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256" r:id="rId2"/>
    <p:sldId id="257" r:id="rId3"/>
    <p:sldId id="258" r:id="rId4"/>
    <p:sldId id="275" r:id="rId5"/>
    <p:sldId id="276" r:id="rId6"/>
    <p:sldId id="277" r:id="rId7"/>
    <p:sldId id="278" r:id="rId8"/>
    <p:sldId id="279" r:id="rId9"/>
    <p:sldId id="280" r:id="rId10"/>
    <p:sldId id="281" r:id="rId11"/>
    <p:sldId id="282" r:id="rId12"/>
    <p:sldId id="283" r:id="rId13"/>
    <p:sldId id="259" r:id="rId14"/>
    <p:sldId id="260" r:id="rId15"/>
    <p:sldId id="261" r:id="rId16"/>
    <p:sldId id="262" r:id="rId17"/>
    <p:sldId id="263" r:id="rId18"/>
    <p:sldId id="264" r:id="rId19"/>
    <p:sldId id="265" r:id="rId20"/>
    <p:sldId id="266" r:id="rId21"/>
    <p:sldId id="267" r:id="rId22"/>
    <p:sldId id="284" r:id="rId23"/>
    <p:sldId id="286" r:id="rId24"/>
    <p:sldId id="268" r:id="rId25"/>
    <p:sldId id="269" r:id="rId26"/>
    <p:sldId id="287" r:id="rId27"/>
    <p:sldId id="288" r:id="rId28"/>
    <p:sldId id="272" r:id="rId29"/>
    <p:sldId id="273" r:id="rId30"/>
    <p:sldId id="274" r:id="rId31"/>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588"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0A5975A-5EA9-8B28-BCC0-99912B921B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HN"/>
          </a:p>
        </p:txBody>
      </p:sp>
      <p:sp>
        <p:nvSpPr>
          <p:cNvPr id="3" name="2 Marcador de fecha">
            <a:extLst>
              <a:ext uri="{FF2B5EF4-FFF2-40B4-BE49-F238E27FC236}">
                <a16:creationId xmlns:a16="http://schemas.microsoft.com/office/drawing/2014/main" id="{8F22CA35-8D18-CCFF-F586-0BBCFC13CF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C17C98-2CAF-45A0-B074-47DC13D967D7}" type="datetimeFigureOut">
              <a:rPr lang="es-HN"/>
              <a:pPr>
                <a:defRPr/>
              </a:pPr>
              <a:t>22/1/2023</a:t>
            </a:fld>
            <a:endParaRPr lang="es-HN"/>
          </a:p>
        </p:txBody>
      </p:sp>
      <p:sp>
        <p:nvSpPr>
          <p:cNvPr id="4" name="3 Marcador de imagen de diapositiva">
            <a:extLst>
              <a:ext uri="{FF2B5EF4-FFF2-40B4-BE49-F238E27FC236}">
                <a16:creationId xmlns:a16="http://schemas.microsoft.com/office/drawing/2014/main" id="{65027468-E9B4-F91A-EBF8-F2273BC395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a:p>
        </p:txBody>
      </p:sp>
      <p:sp>
        <p:nvSpPr>
          <p:cNvPr id="5" name="4 Marcador de notas">
            <a:extLst>
              <a:ext uri="{FF2B5EF4-FFF2-40B4-BE49-F238E27FC236}">
                <a16:creationId xmlns:a16="http://schemas.microsoft.com/office/drawing/2014/main" id="{9D3EDB33-CB30-2AF6-526B-E104807727A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HN" noProof="0"/>
          </a:p>
        </p:txBody>
      </p:sp>
      <p:sp>
        <p:nvSpPr>
          <p:cNvPr id="6" name="5 Marcador de pie de página">
            <a:extLst>
              <a:ext uri="{FF2B5EF4-FFF2-40B4-BE49-F238E27FC236}">
                <a16:creationId xmlns:a16="http://schemas.microsoft.com/office/drawing/2014/main" id="{3105DEBE-E889-0A7E-CA2D-F2245175AC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HN"/>
          </a:p>
        </p:txBody>
      </p:sp>
      <p:sp>
        <p:nvSpPr>
          <p:cNvPr id="7" name="6 Marcador de número de diapositiva">
            <a:extLst>
              <a:ext uri="{FF2B5EF4-FFF2-40B4-BE49-F238E27FC236}">
                <a16:creationId xmlns:a16="http://schemas.microsoft.com/office/drawing/2014/main" id="{E58C104F-353B-9547-492E-AA6C2F6C92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22A0AE-D46A-4513-A2B3-7B673C1EFA40}" type="slidenum">
              <a:rPr lang="es-HN" altLang="en-US"/>
              <a:pPr/>
              <a:t>‹#›</a:t>
            </a:fld>
            <a:endParaRPr lang="es-H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3</a:t>
            </a:fld>
            <a:endParaRPr lang="es-HN" altLang="en-US"/>
          </a:p>
        </p:txBody>
      </p:sp>
    </p:spTree>
    <p:extLst>
      <p:ext uri="{BB962C8B-B14F-4D97-AF65-F5344CB8AC3E}">
        <p14:creationId xmlns:p14="http://schemas.microsoft.com/office/powerpoint/2010/main" val="329996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12</a:t>
            </a:fld>
            <a:endParaRPr lang="es-HN" altLang="en-US"/>
          </a:p>
        </p:txBody>
      </p:sp>
    </p:spTree>
    <p:extLst>
      <p:ext uri="{BB962C8B-B14F-4D97-AF65-F5344CB8AC3E}">
        <p14:creationId xmlns:p14="http://schemas.microsoft.com/office/powerpoint/2010/main" val="389548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COMPARTIR , HABLAR A LOS DEMAS DE</a:t>
            </a:r>
            <a:r>
              <a:rPr lang="es-ES_tradnl" baseline="0" dirty="0"/>
              <a:t> LA PAZ, JUSTICIA, DEFENDER LA VIDA, CONECTARME CONTIGO A TRAVES DE TU PALABRA</a:t>
            </a:r>
            <a:endParaRPr lang="es-ES_tradnl" dirty="0"/>
          </a:p>
        </p:txBody>
      </p:sp>
      <p:sp>
        <p:nvSpPr>
          <p:cNvPr id="4" name="Marcador de número de diapositiva 3"/>
          <p:cNvSpPr>
            <a:spLocks noGrp="1"/>
          </p:cNvSpPr>
          <p:nvPr>
            <p:ph type="sldNum" sz="quarter" idx="10"/>
          </p:nvPr>
        </p:nvSpPr>
        <p:spPr/>
        <p:txBody>
          <a:bodyPr/>
          <a:lstStyle/>
          <a:p>
            <a:fld id="{C822A0AE-D46A-4513-A2B3-7B673C1EFA40}" type="slidenum">
              <a:rPr lang="es-HN" altLang="en-US" smtClean="0"/>
              <a:pPr/>
              <a:t>18</a:t>
            </a:fld>
            <a:endParaRPr lang="es-HN" altLang="en-US"/>
          </a:p>
        </p:txBody>
      </p:sp>
    </p:spTree>
    <p:extLst>
      <p:ext uri="{BB962C8B-B14F-4D97-AF65-F5344CB8AC3E}">
        <p14:creationId xmlns:p14="http://schemas.microsoft.com/office/powerpoint/2010/main" val="689585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COMPARTIR , HABLAR A LOS DEMAS DE</a:t>
            </a:r>
            <a:r>
              <a:rPr lang="es-ES_tradnl" baseline="0" dirty="0"/>
              <a:t> LA PAZ, JUSTICIA, DEFENDER LA VIDA, CONECTARME CONTIGO A TRAVES DE TU PALABRA</a:t>
            </a:r>
            <a:endParaRPr lang="es-ES_tradnl" dirty="0"/>
          </a:p>
        </p:txBody>
      </p:sp>
      <p:sp>
        <p:nvSpPr>
          <p:cNvPr id="4" name="Marcador de número de diapositiva 3"/>
          <p:cNvSpPr>
            <a:spLocks noGrp="1"/>
          </p:cNvSpPr>
          <p:nvPr>
            <p:ph type="sldNum" sz="quarter" idx="10"/>
          </p:nvPr>
        </p:nvSpPr>
        <p:spPr/>
        <p:txBody>
          <a:bodyPr/>
          <a:lstStyle/>
          <a:p>
            <a:fld id="{C822A0AE-D46A-4513-A2B3-7B673C1EFA40}" type="slidenum">
              <a:rPr lang="es-HN" altLang="en-US" smtClean="0"/>
              <a:pPr/>
              <a:t>23</a:t>
            </a:fld>
            <a:endParaRPr lang="es-HN" altLang="en-US"/>
          </a:p>
        </p:txBody>
      </p:sp>
    </p:spTree>
    <p:extLst>
      <p:ext uri="{BB962C8B-B14F-4D97-AF65-F5344CB8AC3E}">
        <p14:creationId xmlns:p14="http://schemas.microsoft.com/office/powerpoint/2010/main" val="2103419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28</a:t>
            </a:fld>
            <a:endParaRPr lang="es-HN" altLang="en-US"/>
          </a:p>
        </p:txBody>
      </p:sp>
    </p:spTree>
    <p:extLst>
      <p:ext uri="{BB962C8B-B14F-4D97-AF65-F5344CB8AC3E}">
        <p14:creationId xmlns:p14="http://schemas.microsoft.com/office/powerpoint/2010/main" val="82397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4</a:t>
            </a:fld>
            <a:endParaRPr lang="es-HN" altLang="en-US"/>
          </a:p>
        </p:txBody>
      </p:sp>
    </p:spTree>
    <p:extLst>
      <p:ext uri="{BB962C8B-B14F-4D97-AF65-F5344CB8AC3E}">
        <p14:creationId xmlns:p14="http://schemas.microsoft.com/office/powerpoint/2010/main" val="192189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5</a:t>
            </a:fld>
            <a:endParaRPr lang="es-HN" altLang="en-US"/>
          </a:p>
        </p:txBody>
      </p:sp>
    </p:spTree>
    <p:extLst>
      <p:ext uri="{BB962C8B-B14F-4D97-AF65-F5344CB8AC3E}">
        <p14:creationId xmlns:p14="http://schemas.microsoft.com/office/powerpoint/2010/main" val="138750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6</a:t>
            </a:fld>
            <a:endParaRPr lang="es-HN" altLang="en-US"/>
          </a:p>
        </p:txBody>
      </p:sp>
    </p:spTree>
    <p:extLst>
      <p:ext uri="{BB962C8B-B14F-4D97-AF65-F5344CB8AC3E}">
        <p14:creationId xmlns:p14="http://schemas.microsoft.com/office/powerpoint/2010/main" val="124860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7</a:t>
            </a:fld>
            <a:endParaRPr lang="es-HN" altLang="en-US"/>
          </a:p>
        </p:txBody>
      </p:sp>
    </p:spTree>
    <p:extLst>
      <p:ext uri="{BB962C8B-B14F-4D97-AF65-F5344CB8AC3E}">
        <p14:creationId xmlns:p14="http://schemas.microsoft.com/office/powerpoint/2010/main" val="304993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8</a:t>
            </a:fld>
            <a:endParaRPr lang="es-HN" altLang="en-US"/>
          </a:p>
        </p:txBody>
      </p:sp>
    </p:spTree>
    <p:extLst>
      <p:ext uri="{BB962C8B-B14F-4D97-AF65-F5344CB8AC3E}">
        <p14:creationId xmlns:p14="http://schemas.microsoft.com/office/powerpoint/2010/main" val="214422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9</a:t>
            </a:fld>
            <a:endParaRPr lang="es-HN" altLang="en-US"/>
          </a:p>
        </p:txBody>
      </p:sp>
    </p:spTree>
    <p:extLst>
      <p:ext uri="{BB962C8B-B14F-4D97-AF65-F5344CB8AC3E}">
        <p14:creationId xmlns:p14="http://schemas.microsoft.com/office/powerpoint/2010/main" val="62513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10</a:t>
            </a:fld>
            <a:endParaRPr lang="es-HN" altLang="en-US"/>
          </a:p>
        </p:txBody>
      </p:sp>
    </p:spTree>
    <p:extLst>
      <p:ext uri="{BB962C8B-B14F-4D97-AF65-F5344CB8AC3E}">
        <p14:creationId xmlns:p14="http://schemas.microsoft.com/office/powerpoint/2010/main" val="130464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11</a:t>
            </a:fld>
            <a:endParaRPr lang="es-HN" altLang="en-US"/>
          </a:p>
        </p:txBody>
      </p:sp>
    </p:spTree>
    <p:extLst>
      <p:ext uri="{BB962C8B-B14F-4D97-AF65-F5344CB8AC3E}">
        <p14:creationId xmlns:p14="http://schemas.microsoft.com/office/powerpoint/2010/main" val="1290235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4B144-5983-445C-BBE5-807E5B958E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F9B93154-BB57-4633-936E-7881B3BA96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1703BA3-61EB-4277-89CE-06467E48FBE0}"/>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E2DA129-C66F-4DE3-8642-5649CA6AE1C0}"/>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66220BF9-3A35-403F-9832-D13BED805EC3}"/>
              </a:ext>
            </a:extLst>
          </p:cNvPr>
          <p:cNvSpPr>
            <a:spLocks noGrp="1"/>
          </p:cNvSpPr>
          <p:nvPr>
            <p:ph type="sldNum" sz="quarter" idx="12"/>
          </p:nvPr>
        </p:nvSpPr>
        <p:spPr/>
        <p:txBody>
          <a:bodyPr/>
          <a:lstStyle/>
          <a:p>
            <a:fld id="{08C06771-136E-4E62-A8A9-4A211B7C84D8}" type="slidenum">
              <a:rPr lang="es-ES" altLang="en-US" smtClean="0"/>
              <a:pPr/>
              <a:t>‹#›</a:t>
            </a:fld>
            <a:endParaRPr lang="es-ES" altLang="en-US"/>
          </a:p>
        </p:txBody>
      </p:sp>
    </p:spTree>
    <p:extLst>
      <p:ext uri="{BB962C8B-B14F-4D97-AF65-F5344CB8AC3E}">
        <p14:creationId xmlns:p14="http://schemas.microsoft.com/office/powerpoint/2010/main" val="36506716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734F6-E70C-4BF0-B238-F779E4D15B0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EC51787-41D1-47A0-8526-1EB44A111D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4B01BA4-87C2-4AF0-B730-3BF064D5789E}"/>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940C23C8-6713-4684-BCAE-9D4335CDE35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13B8535-54B3-43C8-B486-FCB54804FB6B}"/>
              </a:ext>
            </a:extLst>
          </p:cNvPr>
          <p:cNvSpPr>
            <a:spLocks noGrp="1"/>
          </p:cNvSpPr>
          <p:nvPr>
            <p:ph type="sldNum" sz="quarter" idx="12"/>
          </p:nvPr>
        </p:nvSpPr>
        <p:spPr/>
        <p:txBody>
          <a:bodyPr/>
          <a:lstStyle/>
          <a:p>
            <a:fld id="{0B6C3CE7-D9B2-404D-9547-3789BCF24337}" type="slidenum">
              <a:rPr lang="es-ES" altLang="en-US" smtClean="0"/>
              <a:pPr/>
              <a:t>‹#›</a:t>
            </a:fld>
            <a:endParaRPr lang="es-ES" altLang="en-US"/>
          </a:p>
        </p:txBody>
      </p:sp>
    </p:spTree>
    <p:extLst>
      <p:ext uri="{BB962C8B-B14F-4D97-AF65-F5344CB8AC3E}">
        <p14:creationId xmlns:p14="http://schemas.microsoft.com/office/powerpoint/2010/main" val="25247375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55DD39-1142-46B9-A4FD-C784F9CC70BE}"/>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429D993-2EBB-4C3F-B40E-F9AE3928F27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CB5A184-59CA-4B24-8174-C57C832CA203}"/>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BCF8788A-19B7-4FF6-AD07-FB953DE7DC1D}"/>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F9DEDCC5-D192-4143-8250-BFD3644883E7}"/>
              </a:ext>
            </a:extLst>
          </p:cNvPr>
          <p:cNvSpPr>
            <a:spLocks noGrp="1"/>
          </p:cNvSpPr>
          <p:nvPr>
            <p:ph type="sldNum" sz="quarter" idx="12"/>
          </p:nvPr>
        </p:nvSpPr>
        <p:spPr/>
        <p:txBody>
          <a:bodyPr/>
          <a:lstStyle/>
          <a:p>
            <a:fld id="{28EB4480-3813-49CE-A2B2-0512CB2691B4}" type="slidenum">
              <a:rPr lang="es-ES" altLang="en-US" smtClean="0"/>
              <a:pPr/>
              <a:t>‹#›</a:t>
            </a:fld>
            <a:endParaRPr lang="es-ES" altLang="en-US"/>
          </a:p>
        </p:txBody>
      </p:sp>
    </p:spTree>
    <p:extLst>
      <p:ext uri="{BB962C8B-B14F-4D97-AF65-F5344CB8AC3E}">
        <p14:creationId xmlns:p14="http://schemas.microsoft.com/office/powerpoint/2010/main" val="8977662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256E2-14B8-4701-B47D-A9C47CE94F0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282E747-5D5B-4FFB-9CCB-A30165211C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AF61DA7-C636-4E59-A22D-3374A9CF9B69}"/>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7C0D1FF0-0469-4679-8A94-539490752C45}"/>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595863A5-9E64-4A93-ADC4-4E589F8FF712}"/>
              </a:ext>
            </a:extLst>
          </p:cNvPr>
          <p:cNvSpPr>
            <a:spLocks noGrp="1"/>
          </p:cNvSpPr>
          <p:nvPr>
            <p:ph type="sldNum" sz="quarter" idx="12"/>
          </p:nvPr>
        </p:nvSpPr>
        <p:spPr/>
        <p:txBody>
          <a:bodyPr/>
          <a:lstStyle/>
          <a:p>
            <a:fld id="{ED752EAF-2D5C-40E8-AC63-9769BBE02A95}" type="slidenum">
              <a:rPr lang="es-ES" altLang="en-US" smtClean="0"/>
              <a:pPr/>
              <a:t>‹#›</a:t>
            </a:fld>
            <a:endParaRPr lang="es-ES" altLang="en-US"/>
          </a:p>
        </p:txBody>
      </p:sp>
    </p:spTree>
    <p:extLst>
      <p:ext uri="{BB962C8B-B14F-4D97-AF65-F5344CB8AC3E}">
        <p14:creationId xmlns:p14="http://schemas.microsoft.com/office/powerpoint/2010/main" val="27883859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A0B2F-CD6B-4DC6-B24D-35294ABA662D}"/>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5CAA5AD-49FD-49CA-9467-CB3A684C86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4F2C53-CAFD-4B7B-B578-4D98C2C3EC4B}"/>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17B28D73-784A-4291-90F0-6F23B1A64D9A}"/>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36E2F524-6288-4F43-A46E-F28EE023951A}"/>
              </a:ext>
            </a:extLst>
          </p:cNvPr>
          <p:cNvSpPr>
            <a:spLocks noGrp="1"/>
          </p:cNvSpPr>
          <p:nvPr>
            <p:ph type="sldNum" sz="quarter" idx="12"/>
          </p:nvPr>
        </p:nvSpPr>
        <p:spPr/>
        <p:txBody>
          <a:bodyPr/>
          <a:lstStyle/>
          <a:p>
            <a:fld id="{810CE849-870B-43EB-B811-EC655B279BE2}" type="slidenum">
              <a:rPr lang="es-ES" altLang="en-US" smtClean="0"/>
              <a:pPr/>
              <a:t>‹#›</a:t>
            </a:fld>
            <a:endParaRPr lang="es-ES" altLang="en-US"/>
          </a:p>
        </p:txBody>
      </p:sp>
    </p:spTree>
    <p:extLst>
      <p:ext uri="{BB962C8B-B14F-4D97-AF65-F5344CB8AC3E}">
        <p14:creationId xmlns:p14="http://schemas.microsoft.com/office/powerpoint/2010/main" val="7326999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06FB0-DC8D-49FD-AE41-87A3A5BCC1B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A257025-A266-4965-83AC-3C258E17E0D4}"/>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4FBA3E71-E4D2-4519-B411-C08CBBEAF52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FEC8E5F9-8D6C-4333-BD7F-04EBEF002743}"/>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6A14EF7B-82C4-426A-A152-7FDD28B875B8}"/>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6D687B00-8632-4D6A-B447-370857B9FAE2}"/>
              </a:ext>
            </a:extLst>
          </p:cNvPr>
          <p:cNvSpPr>
            <a:spLocks noGrp="1"/>
          </p:cNvSpPr>
          <p:nvPr>
            <p:ph type="sldNum" sz="quarter" idx="12"/>
          </p:nvPr>
        </p:nvSpPr>
        <p:spPr/>
        <p:txBody>
          <a:bodyPr/>
          <a:lstStyle/>
          <a:p>
            <a:fld id="{8B2BC5C5-9AF5-4C85-99AF-B22A4EE0126F}" type="slidenum">
              <a:rPr lang="es-ES" altLang="en-US" smtClean="0"/>
              <a:pPr/>
              <a:t>‹#›</a:t>
            </a:fld>
            <a:endParaRPr lang="es-ES" altLang="en-US"/>
          </a:p>
        </p:txBody>
      </p:sp>
    </p:spTree>
    <p:extLst>
      <p:ext uri="{BB962C8B-B14F-4D97-AF65-F5344CB8AC3E}">
        <p14:creationId xmlns:p14="http://schemas.microsoft.com/office/powerpoint/2010/main" val="36097927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32885-779E-4380-86E0-1C054B13DBF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F5C68B9-F542-4178-90F0-02369FEA4D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84FC4F-EFA0-4B28-8FC4-E4DAC616FF04}"/>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511C488-63F3-4EC7-9E9E-EC90F16588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2AFAFD-4A92-4754-9D5B-26D9CC09306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0144FF8-C298-47D5-8F42-45A0FC191EA8}"/>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4F364E82-0627-4094-AB10-FC692BD28089}"/>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C9B32AD2-B431-4395-AC27-C76B147338CC}"/>
              </a:ext>
            </a:extLst>
          </p:cNvPr>
          <p:cNvSpPr>
            <a:spLocks noGrp="1"/>
          </p:cNvSpPr>
          <p:nvPr>
            <p:ph type="sldNum" sz="quarter" idx="12"/>
          </p:nvPr>
        </p:nvSpPr>
        <p:spPr/>
        <p:txBody>
          <a:bodyPr/>
          <a:lstStyle/>
          <a:p>
            <a:fld id="{D301DDE1-01B7-49A0-89D7-0342243CB1D4}" type="slidenum">
              <a:rPr lang="es-ES" altLang="en-US" smtClean="0"/>
              <a:pPr/>
              <a:t>‹#›</a:t>
            </a:fld>
            <a:endParaRPr lang="es-ES" altLang="en-US"/>
          </a:p>
        </p:txBody>
      </p:sp>
    </p:spTree>
    <p:extLst>
      <p:ext uri="{BB962C8B-B14F-4D97-AF65-F5344CB8AC3E}">
        <p14:creationId xmlns:p14="http://schemas.microsoft.com/office/powerpoint/2010/main" val="12951946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72829-6A45-407D-9562-9F69CA3619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71CD875-F71B-4689-8587-9393CB8D200C}"/>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6E9BCB99-6A5A-484E-A438-101755498A1F}"/>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3D21735F-CDD0-4F61-BD86-AC50644E970D}"/>
              </a:ext>
            </a:extLst>
          </p:cNvPr>
          <p:cNvSpPr>
            <a:spLocks noGrp="1"/>
          </p:cNvSpPr>
          <p:nvPr>
            <p:ph type="sldNum" sz="quarter" idx="12"/>
          </p:nvPr>
        </p:nvSpPr>
        <p:spPr/>
        <p:txBody>
          <a:body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41020659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E5DCB7-4602-44B7-A7A3-B1A81D25CA48}"/>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61E19893-72B4-4273-8D24-27720AEE5666}"/>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9D2130BC-C750-4B9F-93C5-6C19745A4A3B}"/>
              </a:ext>
            </a:extLst>
          </p:cNvPr>
          <p:cNvSpPr>
            <a:spLocks noGrp="1"/>
          </p:cNvSpPr>
          <p:nvPr>
            <p:ph type="sldNum" sz="quarter" idx="12"/>
          </p:nvPr>
        </p:nvSpPr>
        <p:spPr/>
        <p:txBody>
          <a:bodyPr/>
          <a:lstStyle/>
          <a:p>
            <a:fld id="{58923177-29BB-4426-AB56-7A36BB5D3CD8}" type="slidenum">
              <a:rPr lang="es-ES" altLang="en-US" smtClean="0"/>
              <a:pPr/>
              <a:t>‹#›</a:t>
            </a:fld>
            <a:endParaRPr lang="es-ES" altLang="en-US"/>
          </a:p>
        </p:txBody>
      </p:sp>
    </p:spTree>
    <p:extLst>
      <p:ext uri="{BB962C8B-B14F-4D97-AF65-F5344CB8AC3E}">
        <p14:creationId xmlns:p14="http://schemas.microsoft.com/office/powerpoint/2010/main" val="14756509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37F5A-C7AC-4E9F-A19C-2631D7F28750}"/>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2E85D3A-69EF-44C4-A238-8EAAE68044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2BEFCCE-FFE3-417D-B43D-DA126FF100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57784F-4B02-4867-BE40-2FE4F34C28D9}"/>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C7DFFC43-4765-478F-B961-7A7DFD364CD1}"/>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E75F2993-EDF6-460B-A532-2662FF046BDD}"/>
              </a:ext>
            </a:extLst>
          </p:cNvPr>
          <p:cNvSpPr>
            <a:spLocks noGrp="1"/>
          </p:cNvSpPr>
          <p:nvPr>
            <p:ph type="sldNum" sz="quarter" idx="12"/>
          </p:nvPr>
        </p:nvSpPr>
        <p:spPr/>
        <p:txBody>
          <a:bodyPr/>
          <a:lstStyle/>
          <a:p>
            <a:fld id="{DDB05356-A224-4904-996E-D2CAAF06D8F0}" type="slidenum">
              <a:rPr lang="es-ES" altLang="en-US" smtClean="0"/>
              <a:pPr/>
              <a:t>‹#›</a:t>
            </a:fld>
            <a:endParaRPr lang="es-ES" altLang="en-US"/>
          </a:p>
        </p:txBody>
      </p:sp>
    </p:spTree>
    <p:extLst>
      <p:ext uri="{BB962C8B-B14F-4D97-AF65-F5344CB8AC3E}">
        <p14:creationId xmlns:p14="http://schemas.microsoft.com/office/powerpoint/2010/main" val="27776569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2ED64-FC4A-49A0-AAF5-A69A97E49DB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74E97F5-03EE-49FE-8AEE-8FDF9B29B0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a:extLst>
              <a:ext uri="{FF2B5EF4-FFF2-40B4-BE49-F238E27FC236}">
                <a16:creationId xmlns:a16="http://schemas.microsoft.com/office/drawing/2014/main" id="{1DC7C3F6-D39F-4C5A-A8C8-3693ECBB72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23E21A-FF25-4CB9-A90B-5EC1A8E88FF5}"/>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D1142A2A-B218-4172-B318-7001887CEC3B}"/>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22556752-45C5-427C-9322-16C581DEBA85}"/>
              </a:ext>
            </a:extLst>
          </p:cNvPr>
          <p:cNvSpPr>
            <a:spLocks noGrp="1"/>
          </p:cNvSpPr>
          <p:nvPr>
            <p:ph type="sldNum" sz="quarter" idx="12"/>
          </p:nvPr>
        </p:nvSpPr>
        <p:spPr/>
        <p:txBody>
          <a:bodyPr/>
          <a:lstStyle/>
          <a:p>
            <a:fld id="{42C1E07C-1B05-427A-B034-E23A69B2B9EC}" type="slidenum">
              <a:rPr lang="es-ES" altLang="en-US" smtClean="0"/>
              <a:pPr/>
              <a:t>‹#›</a:t>
            </a:fld>
            <a:endParaRPr lang="es-ES" altLang="en-US"/>
          </a:p>
        </p:txBody>
      </p:sp>
    </p:spTree>
    <p:extLst>
      <p:ext uri="{BB962C8B-B14F-4D97-AF65-F5344CB8AC3E}">
        <p14:creationId xmlns:p14="http://schemas.microsoft.com/office/powerpoint/2010/main" val="21253144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A7860B-145B-40A4-8A0B-6B641D9569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D94EEA1-71D2-4653-8C80-1A3DA8BE8D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656C536-122A-4B05-A8EF-286FA48766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09E3180F-DE02-47F7-A37B-2406A045E9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849DAB5C-CE5E-4988-B6A8-01095A02A2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350593230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tiff"/></Relationships>
</file>

<file path=ppt/slides/_rels/slide1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19.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tif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8.tiff"/></Relationships>
</file>

<file path=ppt/slides/_rels/slide21.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31.tiff"/><Relationship Id="rId4" Type="http://schemas.openxmlformats.org/officeDocument/2006/relationships/image" Target="../media/image30.tiff"/></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1.jp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QMm9F9VXWLg" TargetMode="External"/><Relationship Id="rId2" Type="http://schemas.openxmlformats.org/officeDocument/2006/relationships/slideLayout" Target="../slideLayouts/slideLayout6.xml"/><Relationship Id="rId1" Type="http://schemas.openxmlformats.org/officeDocument/2006/relationships/video" Target="https://www.youtube.com/embed/QMm9F9VXWLg?feature=oembed"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youtu.be/05GkhZfbANg" TargetMode="External"/><Relationship Id="rId2" Type="http://schemas.openxmlformats.org/officeDocument/2006/relationships/slideLayout" Target="../slideLayouts/slideLayout6.xml"/><Relationship Id="rId1" Type="http://schemas.openxmlformats.org/officeDocument/2006/relationships/video" Target="https://www.youtube.com/embed/05GkhZfbANg?feature=oembed" TargetMode="Externa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92557-8DA3-5146-58C9-34173E9E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61879"/>
            <a:ext cx="1178889" cy="11788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2 Marcador de contenido">
            <a:extLst>
              <a:ext uri="{FF2B5EF4-FFF2-40B4-BE49-F238E27FC236}">
                <a16:creationId xmlns:a16="http://schemas.microsoft.com/office/drawing/2014/main" id="{716F4599-8FCF-55EA-0B7E-4962D59A855C}"/>
              </a:ext>
            </a:extLst>
          </p:cNvPr>
          <p:cNvSpPr txBox="1">
            <a:spLocks/>
          </p:cNvSpPr>
          <p:nvPr/>
        </p:nvSpPr>
        <p:spPr>
          <a:xfrm>
            <a:off x="2015625" y="4934419"/>
            <a:ext cx="5178496" cy="1737890"/>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lgn="ctr">
              <a:buFontTx/>
              <a:buNone/>
              <a:defRPr/>
            </a:pPr>
            <a:r>
              <a:rPr lang="en-US" sz="9800" b="1" dirty="0">
                <a:solidFill>
                  <a:schemeClr val="accent5">
                    <a:lumMod val="75000"/>
                  </a:schemeClr>
                </a:solidFill>
                <a:latin typeface="+mj-lt"/>
                <a:ea typeface="Cavolini"/>
                <a:cs typeface="Cavolini"/>
              </a:rPr>
              <a:t>Prayer Group for Children</a:t>
            </a:r>
          </a:p>
          <a:p>
            <a:pPr marL="274320" indent="-274320" algn="ctr">
              <a:buFont typeface="Wingdings 2"/>
              <a:buNone/>
              <a:defRPr/>
            </a:pPr>
            <a:r>
              <a:rPr lang="en-US" sz="10000" b="1" dirty="0">
                <a:solidFill>
                  <a:schemeClr val="accent5">
                    <a:lumMod val="75000"/>
                  </a:schemeClr>
                </a:solidFill>
                <a:latin typeface="+mj-lt"/>
                <a:cs typeface="Cavolini"/>
              </a:rPr>
              <a:t>Cycle</a:t>
            </a:r>
            <a:r>
              <a:rPr lang="es-HN" sz="10000" b="1" dirty="0">
                <a:solidFill>
                  <a:schemeClr val="accent5">
                    <a:lumMod val="75000"/>
                  </a:schemeClr>
                </a:solidFill>
                <a:latin typeface="+mj-lt"/>
                <a:cs typeface="Cavolini"/>
              </a:rPr>
              <a:t> A - IV </a:t>
            </a:r>
            <a:r>
              <a:rPr lang="es-HN" sz="10000" b="1" dirty="0" err="1">
                <a:solidFill>
                  <a:schemeClr val="accent5">
                    <a:lumMod val="75000"/>
                  </a:schemeClr>
                </a:solidFill>
                <a:latin typeface="+mj-lt"/>
                <a:cs typeface="Cavolini"/>
              </a:rPr>
              <a:t>Sunday</a:t>
            </a:r>
            <a:r>
              <a:rPr lang="es-HN" sz="10000" b="1" dirty="0">
                <a:solidFill>
                  <a:schemeClr val="accent5">
                    <a:lumMod val="75000"/>
                  </a:schemeClr>
                </a:solidFill>
                <a:latin typeface="+mj-lt"/>
                <a:cs typeface="Cavolini"/>
              </a:rPr>
              <a:t> in </a:t>
            </a:r>
            <a:r>
              <a:rPr lang="es-HN" sz="10000" b="1" dirty="0" err="1">
                <a:solidFill>
                  <a:schemeClr val="accent5">
                    <a:lumMod val="75000"/>
                  </a:schemeClr>
                </a:solidFill>
                <a:latin typeface="+mj-lt"/>
                <a:cs typeface="Cavolini"/>
              </a:rPr>
              <a:t>Ordinary</a:t>
            </a:r>
            <a:r>
              <a:rPr lang="es-HN" sz="10000" b="1" dirty="0">
                <a:solidFill>
                  <a:schemeClr val="accent5">
                    <a:lumMod val="75000"/>
                  </a:schemeClr>
                </a:solidFill>
                <a:latin typeface="+mj-lt"/>
                <a:cs typeface="Cavolini"/>
              </a:rPr>
              <a:t> Time</a:t>
            </a:r>
          </a:p>
          <a:p>
            <a:pPr marL="274320" indent="-274320" algn="ctr">
              <a:buFont typeface="Wingdings 2"/>
              <a:buNone/>
              <a:defRPr/>
            </a:pPr>
            <a:r>
              <a:rPr lang="en-US" sz="9600" dirty="0">
                <a:solidFill>
                  <a:schemeClr val="accent5">
                    <a:lumMod val="75000"/>
                  </a:schemeClr>
                </a:solidFill>
              </a:rPr>
              <a:t>Gospel According to Matthew </a:t>
            </a:r>
            <a:r>
              <a:rPr lang="es-EC" sz="10000" b="1" dirty="0">
                <a:solidFill>
                  <a:schemeClr val="accent5">
                    <a:lumMod val="75000"/>
                  </a:schemeClr>
                </a:solidFill>
                <a:latin typeface="+mj-lt"/>
                <a:cs typeface="Cavolini"/>
              </a:rPr>
              <a:t>5, 1-12 a </a:t>
            </a:r>
          </a:p>
          <a:p>
            <a:pPr marL="274320" indent="-274320" algn="ctr">
              <a:buFont typeface="Wingdings 2"/>
              <a:buNone/>
              <a:defRPr/>
            </a:pPr>
            <a:r>
              <a:rPr lang="en-US" sz="10000" b="1" dirty="0">
                <a:solidFill>
                  <a:schemeClr val="accent5">
                    <a:lumMod val="75000"/>
                  </a:schemeClr>
                </a:solidFill>
                <a:latin typeface="+mj-lt"/>
                <a:cs typeface="Cavolini"/>
              </a:rPr>
              <a:t>The Beatitudes</a:t>
            </a:r>
            <a:endParaRPr lang="es-HN" sz="10000" b="1" dirty="0">
              <a:solidFill>
                <a:schemeClr val="accent5">
                  <a:lumMod val="75000"/>
                </a:schemeClr>
              </a:solidFill>
              <a:latin typeface="+mj-lt"/>
              <a:cs typeface="Cavolini"/>
            </a:endParaRPr>
          </a:p>
          <a:p>
            <a:pPr marL="274320" indent="-274320" algn="ctr">
              <a:buFont typeface="Wingdings 2"/>
              <a:buNone/>
              <a:defRPr/>
            </a:pPr>
            <a:r>
              <a:rPr lang="es-HN" sz="10000" b="1" dirty="0">
                <a:solidFill>
                  <a:schemeClr val="accent5">
                    <a:lumMod val="75000"/>
                  </a:schemeClr>
                </a:solidFill>
              </a:rPr>
              <a:t>www.fcpeace.org</a:t>
            </a:r>
          </a:p>
        </p:txBody>
      </p:sp>
      <p:sp>
        <p:nvSpPr>
          <p:cNvPr id="6" name="5 Rectángulo">
            <a:extLst>
              <a:ext uri="{FF2B5EF4-FFF2-40B4-BE49-F238E27FC236}">
                <a16:creationId xmlns:a16="http://schemas.microsoft.com/office/drawing/2014/main" id="{8FEFCC92-5444-2AD2-30EA-1CAA986FE17B}"/>
              </a:ext>
            </a:extLst>
          </p:cNvPr>
          <p:cNvSpPr/>
          <p:nvPr/>
        </p:nvSpPr>
        <p:spPr>
          <a:xfrm>
            <a:off x="1430409" y="75963"/>
            <a:ext cx="6348929" cy="769441"/>
          </a:xfrm>
          <a:prstGeom prst="rect">
            <a:avLst/>
          </a:prstGeom>
          <a:noFill/>
        </p:spPr>
        <p:txBody>
          <a:bodyPr wrap="square">
            <a:spAutoFit/>
          </a:bodyPr>
          <a:lstStyle/>
          <a:p>
            <a:pPr algn="ctr">
              <a:defRPr/>
            </a:pPr>
            <a:r>
              <a:rPr lang="es-HN"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Friends </a:t>
            </a:r>
            <a:r>
              <a:rPr lang="es-HN" sz="4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of</a:t>
            </a:r>
            <a:r>
              <a:rPr lang="es-HN"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s-HN" sz="4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Jesus</a:t>
            </a:r>
            <a:r>
              <a:rPr lang="es-HN"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and Mary</a:t>
            </a:r>
          </a:p>
        </p:txBody>
      </p:sp>
      <p:pic>
        <p:nvPicPr>
          <p:cNvPr id="2" name="Picture 1" descr="Jesus Children Images - Free Download on Freepik">
            <a:extLst>
              <a:ext uri="{FF2B5EF4-FFF2-40B4-BE49-F238E27FC236}">
                <a16:creationId xmlns:a16="http://schemas.microsoft.com/office/drawing/2014/main" id="{B01865C4-00EB-D6FB-7628-7347FEC6A3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6704" y="845404"/>
            <a:ext cx="4737417" cy="3979930"/>
          </a:xfrm>
          <a:prstGeom prst="rect">
            <a:avLst/>
          </a:prstGeom>
          <a:noFill/>
          <a:ln>
            <a:noFill/>
          </a:ln>
        </p:spPr>
      </p:pic>
    </p:spTree>
    <p:extLst>
      <p:ext uri="{BB962C8B-B14F-4D97-AF65-F5344CB8AC3E}">
        <p14:creationId xmlns:p14="http://schemas.microsoft.com/office/powerpoint/2010/main" val="28264377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pic>
        <p:nvPicPr>
          <p:cNvPr id="4" name="Picture 3">
            <a:extLst>
              <a:ext uri="{FF2B5EF4-FFF2-40B4-BE49-F238E27FC236}">
                <a16:creationId xmlns:a16="http://schemas.microsoft.com/office/drawing/2014/main" id="{3D59D5B5-A7FE-F4AB-AF45-6FED922CA3C4}"/>
              </a:ext>
            </a:extLst>
          </p:cNvPr>
          <p:cNvPicPr>
            <a:picLocks noChangeAspect="1"/>
          </p:cNvPicPr>
          <p:nvPr/>
        </p:nvPicPr>
        <p:blipFill>
          <a:blip r:embed="rId4"/>
          <a:stretch>
            <a:fillRect/>
          </a:stretch>
        </p:blipFill>
        <p:spPr>
          <a:xfrm>
            <a:off x="1475656" y="1536935"/>
            <a:ext cx="7337017" cy="5095513"/>
          </a:xfrm>
          <a:prstGeom prst="rect">
            <a:avLst/>
          </a:prstGeom>
        </p:spPr>
      </p:pic>
      <p:sp>
        <p:nvSpPr>
          <p:cNvPr id="5" name="TextBox 4">
            <a:extLst>
              <a:ext uri="{FF2B5EF4-FFF2-40B4-BE49-F238E27FC236}">
                <a16:creationId xmlns:a16="http://schemas.microsoft.com/office/drawing/2014/main" id="{5AC5C141-E62B-15DD-D6CB-75C853BC4BDD}"/>
              </a:ext>
            </a:extLst>
          </p:cNvPr>
          <p:cNvSpPr txBox="1"/>
          <p:nvPr/>
        </p:nvSpPr>
        <p:spPr>
          <a:xfrm>
            <a:off x="1926158" y="151940"/>
            <a:ext cx="6436012" cy="1384995"/>
          </a:xfrm>
          <a:prstGeom prst="rect">
            <a:avLst/>
          </a:prstGeom>
          <a:noFill/>
        </p:spPr>
        <p:txBody>
          <a:bodyPr wrap="square" rtlCol="0">
            <a:spAutoFit/>
          </a:bodyPr>
          <a:lstStyle/>
          <a:p>
            <a:pPr algn="ctr"/>
            <a:r>
              <a:rPr lang="en-US" sz="2800" b="1" dirty="0">
                <a:solidFill>
                  <a:srgbClr val="0070C0"/>
                </a:solidFill>
              </a:rPr>
              <a:t>Blessed are they who are persecuted for the sake of righteousness, for theirs is the kingdom of heaven. </a:t>
            </a:r>
          </a:p>
        </p:txBody>
      </p:sp>
    </p:spTree>
    <p:extLst>
      <p:ext uri="{BB962C8B-B14F-4D97-AF65-F5344CB8AC3E}">
        <p14:creationId xmlns:p14="http://schemas.microsoft.com/office/powerpoint/2010/main" val="4166409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pic>
        <p:nvPicPr>
          <p:cNvPr id="9" name="Picture 8">
            <a:extLst>
              <a:ext uri="{FF2B5EF4-FFF2-40B4-BE49-F238E27FC236}">
                <a16:creationId xmlns:a16="http://schemas.microsoft.com/office/drawing/2014/main" id="{9D57A5E2-9C0D-5E2D-DFE4-D4B49A4D0FBF}"/>
              </a:ext>
            </a:extLst>
          </p:cNvPr>
          <p:cNvPicPr>
            <a:picLocks noChangeAspect="1"/>
          </p:cNvPicPr>
          <p:nvPr/>
        </p:nvPicPr>
        <p:blipFill>
          <a:blip r:embed="rId4"/>
          <a:stretch>
            <a:fillRect/>
          </a:stretch>
        </p:blipFill>
        <p:spPr>
          <a:xfrm>
            <a:off x="2481111" y="1536935"/>
            <a:ext cx="5097849" cy="5120357"/>
          </a:xfrm>
          <a:prstGeom prst="rect">
            <a:avLst/>
          </a:prstGeom>
        </p:spPr>
      </p:pic>
      <p:sp>
        <p:nvSpPr>
          <p:cNvPr id="5" name="TextBox 4">
            <a:extLst>
              <a:ext uri="{FF2B5EF4-FFF2-40B4-BE49-F238E27FC236}">
                <a16:creationId xmlns:a16="http://schemas.microsoft.com/office/drawing/2014/main" id="{5AC5C141-E62B-15DD-D6CB-75C853BC4BDD}"/>
              </a:ext>
            </a:extLst>
          </p:cNvPr>
          <p:cNvSpPr txBox="1"/>
          <p:nvPr/>
        </p:nvSpPr>
        <p:spPr>
          <a:xfrm>
            <a:off x="1671977" y="0"/>
            <a:ext cx="6716119" cy="1384995"/>
          </a:xfrm>
          <a:prstGeom prst="rect">
            <a:avLst/>
          </a:prstGeom>
          <a:noFill/>
        </p:spPr>
        <p:txBody>
          <a:bodyPr wrap="square" rtlCol="0">
            <a:spAutoFit/>
          </a:bodyPr>
          <a:lstStyle/>
          <a:p>
            <a:pPr algn="ctr"/>
            <a:r>
              <a:rPr lang="en-US" sz="2800" b="1" dirty="0">
                <a:solidFill>
                  <a:srgbClr val="0070C0"/>
                </a:solidFill>
              </a:rPr>
              <a:t>Blessed are you when they insult you and persecute you and utter every kind of evil against you falsely because of me.</a:t>
            </a:r>
          </a:p>
        </p:txBody>
      </p:sp>
    </p:spTree>
    <p:extLst>
      <p:ext uri="{BB962C8B-B14F-4D97-AF65-F5344CB8AC3E}">
        <p14:creationId xmlns:p14="http://schemas.microsoft.com/office/powerpoint/2010/main" val="14443062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sp>
        <p:nvSpPr>
          <p:cNvPr id="5" name="TextBox 4">
            <a:extLst>
              <a:ext uri="{FF2B5EF4-FFF2-40B4-BE49-F238E27FC236}">
                <a16:creationId xmlns:a16="http://schemas.microsoft.com/office/drawing/2014/main" id="{5AC5C141-E62B-15DD-D6CB-75C853BC4BDD}"/>
              </a:ext>
            </a:extLst>
          </p:cNvPr>
          <p:cNvSpPr txBox="1"/>
          <p:nvPr/>
        </p:nvSpPr>
        <p:spPr>
          <a:xfrm>
            <a:off x="2092049" y="115364"/>
            <a:ext cx="5837725" cy="954107"/>
          </a:xfrm>
          <a:prstGeom prst="rect">
            <a:avLst/>
          </a:prstGeom>
          <a:noFill/>
        </p:spPr>
        <p:txBody>
          <a:bodyPr wrap="square" rtlCol="0">
            <a:spAutoFit/>
          </a:bodyPr>
          <a:lstStyle/>
          <a:p>
            <a:pPr algn="ctr"/>
            <a:r>
              <a:rPr lang="en-US" sz="2800" b="1" dirty="0">
                <a:solidFill>
                  <a:srgbClr val="0070C0"/>
                </a:solidFill>
              </a:rPr>
              <a:t>Rejoice and be glad, for your reward will be great in heaven.</a:t>
            </a:r>
          </a:p>
        </p:txBody>
      </p:sp>
      <p:pic>
        <p:nvPicPr>
          <p:cNvPr id="4" name="Picture 3">
            <a:extLst>
              <a:ext uri="{FF2B5EF4-FFF2-40B4-BE49-F238E27FC236}">
                <a16:creationId xmlns:a16="http://schemas.microsoft.com/office/drawing/2014/main" id="{CCA1DF1C-EB29-81C0-FB3A-FFB265A8319D}"/>
              </a:ext>
            </a:extLst>
          </p:cNvPr>
          <p:cNvPicPr>
            <a:picLocks noChangeAspect="1"/>
          </p:cNvPicPr>
          <p:nvPr/>
        </p:nvPicPr>
        <p:blipFill>
          <a:blip r:embed="rId4"/>
          <a:stretch>
            <a:fillRect/>
          </a:stretch>
        </p:blipFill>
        <p:spPr>
          <a:xfrm>
            <a:off x="2286382" y="1550982"/>
            <a:ext cx="5449060" cy="4858428"/>
          </a:xfrm>
          <a:prstGeom prst="rect">
            <a:avLst/>
          </a:prstGeom>
        </p:spPr>
      </p:pic>
    </p:spTree>
    <p:extLst>
      <p:ext uri="{BB962C8B-B14F-4D97-AF65-F5344CB8AC3E}">
        <p14:creationId xmlns:p14="http://schemas.microsoft.com/office/powerpoint/2010/main" val="6949058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FC22AF2-ADE2-CE9F-2760-0D0B049FA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285728"/>
            <a:ext cx="1217046" cy="12170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Bocadillo: ovalado 5">
            <a:extLst>
              <a:ext uri="{FF2B5EF4-FFF2-40B4-BE49-F238E27FC236}">
                <a16:creationId xmlns:a16="http://schemas.microsoft.com/office/drawing/2014/main" id="{C6105F57-D14D-47B0-A95B-5FC8A9A1BF17}"/>
              </a:ext>
            </a:extLst>
          </p:cNvPr>
          <p:cNvSpPr/>
          <p:nvPr/>
        </p:nvSpPr>
        <p:spPr>
          <a:xfrm>
            <a:off x="1745899" y="285728"/>
            <a:ext cx="7306965" cy="3287288"/>
          </a:xfrm>
          <a:prstGeom prst="wedgeEllipseCallout">
            <a:avLst>
              <a:gd name="adj1" fmla="val -46913"/>
              <a:gd name="adj2" fmla="val 40600"/>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Rectángulo">
            <a:extLst>
              <a:ext uri="{FF2B5EF4-FFF2-40B4-BE49-F238E27FC236}">
                <a16:creationId xmlns:a16="http://schemas.microsoft.com/office/drawing/2014/main" id="{AE622DCC-1A15-A57A-631A-048D1169CEB8}"/>
              </a:ext>
            </a:extLst>
          </p:cNvPr>
          <p:cNvSpPr/>
          <p:nvPr/>
        </p:nvSpPr>
        <p:spPr>
          <a:xfrm>
            <a:off x="1159094" y="1516135"/>
            <a:ext cx="7893770" cy="1323439"/>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HN"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REFLECTION</a:t>
            </a:r>
          </a:p>
        </p:txBody>
      </p:sp>
      <p:pic>
        <p:nvPicPr>
          <p:cNvPr id="8" name="Imagen 7">
            <a:extLst>
              <a:ext uri="{FF2B5EF4-FFF2-40B4-BE49-F238E27FC236}">
                <a16:creationId xmlns:a16="http://schemas.microsoft.com/office/drawing/2014/main" id="{028AA00F-A55E-4DA8-8FAB-A8684AF64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35" y="2852936"/>
            <a:ext cx="2468530" cy="4005064"/>
          </a:xfrm>
          <a:prstGeom prst="rect">
            <a:avLst/>
          </a:prstGeom>
        </p:spPr>
      </p:pic>
    </p:spTree>
    <p:extLst>
      <p:ext uri="{BB962C8B-B14F-4D97-AF65-F5344CB8AC3E}">
        <p14:creationId xmlns:p14="http://schemas.microsoft.com/office/powerpoint/2010/main" val="12281686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4000" tmFilter="0, 0; .2, .5; .8, .5; 1, 0"/>
                                        <p:tgtEl>
                                          <p:spTgt spid="8"/>
                                        </p:tgtEl>
                                      </p:cBhvr>
                                    </p:animEffect>
                                    <p:animScale>
                                      <p:cBhvr>
                                        <p:cTn id="7" dur="2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281591"/>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032B2F8-F4FB-1DA0-951F-D6B4ECB78E96}"/>
              </a:ext>
            </a:extLst>
          </p:cNvPr>
          <p:cNvSpPr txBox="1"/>
          <p:nvPr/>
        </p:nvSpPr>
        <p:spPr>
          <a:xfrm>
            <a:off x="601790" y="2162377"/>
            <a:ext cx="3784008" cy="2954655"/>
          </a:xfrm>
          <a:prstGeom prst="rect">
            <a:avLst/>
          </a:prstGeom>
          <a:noFill/>
        </p:spPr>
        <p:txBody>
          <a:bodyPr wrap="square">
            <a:spAutoFit/>
          </a:bodyPr>
          <a:lstStyle/>
          <a:p>
            <a:endParaRPr lang="es-EC" dirty="0">
              <a:solidFill>
                <a:srgbClr val="FF5A04"/>
              </a:solidFill>
            </a:endParaRPr>
          </a:p>
          <a:p>
            <a:pPr algn="ctr"/>
            <a:r>
              <a:rPr lang="es-EC" sz="2400" dirty="0" err="1">
                <a:solidFill>
                  <a:srgbClr val="FF5A04"/>
                </a:solidFill>
              </a:rPr>
              <a:t>It</a:t>
            </a:r>
            <a:r>
              <a:rPr lang="es-EC" sz="2400" dirty="0">
                <a:solidFill>
                  <a:srgbClr val="FF5A04"/>
                </a:solidFill>
              </a:rPr>
              <a:t> </a:t>
            </a:r>
            <a:r>
              <a:rPr lang="es-EC" sz="2400" dirty="0" err="1">
                <a:solidFill>
                  <a:srgbClr val="FF5A04"/>
                </a:solidFill>
              </a:rPr>
              <a:t>means</a:t>
            </a:r>
            <a:r>
              <a:rPr lang="es-EC" sz="2400" dirty="0">
                <a:solidFill>
                  <a:srgbClr val="FF5A04"/>
                </a:solidFill>
              </a:rPr>
              <a:t> a </a:t>
            </a:r>
            <a:r>
              <a:rPr lang="es-EC" sz="2400" dirty="0" err="1">
                <a:solidFill>
                  <a:srgbClr val="FF5A04"/>
                </a:solidFill>
              </a:rPr>
              <a:t>blessing</a:t>
            </a:r>
            <a:r>
              <a:rPr lang="es-EC" sz="2400" dirty="0">
                <a:solidFill>
                  <a:srgbClr val="FF5A04"/>
                </a:solidFill>
              </a:rPr>
              <a:t> </a:t>
            </a:r>
            <a:r>
              <a:rPr lang="es-EC" sz="2400" dirty="0" err="1">
                <a:solidFill>
                  <a:srgbClr val="FF5A04"/>
                </a:solidFill>
              </a:rPr>
              <a:t>or</a:t>
            </a:r>
            <a:r>
              <a:rPr lang="es-EC" sz="2400" dirty="0">
                <a:solidFill>
                  <a:srgbClr val="FF5A04"/>
                </a:solidFill>
              </a:rPr>
              <a:t> </a:t>
            </a:r>
            <a:r>
              <a:rPr lang="es-EC" sz="2400" dirty="0" err="1">
                <a:solidFill>
                  <a:srgbClr val="FF5A04"/>
                </a:solidFill>
              </a:rPr>
              <a:t>happiness</a:t>
            </a:r>
            <a:r>
              <a:rPr lang="es-EC" sz="2400" dirty="0">
                <a:solidFill>
                  <a:srgbClr val="FF5A04"/>
                </a:solidFill>
              </a:rPr>
              <a:t>. </a:t>
            </a:r>
          </a:p>
          <a:p>
            <a:pPr marL="342900" indent="-342900" algn="ctr">
              <a:buFont typeface="Wingdings" pitchFamily="2" charset="2"/>
              <a:buChar char="ü"/>
            </a:pPr>
            <a:endParaRPr lang="es-EC" sz="2400" dirty="0">
              <a:solidFill>
                <a:srgbClr val="FF5A04"/>
              </a:solidFill>
            </a:endParaRPr>
          </a:p>
          <a:p>
            <a:pPr algn="ctr"/>
            <a:r>
              <a:rPr lang="en-US" sz="2400" dirty="0">
                <a:solidFill>
                  <a:srgbClr val="FF5A04"/>
                </a:solidFill>
              </a:rPr>
              <a:t>Jesus explains to us how to be happy or blessed. But it is not how the world sees happiness. </a:t>
            </a:r>
            <a:endParaRPr lang="es-EC" sz="2400" dirty="0">
              <a:solidFill>
                <a:srgbClr val="FF5A04"/>
              </a:solidFill>
            </a:endParaRPr>
          </a:p>
        </p:txBody>
      </p:sp>
      <p:pic>
        <p:nvPicPr>
          <p:cNvPr id="3" name="Imagen 2"/>
          <p:cNvPicPr>
            <a:picLocks noChangeAspect="1"/>
          </p:cNvPicPr>
          <p:nvPr/>
        </p:nvPicPr>
        <p:blipFill>
          <a:blip r:embed="rId3"/>
          <a:stretch>
            <a:fillRect/>
          </a:stretch>
        </p:blipFill>
        <p:spPr>
          <a:xfrm>
            <a:off x="4922267" y="1746926"/>
            <a:ext cx="3619943" cy="3416224"/>
          </a:xfrm>
          <a:prstGeom prst="rect">
            <a:avLst/>
          </a:prstGeom>
        </p:spPr>
      </p:pic>
      <p:sp>
        <p:nvSpPr>
          <p:cNvPr id="7" name="Rectángulo 6"/>
          <p:cNvSpPr/>
          <p:nvPr/>
        </p:nvSpPr>
        <p:spPr>
          <a:xfrm>
            <a:off x="2053889" y="741014"/>
            <a:ext cx="5036221" cy="461665"/>
          </a:xfrm>
          <a:prstGeom prst="rect">
            <a:avLst/>
          </a:prstGeom>
          <a:noFill/>
        </p:spPr>
        <p:txBody>
          <a:bodyPr wrap="square" lIns="91440" tIns="45720" rIns="91440" bIns="45720">
            <a:spAutoFit/>
          </a:bodyPr>
          <a:lstStyle/>
          <a:p>
            <a:pPr algn="ctr"/>
            <a:r>
              <a:rPr lang="es-ES_tradnl" sz="2400" b="1" dirty="0" err="1">
                <a:solidFill>
                  <a:srgbClr val="0070C0"/>
                </a:solidFill>
              </a:rPr>
              <a:t>What</a:t>
            </a:r>
            <a:r>
              <a:rPr lang="es-ES_tradnl" sz="2400" b="1" dirty="0">
                <a:solidFill>
                  <a:srgbClr val="0070C0"/>
                </a:solidFill>
              </a:rPr>
              <a:t> </a:t>
            </a:r>
            <a:r>
              <a:rPr lang="es-ES_tradnl" sz="2400" b="1" dirty="0" err="1">
                <a:solidFill>
                  <a:srgbClr val="0070C0"/>
                </a:solidFill>
              </a:rPr>
              <a:t>does</a:t>
            </a:r>
            <a:r>
              <a:rPr lang="es-ES_tradnl" sz="2400" b="1" dirty="0">
                <a:solidFill>
                  <a:srgbClr val="0070C0"/>
                </a:solidFill>
              </a:rPr>
              <a:t> </a:t>
            </a:r>
            <a:r>
              <a:rPr lang="es-ES_tradnl" sz="2400" b="1" dirty="0" err="1">
                <a:solidFill>
                  <a:srgbClr val="0070C0"/>
                </a:solidFill>
              </a:rPr>
              <a:t>Beatitude</a:t>
            </a:r>
            <a:r>
              <a:rPr lang="es-ES_tradnl" sz="2400" b="1" dirty="0">
                <a:solidFill>
                  <a:srgbClr val="0070C0"/>
                </a:solidFill>
              </a:rPr>
              <a:t> mean?</a:t>
            </a:r>
          </a:p>
        </p:txBody>
      </p:sp>
    </p:spTree>
    <p:extLst>
      <p:ext uri="{BB962C8B-B14F-4D97-AF65-F5344CB8AC3E}">
        <p14:creationId xmlns:p14="http://schemas.microsoft.com/office/powerpoint/2010/main" val="35809108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375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293217" y="1263185"/>
            <a:ext cx="3846245" cy="3785652"/>
          </a:xfrm>
          <a:prstGeom prst="rect">
            <a:avLst/>
          </a:prstGeom>
          <a:noFill/>
        </p:spPr>
        <p:txBody>
          <a:bodyPr wrap="square">
            <a:spAutoFit/>
          </a:bodyPr>
          <a:lstStyle/>
          <a:p>
            <a:pPr algn="ctr"/>
            <a:r>
              <a:rPr lang="es-ES_tradnl" sz="2400" b="1" dirty="0" err="1">
                <a:solidFill>
                  <a:srgbClr val="0070C0"/>
                </a:solidFill>
              </a:rPr>
              <a:t>How</a:t>
            </a:r>
            <a:r>
              <a:rPr lang="es-ES_tradnl" sz="2400" b="1" dirty="0">
                <a:solidFill>
                  <a:srgbClr val="0070C0"/>
                </a:solidFill>
              </a:rPr>
              <a:t> </a:t>
            </a:r>
            <a:r>
              <a:rPr lang="es-ES_tradnl" sz="2400" b="1" dirty="0" err="1">
                <a:solidFill>
                  <a:srgbClr val="0070C0"/>
                </a:solidFill>
              </a:rPr>
              <a:t>does</a:t>
            </a:r>
            <a:r>
              <a:rPr lang="es-ES_tradnl" sz="2400" b="1" dirty="0">
                <a:solidFill>
                  <a:srgbClr val="0070C0"/>
                </a:solidFill>
              </a:rPr>
              <a:t> </a:t>
            </a:r>
            <a:r>
              <a:rPr lang="es-ES_tradnl" sz="2400" b="1" dirty="0" err="1">
                <a:solidFill>
                  <a:srgbClr val="0070C0"/>
                </a:solidFill>
              </a:rPr>
              <a:t>the</a:t>
            </a:r>
            <a:r>
              <a:rPr lang="es-ES_tradnl" sz="2400" b="1" dirty="0">
                <a:solidFill>
                  <a:srgbClr val="0070C0"/>
                </a:solidFill>
              </a:rPr>
              <a:t> </a:t>
            </a:r>
            <a:r>
              <a:rPr lang="es-ES_tradnl" sz="2400" b="1" dirty="0" err="1">
                <a:solidFill>
                  <a:srgbClr val="0070C0"/>
                </a:solidFill>
              </a:rPr>
              <a:t>world</a:t>
            </a:r>
            <a:r>
              <a:rPr lang="es-ES_tradnl" sz="2400" b="1" dirty="0">
                <a:solidFill>
                  <a:srgbClr val="0070C0"/>
                </a:solidFill>
              </a:rPr>
              <a:t> </a:t>
            </a:r>
            <a:r>
              <a:rPr lang="es-ES_tradnl" sz="2400" b="1" dirty="0" err="1">
                <a:solidFill>
                  <a:srgbClr val="0070C0"/>
                </a:solidFill>
              </a:rPr>
              <a:t>often</a:t>
            </a:r>
            <a:r>
              <a:rPr lang="es-ES_tradnl" sz="2400" b="1" dirty="0">
                <a:solidFill>
                  <a:srgbClr val="0070C0"/>
                </a:solidFill>
              </a:rPr>
              <a:t> </a:t>
            </a:r>
            <a:r>
              <a:rPr lang="es-ES_tradnl" sz="2400" b="1" dirty="0" err="1">
                <a:solidFill>
                  <a:srgbClr val="0070C0"/>
                </a:solidFill>
              </a:rPr>
              <a:t>see</a:t>
            </a:r>
            <a:r>
              <a:rPr lang="es-ES_tradnl" sz="2400" b="1" dirty="0">
                <a:solidFill>
                  <a:srgbClr val="0070C0"/>
                </a:solidFill>
              </a:rPr>
              <a:t> </a:t>
            </a:r>
            <a:r>
              <a:rPr lang="es-ES_tradnl" sz="2400" b="1" dirty="0" err="1">
                <a:solidFill>
                  <a:srgbClr val="0070C0"/>
                </a:solidFill>
              </a:rPr>
              <a:t>happiness</a:t>
            </a:r>
            <a:r>
              <a:rPr lang="es-ES_tradnl" sz="2400" b="1" dirty="0">
                <a:solidFill>
                  <a:srgbClr val="0070C0"/>
                </a:solidFill>
              </a:rPr>
              <a:t>?</a:t>
            </a:r>
          </a:p>
          <a:p>
            <a:pPr algn="ctr"/>
            <a:endParaRPr lang="es-ES_tradnl" sz="2400" dirty="0"/>
          </a:p>
          <a:p>
            <a:pPr algn="ctr"/>
            <a:r>
              <a:rPr lang="en-US" sz="2400" dirty="0">
                <a:solidFill>
                  <a:srgbClr val="FF5A04"/>
                </a:solidFill>
              </a:rPr>
              <a:t>Having riches, popularity, fame…</a:t>
            </a:r>
          </a:p>
          <a:p>
            <a:pPr algn="ctr"/>
            <a:endParaRPr lang="es-ES_tradnl" sz="2400" dirty="0">
              <a:solidFill>
                <a:srgbClr val="FF5A04"/>
              </a:solidFill>
            </a:endParaRPr>
          </a:p>
          <a:p>
            <a:pPr algn="ctr"/>
            <a:r>
              <a:rPr lang="en-US" sz="2400" dirty="0">
                <a:solidFill>
                  <a:srgbClr val="FF5A04"/>
                </a:solidFill>
              </a:rPr>
              <a:t>Jesus uses words like poor, mourn, persecuted. Are these words we use when we think of happiness?</a:t>
            </a:r>
            <a:r>
              <a:rPr lang="es-ES_tradnl" sz="2400" dirty="0">
                <a:solidFill>
                  <a:srgbClr val="FF5A04"/>
                </a:solidFill>
              </a:rPr>
              <a:t> </a:t>
            </a:r>
            <a:endParaRPr lang="es-EC" sz="2400" dirty="0">
              <a:solidFill>
                <a:srgbClr val="FF5A04"/>
              </a:solidFill>
            </a:endParaRPr>
          </a:p>
        </p:txBody>
      </p:sp>
      <p:pic>
        <p:nvPicPr>
          <p:cNvPr id="5" name="Imagen 4"/>
          <p:cNvPicPr>
            <a:picLocks noChangeAspect="1"/>
          </p:cNvPicPr>
          <p:nvPr/>
        </p:nvPicPr>
        <p:blipFill>
          <a:blip r:embed="rId3"/>
          <a:stretch>
            <a:fillRect/>
          </a:stretch>
        </p:blipFill>
        <p:spPr>
          <a:xfrm>
            <a:off x="4916460" y="471351"/>
            <a:ext cx="3265096" cy="3053991"/>
          </a:xfrm>
          <a:prstGeom prst="rect">
            <a:avLst/>
          </a:prstGeom>
        </p:spPr>
      </p:pic>
      <p:pic>
        <p:nvPicPr>
          <p:cNvPr id="6" name="Imagen 5"/>
          <p:cNvPicPr>
            <a:picLocks noChangeAspect="1"/>
          </p:cNvPicPr>
          <p:nvPr/>
        </p:nvPicPr>
        <p:blipFill>
          <a:blip r:embed="rId4"/>
          <a:stretch>
            <a:fillRect/>
          </a:stretch>
        </p:blipFill>
        <p:spPr>
          <a:xfrm>
            <a:off x="4644008" y="3933056"/>
            <a:ext cx="3810000" cy="2133600"/>
          </a:xfrm>
          <a:prstGeom prst="rect">
            <a:avLst/>
          </a:prstGeom>
        </p:spPr>
      </p:pic>
      <p:sp>
        <p:nvSpPr>
          <p:cNvPr id="3" name="TextBox 2">
            <a:extLst>
              <a:ext uri="{FF2B5EF4-FFF2-40B4-BE49-F238E27FC236}">
                <a16:creationId xmlns:a16="http://schemas.microsoft.com/office/drawing/2014/main" id="{4E5214ED-A2AB-FD6E-146F-67F87FCFA3AE}"/>
              </a:ext>
            </a:extLst>
          </p:cNvPr>
          <p:cNvSpPr txBox="1"/>
          <p:nvPr/>
        </p:nvSpPr>
        <p:spPr>
          <a:xfrm>
            <a:off x="1045907" y="5242560"/>
            <a:ext cx="2340864" cy="1169551"/>
          </a:xfrm>
          <a:prstGeom prst="rect">
            <a:avLst/>
          </a:prstGeom>
          <a:noFill/>
        </p:spPr>
        <p:txBody>
          <a:bodyPr wrap="square" rtlCol="0">
            <a:spAutoFit/>
          </a:bodyPr>
          <a:lstStyle/>
          <a:p>
            <a:pPr algn="ctr"/>
            <a:r>
              <a:rPr lang="en-US" sz="7000" dirty="0">
                <a:solidFill>
                  <a:srgbClr val="FF0000"/>
                </a:solidFill>
              </a:rPr>
              <a:t>NO</a:t>
            </a:r>
          </a:p>
        </p:txBody>
      </p:sp>
    </p:spTree>
    <p:extLst>
      <p:ext uri="{BB962C8B-B14F-4D97-AF65-F5344CB8AC3E}">
        <p14:creationId xmlns:p14="http://schemas.microsoft.com/office/powerpoint/2010/main" val="24629295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2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401318" y="1556792"/>
            <a:ext cx="3975610" cy="4893647"/>
          </a:xfrm>
          <a:prstGeom prst="rect">
            <a:avLst/>
          </a:prstGeom>
          <a:noFill/>
        </p:spPr>
        <p:txBody>
          <a:bodyPr wrap="square">
            <a:spAutoFit/>
          </a:bodyPr>
          <a:lstStyle/>
          <a:p>
            <a:pPr algn="ctr"/>
            <a:r>
              <a:rPr lang="en-US" sz="2400" b="1" dirty="0">
                <a:solidFill>
                  <a:srgbClr val="0070C0"/>
                </a:solidFill>
              </a:rPr>
              <a:t>Why does Jesus call blessed: those who are poor in spirit, those who mourn, are persecuted…? </a:t>
            </a:r>
            <a:endParaRPr lang="es-ES_tradnl" sz="2400" b="1" dirty="0">
              <a:solidFill>
                <a:srgbClr val="0070C0"/>
              </a:solidFill>
            </a:endParaRPr>
          </a:p>
          <a:p>
            <a:pPr algn="ctr"/>
            <a:endParaRPr lang="es-ES_tradnl" sz="2400" dirty="0"/>
          </a:p>
          <a:p>
            <a:pPr algn="ctr"/>
            <a:r>
              <a:rPr lang="en-US" sz="2400" dirty="0">
                <a:solidFill>
                  <a:srgbClr val="FF5A04"/>
                </a:solidFill>
              </a:rPr>
              <a:t>We seek God when we are sad or in need of help. We remember that we need Him. </a:t>
            </a:r>
          </a:p>
          <a:p>
            <a:pPr algn="ctr"/>
            <a:endParaRPr lang="en-US" sz="2400" dirty="0">
              <a:solidFill>
                <a:srgbClr val="FF5A04"/>
              </a:solidFill>
            </a:endParaRPr>
          </a:p>
          <a:p>
            <a:pPr algn="ctr"/>
            <a:r>
              <a:rPr lang="en-US" sz="2400" dirty="0">
                <a:solidFill>
                  <a:srgbClr val="FF5A04"/>
                </a:solidFill>
              </a:rPr>
              <a:t>God is close to those who are poor in spirit, those who cry…consoling, helping, loving them</a:t>
            </a:r>
            <a:r>
              <a:rPr lang="es-ES_tradnl" sz="2400" dirty="0">
                <a:solidFill>
                  <a:srgbClr val="FF5A04"/>
                </a:solidFill>
              </a:rPr>
              <a:t>.</a:t>
            </a:r>
            <a:endParaRPr lang="es-EC" sz="2400" dirty="0">
              <a:solidFill>
                <a:srgbClr val="FF5A04"/>
              </a:solidFill>
            </a:endParaRPr>
          </a:p>
        </p:txBody>
      </p:sp>
      <p:pic>
        <p:nvPicPr>
          <p:cNvPr id="3" name="Imagen 2"/>
          <p:cNvPicPr>
            <a:picLocks noChangeAspect="1"/>
          </p:cNvPicPr>
          <p:nvPr/>
        </p:nvPicPr>
        <p:blipFill>
          <a:blip r:embed="rId3"/>
          <a:stretch>
            <a:fillRect/>
          </a:stretch>
        </p:blipFill>
        <p:spPr>
          <a:xfrm>
            <a:off x="5498592" y="1948657"/>
            <a:ext cx="2950464" cy="4132450"/>
          </a:xfrm>
          <a:prstGeom prst="rect">
            <a:avLst/>
          </a:prstGeom>
        </p:spPr>
      </p:pic>
    </p:spTree>
    <p:extLst>
      <p:ext uri="{BB962C8B-B14F-4D97-AF65-F5344CB8AC3E}">
        <p14:creationId xmlns:p14="http://schemas.microsoft.com/office/powerpoint/2010/main" val="4359055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4250" fill="hold"/>
                                        <p:tgtEl>
                                          <p:spTgt spid="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395536" y="1577896"/>
            <a:ext cx="4456880" cy="4893647"/>
          </a:xfrm>
          <a:prstGeom prst="rect">
            <a:avLst/>
          </a:prstGeom>
          <a:noFill/>
        </p:spPr>
        <p:txBody>
          <a:bodyPr wrap="square">
            <a:spAutoFit/>
          </a:bodyPr>
          <a:lstStyle/>
          <a:p>
            <a:pPr algn="ctr"/>
            <a:r>
              <a:rPr lang="en-US" sz="2400" b="1" dirty="0">
                <a:solidFill>
                  <a:srgbClr val="0070C0"/>
                </a:solidFill>
              </a:rPr>
              <a:t>Do we usually ask God for help when we are happy or sad?</a:t>
            </a:r>
          </a:p>
          <a:p>
            <a:pPr algn="ctr"/>
            <a:endParaRPr lang="es-ES_tradnl" sz="2400" b="1" dirty="0">
              <a:solidFill>
                <a:srgbClr val="0070C0"/>
              </a:solidFill>
            </a:endParaRPr>
          </a:p>
          <a:p>
            <a:pPr algn="ctr"/>
            <a:r>
              <a:rPr lang="en-US" sz="2400" b="1" dirty="0">
                <a:solidFill>
                  <a:srgbClr val="0070C0"/>
                </a:solidFill>
              </a:rPr>
              <a:t>When everything goes well in our life do we tend to pray more or less? </a:t>
            </a:r>
            <a:endParaRPr lang="es-ES_tradnl" sz="2400" b="1" dirty="0">
              <a:solidFill>
                <a:srgbClr val="0070C0"/>
              </a:solidFill>
            </a:endParaRPr>
          </a:p>
          <a:p>
            <a:pPr algn="ctr"/>
            <a:endParaRPr lang="es-ES_tradnl" sz="2400" dirty="0">
              <a:solidFill>
                <a:srgbClr val="FF5A04"/>
              </a:solidFill>
            </a:endParaRPr>
          </a:p>
          <a:p>
            <a:pPr algn="ctr"/>
            <a:r>
              <a:rPr lang="en-US" sz="2400" dirty="0">
                <a:solidFill>
                  <a:srgbClr val="FF5A04"/>
                </a:solidFill>
              </a:rPr>
              <a:t>Often, we pray less when we are happy. When we are satisfied, we often forget God. We may even think we obtained everything ourselves. We can forget that everything good comes from God.</a:t>
            </a:r>
            <a:endParaRPr lang="es-ES_tradnl" sz="2400" dirty="0">
              <a:solidFill>
                <a:srgbClr val="FF5A04"/>
              </a:solidFill>
            </a:endParaRPr>
          </a:p>
        </p:txBody>
      </p:sp>
      <p:pic>
        <p:nvPicPr>
          <p:cNvPr id="3" name="Imagen 2"/>
          <p:cNvPicPr>
            <a:picLocks noChangeAspect="1"/>
          </p:cNvPicPr>
          <p:nvPr/>
        </p:nvPicPr>
        <p:blipFill>
          <a:blip r:embed="rId3"/>
          <a:stretch>
            <a:fillRect/>
          </a:stretch>
        </p:blipFill>
        <p:spPr>
          <a:xfrm>
            <a:off x="5148063" y="1650700"/>
            <a:ext cx="3629077" cy="3896659"/>
          </a:xfrm>
          <a:prstGeom prst="rect">
            <a:avLst/>
          </a:prstGeom>
        </p:spPr>
      </p:pic>
    </p:spTree>
    <p:extLst>
      <p:ext uri="{BB962C8B-B14F-4D97-AF65-F5344CB8AC3E}">
        <p14:creationId xmlns:p14="http://schemas.microsoft.com/office/powerpoint/2010/main" val="10338945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4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30716F3-BE1E-237B-7582-AB2E7A179F84}"/>
              </a:ext>
            </a:extLst>
          </p:cNvPr>
          <p:cNvSpPr txBox="1"/>
          <p:nvPr/>
        </p:nvSpPr>
        <p:spPr>
          <a:xfrm>
            <a:off x="221699" y="2017296"/>
            <a:ext cx="2766124" cy="3031599"/>
          </a:xfrm>
          <a:prstGeom prst="rect">
            <a:avLst/>
          </a:prstGeom>
          <a:noFill/>
        </p:spPr>
        <p:txBody>
          <a:bodyPr wrap="square" rtlCol="0">
            <a:spAutoFit/>
          </a:bodyPr>
          <a:lstStyle/>
          <a:p>
            <a:pPr algn="ctr"/>
            <a:r>
              <a:rPr lang="en-US" sz="2400" b="1" dirty="0">
                <a:solidFill>
                  <a:srgbClr val="0070C0"/>
                </a:solidFill>
              </a:rPr>
              <a:t>Can we be happy without God?</a:t>
            </a:r>
            <a:endParaRPr lang="es-ES_tradnl" sz="2400" b="1" dirty="0">
              <a:solidFill>
                <a:srgbClr val="0070C0"/>
              </a:solidFill>
            </a:endParaRPr>
          </a:p>
          <a:p>
            <a:endParaRPr lang="es-ES_tradnl" sz="2400" b="1" dirty="0">
              <a:solidFill>
                <a:srgbClr val="0070C0"/>
              </a:solidFill>
            </a:endParaRPr>
          </a:p>
          <a:p>
            <a:pPr algn="ctr"/>
            <a:r>
              <a:rPr lang="en-US" sz="2400" dirty="0">
                <a:solidFill>
                  <a:srgbClr val="FF5A04"/>
                </a:solidFill>
              </a:rPr>
              <a:t>No, we can never have true happiness or eternal happiness without God.</a:t>
            </a:r>
            <a:endParaRPr lang="es-ES_tradnl" sz="2400" dirty="0">
              <a:solidFill>
                <a:srgbClr val="FF5A04"/>
              </a:solidFill>
            </a:endParaRPr>
          </a:p>
          <a:p>
            <a:endParaRPr lang="es-EC" sz="2300" dirty="0">
              <a:solidFill>
                <a:srgbClr val="FF5A04"/>
              </a:solidFill>
            </a:endParaRPr>
          </a:p>
        </p:txBody>
      </p:sp>
      <p:pic>
        <p:nvPicPr>
          <p:cNvPr id="3" name="Imagen 2"/>
          <p:cNvPicPr>
            <a:picLocks noChangeAspect="1"/>
          </p:cNvPicPr>
          <p:nvPr/>
        </p:nvPicPr>
        <p:blipFill>
          <a:blip r:embed="rId4"/>
          <a:stretch>
            <a:fillRect/>
          </a:stretch>
        </p:blipFill>
        <p:spPr>
          <a:xfrm>
            <a:off x="3275856" y="1916832"/>
            <a:ext cx="5387548" cy="3232529"/>
          </a:xfrm>
          <a:prstGeom prst="rect">
            <a:avLst/>
          </a:prstGeom>
        </p:spPr>
      </p:pic>
    </p:spTree>
    <p:extLst>
      <p:ext uri="{BB962C8B-B14F-4D97-AF65-F5344CB8AC3E}">
        <p14:creationId xmlns:p14="http://schemas.microsoft.com/office/powerpoint/2010/main" val="586261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4000" fill="hold"/>
                                        <p:tgtEl>
                                          <p:spTgt spid="3"/>
                                        </p:tgtEl>
                                        <p:attrNameLst>
                                          <p:attrName>ppt_x</p:attrName>
                                        </p:attrNameLst>
                                      </p:cBhvr>
                                      <p:tavLst>
                                        <p:tav tm="0">
                                          <p:val>
                                            <p:strVal val="#ppt_x"/>
                                          </p:val>
                                        </p:tav>
                                        <p:tav tm="100000">
                                          <p:val>
                                            <p:strVal val="#ppt_x"/>
                                          </p:val>
                                        </p:tav>
                                      </p:tavLst>
                                    </p:anim>
                                    <p:anim calcmode="lin" valueType="num">
                                      <p:cBhvr additive="base">
                                        <p:cTn id="8" dur="4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395536" y="1577896"/>
            <a:ext cx="3846245" cy="3416320"/>
          </a:xfrm>
          <a:prstGeom prst="rect">
            <a:avLst/>
          </a:prstGeom>
          <a:noFill/>
        </p:spPr>
        <p:txBody>
          <a:bodyPr wrap="square">
            <a:spAutoFit/>
          </a:bodyPr>
          <a:lstStyle/>
          <a:p>
            <a:pPr algn="ctr"/>
            <a:r>
              <a:rPr lang="es-ES_tradnl" sz="2400" dirty="0"/>
              <a:t> </a:t>
            </a:r>
            <a:r>
              <a:rPr lang="en-US" sz="2400" dirty="0">
                <a:solidFill>
                  <a:srgbClr val="FF5A04"/>
                </a:solidFill>
              </a:rPr>
              <a:t>Jesus said: blessed are those with a clean heart because they will see God. </a:t>
            </a:r>
            <a:endParaRPr lang="es-ES_tradnl" sz="2400" dirty="0">
              <a:solidFill>
                <a:srgbClr val="FF5A04"/>
              </a:solidFill>
            </a:endParaRPr>
          </a:p>
          <a:p>
            <a:pPr algn="ctr"/>
            <a:endParaRPr lang="es-ES_tradnl" sz="2400" dirty="0"/>
          </a:p>
          <a:p>
            <a:pPr algn="ctr"/>
            <a:r>
              <a:rPr lang="en-US" sz="2400" b="1" dirty="0">
                <a:solidFill>
                  <a:srgbClr val="0070C0"/>
                </a:solidFill>
              </a:rPr>
              <a:t>Where is the Kingdom of God</a:t>
            </a:r>
            <a:r>
              <a:rPr lang="es-ES_tradnl" sz="2400" b="1" dirty="0">
                <a:solidFill>
                  <a:srgbClr val="0070C0"/>
                </a:solidFill>
              </a:rPr>
              <a:t>? </a:t>
            </a:r>
          </a:p>
          <a:p>
            <a:pPr algn="ctr"/>
            <a:endParaRPr lang="es-ES_tradnl" sz="2400" b="1" dirty="0">
              <a:solidFill>
                <a:srgbClr val="0070C0"/>
              </a:solidFill>
            </a:endParaRPr>
          </a:p>
          <a:p>
            <a:pPr algn="ctr"/>
            <a:r>
              <a:rPr lang="en-US" sz="2400" dirty="0">
                <a:solidFill>
                  <a:srgbClr val="FF5A04"/>
                </a:solidFill>
              </a:rPr>
              <a:t>In Heaven and in our heart - wherever Jesus is present</a:t>
            </a:r>
            <a:r>
              <a:rPr lang="es-ES_tradnl" sz="2400" dirty="0">
                <a:solidFill>
                  <a:srgbClr val="FF5A04"/>
                </a:solidFill>
              </a:rPr>
              <a:t>.</a:t>
            </a:r>
          </a:p>
        </p:txBody>
      </p:sp>
      <p:pic>
        <p:nvPicPr>
          <p:cNvPr id="5" name="Imagen 4"/>
          <p:cNvPicPr>
            <a:picLocks noChangeAspect="1"/>
          </p:cNvPicPr>
          <p:nvPr/>
        </p:nvPicPr>
        <p:blipFill>
          <a:blip r:embed="rId3"/>
          <a:stretch>
            <a:fillRect/>
          </a:stretch>
        </p:blipFill>
        <p:spPr>
          <a:xfrm>
            <a:off x="5004048" y="1248903"/>
            <a:ext cx="3136910" cy="3136910"/>
          </a:xfrm>
          <a:prstGeom prst="rect">
            <a:avLst/>
          </a:prstGeom>
        </p:spPr>
      </p:pic>
      <p:pic>
        <p:nvPicPr>
          <p:cNvPr id="6" name="Imagen 5"/>
          <p:cNvPicPr>
            <a:picLocks noChangeAspect="1"/>
          </p:cNvPicPr>
          <p:nvPr/>
        </p:nvPicPr>
        <p:blipFill>
          <a:blip r:embed="rId4"/>
          <a:stretch>
            <a:fillRect/>
          </a:stretch>
        </p:blipFill>
        <p:spPr>
          <a:xfrm>
            <a:off x="4483485" y="765940"/>
            <a:ext cx="4178035" cy="4843157"/>
          </a:xfrm>
          <a:prstGeom prst="rect">
            <a:avLst/>
          </a:prstGeom>
        </p:spPr>
      </p:pic>
    </p:spTree>
    <p:extLst>
      <p:ext uri="{BB962C8B-B14F-4D97-AF65-F5344CB8AC3E}">
        <p14:creationId xmlns:p14="http://schemas.microsoft.com/office/powerpoint/2010/main" val="8706196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25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2250"/>
                                        <p:tgtEl>
                                          <p:spTgt spid="4">
                                            <p:txEl>
                                              <p:pRg st="0" end="0"/>
                                            </p:txEl>
                                          </p:spTgt>
                                        </p:tgtEl>
                                      </p:cBhvr>
                                    </p:animEffect>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250" fill="hold"/>
                                        <p:tgtEl>
                                          <p:spTgt spid="5"/>
                                        </p:tgtEl>
                                        <p:attrNameLst>
                                          <p:attrName>ppt_x</p:attrName>
                                        </p:attrNameLst>
                                      </p:cBhvr>
                                      <p:tavLst>
                                        <p:tav tm="0">
                                          <p:val>
                                            <p:strVal val="#ppt_x"/>
                                          </p:val>
                                        </p:tav>
                                        <p:tav tm="100000">
                                          <p:val>
                                            <p:strVal val="#ppt_x"/>
                                          </p:val>
                                        </p:tav>
                                      </p:tavLst>
                                    </p:anim>
                                    <p:anim calcmode="lin" valueType="num">
                                      <p:cBhvr additive="base">
                                        <p:cTn id="12" dur="2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25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225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225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225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250" fill="hold"/>
                                        <p:tgtEl>
                                          <p:spTgt spid="6"/>
                                        </p:tgtEl>
                                        <p:attrNameLst>
                                          <p:attrName>ppt_x</p:attrName>
                                        </p:attrNameLst>
                                      </p:cBhvr>
                                      <p:tavLst>
                                        <p:tav tm="0">
                                          <p:val>
                                            <p:strVal val="#ppt_x"/>
                                          </p:val>
                                        </p:tav>
                                        <p:tav tm="100000">
                                          <p:val>
                                            <p:strVal val="#ppt_x"/>
                                          </p:val>
                                        </p:tav>
                                      </p:tavLst>
                                    </p:anim>
                                    <p:anim calcmode="lin" valueType="num">
                                      <p:cBhvr additive="base">
                                        <p:cTn id="28" dur="22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556270-615C-D5D0-2636-F1A7B98950DC}"/>
              </a:ext>
            </a:extLst>
          </p:cNvPr>
          <p:cNvSpPr txBox="1"/>
          <p:nvPr/>
        </p:nvSpPr>
        <p:spPr>
          <a:xfrm>
            <a:off x="1916996" y="0"/>
            <a:ext cx="6552728" cy="1815882"/>
          </a:xfrm>
          <a:prstGeom prst="rect">
            <a:avLst/>
          </a:prstGeom>
          <a:noFill/>
        </p:spPr>
        <p:txBody>
          <a:bodyPr wrap="square" rtlCol="0">
            <a:spAutoFit/>
          </a:bodyPr>
          <a:lstStyle/>
          <a:p>
            <a:pPr algn="ctr"/>
            <a:r>
              <a:rPr lang="en-US" sz="2800" b="1" dirty="0">
                <a:solidFill>
                  <a:srgbClr val="0070C0"/>
                </a:solidFill>
              </a:rPr>
              <a:t>When Jesus saw the crowds, he went up the mountain, and after he had sat down, his disciples came to him. He began to teach them, saying: </a:t>
            </a:r>
            <a:endParaRPr lang="es-EC" sz="2800" b="1" dirty="0">
              <a:solidFill>
                <a:srgbClr val="0070C0"/>
              </a:solidFill>
            </a:endParaRPr>
          </a:p>
        </p:txBody>
      </p:sp>
      <p:pic>
        <p:nvPicPr>
          <p:cNvPr id="5" name="Imagen 4"/>
          <p:cNvPicPr>
            <a:picLocks noChangeAspect="1"/>
          </p:cNvPicPr>
          <p:nvPr/>
        </p:nvPicPr>
        <p:blipFill>
          <a:blip r:embed="rId2"/>
          <a:stretch>
            <a:fillRect/>
          </a:stretch>
        </p:blipFill>
        <p:spPr>
          <a:xfrm>
            <a:off x="525388" y="2084832"/>
            <a:ext cx="8093224" cy="4490190"/>
          </a:xfrm>
          <a:prstGeom prst="rect">
            <a:avLst/>
          </a:prstGeom>
        </p:spPr>
      </p:pic>
      <p:pic>
        <p:nvPicPr>
          <p:cNvPr id="4" name="Picture 3">
            <a:extLst>
              <a:ext uri="{FF2B5EF4-FFF2-40B4-BE49-F238E27FC236}">
                <a16:creationId xmlns:a16="http://schemas.microsoft.com/office/drawing/2014/main" id="{FA13FA09-57E5-7D16-21D1-379865422E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93807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3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971600" y="1700808"/>
            <a:ext cx="3600400" cy="3416320"/>
          </a:xfrm>
          <a:prstGeom prst="rect">
            <a:avLst/>
          </a:prstGeom>
          <a:noFill/>
        </p:spPr>
        <p:txBody>
          <a:bodyPr wrap="square">
            <a:spAutoFit/>
          </a:bodyPr>
          <a:lstStyle/>
          <a:p>
            <a:pPr algn="ctr"/>
            <a:r>
              <a:rPr lang="en-US" sz="2400" b="1" dirty="0">
                <a:solidFill>
                  <a:srgbClr val="0070C0"/>
                </a:solidFill>
              </a:rPr>
              <a:t>Do you like visiting a house that is dark, dirty, and smelly?</a:t>
            </a:r>
            <a:endParaRPr lang="es-ES_tradnl" sz="2400" b="1" dirty="0">
              <a:solidFill>
                <a:srgbClr val="0070C0"/>
              </a:solidFill>
            </a:endParaRPr>
          </a:p>
          <a:p>
            <a:endParaRPr lang="es-ES_tradnl" sz="2400" dirty="0"/>
          </a:p>
          <a:p>
            <a:endParaRPr lang="es-ES_tradnl" sz="2400" dirty="0"/>
          </a:p>
          <a:p>
            <a:pPr algn="ctr"/>
            <a:r>
              <a:rPr lang="es-ES_tradnl" sz="2400" dirty="0"/>
              <a:t> </a:t>
            </a:r>
            <a:r>
              <a:rPr lang="en-US" sz="2400" b="1" dirty="0">
                <a:solidFill>
                  <a:srgbClr val="0070C0"/>
                </a:solidFill>
              </a:rPr>
              <a:t>Do you think Jesus feels comfortable in a heart full of sin, hate, anger, and pride?</a:t>
            </a:r>
            <a:endParaRPr lang="es-ES_tradnl" sz="2400" b="1" dirty="0">
              <a:solidFill>
                <a:srgbClr val="0070C0"/>
              </a:solidFill>
            </a:endParaRPr>
          </a:p>
        </p:txBody>
      </p:sp>
      <p:pic>
        <p:nvPicPr>
          <p:cNvPr id="3" name="Imagen 2"/>
          <p:cNvPicPr>
            <a:picLocks noChangeAspect="1"/>
          </p:cNvPicPr>
          <p:nvPr/>
        </p:nvPicPr>
        <p:blipFill>
          <a:blip r:embed="rId3"/>
          <a:stretch>
            <a:fillRect/>
          </a:stretch>
        </p:blipFill>
        <p:spPr>
          <a:xfrm>
            <a:off x="5220196" y="743637"/>
            <a:ext cx="3289300" cy="2463800"/>
          </a:xfrm>
          <a:prstGeom prst="rect">
            <a:avLst/>
          </a:prstGeom>
        </p:spPr>
      </p:pic>
      <p:pic>
        <p:nvPicPr>
          <p:cNvPr id="7" name="Imagen 6"/>
          <p:cNvPicPr>
            <a:picLocks noChangeAspect="1"/>
          </p:cNvPicPr>
          <p:nvPr/>
        </p:nvPicPr>
        <p:blipFill>
          <a:blip r:embed="rId4"/>
          <a:stretch>
            <a:fillRect/>
          </a:stretch>
        </p:blipFill>
        <p:spPr>
          <a:xfrm>
            <a:off x="5314900" y="3444497"/>
            <a:ext cx="2857500" cy="2857500"/>
          </a:xfrm>
          <a:prstGeom prst="rect">
            <a:avLst/>
          </a:prstGeom>
        </p:spPr>
      </p:pic>
    </p:spTree>
    <p:extLst>
      <p:ext uri="{BB962C8B-B14F-4D97-AF65-F5344CB8AC3E}">
        <p14:creationId xmlns:p14="http://schemas.microsoft.com/office/powerpoint/2010/main" val="16108031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250"/>
                                        <p:tgtEl>
                                          <p:spTgt spid="3"/>
                                        </p:tgtEl>
                                        <p:attrNameLst>
                                          <p:attrName>ppt_y</p:attrName>
                                        </p:attrNameLst>
                                      </p:cBhvr>
                                      <p:tavLst>
                                        <p:tav tm="0">
                                          <p:val>
                                            <p:strVal val="#ppt_y+#ppt_h*1.125000"/>
                                          </p:val>
                                        </p:tav>
                                        <p:tav tm="100000">
                                          <p:val>
                                            <p:strVal val="#ppt_y"/>
                                          </p:val>
                                        </p:tav>
                                      </p:tavLst>
                                    </p:anim>
                                    <p:animEffect transition="in" filter="wipe(up)">
                                      <p:cBhvr>
                                        <p:cTn id="8" dur="225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250"/>
                                        <p:tgtEl>
                                          <p:spTgt spid="7"/>
                                        </p:tgtEl>
                                        <p:attrNameLst>
                                          <p:attrName>ppt_y</p:attrName>
                                        </p:attrNameLst>
                                      </p:cBhvr>
                                      <p:tavLst>
                                        <p:tav tm="0">
                                          <p:val>
                                            <p:strVal val="#ppt_y+#ppt_h*1.125000"/>
                                          </p:val>
                                        </p:tav>
                                        <p:tav tm="100000">
                                          <p:val>
                                            <p:strVal val="#ppt_y"/>
                                          </p:val>
                                        </p:tav>
                                      </p:tavLst>
                                    </p:anim>
                                    <p:animEffect transition="in" filter="wipe(up)">
                                      <p:cBhvr>
                                        <p:cTn id="18"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539552" y="1700808"/>
            <a:ext cx="3600400" cy="2308324"/>
          </a:xfrm>
          <a:prstGeom prst="rect">
            <a:avLst/>
          </a:prstGeom>
          <a:noFill/>
        </p:spPr>
        <p:txBody>
          <a:bodyPr wrap="square">
            <a:spAutoFit/>
          </a:bodyPr>
          <a:lstStyle/>
          <a:p>
            <a:pPr algn="ctr"/>
            <a:r>
              <a:rPr lang="en-US" sz="2400" b="1" dirty="0">
                <a:solidFill>
                  <a:srgbClr val="0070C0"/>
                </a:solidFill>
              </a:rPr>
              <a:t>How can we make our heart beautiful for Jesus</a:t>
            </a:r>
            <a:r>
              <a:rPr lang="es-ES_tradnl" sz="2400" b="1" dirty="0">
                <a:solidFill>
                  <a:srgbClr val="0070C0"/>
                </a:solidFill>
              </a:rPr>
              <a:t>?</a:t>
            </a:r>
          </a:p>
          <a:p>
            <a:endParaRPr lang="es-ES_tradnl" sz="2400" dirty="0"/>
          </a:p>
          <a:p>
            <a:endParaRPr lang="es-ES_tradnl" sz="2400" dirty="0"/>
          </a:p>
          <a:p>
            <a:endParaRPr lang="es-ES_tradnl" sz="2400" dirty="0"/>
          </a:p>
          <a:p>
            <a:r>
              <a:rPr lang="es-ES_tradnl" sz="2400" dirty="0"/>
              <a:t> </a:t>
            </a:r>
          </a:p>
        </p:txBody>
      </p:sp>
      <p:pic>
        <p:nvPicPr>
          <p:cNvPr id="5" name="Imagen 4"/>
          <p:cNvPicPr>
            <a:picLocks noChangeAspect="1"/>
          </p:cNvPicPr>
          <p:nvPr/>
        </p:nvPicPr>
        <p:blipFill>
          <a:blip r:embed="rId3"/>
          <a:stretch>
            <a:fillRect/>
          </a:stretch>
        </p:blipFill>
        <p:spPr>
          <a:xfrm>
            <a:off x="4236582" y="634008"/>
            <a:ext cx="3797300" cy="2133600"/>
          </a:xfrm>
          <a:prstGeom prst="rect">
            <a:avLst/>
          </a:prstGeom>
        </p:spPr>
      </p:pic>
      <p:pic>
        <p:nvPicPr>
          <p:cNvPr id="6" name="Imagen 5"/>
          <p:cNvPicPr>
            <a:picLocks noChangeAspect="1"/>
          </p:cNvPicPr>
          <p:nvPr/>
        </p:nvPicPr>
        <p:blipFill>
          <a:blip r:embed="rId4"/>
          <a:stretch>
            <a:fillRect/>
          </a:stretch>
        </p:blipFill>
        <p:spPr>
          <a:xfrm>
            <a:off x="539552" y="3133864"/>
            <a:ext cx="3276600" cy="2489200"/>
          </a:xfrm>
          <a:prstGeom prst="rect">
            <a:avLst/>
          </a:prstGeom>
        </p:spPr>
      </p:pic>
      <p:pic>
        <p:nvPicPr>
          <p:cNvPr id="8" name="Imagen 7"/>
          <p:cNvPicPr>
            <a:picLocks noChangeAspect="1"/>
          </p:cNvPicPr>
          <p:nvPr/>
        </p:nvPicPr>
        <p:blipFill>
          <a:blip r:embed="rId5"/>
          <a:stretch>
            <a:fillRect/>
          </a:stretch>
        </p:blipFill>
        <p:spPr>
          <a:xfrm>
            <a:off x="4499992" y="3292614"/>
            <a:ext cx="3746500" cy="2171700"/>
          </a:xfrm>
          <a:prstGeom prst="rect">
            <a:avLst/>
          </a:prstGeom>
        </p:spPr>
      </p:pic>
    </p:spTree>
    <p:extLst>
      <p:ext uri="{BB962C8B-B14F-4D97-AF65-F5344CB8AC3E}">
        <p14:creationId xmlns:p14="http://schemas.microsoft.com/office/powerpoint/2010/main" val="3862614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4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4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4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E6AA3BD-D0FC-AC92-447A-5AD221FC7261}"/>
              </a:ext>
            </a:extLst>
          </p:cNvPr>
          <p:cNvSpPr txBox="1"/>
          <p:nvPr/>
        </p:nvSpPr>
        <p:spPr>
          <a:xfrm>
            <a:off x="563114" y="1415606"/>
            <a:ext cx="3600400" cy="1569660"/>
          </a:xfrm>
          <a:prstGeom prst="rect">
            <a:avLst/>
          </a:prstGeom>
          <a:noFill/>
        </p:spPr>
        <p:txBody>
          <a:bodyPr wrap="square">
            <a:spAutoFit/>
          </a:bodyPr>
          <a:lstStyle/>
          <a:p>
            <a:pPr algn="ctr"/>
            <a:r>
              <a:rPr lang="en-US" sz="2400" b="1" dirty="0">
                <a:solidFill>
                  <a:srgbClr val="0070C0"/>
                </a:solidFill>
              </a:rPr>
              <a:t>Jesus also said, blessed are those who desire justice, are merciful, and work for peace. </a:t>
            </a:r>
            <a:r>
              <a:rPr lang="es-ES_tradnl" sz="2400" dirty="0"/>
              <a:t> </a:t>
            </a:r>
          </a:p>
        </p:txBody>
      </p:sp>
      <p:pic>
        <p:nvPicPr>
          <p:cNvPr id="3" name="Picture 2">
            <a:extLst>
              <a:ext uri="{FF2B5EF4-FFF2-40B4-BE49-F238E27FC236}">
                <a16:creationId xmlns:a16="http://schemas.microsoft.com/office/drawing/2014/main" id="{256D8799-A71B-68D9-A2BE-9338EF0E9B74}"/>
              </a:ext>
            </a:extLst>
          </p:cNvPr>
          <p:cNvPicPr>
            <a:picLocks noChangeAspect="1"/>
          </p:cNvPicPr>
          <p:nvPr/>
        </p:nvPicPr>
        <p:blipFill>
          <a:blip r:embed="rId3"/>
          <a:stretch>
            <a:fillRect/>
          </a:stretch>
        </p:blipFill>
        <p:spPr>
          <a:xfrm>
            <a:off x="6830557" y="1618512"/>
            <a:ext cx="2313443" cy="2621280"/>
          </a:xfrm>
          <a:prstGeom prst="rect">
            <a:avLst/>
          </a:prstGeom>
        </p:spPr>
      </p:pic>
      <p:pic>
        <p:nvPicPr>
          <p:cNvPr id="9" name="Picture 8">
            <a:extLst>
              <a:ext uri="{FF2B5EF4-FFF2-40B4-BE49-F238E27FC236}">
                <a16:creationId xmlns:a16="http://schemas.microsoft.com/office/drawing/2014/main" id="{E6AD517F-392F-702E-6ACB-351DE74EFED2}"/>
              </a:ext>
            </a:extLst>
          </p:cNvPr>
          <p:cNvPicPr>
            <a:picLocks noChangeAspect="1"/>
          </p:cNvPicPr>
          <p:nvPr/>
        </p:nvPicPr>
        <p:blipFill>
          <a:blip r:embed="rId4"/>
          <a:stretch>
            <a:fillRect/>
          </a:stretch>
        </p:blipFill>
        <p:spPr>
          <a:xfrm>
            <a:off x="4486655" y="241486"/>
            <a:ext cx="2534004" cy="2348240"/>
          </a:xfrm>
          <a:prstGeom prst="rect">
            <a:avLst/>
          </a:prstGeom>
        </p:spPr>
      </p:pic>
      <p:pic>
        <p:nvPicPr>
          <p:cNvPr id="11" name="Picture 10">
            <a:extLst>
              <a:ext uri="{FF2B5EF4-FFF2-40B4-BE49-F238E27FC236}">
                <a16:creationId xmlns:a16="http://schemas.microsoft.com/office/drawing/2014/main" id="{73FD8AA7-0D16-5251-7731-15792657E9DF}"/>
              </a:ext>
            </a:extLst>
          </p:cNvPr>
          <p:cNvPicPr>
            <a:picLocks noChangeAspect="1"/>
          </p:cNvPicPr>
          <p:nvPr/>
        </p:nvPicPr>
        <p:blipFill>
          <a:blip r:embed="rId5"/>
          <a:stretch>
            <a:fillRect/>
          </a:stretch>
        </p:blipFill>
        <p:spPr>
          <a:xfrm>
            <a:off x="4486655" y="2821114"/>
            <a:ext cx="2126382" cy="2621280"/>
          </a:xfrm>
          <a:prstGeom prst="rect">
            <a:avLst/>
          </a:prstGeom>
        </p:spPr>
      </p:pic>
      <p:pic>
        <p:nvPicPr>
          <p:cNvPr id="1026" name="Picture 2" descr="Jesus christ holding heart shape hi-res stock photography and images - Alamy">
            <a:extLst>
              <a:ext uri="{FF2B5EF4-FFF2-40B4-BE49-F238E27FC236}">
                <a16:creationId xmlns:a16="http://schemas.microsoft.com/office/drawing/2014/main" id="{E85C84AE-8CCF-509E-D38F-DF606BC07F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01" y="2929152"/>
            <a:ext cx="3949834" cy="42519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C342E4C-CAEF-916C-949F-34443FB76679}"/>
              </a:ext>
            </a:extLst>
          </p:cNvPr>
          <p:cNvSpPr txBox="1"/>
          <p:nvPr/>
        </p:nvSpPr>
        <p:spPr>
          <a:xfrm>
            <a:off x="4486655" y="5785517"/>
            <a:ext cx="4474465" cy="830997"/>
          </a:xfrm>
          <a:prstGeom prst="rect">
            <a:avLst/>
          </a:prstGeom>
          <a:noFill/>
        </p:spPr>
        <p:txBody>
          <a:bodyPr wrap="square" rtlCol="0">
            <a:spAutoFit/>
          </a:bodyPr>
          <a:lstStyle/>
          <a:p>
            <a:pPr algn="ctr"/>
            <a:r>
              <a:rPr lang="en-US" sz="2400" b="1" dirty="0">
                <a:solidFill>
                  <a:srgbClr val="0070C0"/>
                </a:solidFill>
              </a:rPr>
              <a:t>These good works are the fruits of having Jesus in our heart</a:t>
            </a:r>
            <a:r>
              <a:rPr lang="es-ES_tradnl" sz="2400" b="1" dirty="0">
                <a:solidFill>
                  <a:srgbClr val="0070C0"/>
                </a:solidFill>
              </a:rPr>
              <a:t>?</a:t>
            </a:r>
          </a:p>
        </p:txBody>
      </p:sp>
    </p:spTree>
    <p:extLst>
      <p:ext uri="{BB962C8B-B14F-4D97-AF65-F5344CB8AC3E}">
        <p14:creationId xmlns:p14="http://schemas.microsoft.com/office/powerpoint/2010/main" val="29924627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30716F3-BE1E-237B-7582-AB2E7A179F84}"/>
              </a:ext>
            </a:extLst>
          </p:cNvPr>
          <p:cNvSpPr txBox="1"/>
          <p:nvPr/>
        </p:nvSpPr>
        <p:spPr>
          <a:xfrm>
            <a:off x="2207872" y="237783"/>
            <a:ext cx="5776765" cy="1200329"/>
          </a:xfrm>
          <a:prstGeom prst="rect">
            <a:avLst/>
          </a:prstGeom>
          <a:noFill/>
        </p:spPr>
        <p:txBody>
          <a:bodyPr wrap="square" rtlCol="0">
            <a:spAutoFit/>
          </a:bodyPr>
          <a:lstStyle/>
          <a:p>
            <a:pPr algn="ctr"/>
            <a:r>
              <a:rPr lang="en-US" sz="2400" b="1" dirty="0">
                <a:solidFill>
                  <a:srgbClr val="0070C0"/>
                </a:solidFill>
              </a:rPr>
              <a:t>Jesus lived the Beatitudes. He wants us to follow Him so we may have true happiness in this life and in the next. </a:t>
            </a:r>
          </a:p>
        </p:txBody>
      </p:sp>
      <p:pic>
        <p:nvPicPr>
          <p:cNvPr id="2050" name="Picture 2" descr="Seguimos a Jesús">
            <a:extLst>
              <a:ext uri="{FF2B5EF4-FFF2-40B4-BE49-F238E27FC236}">
                <a16:creationId xmlns:a16="http://schemas.microsoft.com/office/drawing/2014/main" id="{45325A7E-347F-A180-D1A3-05F57B557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1424" y="1615957"/>
            <a:ext cx="4169663" cy="4959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121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FC6BAB1F-FABF-BA94-5B14-FB02752AF186}"/>
              </a:ext>
            </a:extLst>
          </p:cNvPr>
          <p:cNvSpPr txBox="1"/>
          <p:nvPr/>
        </p:nvSpPr>
        <p:spPr>
          <a:xfrm>
            <a:off x="1475657" y="187046"/>
            <a:ext cx="7446644" cy="646331"/>
          </a:xfrm>
          <a:prstGeom prst="rect">
            <a:avLst/>
          </a:prstGeom>
          <a:noFill/>
        </p:spPr>
        <p:txBody>
          <a:bodyPr wrap="square" rtlCol="0">
            <a:spAutoFit/>
          </a:bodyPr>
          <a:lstStyle/>
          <a:p>
            <a:pPr algn="ctr"/>
            <a:r>
              <a:rPr lang="es-EC" sz="3600" dirty="0">
                <a:solidFill>
                  <a:srgbClr val="FF5A04"/>
                </a:solidFill>
              </a:rPr>
              <a:t>PRAYER</a:t>
            </a:r>
          </a:p>
        </p:txBody>
      </p:sp>
      <p:pic>
        <p:nvPicPr>
          <p:cNvPr id="9220" name="Picture 4" descr="Oraciones. para hablar con. Este oracional pertenece a: ... Del grupo RIE  de la parroquia: PDF Descargar libre">
            <a:extLst>
              <a:ext uri="{FF2B5EF4-FFF2-40B4-BE49-F238E27FC236}">
                <a16:creationId xmlns:a16="http://schemas.microsoft.com/office/drawing/2014/main" id="{D385A2AF-7A0E-C0DE-B6D2-1770F76FEF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6878" y="1196752"/>
            <a:ext cx="5647122" cy="527233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30716F3-BE1E-237B-7582-AB2E7A179F84}"/>
              </a:ext>
            </a:extLst>
          </p:cNvPr>
          <p:cNvSpPr txBox="1"/>
          <p:nvPr/>
        </p:nvSpPr>
        <p:spPr>
          <a:xfrm>
            <a:off x="221699" y="1416874"/>
            <a:ext cx="3918253" cy="4832092"/>
          </a:xfrm>
          <a:prstGeom prst="rect">
            <a:avLst/>
          </a:prstGeom>
          <a:noFill/>
        </p:spPr>
        <p:txBody>
          <a:bodyPr wrap="square" rtlCol="0">
            <a:spAutoFit/>
          </a:bodyPr>
          <a:lstStyle/>
          <a:p>
            <a:pPr algn="ctr"/>
            <a:r>
              <a:rPr lang="en-US" sz="2800" dirty="0">
                <a:solidFill>
                  <a:srgbClr val="0070C0"/>
                </a:solidFill>
              </a:rPr>
              <a:t>Jesus, </a:t>
            </a:r>
          </a:p>
          <a:p>
            <a:pPr algn="ctr"/>
            <a:r>
              <a:rPr lang="en-US" sz="2800" dirty="0">
                <a:solidFill>
                  <a:srgbClr val="0070C0"/>
                </a:solidFill>
              </a:rPr>
              <a:t>I want to follow you. Help me to imitate you, avoiding sin, forgiving those who hurt me, and working for your Kingdom. I offer you my sufferings for the conversion of sinners.  I love you very much. </a:t>
            </a:r>
          </a:p>
          <a:p>
            <a:pPr algn="ctr"/>
            <a:r>
              <a:rPr lang="es-ES_tradnl" sz="2800" dirty="0">
                <a:solidFill>
                  <a:srgbClr val="0070C0"/>
                </a:solidFill>
              </a:rPr>
              <a:t>Amen</a:t>
            </a:r>
            <a:endParaRPr lang="es-EC" sz="2800" dirty="0">
              <a:solidFill>
                <a:srgbClr val="0070C0"/>
              </a:solidFill>
            </a:endParaRPr>
          </a:p>
        </p:txBody>
      </p:sp>
    </p:spTree>
    <p:extLst>
      <p:ext uri="{BB962C8B-B14F-4D97-AF65-F5344CB8AC3E}">
        <p14:creationId xmlns:p14="http://schemas.microsoft.com/office/powerpoint/2010/main" val="940203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3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5B81FCD-5134-5244-8D15-7517ED0068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14290"/>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n 1">
            <a:extLst>
              <a:ext uri="{FF2B5EF4-FFF2-40B4-BE49-F238E27FC236}">
                <a16:creationId xmlns:a16="http://schemas.microsoft.com/office/drawing/2014/main" id="{BF812978-8FFD-77AB-BCD7-EA1C8E186A2F}"/>
              </a:ext>
            </a:extLst>
          </p:cNvPr>
          <p:cNvPicPr>
            <a:picLocks noChangeAspect="1"/>
          </p:cNvPicPr>
          <p:nvPr/>
        </p:nvPicPr>
        <p:blipFill>
          <a:blip r:embed="rId3"/>
          <a:stretch>
            <a:fillRect/>
          </a:stretch>
        </p:blipFill>
        <p:spPr>
          <a:xfrm>
            <a:off x="1429182" y="2394558"/>
            <a:ext cx="6984776" cy="4463442"/>
          </a:xfrm>
          <a:prstGeom prst="rect">
            <a:avLst/>
          </a:prstGeom>
        </p:spPr>
      </p:pic>
      <p:pic>
        <p:nvPicPr>
          <p:cNvPr id="6" name="Imagen 5">
            <a:extLst>
              <a:ext uri="{FF2B5EF4-FFF2-40B4-BE49-F238E27FC236}">
                <a16:creationId xmlns:a16="http://schemas.microsoft.com/office/drawing/2014/main" id="{B9F686DE-C93F-4081-8F79-1A6C9EACFB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7704" y="214290"/>
            <a:ext cx="6658146" cy="2790658"/>
          </a:xfrm>
          <a:prstGeom prst="rect">
            <a:avLst/>
          </a:prstGeom>
        </p:spPr>
      </p:pic>
      <p:sp>
        <p:nvSpPr>
          <p:cNvPr id="4" name="TextBox 3">
            <a:extLst>
              <a:ext uri="{FF2B5EF4-FFF2-40B4-BE49-F238E27FC236}">
                <a16:creationId xmlns:a16="http://schemas.microsoft.com/office/drawing/2014/main" id="{C5B74CF0-2F65-C53E-428D-2C452561BE4C}"/>
              </a:ext>
            </a:extLst>
          </p:cNvPr>
          <p:cNvSpPr txBox="1"/>
          <p:nvPr/>
        </p:nvSpPr>
        <p:spPr>
          <a:xfrm rot="20878011">
            <a:off x="2296078" y="996325"/>
            <a:ext cx="5555319" cy="1015663"/>
          </a:xfrm>
          <a:prstGeom prst="rect">
            <a:avLst/>
          </a:prstGeom>
          <a:solidFill>
            <a:schemeClr val="bg1"/>
          </a:solidFill>
        </p:spPr>
        <p:txBody>
          <a:bodyPr wrap="square" rtlCol="0">
            <a:spAutoFit/>
          </a:bodyPr>
          <a:lstStyle/>
          <a:p>
            <a:r>
              <a:rPr lang="en-US" sz="6000" b="1" dirty="0">
                <a:effectLst>
                  <a:outerShdw blurRad="50800" dist="38100" dir="2700000" algn="tl" rotWithShape="0">
                    <a:prstClr val="black">
                      <a:alpha val="40000"/>
                    </a:prstClr>
                  </a:outerShdw>
                </a:effectLst>
                <a:latin typeface="Comic Sans MS" panose="030F0702030302020204" pitchFamily="66" charset="0"/>
              </a:rPr>
              <a:t> ACTIVITIES</a:t>
            </a:r>
          </a:p>
        </p:txBody>
      </p:sp>
    </p:spTree>
    <p:extLst>
      <p:ext uri="{BB962C8B-B14F-4D97-AF65-F5344CB8AC3E}">
        <p14:creationId xmlns:p14="http://schemas.microsoft.com/office/powerpoint/2010/main" val="19852201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25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11E86-58F9-BA92-DD7E-CD88B5233F15}"/>
              </a:ext>
            </a:extLst>
          </p:cNvPr>
          <p:cNvPicPr>
            <a:picLocks noChangeAspect="1"/>
          </p:cNvPicPr>
          <p:nvPr/>
        </p:nvPicPr>
        <p:blipFill>
          <a:blip r:embed="rId2"/>
          <a:stretch>
            <a:fillRect/>
          </a:stretch>
        </p:blipFill>
        <p:spPr>
          <a:xfrm>
            <a:off x="1532488" y="274320"/>
            <a:ext cx="7611512" cy="6583680"/>
          </a:xfrm>
          <a:prstGeom prst="rect">
            <a:avLst/>
          </a:prstGeom>
        </p:spPr>
      </p:pic>
      <p:sp>
        <p:nvSpPr>
          <p:cNvPr id="7" name="TextBox 6">
            <a:extLst>
              <a:ext uri="{FF2B5EF4-FFF2-40B4-BE49-F238E27FC236}">
                <a16:creationId xmlns:a16="http://schemas.microsoft.com/office/drawing/2014/main" id="{A0037072-E327-2B61-0F51-E87653E6EBB1}"/>
              </a:ext>
            </a:extLst>
          </p:cNvPr>
          <p:cNvSpPr txBox="1"/>
          <p:nvPr/>
        </p:nvSpPr>
        <p:spPr>
          <a:xfrm>
            <a:off x="57256" y="2412033"/>
            <a:ext cx="1475232" cy="1754326"/>
          </a:xfrm>
          <a:prstGeom prst="rect">
            <a:avLst/>
          </a:prstGeom>
          <a:noFill/>
        </p:spPr>
        <p:txBody>
          <a:bodyPr wrap="square" rtlCol="0">
            <a:spAutoFit/>
          </a:bodyPr>
          <a:lstStyle/>
          <a:p>
            <a:pPr algn="ctr"/>
            <a:r>
              <a:rPr lang="en-US" b="1" dirty="0">
                <a:solidFill>
                  <a:srgbClr val="FF0000"/>
                </a:solidFill>
              </a:rPr>
              <a:t>MATCH THE BEGINNING WITH ITS END FOR EACH BEATITUDE.</a:t>
            </a:r>
          </a:p>
        </p:txBody>
      </p:sp>
      <p:cxnSp>
        <p:nvCxnSpPr>
          <p:cNvPr id="9" name="Straight Arrow Connector 8">
            <a:extLst>
              <a:ext uri="{FF2B5EF4-FFF2-40B4-BE49-F238E27FC236}">
                <a16:creationId xmlns:a16="http://schemas.microsoft.com/office/drawing/2014/main" id="{A85C6936-5F97-27F4-B769-291038D5D2C0}"/>
              </a:ext>
            </a:extLst>
          </p:cNvPr>
          <p:cNvCxnSpPr/>
          <p:nvPr/>
        </p:nvCxnSpPr>
        <p:spPr>
          <a:xfrm>
            <a:off x="4669536" y="609600"/>
            <a:ext cx="1511808" cy="50962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3F7834A-65BB-FA0E-1397-06AB1D50F4CC}"/>
              </a:ext>
            </a:extLst>
          </p:cNvPr>
          <p:cNvCxnSpPr>
            <a:cxnSpLocks/>
          </p:cNvCxnSpPr>
          <p:nvPr/>
        </p:nvCxnSpPr>
        <p:spPr>
          <a:xfrm flipV="1">
            <a:off x="4913376" y="609600"/>
            <a:ext cx="1267968" cy="54254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BBAC72E-CCE8-9DE4-5893-39899EAFCA4D}"/>
              </a:ext>
            </a:extLst>
          </p:cNvPr>
          <p:cNvCxnSpPr>
            <a:cxnSpLocks/>
          </p:cNvCxnSpPr>
          <p:nvPr/>
        </p:nvCxnSpPr>
        <p:spPr>
          <a:xfrm>
            <a:off x="4346448" y="1487424"/>
            <a:ext cx="1981200" cy="35722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707475C-87B4-72F5-B946-4BB2C1112C65}"/>
              </a:ext>
            </a:extLst>
          </p:cNvPr>
          <p:cNvCxnSpPr>
            <a:cxnSpLocks/>
          </p:cNvCxnSpPr>
          <p:nvPr/>
        </p:nvCxnSpPr>
        <p:spPr>
          <a:xfrm flipV="1">
            <a:off x="4901184" y="1152144"/>
            <a:ext cx="1280160" cy="100584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1A8770D-19E6-CA16-3EB0-B71AF446CC9C}"/>
              </a:ext>
            </a:extLst>
          </p:cNvPr>
          <p:cNvCxnSpPr>
            <a:cxnSpLocks/>
          </p:cNvCxnSpPr>
          <p:nvPr/>
        </p:nvCxnSpPr>
        <p:spPr>
          <a:xfrm flipV="1">
            <a:off x="4474465" y="1694688"/>
            <a:ext cx="1853183" cy="146304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C6FE41F-1A7B-AB6B-961D-69EFE9D98DC1}"/>
              </a:ext>
            </a:extLst>
          </p:cNvPr>
          <p:cNvCxnSpPr>
            <a:cxnSpLocks/>
          </p:cNvCxnSpPr>
          <p:nvPr/>
        </p:nvCxnSpPr>
        <p:spPr>
          <a:xfrm flipV="1">
            <a:off x="4410456" y="3157728"/>
            <a:ext cx="1770888" cy="66446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8082C59-4AAA-0DDC-5DF5-12759FC12CC1}"/>
              </a:ext>
            </a:extLst>
          </p:cNvPr>
          <p:cNvCxnSpPr>
            <a:cxnSpLocks/>
          </p:cNvCxnSpPr>
          <p:nvPr/>
        </p:nvCxnSpPr>
        <p:spPr>
          <a:xfrm flipV="1">
            <a:off x="4879848" y="3913632"/>
            <a:ext cx="1365504" cy="47548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EE640F3-CB17-BA19-03F5-3D491B57452E}"/>
              </a:ext>
            </a:extLst>
          </p:cNvPr>
          <p:cNvCxnSpPr>
            <a:cxnSpLocks/>
          </p:cNvCxnSpPr>
          <p:nvPr/>
        </p:nvCxnSpPr>
        <p:spPr>
          <a:xfrm>
            <a:off x="4733544" y="5059680"/>
            <a:ext cx="1447800" cy="95097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82E28CB-A2E3-2EAF-240C-19CCB3ECA1FD}"/>
              </a:ext>
            </a:extLst>
          </p:cNvPr>
          <p:cNvCxnSpPr>
            <a:cxnSpLocks/>
          </p:cNvCxnSpPr>
          <p:nvPr/>
        </p:nvCxnSpPr>
        <p:spPr>
          <a:xfrm flipV="1">
            <a:off x="4913376" y="2426208"/>
            <a:ext cx="1267968" cy="361492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8968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D7D6-376A-C7D5-3196-420F5D169FA1}"/>
              </a:ext>
            </a:extLst>
          </p:cNvPr>
          <p:cNvSpPr>
            <a:spLocks noGrp="1"/>
          </p:cNvSpPr>
          <p:nvPr>
            <p:ph type="title"/>
          </p:nvPr>
        </p:nvSpPr>
        <p:spPr>
          <a:xfrm>
            <a:off x="226314" y="2733421"/>
            <a:ext cx="1524000" cy="695578"/>
          </a:xfrm>
        </p:spPr>
        <p:txBody>
          <a:bodyPr/>
          <a:lstStyle/>
          <a:p>
            <a:r>
              <a:rPr lang="en-US" dirty="0">
                <a:solidFill>
                  <a:srgbClr val="FF0000"/>
                </a:solidFill>
              </a:rPr>
              <a:t>COLOR</a:t>
            </a:r>
          </a:p>
        </p:txBody>
      </p:sp>
      <p:pic>
        <p:nvPicPr>
          <p:cNvPr id="4" name="Picture 3">
            <a:extLst>
              <a:ext uri="{FF2B5EF4-FFF2-40B4-BE49-F238E27FC236}">
                <a16:creationId xmlns:a16="http://schemas.microsoft.com/office/drawing/2014/main" id="{470D3456-466F-AAF7-C391-29C76C656227}"/>
              </a:ext>
            </a:extLst>
          </p:cNvPr>
          <p:cNvPicPr>
            <a:picLocks noChangeAspect="1"/>
          </p:cNvPicPr>
          <p:nvPr/>
        </p:nvPicPr>
        <p:blipFill>
          <a:blip r:embed="rId2"/>
          <a:stretch>
            <a:fillRect/>
          </a:stretch>
        </p:blipFill>
        <p:spPr>
          <a:xfrm>
            <a:off x="1609344" y="85344"/>
            <a:ext cx="7593044" cy="6595872"/>
          </a:xfrm>
          <a:prstGeom prst="rect">
            <a:avLst/>
          </a:prstGeom>
        </p:spPr>
      </p:pic>
    </p:spTree>
    <p:extLst>
      <p:ext uri="{BB962C8B-B14F-4D97-AF65-F5344CB8AC3E}">
        <p14:creationId xmlns:p14="http://schemas.microsoft.com/office/powerpoint/2010/main" val="30542765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45EE4FFB-704E-485E-A9E4-D184A7E5B1BB}"/>
              </a:ext>
            </a:extLst>
          </p:cNvPr>
          <p:cNvSpPr txBox="1">
            <a:spLocks/>
          </p:cNvSpPr>
          <p:nvPr/>
        </p:nvSpPr>
        <p:spPr>
          <a:xfrm>
            <a:off x="542618" y="3045346"/>
            <a:ext cx="4917078" cy="71437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lgn="ctr">
              <a:buFont typeface="Arial" panose="020B0604020202020204" pitchFamily="34" charset="0"/>
              <a:buNone/>
              <a:defRPr/>
            </a:pPr>
            <a:r>
              <a:rPr lang="es-ES" sz="4400" b="1" dirty="0">
                <a:solidFill>
                  <a:srgbClr val="0070C0"/>
                </a:solidFill>
                <a:latin typeface="Cambria" pitchFamily="18" charset="0"/>
                <a:cs typeface="Times New Roman" pitchFamily="18" charset="0"/>
              </a:rPr>
              <a:t>    </a:t>
            </a:r>
            <a:r>
              <a:rPr lang="es-ES" sz="6600" dirty="0">
                <a:solidFill>
                  <a:srgbClr val="FF5A04"/>
                </a:solidFill>
              </a:rPr>
              <a:t>SONGS:</a:t>
            </a:r>
            <a:endParaRPr lang="es-HN" sz="3600" dirty="0">
              <a:solidFill>
                <a:srgbClr val="FF5A04"/>
              </a:solidFill>
            </a:endParaRPr>
          </a:p>
        </p:txBody>
      </p:sp>
      <p:pic>
        <p:nvPicPr>
          <p:cNvPr id="3" name="Picture 3">
            <a:extLst>
              <a:ext uri="{FF2B5EF4-FFF2-40B4-BE49-F238E27FC236}">
                <a16:creationId xmlns:a16="http://schemas.microsoft.com/office/drawing/2014/main" id="{AECBBEB2-FA97-0A4F-B47C-7094187C2A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190" y="11105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365EFDA8-C265-E143-5936-73E0A923C9DF}"/>
              </a:ext>
            </a:extLst>
          </p:cNvPr>
          <p:cNvSpPr txBox="1"/>
          <p:nvPr/>
        </p:nvSpPr>
        <p:spPr>
          <a:xfrm>
            <a:off x="107504" y="1182231"/>
            <a:ext cx="9036496" cy="2246769"/>
          </a:xfrm>
          <a:prstGeom prst="rect">
            <a:avLst/>
          </a:prstGeom>
          <a:noFill/>
        </p:spPr>
        <p:txBody>
          <a:bodyPr wrap="square" rtlCol="0">
            <a:spAutoFit/>
          </a:bodyPr>
          <a:lstStyle/>
          <a:p>
            <a:endParaRPr lang="es-EC" sz="2800" dirty="0">
              <a:solidFill>
                <a:srgbClr val="0070C0"/>
              </a:solidFill>
            </a:endParaRPr>
          </a:p>
          <a:p>
            <a:r>
              <a:rPr lang="es-EC" sz="2800" dirty="0">
                <a:solidFill>
                  <a:srgbClr val="0070C0"/>
                </a:solidFill>
              </a:rPr>
              <a:t> </a:t>
            </a:r>
          </a:p>
          <a:p>
            <a:pPr marL="457200" indent="-457200">
              <a:buFont typeface="Wingdings" pitchFamily="2" charset="2"/>
              <a:buChar char="ü"/>
            </a:pPr>
            <a:endParaRPr lang="es-EC" sz="2800" dirty="0">
              <a:solidFill>
                <a:srgbClr val="0070C0"/>
              </a:solidFill>
            </a:endParaRPr>
          </a:p>
          <a:p>
            <a:endParaRPr lang="es-EC" sz="2800" dirty="0">
              <a:solidFill>
                <a:srgbClr val="0070C0"/>
              </a:solidFill>
            </a:endParaRPr>
          </a:p>
          <a:p>
            <a:endParaRPr lang="es-EC" sz="2800" dirty="0">
              <a:solidFill>
                <a:srgbClr val="0070C0"/>
              </a:solidFill>
            </a:endParaRPr>
          </a:p>
        </p:txBody>
      </p:sp>
      <p:pic>
        <p:nvPicPr>
          <p:cNvPr id="12290" name="Picture 2" descr="Kamiano » Cantar en Molokai">
            <a:extLst>
              <a:ext uri="{FF2B5EF4-FFF2-40B4-BE49-F238E27FC236}">
                <a16:creationId xmlns:a16="http://schemas.microsoft.com/office/drawing/2014/main" id="{0F0C5027-9B19-DF61-9AF5-718FAC2871F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73474" y="2424414"/>
            <a:ext cx="2590468" cy="210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874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500" fill="hold"/>
                                        <p:tgtEl>
                                          <p:spTgt spid="1229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45C38-F724-63FD-23AC-6BE3E1706327}"/>
              </a:ext>
            </a:extLst>
          </p:cNvPr>
          <p:cNvSpPr>
            <a:spLocks noGrp="1"/>
          </p:cNvSpPr>
          <p:nvPr>
            <p:ph type="title"/>
          </p:nvPr>
        </p:nvSpPr>
        <p:spPr>
          <a:xfrm>
            <a:off x="0" y="0"/>
            <a:ext cx="9144000" cy="451738"/>
          </a:xfrm>
        </p:spPr>
        <p:txBody>
          <a:bodyPr>
            <a:normAutofit/>
          </a:bodyPr>
          <a:lstStyle/>
          <a:p>
            <a:pPr marL="457200" indent="-457200"/>
            <a:r>
              <a:rPr lang="en-US" sz="1800" dirty="0">
                <a:effectLst/>
                <a:latin typeface="Cambria" panose="02040503050406030204" pitchFamily="18" charset="0"/>
                <a:ea typeface="Times New Roman" panose="02020603050405020304" pitchFamily="18" charset="0"/>
                <a:cs typeface="Times New Roman" panose="02020603050405020304" pitchFamily="18" charset="0"/>
              </a:rPr>
              <a:t>Beatitudes, Kingdom Kids, </a:t>
            </a:r>
            <a:r>
              <a:rPr lang="en-US" sz="1800" u="sng" dirty="0">
                <a:solidFill>
                  <a:srgbClr val="0000FF"/>
                </a:solidFill>
                <a:effectLst/>
                <a:latin typeface="Cambria" panose="02040503050406030204" pitchFamily="18" charset="0"/>
                <a:ea typeface="Times New Roman" panose="02020603050405020304" pitchFamily="18" charset="0"/>
                <a:hlinkClick r:id="rId3"/>
              </a:rPr>
              <a:t>https://youtu.be/QMm9F9VXWLg</a:t>
            </a:r>
            <a:r>
              <a:rPr lang="en-US" sz="1800" u="sng" dirty="0">
                <a:solidFill>
                  <a:srgbClr val="0000FF"/>
                </a:solidFill>
                <a:effectLst/>
                <a:latin typeface="Cambria" panose="02040503050406030204" pitchFamily="18" charset="0"/>
                <a:ea typeface="Times New Roman" panose="02020603050405020304" pitchFamily="18" charset="0"/>
              </a:rPr>
              <a:t> (4-7)</a:t>
            </a:r>
            <a:endParaRPr lang="en-US" sz="2000" dirty="0"/>
          </a:p>
        </p:txBody>
      </p:sp>
      <p:pic>
        <p:nvPicPr>
          <p:cNvPr id="4" name="Online Media 3" title="Kids Action Song | Beatitudes | Kingdom Kidz">
            <a:hlinkClick r:id="" action="ppaction://media"/>
            <a:extLst>
              <a:ext uri="{FF2B5EF4-FFF2-40B4-BE49-F238E27FC236}">
                <a16:creationId xmlns:a16="http://schemas.microsoft.com/office/drawing/2014/main" id="{22BE0337-25CA-BB58-43A7-536D01E49122}"/>
              </a:ext>
            </a:extLst>
          </p:cNvPr>
          <p:cNvPicPr>
            <a:picLocks noRot="1" noChangeAspect="1"/>
          </p:cNvPicPr>
          <p:nvPr>
            <a:videoFile r:link="rId1"/>
          </p:nvPr>
        </p:nvPicPr>
        <p:blipFill>
          <a:blip r:embed="rId4"/>
          <a:stretch>
            <a:fillRect/>
          </a:stretch>
        </p:blipFill>
        <p:spPr>
          <a:xfrm>
            <a:off x="56644" y="451738"/>
            <a:ext cx="9087356" cy="6406262"/>
          </a:xfrm>
          <a:prstGeom prst="rect">
            <a:avLst/>
          </a:prstGeom>
        </p:spPr>
      </p:pic>
    </p:spTree>
    <p:extLst>
      <p:ext uri="{BB962C8B-B14F-4D97-AF65-F5344CB8AC3E}">
        <p14:creationId xmlns:p14="http://schemas.microsoft.com/office/powerpoint/2010/main" val="2680684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pic>
        <p:nvPicPr>
          <p:cNvPr id="4" name="Picture 3">
            <a:extLst>
              <a:ext uri="{FF2B5EF4-FFF2-40B4-BE49-F238E27FC236}">
                <a16:creationId xmlns:a16="http://schemas.microsoft.com/office/drawing/2014/main" id="{F4A79A8A-372C-4BCB-BEAC-2F9FC836E8EB}"/>
              </a:ext>
            </a:extLst>
          </p:cNvPr>
          <p:cNvPicPr>
            <a:picLocks noChangeAspect="1"/>
          </p:cNvPicPr>
          <p:nvPr/>
        </p:nvPicPr>
        <p:blipFill>
          <a:blip r:embed="rId4"/>
          <a:stretch>
            <a:fillRect/>
          </a:stretch>
        </p:blipFill>
        <p:spPr>
          <a:xfrm>
            <a:off x="2061812" y="256254"/>
            <a:ext cx="5020376" cy="6601746"/>
          </a:xfrm>
          <a:prstGeom prst="rect">
            <a:avLst/>
          </a:prstGeom>
        </p:spPr>
      </p:pic>
      <p:sp>
        <p:nvSpPr>
          <p:cNvPr id="5" name="TextBox 4">
            <a:extLst>
              <a:ext uri="{FF2B5EF4-FFF2-40B4-BE49-F238E27FC236}">
                <a16:creationId xmlns:a16="http://schemas.microsoft.com/office/drawing/2014/main" id="{5AC5C141-E62B-15DD-D6CB-75C853BC4BDD}"/>
              </a:ext>
            </a:extLst>
          </p:cNvPr>
          <p:cNvSpPr txBox="1"/>
          <p:nvPr/>
        </p:nvSpPr>
        <p:spPr>
          <a:xfrm>
            <a:off x="2147156" y="0"/>
            <a:ext cx="5437632" cy="954107"/>
          </a:xfrm>
          <a:prstGeom prst="rect">
            <a:avLst/>
          </a:prstGeom>
          <a:noFill/>
        </p:spPr>
        <p:txBody>
          <a:bodyPr wrap="square" rtlCol="0">
            <a:spAutoFit/>
          </a:bodyPr>
          <a:lstStyle/>
          <a:p>
            <a:r>
              <a:rPr lang="en-US" sz="2800" b="1" dirty="0">
                <a:solidFill>
                  <a:srgbClr val="0070C0"/>
                </a:solidFill>
              </a:rPr>
              <a:t>Blessed are the poor in spirit, for theirs is the kingdom of heaven. </a:t>
            </a:r>
          </a:p>
        </p:txBody>
      </p:sp>
    </p:spTree>
    <p:extLst>
      <p:ext uri="{BB962C8B-B14F-4D97-AF65-F5344CB8AC3E}">
        <p14:creationId xmlns:p14="http://schemas.microsoft.com/office/powerpoint/2010/main" val="1896154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A85CF-E720-29E9-C6A7-501F2C84229F}"/>
              </a:ext>
            </a:extLst>
          </p:cNvPr>
          <p:cNvSpPr>
            <a:spLocks noGrp="1"/>
          </p:cNvSpPr>
          <p:nvPr>
            <p:ph type="title"/>
          </p:nvPr>
        </p:nvSpPr>
        <p:spPr>
          <a:xfrm>
            <a:off x="0" y="0"/>
            <a:ext cx="9144000" cy="451738"/>
          </a:xfrm>
        </p:spPr>
        <p:txBody>
          <a:bodyPr>
            <a:normAutofit/>
          </a:bodyPr>
          <a:lstStyle/>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Beatitudes, Brentwood Benson, </a:t>
            </a:r>
            <a:r>
              <a:rPr lang="en-US" sz="1800" u="sng" dirty="0">
                <a:solidFill>
                  <a:srgbClr val="0000FF"/>
                </a:solidFill>
                <a:effectLst/>
                <a:latin typeface="Cambria" panose="02040503050406030204" pitchFamily="18" charset="0"/>
                <a:ea typeface="Times New Roman" panose="02020603050405020304" pitchFamily="18" charset="0"/>
                <a:hlinkClick r:id="rId3"/>
              </a:rPr>
              <a:t>https://youtu.be</a:t>
            </a:r>
            <a:r>
              <a:rPr lang="en-US" sz="1800" u="sng">
                <a:solidFill>
                  <a:srgbClr val="0000FF"/>
                </a:solidFill>
                <a:effectLst/>
                <a:latin typeface="Cambria" panose="02040503050406030204" pitchFamily="18" charset="0"/>
                <a:ea typeface="Times New Roman" panose="02020603050405020304" pitchFamily="18" charset="0"/>
                <a:hlinkClick r:id="rId3"/>
              </a:rPr>
              <a:t>/05GkhZfbANg</a:t>
            </a:r>
            <a:r>
              <a:rPr lang="en-US" sz="1800" u="sng">
                <a:solidFill>
                  <a:srgbClr val="0000FF"/>
                </a:solidFill>
                <a:effectLst/>
                <a:latin typeface="Cambria" panose="02040503050406030204" pitchFamily="18" charset="0"/>
                <a:ea typeface="Times New Roman" panose="02020603050405020304" pitchFamily="18" charset="0"/>
              </a:rPr>
              <a:t> (8+)</a:t>
            </a:r>
            <a:endParaRPr lang="en-US" dirty="0"/>
          </a:p>
        </p:txBody>
      </p:sp>
      <p:pic>
        <p:nvPicPr>
          <p:cNvPr id="4" name="Online Media 3" title="Beatitudes (Lyric Video) | Kidz Under Construction">
            <a:hlinkClick r:id="" action="ppaction://media"/>
            <a:extLst>
              <a:ext uri="{FF2B5EF4-FFF2-40B4-BE49-F238E27FC236}">
                <a16:creationId xmlns:a16="http://schemas.microsoft.com/office/drawing/2014/main" id="{6963641B-D235-1E24-8B4B-3EFB44A1BE22}"/>
              </a:ext>
            </a:extLst>
          </p:cNvPr>
          <p:cNvPicPr>
            <a:picLocks noRot="1" noChangeAspect="1"/>
          </p:cNvPicPr>
          <p:nvPr>
            <a:videoFile r:link="rId1"/>
          </p:nvPr>
        </p:nvPicPr>
        <p:blipFill>
          <a:blip r:embed="rId4"/>
          <a:stretch>
            <a:fillRect/>
          </a:stretch>
        </p:blipFill>
        <p:spPr>
          <a:xfrm>
            <a:off x="-8092" y="451738"/>
            <a:ext cx="9152092" cy="6406262"/>
          </a:xfrm>
          <a:prstGeom prst="rect">
            <a:avLst/>
          </a:prstGeom>
        </p:spPr>
      </p:pic>
    </p:spTree>
    <p:extLst>
      <p:ext uri="{BB962C8B-B14F-4D97-AF65-F5344CB8AC3E}">
        <p14:creationId xmlns:p14="http://schemas.microsoft.com/office/powerpoint/2010/main" val="3785964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pic>
        <p:nvPicPr>
          <p:cNvPr id="7" name="Picture 6">
            <a:extLst>
              <a:ext uri="{FF2B5EF4-FFF2-40B4-BE49-F238E27FC236}">
                <a16:creationId xmlns:a16="http://schemas.microsoft.com/office/drawing/2014/main" id="{433188F4-9910-2F38-E7D4-E87C2862FC5E}"/>
              </a:ext>
            </a:extLst>
          </p:cNvPr>
          <p:cNvPicPr>
            <a:picLocks noChangeAspect="1"/>
          </p:cNvPicPr>
          <p:nvPr/>
        </p:nvPicPr>
        <p:blipFill>
          <a:blip r:embed="rId4"/>
          <a:stretch>
            <a:fillRect/>
          </a:stretch>
        </p:blipFill>
        <p:spPr>
          <a:xfrm>
            <a:off x="2176521" y="475359"/>
            <a:ext cx="4820323" cy="6382641"/>
          </a:xfrm>
          <a:prstGeom prst="rect">
            <a:avLst/>
          </a:prstGeom>
        </p:spPr>
      </p:pic>
      <p:sp>
        <p:nvSpPr>
          <p:cNvPr id="5" name="TextBox 4">
            <a:extLst>
              <a:ext uri="{FF2B5EF4-FFF2-40B4-BE49-F238E27FC236}">
                <a16:creationId xmlns:a16="http://schemas.microsoft.com/office/drawing/2014/main" id="{5AC5C141-E62B-15DD-D6CB-75C853BC4BDD}"/>
              </a:ext>
            </a:extLst>
          </p:cNvPr>
          <p:cNvSpPr txBox="1"/>
          <p:nvPr/>
        </p:nvSpPr>
        <p:spPr>
          <a:xfrm>
            <a:off x="2147156" y="0"/>
            <a:ext cx="5437632" cy="954107"/>
          </a:xfrm>
          <a:prstGeom prst="rect">
            <a:avLst/>
          </a:prstGeom>
          <a:noFill/>
        </p:spPr>
        <p:txBody>
          <a:bodyPr wrap="square" rtlCol="0">
            <a:spAutoFit/>
          </a:bodyPr>
          <a:lstStyle/>
          <a:p>
            <a:pPr algn="ctr"/>
            <a:r>
              <a:rPr lang="en-US" sz="2800" b="1" dirty="0">
                <a:solidFill>
                  <a:srgbClr val="0070C0"/>
                </a:solidFill>
              </a:rPr>
              <a:t>Blessed are they who mourn, for they will be comforted.</a:t>
            </a:r>
          </a:p>
        </p:txBody>
      </p:sp>
    </p:spTree>
    <p:extLst>
      <p:ext uri="{BB962C8B-B14F-4D97-AF65-F5344CB8AC3E}">
        <p14:creationId xmlns:p14="http://schemas.microsoft.com/office/powerpoint/2010/main" val="1140124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sp>
        <p:nvSpPr>
          <p:cNvPr id="5" name="TextBox 4">
            <a:extLst>
              <a:ext uri="{FF2B5EF4-FFF2-40B4-BE49-F238E27FC236}">
                <a16:creationId xmlns:a16="http://schemas.microsoft.com/office/drawing/2014/main" id="{5AC5C141-E62B-15DD-D6CB-75C853BC4BDD}"/>
              </a:ext>
            </a:extLst>
          </p:cNvPr>
          <p:cNvSpPr txBox="1"/>
          <p:nvPr/>
        </p:nvSpPr>
        <p:spPr>
          <a:xfrm>
            <a:off x="2147156" y="0"/>
            <a:ext cx="5437632" cy="954107"/>
          </a:xfrm>
          <a:prstGeom prst="rect">
            <a:avLst/>
          </a:prstGeom>
          <a:noFill/>
        </p:spPr>
        <p:txBody>
          <a:bodyPr wrap="square" rtlCol="0">
            <a:spAutoFit/>
          </a:bodyPr>
          <a:lstStyle/>
          <a:p>
            <a:pPr algn="ctr"/>
            <a:r>
              <a:rPr lang="en-US" sz="2800" b="1" dirty="0">
                <a:solidFill>
                  <a:srgbClr val="0070C0"/>
                </a:solidFill>
              </a:rPr>
              <a:t>Blessed are the meek, for they will inherit the land. </a:t>
            </a:r>
          </a:p>
        </p:txBody>
      </p:sp>
      <p:pic>
        <p:nvPicPr>
          <p:cNvPr id="4" name="Picture 3">
            <a:extLst>
              <a:ext uri="{FF2B5EF4-FFF2-40B4-BE49-F238E27FC236}">
                <a16:creationId xmlns:a16="http://schemas.microsoft.com/office/drawing/2014/main" id="{FD526652-8182-E1D7-2538-4E2B7F79D489}"/>
              </a:ext>
            </a:extLst>
          </p:cNvPr>
          <p:cNvPicPr>
            <a:picLocks noChangeAspect="1"/>
          </p:cNvPicPr>
          <p:nvPr/>
        </p:nvPicPr>
        <p:blipFill>
          <a:blip r:embed="rId4"/>
          <a:stretch>
            <a:fillRect/>
          </a:stretch>
        </p:blipFill>
        <p:spPr>
          <a:xfrm>
            <a:off x="2176128" y="909956"/>
            <a:ext cx="4791744" cy="5849166"/>
          </a:xfrm>
          <a:prstGeom prst="rect">
            <a:avLst/>
          </a:prstGeom>
        </p:spPr>
      </p:pic>
    </p:spTree>
    <p:extLst>
      <p:ext uri="{BB962C8B-B14F-4D97-AF65-F5344CB8AC3E}">
        <p14:creationId xmlns:p14="http://schemas.microsoft.com/office/powerpoint/2010/main" val="26042976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sp>
        <p:nvSpPr>
          <p:cNvPr id="5" name="TextBox 4">
            <a:extLst>
              <a:ext uri="{FF2B5EF4-FFF2-40B4-BE49-F238E27FC236}">
                <a16:creationId xmlns:a16="http://schemas.microsoft.com/office/drawing/2014/main" id="{5AC5C141-E62B-15DD-D6CB-75C853BC4BDD}"/>
              </a:ext>
            </a:extLst>
          </p:cNvPr>
          <p:cNvSpPr txBox="1"/>
          <p:nvPr/>
        </p:nvSpPr>
        <p:spPr>
          <a:xfrm>
            <a:off x="2147156" y="0"/>
            <a:ext cx="5437632" cy="1384995"/>
          </a:xfrm>
          <a:prstGeom prst="rect">
            <a:avLst/>
          </a:prstGeom>
          <a:noFill/>
        </p:spPr>
        <p:txBody>
          <a:bodyPr wrap="square" rtlCol="0">
            <a:spAutoFit/>
          </a:bodyPr>
          <a:lstStyle/>
          <a:p>
            <a:pPr algn="ctr"/>
            <a:r>
              <a:rPr lang="en-US" sz="2800" b="1" dirty="0">
                <a:solidFill>
                  <a:srgbClr val="0070C0"/>
                </a:solidFill>
              </a:rPr>
              <a:t>Blessed are they who hunger and thirst for righteousness, for they will be satisfied. </a:t>
            </a:r>
          </a:p>
        </p:txBody>
      </p:sp>
      <p:pic>
        <p:nvPicPr>
          <p:cNvPr id="7" name="Picture 6">
            <a:extLst>
              <a:ext uri="{FF2B5EF4-FFF2-40B4-BE49-F238E27FC236}">
                <a16:creationId xmlns:a16="http://schemas.microsoft.com/office/drawing/2014/main" id="{DF8B9F8D-FDEE-DB47-E1B7-7EE1D33C1042}"/>
              </a:ext>
            </a:extLst>
          </p:cNvPr>
          <p:cNvPicPr>
            <a:picLocks noChangeAspect="1"/>
          </p:cNvPicPr>
          <p:nvPr/>
        </p:nvPicPr>
        <p:blipFill>
          <a:blip r:embed="rId4"/>
          <a:stretch>
            <a:fillRect/>
          </a:stretch>
        </p:blipFill>
        <p:spPr>
          <a:xfrm>
            <a:off x="2037996" y="1515599"/>
            <a:ext cx="5642964" cy="5229288"/>
          </a:xfrm>
          <a:prstGeom prst="rect">
            <a:avLst/>
          </a:prstGeom>
        </p:spPr>
      </p:pic>
    </p:spTree>
    <p:extLst>
      <p:ext uri="{BB962C8B-B14F-4D97-AF65-F5344CB8AC3E}">
        <p14:creationId xmlns:p14="http://schemas.microsoft.com/office/powerpoint/2010/main" val="39200996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sp>
        <p:nvSpPr>
          <p:cNvPr id="5" name="TextBox 4">
            <a:extLst>
              <a:ext uri="{FF2B5EF4-FFF2-40B4-BE49-F238E27FC236}">
                <a16:creationId xmlns:a16="http://schemas.microsoft.com/office/drawing/2014/main" id="{5AC5C141-E62B-15DD-D6CB-75C853BC4BDD}"/>
              </a:ext>
            </a:extLst>
          </p:cNvPr>
          <p:cNvSpPr txBox="1"/>
          <p:nvPr/>
        </p:nvSpPr>
        <p:spPr>
          <a:xfrm>
            <a:off x="2147156" y="0"/>
            <a:ext cx="5437632" cy="954107"/>
          </a:xfrm>
          <a:prstGeom prst="rect">
            <a:avLst/>
          </a:prstGeom>
          <a:noFill/>
        </p:spPr>
        <p:txBody>
          <a:bodyPr wrap="square" rtlCol="0">
            <a:spAutoFit/>
          </a:bodyPr>
          <a:lstStyle/>
          <a:p>
            <a:pPr algn="ctr"/>
            <a:r>
              <a:rPr lang="en-US" sz="2800" b="1" dirty="0">
                <a:solidFill>
                  <a:srgbClr val="0070C0"/>
                </a:solidFill>
              </a:rPr>
              <a:t>Blessed are the merciful, for they will be shown mercy.</a:t>
            </a:r>
          </a:p>
        </p:txBody>
      </p:sp>
      <p:pic>
        <p:nvPicPr>
          <p:cNvPr id="4" name="Picture 3">
            <a:extLst>
              <a:ext uri="{FF2B5EF4-FFF2-40B4-BE49-F238E27FC236}">
                <a16:creationId xmlns:a16="http://schemas.microsoft.com/office/drawing/2014/main" id="{B09CA9C5-F080-5ADC-C563-47B6FCAF711A}"/>
              </a:ext>
            </a:extLst>
          </p:cNvPr>
          <p:cNvPicPr>
            <a:picLocks noChangeAspect="1"/>
          </p:cNvPicPr>
          <p:nvPr/>
        </p:nvPicPr>
        <p:blipFill>
          <a:blip r:embed="rId4"/>
          <a:stretch>
            <a:fillRect/>
          </a:stretch>
        </p:blipFill>
        <p:spPr>
          <a:xfrm>
            <a:off x="2489901" y="1138237"/>
            <a:ext cx="4752142" cy="5384483"/>
          </a:xfrm>
          <a:prstGeom prst="rect">
            <a:avLst/>
          </a:prstGeom>
        </p:spPr>
      </p:pic>
    </p:spTree>
    <p:extLst>
      <p:ext uri="{BB962C8B-B14F-4D97-AF65-F5344CB8AC3E}">
        <p14:creationId xmlns:p14="http://schemas.microsoft.com/office/powerpoint/2010/main" val="33941448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E27F7B-A0DA-2706-6E8B-1C2B368AD837}"/>
              </a:ext>
            </a:extLst>
          </p:cNvPr>
          <p:cNvPicPr>
            <a:picLocks noChangeAspect="1"/>
          </p:cNvPicPr>
          <p:nvPr/>
        </p:nvPicPr>
        <p:blipFill>
          <a:blip r:embed="rId3"/>
          <a:stretch>
            <a:fillRect/>
          </a:stretch>
        </p:blipFill>
        <p:spPr>
          <a:xfrm>
            <a:off x="2304288" y="804672"/>
            <a:ext cx="5108447" cy="6039040"/>
          </a:xfrm>
          <a:prstGeom prst="rect">
            <a:avLst/>
          </a:prstGeom>
        </p:spPr>
      </p:pic>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sp>
        <p:nvSpPr>
          <p:cNvPr id="5" name="TextBox 4">
            <a:extLst>
              <a:ext uri="{FF2B5EF4-FFF2-40B4-BE49-F238E27FC236}">
                <a16:creationId xmlns:a16="http://schemas.microsoft.com/office/drawing/2014/main" id="{5AC5C141-E62B-15DD-D6CB-75C853BC4BDD}"/>
              </a:ext>
            </a:extLst>
          </p:cNvPr>
          <p:cNvSpPr txBox="1"/>
          <p:nvPr/>
        </p:nvSpPr>
        <p:spPr>
          <a:xfrm>
            <a:off x="2147156" y="0"/>
            <a:ext cx="5437632" cy="954107"/>
          </a:xfrm>
          <a:prstGeom prst="rect">
            <a:avLst/>
          </a:prstGeom>
          <a:noFill/>
        </p:spPr>
        <p:txBody>
          <a:bodyPr wrap="square" rtlCol="0">
            <a:spAutoFit/>
          </a:bodyPr>
          <a:lstStyle/>
          <a:p>
            <a:pPr algn="ctr"/>
            <a:r>
              <a:rPr lang="en-US" sz="2800" b="1" dirty="0">
                <a:solidFill>
                  <a:srgbClr val="0070C0"/>
                </a:solidFill>
              </a:rPr>
              <a:t>Blessed are the clean of heart, for they will see God. </a:t>
            </a:r>
          </a:p>
        </p:txBody>
      </p:sp>
    </p:spTree>
    <p:extLst>
      <p:ext uri="{BB962C8B-B14F-4D97-AF65-F5344CB8AC3E}">
        <p14:creationId xmlns:p14="http://schemas.microsoft.com/office/powerpoint/2010/main" val="28719659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uadroTexto 5"/>
          <p:cNvSpPr txBox="1"/>
          <p:nvPr/>
        </p:nvSpPr>
        <p:spPr>
          <a:xfrm>
            <a:off x="11489635" y="4671391"/>
            <a:ext cx="184731" cy="369332"/>
          </a:xfrm>
          <a:prstGeom prst="rect">
            <a:avLst/>
          </a:prstGeom>
          <a:noFill/>
        </p:spPr>
        <p:txBody>
          <a:bodyPr wrap="none" rtlCol="0">
            <a:spAutoFit/>
          </a:bodyPr>
          <a:lstStyle/>
          <a:p>
            <a:endParaRPr lang="es-ES_tradnl" dirty="0"/>
          </a:p>
        </p:txBody>
      </p:sp>
      <p:sp>
        <p:nvSpPr>
          <p:cNvPr id="5" name="TextBox 4">
            <a:extLst>
              <a:ext uri="{FF2B5EF4-FFF2-40B4-BE49-F238E27FC236}">
                <a16:creationId xmlns:a16="http://schemas.microsoft.com/office/drawing/2014/main" id="{5AC5C141-E62B-15DD-D6CB-75C853BC4BDD}"/>
              </a:ext>
            </a:extLst>
          </p:cNvPr>
          <p:cNvSpPr txBox="1"/>
          <p:nvPr/>
        </p:nvSpPr>
        <p:spPr>
          <a:xfrm>
            <a:off x="2147156" y="0"/>
            <a:ext cx="5437632" cy="954107"/>
          </a:xfrm>
          <a:prstGeom prst="rect">
            <a:avLst/>
          </a:prstGeom>
          <a:noFill/>
        </p:spPr>
        <p:txBody>
          <a:bodyPr wrap="square" rtlCol="0">
            <a:spAutoFit/>
          </a:bodyPr>
          <a:lstStyle/>
          <a:p>
            <a:pPr algn="ctr"/>
            <a:r>
              <a:rPr lang="en-US" sz="2800" b="1" dirty="0">
                <a:solidFill>
                  <a:srgbClr val="0070C0"/>
                </a:solidFill>
              </a:rPr>
              <a:t>Blessed are the peacemakers, for they will be called children of God. </a:t>
            </a:r>
          </a:p>
        </p:txBody>
      </p:sp>
      <p:pic>
        <p:nvPicPr>
          <p:cNvPr id="7" name="Picture 6">
            <a:extLst>
              <a:ext uri="{FF2B5EF4-FFF2-40B4-BE49-F238E27FC236}">
                <a16:creationId xmlns:a16="http://schemas.microsoft.com/office/drawing/2014/main" id="{6616C15F-5F6A-B569-E121-A52C46A236D6}"/>
              </a:ext>
            </a:extLst>
          </p:cNvPr>
          <p:cNvPicPr>
            <a:picLocks noChangeAspect="1"/>
          </p:cNvPicPr>
          <p:nvPr/>
        </p:nvPicPr>
        <p:blipFill>
          <a:blip r:embed="rId4"/>
          <a:stretch>
            <a:fillRect/>
          </a:stretch>
        </p:blipFill>
        <p:spPr>
          <a:xfrm>
            <a:off x="2451384" y="904875"/>
            <a:ext cx="4829175" cy="5953125"/>
          </a:xfrm>
          <a:prstGeom prst="rect">
            <a:avLst/>
          </a:prstGeom>
        </p:spPr>
      </p:pic>
    </p:spTree>
    <p:extLst>
      <p:ext uri="{BB962C8B-B14F-4D97-AF65-F5344CB8AC3E}">
        <p14:creationId xmlns:p14="http://schemas.microsoft.com/office/powerpoint/2010/main" val="443889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733</Words>
  <Application>Microsoft Office PowerPoint</Application>
  <PresentationFormat>On-screen Show (4:3)</PresentationFormat>
  <Paragraphs>87</Paragraphs>
  <Slides>30</Slides>
  <Notes>13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Cambria</vt:lpstr>
      <vt:lpstr>Comic Sans MS</vt:lpstr>
      <vt:lpstr>Wingdings</vt:lpstr>
      <vt:lpstr>Wingdings 2</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vt:lpstr>
      <vt:lpstr>PowerPoint Presentation</vt:lpstr>
      <vt:lpstr>Beatitudes, Kingdom Kids, https://youtu.be/QMm9F9VXWLg (4-7)</vt:lpstr>
      <vt:lpstr>Beatitudes, Brentwood Benson, https://youtu.be/05GkhZfbANg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3</cp:revision>
  <dcterms:modified xsi:type="dcterms:W3CDTF">2023-01-23T04:56:19Z</dcterms:modified>
</cp:coreProperties>
</file>