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9"/>
  </p:notesMasterIdLst>
  <p:handoutMasterIdLst>
    <p:handoutMasterId r:id="rId20"/>
  </p:handoutMasterIdLst>
  <p:sldIdLst>
    <p:sldId id="256" r:id="rId2"/>
    <p:sldId id="257" r:id="rId3"/>
    <p:sldId id="332" r:id="rId4"/>
    <p:sldId id="260" r:id="rId5"/>
    <p:sldId id="329" r:id="rId6"/>
    <p:sldId id="278" r:id="rId7"/>
    <p:sldId id="333" r:id="rId8"/>
    <p:sldId id="321" r:id="rId9"/>
    <p:sldId id="330" r:id="rId10"/>
    <p:sldId id="331" r:id="rId11"/>
    <p:sldId id="267" r:id="rId12"/>
    <p:sldId id="319" r:id="rId13"/>
    <p:sldId id="334" r:id="rId14"/>
    <p:sldId id="328" r:id="rId15"/>
    <p:sldId id="327" r:id="rId16"/>
    <p:sldId id="283" r:id="rId17"/>
    <p:sldId id="326" r:id="rId18"/>
  </p:sldIdLst>
  <p:sldSz cx="12192000" cy="6858000"/>
  <p:notesSz cx="6858000" cy="9144000"/>
  <p:embeddedFontLst>
    <p:embeddedFont>
      <p:font typeface="Alegreya Sans Medium" panose="020B0604020202020204" charset="0"/>
      <p:regular r:id="rId21"/>
      <p:italic r:id="rId22"/>
    </p:embeddedFont>
    <p:embeddedFont>
      <p:font typeface="Amaranth" panose="020B0604020202020204" charset="0"/>
      <p:regular r:id="rId23"/>
      <p:bold r:id="rId24"/>
      <p:italic r:id="rId25"/>
      <p:boldItalic r:id="rId26"/>
    </p:embeddedFont>
    <p:embeddedFont>
      <p:font typeface="Arial Black" panose="020B0A04020102020204" pitchFamily="34" charset="0"/>
      <p:bold r:id="rId27"/>
    </p:embeddedFont>
    <p:embeddedFont>
      <p:font typeface="Arial Narrow" panose="020B0606020202030204" pitchFamily="34" charset="0"/>
      <p:regular r:id="rId28"/>
      <p:bold r:id="rId29"/>
      <p:italic r:id="rId30"/>
      <p:boldItalic r:id="rId31"/>
    </p:embeddedFont>
    <p:embeddedFont>
      <p:font typeface="Arima Madurai" panose="00000500000000000000" charset="0"/>
      <p:regular r:id="rId32"/>
    </p:embeddedFont>
    <p:embeddedFont>
      <p:font typeface="Arima Madurai Black" panose="00000A00000000000000" charset="0"/>
      <p:bold r:id="rId33"/>
    </p:embeddedFont>
    <p:embeddedFont>
      <p:font typeface="Boogaloo" panose="020B0604020202020204" charset="0"/>
      <p:regular r:id="rId34"/>
    </p:embeddedFont>
    <p:embeddedFont>
      <p:font typeface="Cambria" panose="02040503050406030204" pitchFamily="18" charset="0"/>
      <p:regular r:id="rId35"/>
      <p:bold r:id="rId36"/>
      <p:italic r:id="rId37"/>
      <p:boldItalic r:id="rId38"/>
    </p:embeddedFont>
    <p:embeddedFont>
      <p:font typeface="Chiller" panose="04020404031007020602" pitchFamily="82" charset="0"/>
      <p:regular r:id="rId39"/>
    </p:embeddedFont>
    <p:embeddedFont>
      <p:font typeface="Euphemia" panose="020B0503040102020104" pitchFamily="34"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CCFF"/>
    <a:srgbClr val="F3F34F"/>
    <a:srgbClr val="ECD9FB"/>
    <a:srgbClr val="FF99FF"/>
    <a:srgbClr val="FFFFCC"/>
    <a:srgbClr val="BDD34D"/>
    <a:srgbClr val="7A2983"/>
    <a:srgbClr val="5D2884"/>
    <a:srgbClr val="DAB3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10" autoAdjust="0"/>
    <p:restoredTop sz="94660"/>
  </p:normalViewPr>
  <p:slideViewPr>
    <p:cSldViewPr snapToGrid="0">
      <p:cViewPr varScale="1">
        <p:scale>
          <a:sx n="79" d="100"/>
          <a:sy n="79" d="100"/>
        </p:scale>
        <p:origin x="120" y="198"/>
      </p:cViewPr>
      <p:guideLst/>
    </p:cSldViewPr>
  </p:slideViewPr>
  <p:notesTextViewPr>
    <p:cViewPr>
      <p:scale>
        <a:sx n="1" d="1"/>
        <a:sy n="1" d="1"/>
      </p:scale>
      <p:origin x="0" y="0"/>
    </p:cViewPr>
  </p:notesTextViewPr>
  <p:sorterViewPr>
    <p:cViewPr>
      <p:scale>
        <a:sx n="100" d="100"/>
        <a:sy n="100" d="100"/>
      </p:scale>
      <p:origin x="0" y="-1950"/>
    </p:cViewPr>
  </p:sorter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1.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33BB8-6C7A-4BE0-9B55-9EAC48D52EC6}" type="datetimeFigureOut">
              <a:rPr lang="en-US"/>
              <a:t>11/29/2022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1EF64-F73B-4314-BB6F-BC0937BBDF19}" type="datetimeFigureOut">
              <a:rPr lang="en-US"/>
              <a:t>11/29/2022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t>11/29/2022</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427AEA-BBBB-4C9B-AB23-214EAA8AB789}" type="datetime1">
              <a:rPr lang="en-US"/>
              <a:t>11/29/2022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91CA30-F5CD-4CA0-B16A-349C6F830700}" type="datetime1">
              <a:rPr lang="en-US"/>
              <a:t>11/29/2022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B3AF48E-ABA0-4B58-B562-D1D7408067C4}" type="datetime1">
              <a:rPr lang="en-US"/>
              <a:t>11/29/2022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A5034C-8BD9-4B0C-893B-33834FAB227F}" type="datetime1">
              <a:rPr lang="en-US"/>
              <a:t>11/29/2022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CD787AA-CBCD-47F9-A04C-7106C508CDE4}" type="datetime1">
              <a:rPr lang="en-US"/>
              <a:t>11/29/2022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D1CC9DD-75F5-4611-BA0B-CFB1A226639C}" type="datetime1">
              <a:rPr lang="en-US"/>
              <a:t>11/29/2022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t>11/29/2022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t>11/29/2022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85CD17-C377-4DE5-9FCA-CC7471605C58}" type="datetime1">
              <a:rPr lang="en-US"/>
              <a:t>11/29/2022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BE9F02-BE96-4BAE-86A5-1FA60D24CAE2}" type="datetime1">
              <a:rPr lang="en-US"/>
              <a:t>11/29/2022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gradFill flip="none" rotWithShape="1">
          <a:gsLst>
            <a:gs pos="9000">
              <a:srgbClr val="4F2270"/>
            </a:gs>
            <a:gs pos="100000">
              <a:srgbClr val="DAB3EF"/>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9D3B9702-7FBF-4720-8670-571C5E7EEDDE}" type="datetime1">
              <a:rPr lang="en-US" smtClean="0"/>
              <a:pPr/>
              <a:t>11/29/2022</a:t>
            </a:fld>
            <a:endParaRPr lang="en-US" dirty="0"/>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8FDBFFB2-86D9-4B8F-A59A-553A60B94BBE}" type="slidenum">
              <a:rPr lang="en-US" smtClean="0"/>
              <a:pPr/>
              <a:t>‹#›</a:t>
            </a:fld>
            <a:endParaRPr lang="en-US"/>
          </a:p>
        </p:txBody>
      </p:sp>
      <p:pic>
        <p:nvPicPr>
          <p:cNvPr id="8" name="Picture 7" descr="A picture containing diagram&#10;&#10;Description automatically generated">
            <a:extLst>
              <a:ext uri="{FF2B5EF4-FFF2-40B4-BE49-F238E27FC236}">
                <a16:creationId xmlns:a16="http://schemas.microsoft.com/office/drawing/2014/main" id="{EC9BC92D-D441-4A08-84AC-08548648DE4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8287" y="124322"/>
            <a:ext cx="1436205" cy="143620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3wFE0muUzw8" TargetMode="External"/><Relationship Id="rId2" Type="http://schemas.openxmlformats.org/officeDocument/2006/relationships/slideLayout" Target="../slideLayouts/slideLayout7.xml"/><Relationship Id="rId1" Type="http://schemas.openxmlformats.org/officeDocument/2006/relationships/video" Target="https://www.youtube.com/embed/3wFE0muUzw8?feature=oembed" TargetMode="Externa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t="-41000" r="-2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97036" y="387931"/>
            <a:ext cx="9446285" cy="891487"/>
          </a:xfrm>
        </p:spPr>
        <p:txBody>
          <a:bodyPr>
            <a:noAutofit/>
          </a:bodyPr>
          <a:lstStyle/>
          <a:p>
            <a:pPr algn="ctr">
              <a:lnSpc>
                <a:spcPct val="150000"/>
              </a:lnSpc>
              <a:spcBef>
                <a:spcPts val="1200"/>
              </a:spcBef>
            </a:pPr>
            <a:r>
              <a:rPr lang="en-US" sz="4800" b="1" dirty="0">
                <a:ln w="6600">
                  <a:solidFill>
                    <a:srgbClr val="7030A0"/>
                  </a:solidFill>
                  <a:prstDash val="solid"/>
                </a:ln>
                <a:solidFill>
                  <a:srgbClr val="FFFFFF"/>
                </a:solidFill>
                <a:effectLst>
                  <a:outerShdw dist="38100" dir="2700000" algn="tl" rotWithShape="0">
                    <a:schemeClr val="accent2"/>
                  </a:outerShdw>
                </a:effectLst>
                <a:latin typeface="Arial Black" panose="020B0A04020102020204" pitchFamily="34" charset="0"/>
              </a:rPr>
              <a:t>Friends of Jesus and Mary</a:t>
            </a:r>
          </a:p>
        </p:txBody>
      </p:sp>
      <p:sp>
        <p:nvSpPr>
          <p:cNvPr id="4" name="Rectángulo 3"/>
          <p:cNvSpPr/>
          <p:nvPr/>
        </p:nvSpPr>
        <p:spPr>
          <a:xfrm>
            <a:off x="-181708" y="4961138"/>
            <a:ext cx="12522200" cy="1879600"/>
          </a:xfrm>
          <a:prstGeom prst="rect">
            <a:avLst/>
          </a:prstGeom>
          <a:solidFill>
            <a:srgbClr val="5D2884">
              <a:alpha val="82000"/>
            </a:srgbClr>
          </a:solidFill>
          <a:ln w="57150">
            <a:solidFill>
              <a:srgbClr val="4F2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Subtitle 2"/>
          <p:cNvSpPr>
            <a:spLocks noGrp="1"/>
          </p:cNvSpPr>
          <p:nvPr>
            <p:ph type="subTitle" idx="1"/>
          </p:nvPr>
        </p:nvSpPr>
        <p:spPr>
          <a:xfrm>
            <a:off x="0" y="4961138"/>
            <a:ext cx="11834949" cy="1483074"/>
          </a:xfrm>
        </p:spPr>
        <p:txBody>
          <a:bodyPr>
            <a:noAutofit/>
          </a:bodyPr>
          <a:lstStyle/>
          <a:p>
            <a:pPr algn="ctr"/>
            <a:r>
              <a:rPr lang="es-ES" sz="4400" b="1" dirty="0" err="1">
                <a:solidFill>
                  <a:schemeClr val="bg1"/>
                </a:solidFill>
                <a:latin typeface="Boogaloo" panose="03060902030202020203" pitchFamily="66" charset="0"/>
              </a:rPr>
              <a:t>Cycle</a:t>
            </a:r>
            <a:r>
              <a:rPr lang="es-ES" sz="4400" b="1" dirty="0">
                <a:solidFill>
                  <a:schemeClr val="bg1"/>
                </a:solidFill>
                <a:latin typeface="Boogaloo" panose="03060902030202020203" pitchFamily="66" charset="0"/>
              </a:rPr>
              <a:t> A-I </a:t>
            </a:r>
            <a:r>
              <a:rPr lang="es-ES" sz="4400" b="1" dirty="0" err="1">
                <a:solidFill>
                  <a:schemeClr val="bg1"/>
                </a:solidFill>
                <a:latin typeface="Boogaloo" panose="03060902030202020203" pitchFamily="66" charset="0"/>
              </a:rPr>
              <a:t>Sunday</a:t>
            </a:r>
            <a:r>
              <a:rPr lang="es-ES" sz="4400" b="1" dirty="0">
                <a:solidFill>
                  <a:schemeClr val="bg1"/>
                </a:solidFill>
                <a:latin typeface="Boogaloo" panose="03060902030202020203" pitchFamily="66" charset="0"/>
              </a:rPr>
              <a:t> </a:t>
            </a:r>
            <a:r>
              <a:rPr lang="es-ES" sz="4400" b="1" dirty="0" err="1">
                <a:solidFill>
                  <a:schemeClr val="bg1"/>
                </a:solidFill>
                <a:latin typeface="Boogaloo" panose="03060902030202020203" pitchFamily="66" charset="0"/>
              </a:rPr>
              <a:t>of</a:t>
            </a:r>
            <a:r>
              <a:rPr lang="es-ES" sz="4400" b="1" dirty="0">
                <a:solidFill>
                  <a:schemeClr val="bg1"/>
                </a:solidFill>
                <a:latin typeface="Boogaloo" panose="03060902030202020203" pitchFamily="66" charset="0"/>
              </a:rPr>
              <a:t> </a:t>
            </a:r>
            <a:r>
              <a:rPr lang="es-ES" sz="4400" b="1" dirty="0" err="1">
                <a:solidFill>
                  <a:schemeClr val="bg1"/>
                </a:solidFill>
                <a:latin typeface="Boogaloo" panose="03060902030202020203" pitchFamily="66" charset="0"/>
              </a:rPr>
              <a:t>Advent</a:t>
            </a:r>
            <a:endParaRPr lang="es-ES" sz="4400" b="1" dirty="0">
              <a:solidFill>
                <a:schemeClr val="bg1"/>
              </a:solidFill>
              <a:latin typeface="Boogaloo" panose="03060902030202020203" pitchFamily="66" charset="0"/>
            </a:endParaRPr>
          </a:p>
          <a:p>
            <a:pPr algn="ctr"/>
            <a:r>
              <a:rPr lang="es-ES" sz="4400" b="1" dirty="0">
                <a:solidFill>
                  <a:schemeClr val="bg1"/>
                </a:solidFill>
                <a:latin typeface="Boogaloo" panose="03060902030202020203" pitchFamily="66" charset="0"/>
              </a:rPr>
              <a:t>Be </a:t>
            </a:r>
            <a:r>
              <a:rPr lang="es-ES" sz="4400" b="1" dirty="0" err="1">
                <a:solidFill>
                  <a:schemeClr val="bg1"/>
                </a:solidFill>
                <a:latin typeface="Boogaloo" panose="03060902030202020203" pitchFamily="66" charset="0"/>
              </a:rPr>
              <a:t>Prepared</a:t>
            </a:r>
            <a:r>
              <a:rPr lang="es-ES" sz="4400" b="1" dirty="0">
                <a:solidFill>
                  <a:schemeClr val="bg1"/>
                </a:solidFill>
                <a:latin typeface="Boogaloo" panose="03060902030202020203" pitchFamily="66" charset="0"/>
              </a:rPr>
              <a:t>, </a:t>
            </a:r>
            <a:r>
              <a:rPr lang="es-ES" sz="4400" b="1" dirty="0">
                <a:ln w="12700">
                  <a:noFill/>
                </a:ln>
                <a:solidFill>
                  <a:schemeClr val="bg1"/>
                </a:solidFill>
                <a:latin typeface="Boogaloo" panose="03060902030202020203" pitchFamily="66" charset="0"/>
                <a:cs typeface="Arial" panose="020B0604020202020204" pitchFamily="34" charset="0"/>
              </a:rPr>
              <a:t>Matthew 24, 37-44</a:t>
            </a:r>
          </a:p>
          <a:p>
            <a:pPr algn="ctr"/>
            <a:r>
              <a:rPr lang="es-ES" sz="4400" b="1" dirty="0">
                <a:ln w="12700">
                  <a:noFill/>
                </a:ln>
                <a:solidFill>
                  <a:schemeClr val="bg1"/>
                </a:solidFill>
                <a:latin typeface="Boogaloo" panose="03060902030202020203" pitchFamily="66" charset="0"/>
                <a:cs typeface="Arial" panose="020B0604020202020204" pitchFamily="34" charset="0"/>
              </a:rPr>
              <a:t>www.fcpeace.org</a:t>
            </a:r>
          </a:p>
        </p:txBody>
      </p:sp>
    </p:spTree>
    <p:extLst>
      <p:ext uri="{BB962C8B-B14F-4D97-AF65-F5344CB8AC3E}">
        <p14:creationId xmlns:p14="http://schemas.microsoft.com/office/powerpoint/2010/main" val="35784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a:extLst>
              <a:ext uri="{FF2B5EF4-FFF2-40B4-BE49-F238E27FC236}">
                <a16:creationId xmlns:a16="http://schemas.microsoft.com/office/drawing/2014/main" id="{4C166BEA-525A-481A-8215-22C5BBCA6DC4}"/>
              </a:ext>
            </a:extLst>
          </p:cNvPr>
          <p:cNvSpPr txBox="1">
            <a:spLocks/>
          </p:cNvSpPr>
          <p:nvPr/>
        </p:nvSpPr>
        <p:spPr>
          <a:xfrm>
            <a:off x="4454144" y="6304870"/>
            <a:ext cx="2336800" cy="547459"/>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lnSpc>
                <a:spcPct val="110000"/>
              </a:lnSpc>
              <a:buNone/>
            </a:pPr>
            <a:r>
              <a:rPr lang="es-ES" b="1" dirty="0" err="1">
                <a:solidFill>
                  <a:schemeClr val="bg1"/>
                </a:solidFill>
                <a:latin typeface="Arima Madurai" panose="00000500000000000000" pitchFamily="50" charset="0"/>
                <a:cs typeface="Arima Madurai" panose="00000500000000000000" pitchFamily="50" charset="0"/>
              </a:rPr>
              <a:t>Helping</a:t>
            </a:r>
            <a:endParaRPr lang="es-PE" b="1" dirty="0">
              <a:solidFill>
                <a:schemeClr val="bg1"/>
              </a:solidFill>
              <a:latin typeface="Arima Madurai" panose="00000500000000000000" pitchFamily="50" charset="0"/>
              <a:cs typeface="Arima Madurai" panose="00000500000000000000" pitchFamily="50" charset="0"/>
            </a:endParaRPr>
          </a:p>
        </p:txBody>
      </p:sp>
      <p:sp>
        <p:nvSpPr>
          <p:cNvPr id="3" name="TextBox 2">
            <a:extLst>
              <a:ext uri="{FF2B5EF4-FFF2-40B4-BE49-F238E27FC236}">
                <a16:creationId xmlns:a16="http://schemas.microsoft.com/office/drawing/2014/main" id="{498C790E-D9AD-4210-E1B2-EB8135494FBA}"/>
              </a:ext>
            </a:extLst>
          </p:cNvPr>
          <p:cNvSpPr txBox="1"/>
          <p:nvPr/>
        </p:nvSpPr>
        <p:spPr>
          <a:xfrm>
            <a:off x="1347516" y="2836640"/>
            <a:ext cx="4206240" cy="923330"/>
          </a:xfrm>
          <a:prstGeom prst="rect">
            <a:avLst/>
          </a:prstGeom>
          <a:noFill/>
        </p:spPr>
        <p:txBody>
          <a:bodyPr wrap="square" rtlCol="0">
            <a:spAutoFit/>
          </a:bodyPr>
          <a:lstStyle/>
          <a:p>
            <a:pPr algn="ctr"/>
            <a:r>
              <a:rPr lang="en-US" b="1" dirty="0">
                <a:solidFill>
                  <a:schemeClr val="bg1"/>
                </a:solidFill>
                <a:latin typeface="Arima Madurai" panose="00000500000000000000" pitchFamily="50" charset="0"/>
                <a:cs typeface="Arima Madurai" panose="00000500000000000000" pitchFamily="50" charset="0"/>
              </a:rPr>
              <a:t>Seeking Jesus in prayer and in the sacraments, especially the Eucharist and Reconciliation</a:t>
            </a:r>
          </a:p>
        </p:txBody>
      </p:sp>
      <p:sp>
        <p:nvSpPr>
          <p:cNvPr id="4" name="TextBox 3">
            <a:extLst>
              <a:ext uri="{FF2B5EF4-FFF2-40B4-BE49-F238E27FC236}">
                <a16:creationId xmlns:a16="http://schemas.microsoft.com/office/drawing/2014/main" id="{637FDDA8-130C-2843-D0EF-9EE0CD134833}"/>
              </a:ext>
            </a:extLst>
          </p:cNvPr>
          <p:cNvSpPr txBox="1"/>
          <p:nvPr/>
        </p:nvSpPr>
        <p:spPr>
          <a:xfrm>
            <a:off x="9609178" y="2670699"/>
            <a:ext cx="2487168" cy="646331"/>
          </a:xfrm>
          <a:prstGeom prst="rect">
            <a:avLst/>
          </a:prstGeom>
          <a:noFill/>
        </p:spPr>
        <p:txBody>
          <a:bodyPr wrap="square" rtlCol="0">
            <a:spAutoFit/>
          </a:bodyPr>
          <a:lstStyle/>
          <a:p>
            <a:pPr algn="ctr"/>
            <a:r>
              <a:rPr lang="es-ES" b="1" dirty="0" err="1">
                <a:solidFill>
                  <a:schemeClr val="bg1"/>
                </a:solidFill>
                <a:latin typeface="Arima Madurai" panose="00000500000000000000" pitchFamily="50" charset="0"/>
                <a:cs typeface="Arima Madurai" panose="00000500000000000000" pitchFamily="50" charset="0"/>
              </a:rPr>
              <a:t>Obeying</a:t>
            </a:r>
            <a:r>
              <a:rPr lang="es-ES" b="1" dirty="0">
                <a:solidFill>
                  <a:schemeClr val="bg1"/>
                </a:solidFill>
                <a:latin typeface="Arima Madurai" panose="00000500000000000000" pitchFamily="50" charset="0"/>
                <a:cs typeface="Arima Madurai" panose="00000500000000000000" pitchFamily="50" charset="0"/>
              </a:rPr>
              <a:t> </a:t>
            </a:r>
            <a:r>
              <a:rPr lang="es-ES" b="1" dirty="0" err="1">
                <a:solidFill>
                  <a:schemeClr val="bg1"/>
                </a:solidFill>
                <a:latin typeface="Arima Madurai" panose="00000500000000000000" pitchFamily="50" charset="0"/>
                <a:cs typeface="Arima Madurai" panose="00000500000000000000" pitchFamily="50" charset="0"/>
              </a:rPr>
              <a:t>our</a:t>
            </a:r>
            <a:r>
              <a:rPr lang="es-ES" b="1" dirty="0">
                <a:solidFill>
                  <a:schemeClr val="bg1"/>
                </a:solidFill>
                <a:latin typeface="Arima Madurai" panose="00000500000000000000" pitchFamily="50" charset="0"/>
                <a:cs typeface="Arima Madurai" panose="00000500000000000000" pitchFamily="50" charset="0"/>
              </a:rPr>
              <a:t> </a:t>
            </a:r>
            <a:r>
              <a:rPr lang="es-ES" b="1" dirty="0" err="1">
                <a:solidFill>
                  <a:schemeClr val="bg1"/>
                </a:solidFill>
                <a:latin typeface="Arima Madurai" panose="00000500000000000000" pitchFamily="50" charset="0"/>
                <a:cs typeface="Arima Madurai" panose="00000500000000000000" pitchFamily="50" charset="0"/>
              </a:rPr>
              <a:t>parents</a:t>
            </a:r>
            <a:r>
              <a:rPr lang="es-ES" b="1" dirty="0">
                <a:solidFill>
                  <a:schemeClr val="bg1"/>
                </a:solidFill>
                <a:latin typeface="Arima Madurai" panose="00000500000000000000" pitchFamily="50" charset="0"/>
                <a:cs typeface="Arima Madurai" panose="00000500000000000000" pitchFamily="50" charset="0"/>
              </a:rPr>
              <a:t> and </a:t>
            </a:r>
            <a:r>
              <a:rPr lang="es-ES" b="1" dirty="0" err="1">
                <a:solidFill>
                  <a:schemeClr val="bg1"/>
                </a:solidFill>
                <a:latin typeface="Arima Madurai" panose="00000500000000000000" pitchFamily="50" charset="0"/>
                <a:cs typeface="Arima Madurai" panose="00000500000000000000" pitchFamily="50" charset="0"/>
              </a:rPr>
              <a:t>teachers</a:t>
            </a:r>
            <a:endParaRPr lang="en-US" dirty="0"/>
          </a:p>
        </p:txBody>
      </p:sp>
      <p:sp>
        <p:nvSpPr>
          <p:cNvPr id="7" name="TextBox 6">
            <a:extLst>
              <a:ext uri="{FF2B5EF4-FFF2-40B4-BE49-F238E27FC236}">
                <a16:creationId xmlns:a16="http://schemas.microsoft.com/office/drawing/2014/main" id="{6207DB00-619E-4AC5-9F27-1955E830C36C}"/>
              </a:ext>
            </a:extLst>
          </p:cNvPr>
          <p:cNvSpPr txBox="1"/>
          <p:nvPr/>
        </p:nvSpPr>
        <p:spPr>
          <a:xfrm>
            <a:off x="743543" y="6304870"/>
            <a:ext cx="2487168" cy="369332"/>
          </a:xfrm>
          <a:prstGeom prst="rect">
            <a:avLst/>
          </a:prstGeom>
          <a:noFill/>
        </p:spPr>
        <p:txBody>
          <a:bodyPr wrap="square" rtlCol="0">
            <a:spAutoFit/>
          </a:bodyPr>
          <a:lstStyle/>
          <a:p>
            <a:r>
              <a:rPr lang="en-US" b="1" dirty="0">
                <a:solidFill>
                  <a:schemeClr val="bg1"/>
                </a:solidFill>
                <a:latin typeface="Arima Madurai" panose="00000500000000000000" pitchFamily="50" charset="0"/>
                <a:cs typeface="Arima Madurai" panose="00000500000000000000" pitchFamily="50" charset="0"/>
              </a:rPr>
              <a:t>Sharing</a:t>
            </a:r>
          </a:p>
        </p:txBody>
      </p:sp>
      <p:sp>
        <p:nvSpPr>
          <p:cNvPr id="9" name="TextBox 8">
            <a:extLst>
              <a:ext uri="{FF2B5EF4-FFF2-40B4-BE49-F238E27FC236}">
                <a16:creationId xmlns:a16="http://schemas.microsoft.com/office/drawing/2014/main" id="{95B25D45-A15F-F3D3-6787-E74BECD6B120}"/>
              </a:ext>
            </a:extLst>
          </p:cNvPr>
          <p:cNvSpPr txBox="1"/>
          <p:nvPr/>
        </p:nvSpPr>
        <p:spPr>
          <a:xfrm>
            <a:off x="10086496" y="4972035"/>
            <a:ext cx="2190346" cy="646331"/>
          </a:xfrm>
          <a:prstGeom prst="rect">
            <a:avLst/>
          </a:prstGeom>
          <a:noFill/>
        </p:spPr>
        <p:txBody>
          <a:bodyPr wrap="square" rtlCol="0">
            <a:spAutoFit/>
          </a:bodyPr>
          <a:lstStyle/>
          <a:p>
            <a:pPr algn="ctr"/>
            <a:r>
              <a:rPr lang="es-ES" b="1" dirty="0" err="1">
                <a:solidFill>
                  <a:schemeClr val="bg1"/>
                </a:solidFill>
                <a:latin typeface="Arima Madurai" panose="00000500000000000000" pitchFamily="50" charset="0"/>
                <a:cs typeface="Arima Madurai" panose="00000500000000000000" pitchFamily="50" charset="0"/>
              </a:rPr>
              <a:t>Offering</a:t>
            </a:r>
            <a:r>
              <a:rPr lang="es-ES" b="1" dirty="0">
                <a:solidFill>
                  <a:schemeClr val="bg1"/>
                </a:solidFill>
                <a:latin typeface="Arima Madurai" panose="00000500000000000000" pitchFamily="50" charset="0"/>
                <a:cs typeface="Arima Madurai" panose="00000500000000000000" pitchFamily="50" charset="0"/>
              </a:rPr>
              <a:t> </a:t>
            </a:r>
            <a:r>
              <a:rPr lang="es-ES" b="1" dirty="0" err="1">
                <a:solidFill>
                  <a:schemeClr val="bg1"/>
                </a:solidFill>
                <a:latin typeface="Arima Madurai" panose="00000500000000000000" pitchFamily="50" charset="0"/>
                <a:cs typeface="Arima Madurai" panose="00000500000000000000" pitchFamily="50" charset="0"/>
              </a:rPr>
              <a:t>small</a:t>
            </a:r>
            <a:r>
              <a:rPr lang="es-ES" b="1" dirty="0">
                <a:solidFill>
                  <a:schemeClr val="bg1"/>
                </a:solidFill>
                <a:latin typeface="Arima Madurai" panose="00000500000000000000" pitchFamily="50" charset="0"/>
                <a:cs typeface="Arima Madurai" panose="00000500000000000000" pitchFamily="50" charset="0"/>
              </a:rPr>
              <a:t> </a:t>
            </a:r>
            <a:r>
              <a:rPr lang="es-ES" b="1" dirty="0" err="1">
                <a:solidFill>
                  <a:schemeClr val="bg1"/>
                </a:solidFill>
                <a:latin typeface="Arima Madurai" panose="00000500000000000000" pitchFamily="50" charset="0"/>
                <a:cs typeface="Arima Madurai" panose="00000500000000000000" pitchFamily="50" charset="0"/>
              </a:rPr>
              <a:t>sacrifices</a:t>
            </a:r>
            <a:endParaRPr lang="en-US" dirty="0"/>
          </a:p>
        </p:txBody>
      </p:sp>
      <p:pic>
        <p:nvPicPr>
          <p:cNvPr id="5122" name="Picture 2" descr="Invitar a Los Niños a Encontrar La Presencia Real De Cristo en La  Eucaristía | The Catholic Miscellany">
            <a:extLst>
              <a:ext uri="{FF2B5EF4-FFF2-40B4-BE49-F238E27FC236}">
                <a16:creationId xmlns:a16="http://schemas.microsoft.com/office/drawing/2014/main" id="{87A5D002-A7C5-43C9-FE22-4D1B20EC90F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3184" y="966252"/>
            <a:ext cx="3358120" cy="182986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Niños: Proverbios nos enseña a obedecer a los padres">
            <a:extLst>
              <a:ext uri="{FF2B5EF4-FFF2-40B4-BE49-F238E27FC236}">
                <a16:creationId xmlns:a16="http://schemas.microsoft.com/office/drawing/2014/main" id="{FF95966D-BABC-B9FF-6CD6-44D7148FBA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7365" y="1461870"/>
            <a:ext cx="3102072" cy="232655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853 Niños Compartiendo Juguetes Imágenes y Fotos - 123RF">
            <a:extLst>
              <a:ext uri="{FF2B5EF4-FFF2-40B4-BE49-F238E27FC236}">
                <a16:creationId xmlns:a16="http://schemas.microsoft.com/office/drawing/2014/main" id="{955B4A86-D2E1-E96B-DE9E-6501D085E0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372" y="3738072"/>
            <a:ext cx="2467926" cy="2467926"/>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artel de dibujos animados de niños ayudando a limpiar | Vector Gratis">
            <a:extLst>
              <a:ext uri="{FF2B5EF4-FFF2-40B4-BE49-F238E27FC236}">
                <a16:creationId xmlns:a16="http://schemas.microsoft.com/office/drawing/2014/main" id="{1D0CECB7-B166-73CF-C90F-17AC7524AC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4175" y="4078396"/>
            <a:ext cx="3102071" cy="217160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Imagen Prohibido de comer dulces - Imágenes Para Imprimir Gratis - Img 5424">
            <a:extLst>
              <a:ext uri="{FF2B5EF4-FFF2-40B4-BE49-F238E27FC236}">
                <a16:creationId xmlns:a16="http://schemas.microsoft.com/office/drawing/2014/main" id="{923C932A-08DD-911C-8662-BA4AB82E723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2362" y="4129411"/>
            <a:ext cx="2487168" cy="25334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70C543B-CE1F-3907-8977-FEF417669275}"/>
              </a:ext>
            </a:extLst>
          </p:cNvPr>
          <p:cNvSpPr txBox="1"/>
          <p:nvPr/>
        </p:nvSpPr>
        <p:spPr>
          <a:xfrm>
            <a:off x="3743138" y="236896"/>
            <a:ext cx="7266238" cy="615553"/>
          </a:xfrm>
          <a:prstGeom prst="rect">
            <a:avLst/>
          </a:prstGeom>
          <a:noFill/>
        </p:spPr>
        <p:txBody>
          <a:bodyPr wrap="square" rtlCol="0">
            <a:spAutoFit/>
          </a:bodyPr>
          <a:lstStyle/>
          <a:p>
            <a:r>
              <a:rPr lang="en-US" sz="3400" b="1" dirty="0">
                <a:solidFill>
                  <a:srgbClr val="FFFF00"/>
                </a:solidFill>
                <a:latin typeface="Arima Madurai" panose="00000500000000000000" pitchFamily="50" charset="0"/>
                <a:cs typeface="Arima Madurai" panose="00000500000000000000" pitchFamily="50" charset="0"/>
              </a:rPr>
              <a:t>How do we prepare our hearts?</a:t>
            </a:r>
          </a:p>
        </p:txBody>
      </p:sp>
    </p:spTree>
    <p:extLst>
      <p:ext uri="{BB962C8B-B14F-4D97-AF65-F5344CB8AC3E}">
        <p14:creationId xmlns:p14="http://schemas.microsoft.com/office/powerpoint/2010/main" val="145263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1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7"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626FAD3-86B0-4384-9BCC-032DEC33F30C}"/>
              </a:ext>
            </a:extLst>
          </p:cNvPr>
          <p:cNvSpPr/>
          <p:nvPr/>
        </p:nvSpPr>
        <p:spPr>
          <a:xfrm>
            <a:off x="0" y="2742897"/>
            <a:ext cx="12191999" cy="14465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8800" dirty="0">
                <a:ln w="0"/>
                <a:solidFill>
                  <a:schemeClr val="bg1"/>
                </a:solidFill>
                <a:effectLst>
                  <a:reflection blurRad="6350" stA="53000" endA="300" endPos="35500" dir="5400000" sy="-90000" algn="bl" rotWithShape="0"/>
                </a:effectLst>
                <a:latin typeface="Amaranth" panose="02000503050000020004" pitchFamily="50" charset="0"/>
              </a:rPr>
              <a:t>ACTIVITIES</a:t>
            </a:r>
          </a:p>
        </p:txBody>
      </p:sp>
    </p:spTree>
    <p:extLst>
      <p:ext uri="{BB962C8B-B14F-4D97-AF65-F5344CB8AC3E}">
        <p14:creationId xmlns:p14="http://schemas.microsoft.com/office/powerpoint/2010/main" val="4167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F818E30-BDCF-4E75-A228-3892BEEB278F}"/>
              </a:ext>
            </a:extLst>
          </p:cNvPr>
          <p:cNvSpPr txBox="1"/>
          <p:nvPr/>
        </p:nvSpPr>
        <p:spPr>
          <a:xfrm>
            <a:off x="2592335" y="261181"/>
            <a:ext cx="7007327" cy="523220"/>
          </a:xfrm>
          <a:prstGeom prst="rect">
            <a:avLst/>
          </a:prstGeom>
          <a:noFill/>
        </p:spPr>
        <p:txBody>
          <a:bodyPr wrap="square" rtlCol="0">
            <a:spAutoFit/>
          </a:bodyPr>
          <a:lstStyle/>
          <a:p>
            <a:pPr algn="ctr"/>
            <a:r>
              <a:rPr lang="es-ES" sz="2800" b="1" dirty="0" err="1">
                <a:solidFill>
                  <a:schemeClr val="bg1"/>
                </a:solidFill>
                <a:latin typeface="Arima Madurai" panose="00000500000000000000" pitchFamily="50" charset="0"/>
                <a:cs typeface="Arima Madurai" panose="00000500000000000000" pitchFamily="50" charset="0"/>
              </a:rPr>
              <a:t>The</a:t>
            </a:r>
            <a:r>
              <a:rPr lang="es-ES" sz="2800" b="1" dirty="0">
                <a:solidFill>
                  <a:schemeClr val="bg1"/>
                </a:solidFill>
                <a:latin typeface="Arima Madurai" panose="00000500000000000000" pitchFamily="50" charset="0"/>
                <a:cs typeface="Arima Madurai" panose="00000500000000000000" pitchFamily="50" charset="0"/>
              </a:rPr>
              <a:t> Symbols </a:t>
            </a:r>
            <a:r>
              <a:rPr lang="es-ES" sz="2800" b="1" dirty="0" err="1">
                <a:solidFill>
                  <a:schemeClr val="bg1"/>
                </a:solidFill>
                <a:latin typeface="Arima Madurai" panose="00000500000000000000" pitchFamily="50" charset="0"/>
                <a:cs typeface="Arima Madurai" panose="00000500000000000000" pitchFamily="50" charset="0"/>
              </a:rPr>
              <a:t>of</a:t>
            </a:r>
            <a:r>
              <a:rPr lang="es-ES" sz="2800" b="1" dirty="0">
                <a:solidFill>
                  <a:schemeClr val="bg1"/>
                </a:solidFill>
                <a:latin typeface="Arima Madurai" panose="00000500000000000000" pitchFamily="50" charset="0"/>
                <a:cs typeface="Arima Madurai" panose="00000500000000000000" pitchFamily="50" charset="0"/>
              </a:rPr>
              <a:t> </a:t>
            </a:r>
            <a:r>
              <a:rPr lang="es-ES" sz="2800" b="1" dirty="0" err="1">
                <a:solidFill>
                  <a:schemeClr val="bg1"/>
                </a:solidFill>
                <a:latin typeface="Arima Madurai" panose="00000500000000000000" pitchFamily="50" charset="0"/>
                <a:cs typeface="Arima Madurai" panose="00000500000000000000" pitchFamily="50" charset="0"/>
              </a:rPr>
              <a:t>the</a:t>
            </a:r>
            <a:r>
              <a:rPr lang="es-ES" sz="2800" b="1" dirty="0">
                <a:solidFill>
                  <a:schemeClr val="bg1"/>
                </a:solidFill>
                <a:latin typeface="Arima Madurai" panose="00000500000000000000" pitchFamily="50" charset="0"/>
                <a:cs typeface="Arima Madurai" panose="00000500000000000000" pitchFamily="50" charset="0"/>
              </a:rPr>
              <a:t> </a:t>
            </a:r>
            <a:r>
              <a:rPr lang="es-ES" sz="2800" b="1" dirty="0" err="1">
                <a:solidFill>
                  <a:schemeClr val="bg1"/>
                </a:solidFill>
                <a:latin typeface="Arima Madurai" panose="00000500000000000000" pitchFamily="50" charset="0"/>
                <a:cs typeface="Arima Madurai" panose="00000500000000000000" pitchFamily="50" charset="0"/>
              </a:rPr>
              <a:t>Advent</a:t>
            </a:r>
            <a:r>
              <a:rPr lang="es-ES" sz="2800" b="1" dirty="0">
                <a:solidFill>
                  <a:schemeClr val="bg1"/>
                </a:solidFill>
                <a:latin typeface="Arima Madurai" panose="00000500000000000000" pitchFamily="50" charset="0"/>
                <a:cs typeface="Arima Madurai" panose="00000500000000000000" pitchFamily="50" charset="0"/>
              </a:rPr>
              <a:t> </a:t>
            </a:r>
            <a:r>
              <a:rPr lang="es-ES" sz="2800" b="1" dirty="0" err="1">
                <a:solidFill>
                  <a:schemeClr val="bg1"/>
                </a:solidFill>
                <a:latin typeface="Arima Madurai" panose="00000500000000000000" pitchFamily="50" charset="0"/>
                <a:cs typeface="Arima Madurai" panose="00000500000000000000" pitchFamily="50" charset="0"/>
              </a:rPr>
              <a:t>Wreath</a:t>
            </a:r>
            <a:endParaRPr lang="es-MX" sz="2800" b="1" dirty="0">
              <a:solidFill>
                <a:schemeClr val="bg1"/>
              </a:solidFill>
              <a:latin typeface="Arima Madurai" panose="00000500000000000000" pitchFamily="50" charset="0"/>
              <a:cs typeface="Arima Madurai" panose="00000500000000000000" pitchFamily="50" charset="0"/>
            </a:endParaRPr>
          </a:p>
        </p:txBody>
      </p:sp>
      <p:pic>
        <p:nvPicPr>
          <p:cNvPr id="3" name="Imagen 2">
            <a:extLst>
              <a:ext uri="{FF2B5EF4-FFF2-40B4-BE49-F238E27FC236}">
                <a16:creationId xmlns:a16="http://schemas.microsoft.com/office/drawing/2014/main" id="{43844B39-FE68-4D8F-B4F7-00BC8C55C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4403" y="1840824"/>
            <a:ext cx="4018962" cy="3675879"/>
          </a:xfrm>
          <a:prstGeom prst="rect">
            <a:avLst/>
          </a:prstGeom>
        </p:spPr>
      </p:pic>
      <p:sp>
        <p:nvSpPr>
          <p:cNvPr id="4" name="Rectángulo 3">
            <a:extLst>
              <a:ext uri="{FF2B5EF4-FFF2-40B4-BE49-F238E27FC236}">
                <a16:creationId xmlns:a16="http://schemas.microsoft.com/office/drawing/2014/main" id="{C1B24433-4508-4177-B794-DCA26DF35FB0}"/>
              </a:ext>
            </a:extLst>
          </p:cNvPr>
          <p:cNvSpPr/>
          <p:nvPr/>
        </p:nvSpPr>
        <p:spPr>
          <a:xfrm>
            <a:off x="2248064" y="590316"/>
            <a:ext cx="8043332" cy="965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err="1">
                <a:solidFill>
                  <a:schemeClr val="bg1"/>
                </a:solidFill>
                <a:latin typeface="Arima Madurai" panose="00000500000000000000" pitchFamily="50" charset="0"/>
                <a:cs typeface="Arima Madurai" panose="00000500000000000000" pitchFamily="50" charset="0"/>
              </a:rPr>
              <a:t>Guess</a:t>
            </a:r>
            <a:r>
              <a:rPr lang="es-ES" b="1" dirty="0">
                <a:solidFill>
                  <a:schemeClr val="bg1"/>
                </a:solidFill>
                <a:latin typeface="Arima Madurai" panose="00000500000000000000" pitchFamily="50" charset="0"/>
                <a:cs typeface="Arima Madurai" panose="00000500000000000000" pitchFamily="50" charset="0"/>
              </a:rPr>
              <a:t> </a:t>
            </a:r>
            <a:r>
              <a:rPr lang="es-ES" b="1" dirty="0" err="1">
                <a:solidFill>
                  <a:schemeClr val="bg1"/>
                </a:solidFill>
                <a:latin typeface="Arima Madurai" panose="00000500000000000000" pitchFamily="50" charset="0"/>
                <a:cs typeface="Arima Madurai" panose="00000500000000000000" pitchFamily="50" charset="0"/>
              </a:rPr>
              <a:t>what</a:t>
            </a:r>
            <a:r>
              <a:rPr lang="es-ES" b="1" dirty="0">
                <a:solidFill>
                  <a:schemeClr val="bg1"/>
                </a:solidFill>
                <a:latin typeface="Arima Madurai" panose="00000500000000000000" pitchFamily="50" charset="0"/>
                <a:cs typeface="Arima Madurai" panose="00000500000000000000" pitchFamily="50" charset="0"/>
              </a:rPr>
              <a:t> </a:t>
            </a:r>
            <a:r>
              <a:rPr lang="es-ES" b="1" dirty="0" err="1">
                <a:solidFill>
                  <a:schemeClr val="bg1"/>
                </a:solidFill>
                <a:latin typeface="Arima Madurai" panose="00000500000000000000" pitchFamily="50" charset="0"/>
                <a:cs typeface="Arima Madurai" panose="00000500000000000000" pitchFamily="50" charset="0"/>
              </a:rPr>
              <a:t>each</a:t>
            </a:r>
            <a:r>
              <a:rPr lang="es-ES" b="1" dirty="0">
                <a:solidFill>
                  <a:schemeClr val="bg1"/>
                </a:solidFill>
                <a:latin typeface="Arima Madurai" panose="00000500000000000000" pitchFamily="50" charset="0"/>
                <a:cs typeface="Arima Madurai" panose="00000500000000000000" pitchFamily="50" charset="0"/>
              </a:rPr>
              <a:t> symbol </a:t>
            </a:r>
            <a:r>
              <a:rPr lang="es-ES" b="1" dirty="0" err="1">
                <a:solidFill>
                  <a:schemeClr val="bg1"/>
                </a:solidFill>
                <a:latin typeface="Arima Madurai" panose="00000500000000000000" pitchFamily="50" charset="0"/>
                <a:cs typeface="Arima Madurai" panose="00000500000000000000" pitchFamily="50" charset="0"/>
              </a:rPr>
              <a:t>means</a:t>
            </a:r>
            <a:r>
              <a:rPr lang="es-ES" b="1" dirty="0">
                <a:solidFill>
                  <a:schemeClr val="bg1"/>
                </a:solidFill>
                <a:latin typeface="Arima Madurai" panose="00000500000000000000" pitchFamily="50" charset="0"/>
                <a:cs typeface="Arima Madurai" panose="00000500000000000000" pitchFamily="50" charset="0"/>
              </a:rPr>
              <a:t>. </a:t>
            </a:r>
            <a:r>
              <a:rPr lang="es-ES" b="1" dirty="0" err="1">
                <a:solidFill>
                  <a:schemeClr val="bg1"/>
                </a:solidFill>
                <a:latin typeface="Arima Madurai" panose="00000500000000000000" pitchFamily="50" charset="0"/>
                <a:cs typeface="Arima Madurai" panose="00000500000000000000" pitchFamily="50" charset="0"/>
              </a:rPr>
              <a:t>The</a:t>
            </a:r>
            <a:r>
              <a:rPr lang="es-ES" b="1" dirty="0">
                <a:solidFill>
                  <a:schemeClr val="bg1"/>
                </a:solidFill>
                <a:latin typeface="Arima Madurai" panose="00000500000000000000" pitchFamily="50" charset="0"/>
                <a:cs typeface="Arima Madurai" panose="00000500000000000000" pitchFamily="50" charset="0"/>
              </a:rPr>
              <a:t> </a:t>
            </a:r>
            <a:r>
              <a:rPr lang="es-ES" b="1" dirty="0" err="1">
                <a:solidFill>
                  <a:schemeClr val="bg1"/>
                </a:solidFill>
                <a:latin typeface="Arima Madurai" panose="00000500000000000000" pitchFamily="50" charset="0"/>
                <a:cs typeface="Arima Madurai" panose="00000500000000000000" pitchFamily="50" charset="0"/>
              </a:rPr>
              <a:t>answers</a:t>
            </a:r>
            <a:r>
              <a:rPr lang="es-ES" b="1" dirty="0">
                <a:solidFill>
                  <a:schemeClr val="bg1"/>
                </a:solidFill>
                <a:latin typeface="Arima Madurai" panose="00000500000000000000" pitchFamily="50" charset="0"/>
                <a:cs typeface="Arima Madurai" panose="00000500000000000000" pitchFamily="50" charset="0"/>
              </a:rPr>
              <a:t> are </a:t>
            </a:r>
            <a:r>
              <a:rPr lang="es-ES" b="1" dirty="0" err="1">
                <a:solidFill>
                  <a:schemeClr val="bg1"/>
                </a:solidFill>
                <a:latin typeface="Arima Madurai" panose="00000500000000000000" pitchFamily="50" charset="0"/>
                <a:cs typeface="Arima Madurai" panose="00000500000000000000" pitchFamily="50" charset="0"/>
              </a:rPr>
              <a:t>below</a:t>
            </a:r>
            <a:r>
              <a:rPr lang="es-ES" b="1" dirty="0">
                <a:solidFill>
                  <a:schemeClr val="bg1"/>
                </a:solidFill>
                <a:latin typeface="Arima Madurai" panose="00000500000000000000" pitchFamily="50" charset="0"/>
                <a:cs typeface="Arima Madurai" panose="00000500000000000000" pitchFamily="50" charset="0"/>
              </a:rPr>
              <a:t>.</a:t>
            </a:r>
            <a:endParaRPr lang="es-PE" b="1" dirty="0">
              <a:solidFill>
                <a:schemeClr val="bg1"/>
              </a:solidFill>
              <a:latin typeface="Arima Madurai" panose="00000500000000000000" pitchFamily="50" charset="0"/>
              <a:cs typeface="Arima Madurai" panose="00000500000000000000" pitchFamily="50" charset="0"/>
            </a:endParaRPr>
          </a:p>
        </p:txBody>
      </p:sp>
      <p:sp>
        <p:nvSpPr>
          <p:cNvPr id="6" name="CuadroTexto 5">
            <a:extLst>
              <a:ext uri="{FF2B5EF4-FFF2-40B4-BE49-F238E27FC236}">
                <a16:creationId xmlns:a16="http://schemas.microsoft.com/office/drawing/2014/main" id="{0A6143DE-BB16-4A56-87BF-B83C4EB55796}"/>
              </a:ext>
            </a:extLst>
          </p:cNvPr>
          <p:cNvSpPr txBox="1"/>
          <p:nvPr/>
        </p:nvSpPr>
        <p:spPr>
          <a:xfrm>
            <a:off x="9108919" y="1779093"/>
            <a:ext cx="2573140" cy="369332"/>
          </a:xfrm>
          <a:prstGeom prst="rect">
            <a:avLst/>
          </a:prstGeom>
          <a:noFill/>
        </p:spPr>
        <p:txBody>
          <a:bodyPr wrap="none" rtlCol="0">
            <a:spAutoFit/>
          </a:bodyPr>
          <a:lstStyle/>
          <a:p>
            <a:r>
              <a:rPr lang="es-ES" b="1" dirty="0">
                <a:solidFill>
                  <a:schemeClr val="bg1"/>
                </a:solidFill>
                <a:latin typeface="Arima Madurai" panose="00000500000000000000" pitchFamily="50" charset="0"/>
                <a:cs typeface="Arima Madurai" panose="00000500000000000000" pitchFamily="50" charset="0"/>
              </a:rPr>
              <a:t>2. </a:t>
            </a:r>
            <a:r>
              <a:rPr lang="es-ES" b="1" dirty="0" err="1">
                <a:solidFill>
                  <a:schemeClr val="bg1"/>
                </a:solidFill>
                <a:latin typeface="Arima Madurai" panose="00000500000000000000" pitchFamily="50" charset="0"/>
                <a:cs typeface="Arima Madurai" panose="00000500000000000000" pitchFamily="50" charset="0"/>
              </a:rPr>
              <a:t>The</a:t>
            </a:r>
            <a:r>
              <a:rPr lang="es-ES" b="1" dirty="0">
                <a:solidFill>
                  <a:schemeClr val="bg1"/>
                </a:solidFill>
                <a:latin typeface="Arima Madurai" panose="00000500000000000000" pitchFamily="50" charset="0"/>
                <a:cs typeface="Arima Madurai" panose="00000500000000000000" pitchFamily="50" charset="0"/>
              </a:rPr>
              <a:t> </a:t>
            </a:r>
            <a:r>
              <a:rPr lang="es-ES" b="1" dirty="0" err="1">
                <a:solidFill>
                  <a:schemeClr val="bg1"/>
                </a:solidFill>
                <a:latin typeface="Arima Madurai" panose="00000500000000000000" pitchFamily="50" charset="0"/>
                <a:cs typeface="Arima Madurai" panose="00000500000000000000" pitchFamily="50" charset="0"/>
              </a:rPr>
              <a:t>green</a:t>
            </a:r>
            <a:r>
              <a:rPr lang="es-ES" b="1" dirty="0">
                <a:solidFill>
                  <a:schemeClr val="bg1"/>
                </a:solidFill>
                <a:latin typeface="Arima Madurai" panose="00000500000000000000" pitchFamily="50" charset="0"/>
                <a:cs typeface="Arima Madurai" panose="00000500000000000000" pitchFamily="50" charset="0"/>
              </a:rPr>
              <a:t> </a:t>
            </a:r>
            <a:r>
              <a:rPr lang="es-ES" b="1" dirty="0" err="1">
                <a:solidFill>
                  <a:schemeClr val="bg1"/>
                </a:solidFill>
                <a:latin typeface="Arima Madurai" panose="00000500000000000000" pitchFamily="50" charset="0"/>
                <a:cs typeface="Arima Madurai" panose="00000500000000000000" pitchFamily="50" charset="0"/>
              </a:rPr>
              <a:t>branches</a:t>
            </a:r>
            <a:endParaRPr lang="es-PE" b="1" dirty="0">
              <a:solidFill>
                <a:schemeClr val="bg1"/>
              </a:solidFill>
              <a:latin typeface="Arima Madurai" panose="00000500000000000000" pitchFamily="50" charset="0"/>
              <a:cs typeface="Arima Madurai" panose="00000500000000000000" pitchFamily="50" charset="0"/>
            </a:endParaRPr>
          </a:p>
        </p:txBody>
      </p:sp>
      <p:sp>
        <p:nvSpPr>
          <p:cNvPr id="7" name="CuadroTexto 6">
            <a:extLst>
              <a:ext uri="{FF2B5EF4-FFF2-40B4-BE49-F238E27FC236}">
                <a16:creationId xmlns:a16="http://schemas.microsoft.com/office/drawing/2014/main" id="{56409DE6-A18B-4EBB-BC6C-9D121CFED219}"/>
              </a:ext>
            </a:extLst>
          </p:cNvPr>
          <p:cNvSpPr txBox="1"/>
          <p:nvPr/>
        </p:nvSpPr>
        <p:spPr>
          <a:xfrm>
            <a:off x="1402402" y="1954416"/>
            <a:ext cx="1774845" cy="369332"/>
          </a:xfrm>
          <a:prstGeom prst="rect">
            <a:avLst/>
          </a:prstGeom>
          <a:noFill/>
        </p:spPr>
        <p:txBody>
          <a:bodyPr wrap="none" rtlCol="0">
            <a:spAutoFit/>
          </a:bodyPr>
          <a:lstStyle/>
          <a:p>
            <a:r>
              <a:rPr lang="es-ES" b="1" dirty="0">
                <a:solidFill>
                  <a:schemeClr val="bg1"/>
                </a:solidFill>
                <a:latin typeface="Arima Madurai" panose="00000500000000000000" pitchFamily="50" charset="0"/>
                <a:cs typeface="Arima Madurai" panose="00000500000000000000" pitchFamily="50" charset="0"/>
              </a:rPr>
              <a:t>1. </a:t>
            </a:r>
            <a:r>
              <a:rPr lang="es-ES" b="1" dirty="0" err="1">
                <a:solidFill>
                  <a:schemeClr val="bg1"/>
                </a:solidFill>
                <a:latin typeface="Arima Madurai" panose="00000500000000000000" pitchFamily="50" charset="0"/>
                <a:cs typeface="Arima Madurai" panose="00000500000000000000" pitchFamily="50" charset="0"/>
              </a:rPr>
              <a:t>The</a:t>
            </a:r>
            <a:r>
              <a:rPr lang="es-ES" b="1" dirty="0">
                <a:solidFill>
                  <a:schemeClr val="bg1"/>
                </a:solidFill>
                <a:latin typeface="Arima Madurai" panose="00000500000000000000" pitchFamily="50" charset="0"/>
                <a:cs typeface="Arima Madurai" panose="00000500000000000000" pitchFamily="50" charset="0"/>
              </a:rPr>
              <a:t> red </a:t>
            </a:r>
            <a:r>
              <a:rPr lang="es-ES" b="1" dirty="0" err="1">
                <a:solidFill>
                  <a:schemeClr val="bg1"/>
                </a:solidFill>
                <a:latin typeface="Arima Madurai" panose="00000500000000000000" pitchFamily="50" charset="0"/>
                <a:cs typeface="Arima Madurai" panose="00000500000000000000" pitchFamily="50" charset="0"/>
              </a:rPr>
              <a:t>bow</a:t>
            </a:r>
            <a:endParaRPr lang="es-PE" b="1" dirty="0">
              <a:solidFill>
                <a:schemeClr val="bg1"/>
              </a:solidFill>
              <a:latin typeface="Arima Madurai" panose="00000500000000000000" pitchFamily="50" charset="0"/>
              <a:cs typeface="Arima Madurai" panose="00000500000000000000" pitchFamily="50" charset="0"/>
            </a:endParaRPr>
          </a:p>
        </p:txBody>
      </p:sp>
      <p:sp>
        <p:nvSpPr>
          <p:cNvPr id="8" name="CuadroTexto 7">
            <a:extLst>
              <a:ext uri="{FF2B5EF4-FFF2-40B4-BE49-F238E27FC236}">
                <a16:creationId xmlns:a16="http://schemas.microsoft.com/office/drawing/2014/main" id="{9E57884D-8A2E-4D31-BD80-B57E75A18D56}"/>
              </a:ext>
            </a:extLst>
          </p:cNvPr>
          <p:cNvSpPr txBox="1"/>
          <p:nvPr/>
        </p:nvSpPr>
        <p:spPr>
          <a:xfrm>
            <a:off x="9469508" y="3669754"/>
            <a:ext cx="2263761" cy="369332"/>
          </a:xfrm>
          <a:prstGeom prst="rect">
            <a:avLst/>
          </a:prstGeom>
          <a:noFill/>
        </p:spPr>
        <p:txBody>
          <a:bodyPr wrap="none" rtlCol="0">
            <a:spAutoFit/>
          </a:bodyPr>
          <a:lstStyle/>
          <a:p>
            <a:r>
              <a:rPr lang="es-ES" b="1" dirty="0">
                <a:solidFill>
                  <a:schemeClr val="bg1"/>
                </a:solidFill>
                <a:latin typeface="Arima Madurai" panose="00000500000000000000" pitchFamily="50" charset="0"/>
                <a:cs typeface="Arima Madurai" panose="00000500000000000000" pitchFamily="50" charset="0"/>
              </a:rPr>
              <a:t>4. </a:t>
            </a:r>
            <a:r>
              <a:rPr lang="es-ES" b="1" dirty="0" err="1">
                <a:solidFill>
                  <a:schemeClr val="bg1"/>
                </a:solidFill>
                <a:latin typeface="Arima Madurai" panose="00000500000000000000" pitchFamily="50" charset="0"/>
                <a:cs typeface="Arima Madurai" panose="00000500000000000000" pitchFamily="50" charset="0"/>
              </a:rPr>
              <a:t>The</a:t>
            </a:r>
            <a:r>
              <a:rPr lang="es-ES" b="1" dirty="0">
                <a:solidFill>
                  <a:schemeClr val="bg1"/>
                </a:solidFill>
                <a:latin typeface="Arima Madurai" panose="00000500000000000000" pitchFamily="50" charset="0"/>
                <a:cs typeface="Arima Madurai" panose="00000500000000000000" pitchFamily="50" charset="0"/>
              </a:rPr>
              <a:t> </a:t>
            </a:r>
            <a:r>
              <a:rPr lang="es-ES" b="1" dirty="0" err="1">
                <a:solidFill>
                  <a:schemeClr val="bg1"/>
                </a:solidFill>
                <a:latin typeface="Arima Madurai" panose="00000500000000000000" pitchFamily="50" charset="0"/>
                <a:cs typeface="Arima Madurai" panose="00000500000000000000" pitchFamily="50" charset="0"/>
              </a:rPr>
              <a:t>four</a:t>
            </a:r>
            <a:r>
              <a:rPr lang="es-ES" b="1" dirty="0">
                <a:solidFill>
                  <a:schemeClr val="bg1"/>
                </a:solidFill>
                <a:latin typeface="Arima Madurai" panose="00000500000000000000" pitchFamily="50" charset="0"/>
                <a:cs typeface="Arima Madurai" panose="00000500000000000000" pitchFamily="50" charset="0"/>
              </a:rPr>
              <a:t> </a:t>
            </a:r>
            <a:r>
              <a:rPr lang="es-ES" b="1" dirty="0" err="1">
                <a:solidFill>
                  <a:schemeClr val="bg1"/>
                </a:solidFill>
                <a:latin typeface="Arima Madurai" panose="00000500000000000000" pitchFamily="50" charset="0"/>
                <a:cs typeface="Arima Madurai" panose="00000500000000000000" pitchFamily="50" charset="0"/>
              </a:rPr>
              <a:t>candles</a:t>
            </a:r>
            <a:endParaRPr lang="es-PE" b="1" dirty="0">
              <a:solidFill>
                <a:schemeClr val="bg1"/>
              </a:solidFill>
              <a:latin typeface="Arima Madurai" panose="00000500000000000000" pitchFamily="50" charset="0"/>
              <a:cs typeface="Arima Madurai" panose="00000500000000000000" pitchFamily="50" charset="0"/>
            </a:endParaRPr>
          </a:p>
        </p:txBody>
      </p:sp>
      <p:sp>
        <p:nvSpPr>
          <p:cNvPr id="9" name="CuadroTexto 8">
            <a:extLst>
              <a:ext uri="{FF2B5EF4-FFF2-40B4-BE49-F238E27FC236}">
                <a16:creationId xmlns:a16="http://schemas.microsoft.com/office/drawing/2014/main" id="{C1B995B9-1073-4E1B-BADA-B640E6889715}"/>
              </a:ext>
            </a:extLst>
          </p:cNvPr>
          <p:cNvSpPr txBox="1"/>
          <p:nvPr/>
        </p:nvSpPr>
        <p:spPr>
          <a:xfrm>
            <a:off x="973592" y="3678763"/>
            <a:ext cx="2351926" cy="369332"/>
          </a:xfrm>
          <a:prstGeom prst="rect">
            <a:avLst/>
          </a:prstGeom>
          <a:noFill/>
        </p:spPr>
        <p:txBody>
          <a:bodyPr wrap="none" rtlCol="0">
            <a:spAutoFit/>
          </a:bodyPr>
          <a:lstStyle/>
          <a:p>
            <a:r>
              <a:rPr lang="es-ES" b="1" dirty="0">
                <a:solidFill>
                  <a:schemeClr val="bg1"/>
                </a:solidFill>
                <a:latin typeface="Arima Madurai" panose="00000500000000000000" pitchFamily="50" charset="0"/>
                <a:cs typeface="Arima Madurai" panose="00000500000000000000" pitchFamily="50" charset="0"/>
              </a:rPr>
              <a:t>3. </a:t>
            </a:r>
            <a:r>
              <a:rPr lang="es-ES" b="1" dirty="0" err="1">
                <a:solidFill>
                  <a:schemeClr val="bg1"/>
                </a:solidFill>
                <a:latin typeface="Arima Madurai" panose="00000500000000000000" pitchFamily="50" charset="0"/>
                <a:cs typeface="Arima Madurai" panose="00000500000000000000" pitchFamily="50" charset="0"/>
              </a:rPr>
              <a:t>The</a:t>
            </a:r>
            <a:r>
              <a:rPr lang="es-ES" b="1" dirty="0">
                <a:solidFill>
                  <a:schemeClr val="bg1"/>
                </a:solidFill>
                <a:latin typeface="Arima Madurai" panose="00000500000000000000" pitchFamily="50" charset="0"/>
                <a:cs typeface="Arima Madurai" panose="00000500000000000000" pitchFamily="50" charset="0"/>
              </a:rPr>
              <a:t> circular </a:t>
            </a:r>
            <a:r>
              <a:rPr lang="es-ES" b="1" dirty="0" err="1">
                <a:solidFill>
                  <a:schemeClr val="bg1"/>
                </a:solidFill>
                <a:latin typeface="Arima Madurai" panose="00000500000000000000" pitchFamily="50" charset="0"/>
                <a:cs typeface="Arima Madurai" panose="00000500000000000000" pitchFamily="50" charset="0"/>
              </a:rPr>
              <a:t>form</a:t>
            </a:r>
            <a:endParaRPr lang="es-PE" b="1" dirty="0">
              <a:solidFill>
                <a:schemeClr val="bg1"/>
              </a:solidFill>
              <a:latin typeface="Arima Madurai" panose="00000500000000000000" pitchFamily="50" charset="0"/>
              <a:cs typeface="Arima Madurai" panose="00000500000000000000" pitchFamily="50" charset="0"/>
            </a:endParaRPr>
          </a:p>
        </p:txBody>
      </p:sp>
      <p:sp>
        <p:nvSpPr>
          <p:cNvPr id="10" name="Rectángulo 9">
            <a:extLst>
              <a:ext uri="{FF2B5EF4-FFF2-40B4-BE49-F238E27FC236}">
                <a16:creationId xmlns:a16="http://schemas.microsoft.com/office/drawing/2014/main" id="{2AD22E23-B209-46F5-848F-8622A4D0D457}"/>
              </a:ext>
            </a:extLst>
          </p:cNvPr>
          <p:cNvSpPr/>
          <p:nvPr/>
        </p:nvSpPr>
        <p:spPr>
          <a:xfrm>
            <a:off x="3118849" y="5403110"/>
            <a:ext cx="2734733" cy="1316575"/>
          </a:xfrm>
          <a:prstGeom prst="rect">
            <a:avLst/>
          </a:prstGeom>
          <a:solidFill>
            <a:srgbClr val="4F227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rgbClr val="FFFF00"/>
                </a:solidFill>
                <a:latin typeface="Arima Madurai" panose="00000500000000000000" pitchFamily="50" charset="0"/>
                <a:cs typeface="Arima Madurai" panose="00000500000000000000" pitchFamily="50" charset="0"/>
              </a:rPr>
              <a:t>1</a:t>
            </a:r>
          </a:p>
          <a:p>
            <a:pPr algn="ctr"/>
            <a:r>
              <a:rPr lang="es-ES" sz="1400" dirty="0" err="1">
                <a:solidFill>
                  <a:schemeClr val="bg1"/>
                </a:solidFill>
                <a:latin typeface="Arima Madurai" panose="00000500000000000000" pitchFamily="50" charset="0"/>
                <a:cs typeface="Arima Madurai" panose="00000500000000000000" pitchFamily="50" charset="0"/>
              </a:rPr>
              <a:t>It</a:t>
            </a:r>
            <a:r>
              <a:rPr lang="es-ES" sz="1400" dirty="0">
                <a:solidFill>
                  <a:schemeClr val="bg1"/>
                </a:solidFill>
                <a:latin typeface="Arima Madurai" panose="00000500000000000000" pitchFamily="50" charset="0"/>
                <a:cs typeface="Arima Madurai" panose="00000500000000000000" pitchFamily="50" charset="0"/>
              </a:rPr>
              <a:t> </a:t>
            </a:r>
            <a:r>
              <a:rPr lang="es-ES" sz="1400" dirty="0" err="1">
                <a:solidFill>
                  <a:schemeClr val="bg1"/>
                </a:solidFill>
                <a:latin typeface="Arima Madurai" panose="00000500000000000000" pitchFamily="50" charset="0"/>
                <a:cs typeface="Arima Madurai" panose="00000500000000000000" pitchFamily="50" charset="0"/>
              </a:rPr>
              <a:t>represents</a:t>
            </a:r>
            <a:r>
              <a:rPr lang="es-ES" sz="1400" dirty="0">
                <a:solidFill>
                  <a:schemeClr val="bg1"/>
                </a:solidFill>
                <a:latin typeface="Arima Madurai" panose="00000500000000000000" pitchFamily="50" charset="0"/>
                <a:cs typeface="Arima Madurai" panose="00000500000000000000" pitchFamily="50" charset="0"/>
              </a:rPr>
              <a:t> </a:t>
            </a:r>
            <a:r>
              <a:rPr lang="es-ES" sz="1400" dirty="0" err="1">
                <a:solidFill>
                  <a:schemeClr val="bg1"/>
                </a:solidFill>
                <a:latin typeface="Arima Madurai" panose="00000500000000000000" pitchFamily="50" charset="0"/>
                <a:cs typeface="Arima Madurai" panose="00000500000000000000" pitchFamily="50" charset="0"/>
              </a:rPr>
              <a:t>our</a:t>
            </a:r>
            <a:r>
              <a:rPr lang="es-ES" sz="1400" dirty="0">
                <a:solidFill>
                  <a:schemeClr val="bg1"/>
                </a:solidFill>
                <a:latin typeface="Arima Madurai" panose="00000500000000000000" pitchFamily="50" charset="0"/>
                <a:cs typeface="Arima Madurai" panose="00000500000000000000" pitchFamily="50" charset="0"/>
              </a:rPr>
              <a:t> </a:t>
            </a:r>
            <a:r>
              <a:rPr lang="es-ES" sz="1400" dirty="0" err="1">
                <a:solidFill>
                  <a:schemeClr val="bg1"/>
                </a:solidFill>
                <a:latin typeface="Arima Madurai" panose="00000500000000000000" pitchFamily="50" charset="0"/>
                <a:cs typeface="Arima Madurai" panose="00000500000000000000" pitchFamily="50" charset="0"/>
              </a:rPr>
              <a:t>love</a:t>
            </a:r>
            <a:r>
              <a:rPr lang="es-ES" sz="1400" dirty="0">
                <a:solidFill>
                  <a:schemeClr val="bg1"/>
                </a:solidFill>
                <a:latin typeface="Arima Madurai" panose="00000500000000000000" pitchFamily="50" charset="0"/>
                <a:cs typeface="Arima Madurai" panose="00000500000000000000" pitchFamily="50" charset="0"/>
              </a:rPr>
              <a:t> </a:t>
            </a:r>
            <a:r>
              <a:rPr lang="es-ES" sz="1400" dirty="0" err="1">
                <a:solidFill>
                  <a:schemeClr val="bg1"/>
                </a:solidFill>
                <a:latin typeface="Arima Madurai" panose="00000500000000000000" pitchFamily="50" charset="0"/>
                <a:cs typeface="Arima Madurai" panose="00000500000000000000" pitchFamily="50" charset="0"/>
              </a:rPr>
              <a:t>for</a:t>
            </a:r>
            <a:r>
              <a:rPr lang="es-ES" sz="1400" dirty="0">
                <a:solidFill>
                  <a:schemeClr val="bg1"/>
                </a:solidFill>
                <a:latin typeface="Arima Madurai" panose="00000500000000000000" pitchFamily="50" charset="0"/>
                <a:cs typeface="Arima Madurai" panose="00000500000000000000" pitchFamily="50" charset="0"/>
              </a:rPr>
              <a:t> </a:t>
            </a:r>
            <a:r>
              <a:rPr lang="es-ES" sz="1400" dirty="0" err="1">
                <a:solidFill>
                  <a:schemeClr val="bg1"/>
                </a:solidFill>
                <a:latin typeface="Arima Madurai" panose="00000500000000000000" pitchFamily="50" charset="0"/>
                <a:cs typeface="Arima Madurai" panose="00000500000000000000" pitchFamily="50" charset="0"/>
              </a:rPr>
              <a:t>God</a:t>
            </a:r>
            <a:r>
              <a:rPr lang="es-ES" sz="1400" dirty="0">
                <a:solidFill>
                  <a:schemeClr val="bg1"/>
                </a:solidFill>
                <a:latin typeface="Arima Madurai" panose="00000500000000000000" pitchFamily="50" charset="0"/>
                <a:cs typeface="Arima Madurai" panose="00000500000000000000" pitchFamily="50" charset="0"/>
              </a:rPr>
              <a:t> and </a:t>
            </a:r>
            <a:r>
              <a:rPr lang="es-ES" sz="1400" dirty="0" err="1">
                <a:solidFill>
                  <a:schemeClr val="bg1"/>
                </a:solidFill>
                <a:latin typeface="Arima Madurai" panose="00000500000000000000" pitchFamily="50" charset="0"/>
                <a:cs typeface="Arima Madurai" panose="00000500000000000000" pitchFamily="50" charset="0"/>
              </a:rPr>
              <a:t>God’s</a:t>
            </a:r>
            <a:r>
              <a:rPr lang="es-ES" sz="1400" dirty="0">
                <a:solidFill>
                  <a:schemeClr val="bg1"/>
                </a:solidFill>
                <a:latin typeface="Arima Madurai" panose="00000500000000000000" pitchFamily="50" charset="0"/>
                <a:cs typeface="Arima Madurai" panose="00000500000000000000" pitchFamily="50" charset="0"/>
              </a:rPr>
              <a:t> </a:t>
            </a:r>
            <a:r>
              <a:rPr lang="es-ES" sz="1400" dirty="0" err="1">
                <a:solidFill>
                  <a:schemeClr val="bg1"/>
                </a:solidFill>
                <a:latin typeface="Arima Madurai" panose="00000500000000000000" pitchFamily="50" charset="0"/>
                <a:cs typeface="Arima Madurai" panose="00000500000000000000" pitchFamily="50" charset="0"/>
              </a:rPr>
              <a:t>love</a:t>
            </a:r>
            <a:r>
              <a:rPr lang="es-ES" sz="1400" dirty="0">
                <a:solidFill>
                  <a:schemeClr val="bg1"/>
                </a:solidFill>
                <a:latin typeface="Arima Madurai" panose="00000500000000000000" pitchFamily="50" charset="0"/>
                <a:cs typeface="Arima Madurai" panose="00000500000000000000" pitchFamily="50" charset="0"/>
              </a:rPr>
              <a:t> </a:t>
            </a:r>
            <a:r>
              <a:rPr lang="es-ES" sz="1400" dirty="0" err="1">
                <a:solidFill>
                  <a:schemeClr val="bg1"/>
                </a:solidFill>
                <a:latin typeface="Arima Madurai" panose="00000500000000000000" pitchFamily="50" charset="0"/>
                <a:cs typeface="Arima Madurai" panose="00000500000000000000" pitchFamily="50" charset="0"/>
              </a:rPr>
              <a:t>that</a:t>
            </a:r>
            <a:r>
              <a:rPr lang="es-ES" sz="1400" dirty="0">
                <a:solidFill>
                  <a:schemeClr val="bg1"/>
                </a:solidFill>
                <a:latin typeface="Arima Madurai" panose="00000500000000000000" pitchFamily="50" charset="0"/>
                <a:cs typeface="Arima Madurai" panose="00000500000000000000" pitchFamily="50" charset="0"/>
              </a:rPr>
              <a:t> </a:t>
            </a:r>
            <a:r>
              <a:rPr lang="es-ES" sz="1400" dirty="0" err="1">
                <a:solidFill>
                  <a:schemeClr val="bg1"/>
                </a:solidFill>
                <a:latin typeface="Arima Madurai" panose="00000500000000000000" pitchFamily="50" charset="0"/>
                <a:cs typeface="Arima Madurai" panose="00000500000000000000" pitchFamily="50" charset="0"/>
              </a:rPr>
              <a:t>surrounds</a:t>
            </a:r>
            <a:r>
              <a:rPr lang="es-ES" sz="1400" dirty="0">
                <a:solidFill>
                  <a:schemeClr val="bg1"/>
                </a:solidFill>
                <a:latin typeface="Arima Madurai" panose="00000500000000000000" pitchFamily="50" charset="0"/>
                <a:cs typeface="Arima Madurai" panose="00000500000000000000" pitchFamily="50" charset="0"/>
              </a:rPr>
              <a:t> </a:t>
            </a:r>
            <a:r>
              <a:rPr lang="es-ES" sz="1400" dirty="0" err="1">
                <a:solidFill>
                  <a:schemeClr val="bg1"/>
                </a:solidFill>
                <a:latin typeface="Arima Madurai" panose="00000500000000000000" pitchFamily="50" charset="0"/>
                <a:cs typeface="Arima Madurai" panose="00000500000000000000" pitchFamily="50" charset="0"/>
              </a:rPr>
              <a:t>us</a:t>
            </a:r>
            <a:r>
              <a:rPr lang="es-ES" sz="1400" dirty="0">
                <a:solidFill>
                  <a:schemeClr val="bg1"/>
                </a:solidFill>
                <a:latin typeface="Arima Madurai" panose="00000500000000000000" pitchFamily="50" charset="0"/>
                <a:cs typeface="Arima Madurai" panose="00000500000000000000" pitchFamily="50" charset="0"/>
              </a:rPr>
              <a:t> </a:t>
            </a:r>
            <a:r>
              <a:rPr lang="es-ES" sz="1400" dirty="0" err="1">
                <a:solidFill>
                  <a:schemeClr val="bg1"/>
                </a:solidFill>
                <a:latin typeface="Arima Madurai" panose="00000500000000000000" pitchFamily="50" charset="0"/>
                <a:cs typeface="Arima Madurai" panose="00000500000000000000" pitchFamily="50" charset="0"/>
              </a:rPr>
              <a:t>always</a:t>
            </a:r>
            <a:r>
              <a:rPr lang="es-ES" sz="1400" dirty="0">
                <a:solidFill>
                  <a:schemeClr val="bg1"/>
                </a:solidFill>
                <a:latin typeface="Arima Madurai" panose="00000500000000000000" pitchFamily="50" charset="0"/>
                <a:cs typeface="Arima Madurai" panose="00000500000000000000" pitchFamily="50" charset="0"/>
              </a:rPr>
              <a:t>. </a:t>
            </a:r>
            <a:endParaRPr lang="es-PE" sz="1400" dirty="0">
              <a:solidFill>
                <a:schemeClr val="bg1"/>
              </a:solidFill>
              <a:latin typeface="Arima Madurai" panose="00000500000000000000" pitchFamily="50" charset="0"/>
              <a:cs typeface="Arima Madurai" panose="00000500000000000000" pitchFamily="50" charset="0"/>
            </a:endParaRPr>
          </a:p>
        </p:txBody>
      </p:sp>
      <p:sp>
        <p:nvSpPr>
          <p:cNvPr id="11" name="Rectángulo 10">
            <a:extLst>
              <a:ext uri="{FF2B5EF4-FFF2-40B4-BE49-F238E27FC236}">
                <a16:creationId xmlns:a16="http://schemas.microsoft.com/office/drawing/2014/main" id="{41BB60CC-EE3E-4034-80B8-5CCFBF348697}"/>
              </a:ext>
            </a:extLst>
          </p:cNvPr>
          <p:cNvSpPr/>
          <p:nvPr/>
        </p:nvSpPr>
        <p:spPr>
          <a:xfrm>
            <a:off x="6269730" y="5436547"/>
            <a:ext cx="2734733" cy="1316575"/>
          </a:xfrm>
          <a:prstGeom prst="rect">
            <a:avLst/>
          </a:prstGeom>
          <a:solidFill>
            <a:srgbClr val="4F227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rgbClr val="FFFF00"/>
                </a:solidFill>
                <a:latin typeface="Arima Madurai" panose="00000500000000000000" pitchFamily="50" charset="0"/>
                <a:cs typeface="Arima Madurai" panose="00000500000000000000" pitchFamily="50" charset="0"/>
              </a:rPr>
              <a:t>2</a:t>
            </a:r>
          </a:p>
          <a:p>
            <a:pPr algn="ctr"/>
            <a:r>
              <a:rPr lang="es-ES" sz="1400" dirty="0" err="1">
                <a:solidFill>
                  <a:schemeClr val="bg1"/>
                </a:solidFill>
                <a:latin typeface="Arima Madurai" panose="00000500000000000000" pitchFamily="50" charset="0"/>
                <a:cs typeface="Arima Madurai" panose="00000500000000000000" pitchFamily="50" charset="0"/>
              </a:rPr>
              <a:t>It</a:t>
            </a:r>
            <a:r>
              <a:rPr lang="es-ES" sz="1400" dirty="0">
                <a:solidFill>
                  <a:schemeClr val="bg1"/>
                </a:solidFill>
                <a:latin typeface="Arima Madurai" panose="00000500000000000000" pitchFamily="50" charset="0"/>
                <a:cs typeface="Arima Madurai" panose="00000500000000000000" pitchFamily="50" charset="0"/>
              </a:rPr>
              <a:t> </a:t>
            </a:r>
            <a:r>
              <a:rPr lang="es-ES" sz="1400" dirty="0" err="1">
                <a:solidFill>
                  <a:schemeClr val="bg1"/>
                </a:solidFill>
                <a:latin typeface="Arima Madurai" panose="00000500000000000000" pitchFamily="50" charset="0"/>
                <a:cs typeface="Arima Madurai" panose="00000500000000000000" pitchFamily="50" charset="0"/>
              </a:rPr>
              <a:t>represents</a:t>
            </a:r>
            <a:r>
              <a:rPr lang="es-ES" sz="1400" dirty="0">
                <a:solidFill>
                  <a:schemeClr val="bg1"/>
                </a:solidFill>
                <a:latin typeface="Arima Madurai" panose="00000500000000000000" pitchFamily="50" charset="0"/>
                <a:cs typeface="Arima Madurai" panose="00000500000000000000" pitchFamily="50" charset="0"/>
              </a:rPr>
              <a:t> </a:t>
            </a:r>
            <a:r>
              <a:rPr lang="es-ES" sz="1400" dirty="0" err="1">
                <a:solidFill>
                  <a:schemeClr val="bg1"/>
                </a:solidFill>
                <a:latin typeface="Arima Madurai" panose="00000500000000000000" pitchFamily="50" charset="0"/>
                <a:cs typeface="Arima Madurai" panose="00000500000000000000" pitchFamily="50" charset="0"/>
              </a:rPr>
              <a:t>the</a:t>
            </a:r>
            <a:r>
              <a:rPr lang="es-ES" sz="1400" dirty="0">
                <a:solidFill>
                  <a:schemeClr val="bg1"/>
                </a:solidFill>
                <a:latin typeface="Arima Madurai" panose="00000500000000000000" pitchFamily="50" charset="0"/>
                <a:cs typeface="Arima Madurai" panose="00000500000000000000" pitchFamily="50" charset="0"/>
              </a:rPr>
              <a:t> color </a:t>
            </a:r>
            <a:r>
              <a:rPr lang="es-ES" sz="1400" dirty="0" err="1">
                <a:solidFill>
                  <a:schemeClr val="bg1"/>
                </a:solidFill>
                <a:latin typeface="Arima Madurai" panose="00000500000000000000" pitchFamily="50" charset="0"/>
                <a:cs typeface="Arima Madurai" panose="00000500000000000000" pitchFamily="50" charset="0"/>
              </a:rPr>
              <a:t>of</a:t>
            </a:r>
            <a:r>
              <a:rPr lang="es-ES" sz="1400" dirty="0">
                <a:solidFill>
                  <a:schemeClr val="bg1"/>
                </a:solidFill>
                <a:latin typeface="Arima Madurai" panose="00000500000000000000" pitchFamily="50" charset="0"/>
                <a:cs typeface="Arima Madurai" panose="00000500000000000000" pitchFamily="50" charset="0"/>
              </a:rPr>
              <a:t> hope and </a:t>
            </a:r>
            <a:r>
              <a:rPr lang="es-ES" sz="1400" dirty="0" err="1">
                <a:solidFill>
                  <a:schemeClr val="bg1"/>
                </a:solidFill>
                <a:latin typeface="Arima Madurai" panose="00000500000000000000" pitchFamily="50" charset="0"/>
                <a:cs typeface="Arima Madurai" panose="00000500000000000000" pitchFamily="50" charset="0"/>
              </a:rPr>
              <a:t>life</a:t>
            </a:r>
            <a:r>
              <a:rPr lang="es-ES" sz="1400" dirty="0">
                <a:solidFill>
                  <a:schemeClr val="bg1"/>
                </a:solidFill>
                <a:latin typeface="Arima Madurai" panose="00000500000000000000" pitchFamily="50" charset="0"/>
                <a:cs typeface="Arima Madurai" panose="00000500000000000000" pitchFamily="50" charset="0"/>
              </a:rPr>
              <a:t>.</a:t>
            </a:r>
            <a:endParaRPr lang="es-PE" sz="1400" dirty="0">
              <a:solidFill>
                <a:schemeClr val="bg1"/>
              </a:solidFill>
              <a:latin typeface="Arima Madurai" panose="00000500000000000000" pitchFamily="50" charset="0"/>
              <a:cs typeface="Arima Madurai" panose="00000500000000000000" pitchFamily="50" charset="0"/>
            </a:endParaRPr>
          </a:p>
        </p:txBody>
      </p:sp>
      <p:sp>
        <p:nvSpPr>
          <p:cNvPr id="12" name="Rectángulo 11">
            <a:extLst>
              <a:ext uri="{FF2B5EF4-FFF2-40B4-BE49-F238E27FC236}">
                <a16:creationId xmlns:a16="http://schemas.microsoft.com/office/drawing/2014/main" id="{59DFFEA6-FA7B-4550-94D4-310A35861A70}"/>
              </a:ext>
            </a:extLst>
          </p:cNvPr>
          <p:cNvSpPr/>
          <p:nvPr/>
        </p:nvSpPr>
        <p:spPr>
          <a:xfrm>
            <a:off x="200461" y="5403110"/>
            <a:ext cx="2734733" cy="1316575"/>
          </a:xfrm>
          <a:prstGeom prst="rect">
            <a:avLst/>
          </a:prstGeom>
          <a:solidFill>
            <a:srgbClr val="4F227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rgbClr val="FFFF00"/>
                </a:solidFill>
                <a:latin typeface="Arima Madurai" panose="00000500000000000000" pitchFamily="50" charset="0"/>
                <a:cs typeface="Arima Madurai" panose="00000500000000000000" pitchFamily="50" charset="0"/>
              </a:rPr>
              <a:t>3</a:t>
            </a:r>
          </a:p>
          <a:p>
            <a:pPr algn="ctr"/>
            <a:r>
              <a:rPr lang="es-ES" sz="1400" dirty="0" err="1">
                <a:solidFill>
                  <a:schemeClr val="bg1"/>
                </a:solidFill>
                <a:latin typeface="Arima Madurai" panose="00000500000000000000" pitchFamily="50" charset="0"/>
                <a:cs typeface="Arima Madurai" panose="00000500000000000000" pitchFamily="50" charset="0"/>
              </a:rPr>
              <a:t>It’s</a:t>
            </a:r>
            <a:r>
              <a:rPr lang="es-ES" sz="1400" dirty="0">
                <a:solidFill>
                  <a:schemeClr val="bg1"/>
                </a:solidFill>
                <a:latin typeface="Arima Madurai" panose="00000500000000000000" pitchFamily="50" charset="0"/>
                <a:cs typeface="Arima Madurai" panose="00000500000000000000" pitchFamily="50" charset="0"/>
              </a:rPr>
              <a:t> a symbol </a:t>
            </a:r>
            <a:r>
              <a:rPr lang="es-ES" sz="1400" dirty="0" err="1">
                <a:solidFill>
                  <a:schemeClr val="bg1"/>
                </a:solidFill>
                <a:latin typeface="Arima Madurai" panose="00000500000000000000" pitchFamily="50" charset="0"/>
                <a:cs typeface="Arima Madurai" panose="00000500000000000000" pitchFamily="50" charset="0"/>
              </a:rPr>
              <a:t>that</a:t>
            </a:r>
            <a:r>
              <a:rPr lang="es-ES" sz="1400" dirty="0">
                <a:solidFill>
                  <a:schemeClr val="bg1"/>
                </a:solidFill>
                <a:latin typeface="Arima Madurai" panose="00000500000000000000" pitchFamily="50" charset="0"/>
                <a:cs typeface="Arima Madurai" panose="00000500000000000000" pitchFamily="50" charset="0"/>
              </a:rPr>
              <a:t> </a:t>
            </a:r>
            <a:r>
              <a:rPr lang="es-ES" sz="1400" dirty="0" err="1">
                <a:solidFill>
                  <a:schemeClr val="bg1"/>
                </a:solidFill>
                <a:latin typeface="Arima Madurai" panose="00000500000000000000" pitchFamily="50" charset="0"/>
                <a:cs typeface="Arima Madurai" panose="00000500000000000000" pitchFamily="50" charset="0"/>
              </a:rPr>
              <a:t>God’s</a:t>
            </a:r>
            <a:r>
              <a:rPr lang="es-ES" sz="1400" dirty="0">
                <a:solidFill>
                  <a:schemeClr val="bg1"/>
                </a:solidFill>
                <a:latin typeface="Arima Madurai" panose="00000500000000000000" pitchFamily="50" charset="0"/>
                <a:cs typeface="Arima Madurai" panose="00000500000000000000" pitchFamily="50" charset="0"/>
              </a:rPr>
              <a:t> </a:t>
            </a:r>
            <a:r>
              <a:rPr lang="es-ES" sz="1400" dirty="0" err="1">
                <a:solidFill>
                  <a:schemeClr val="bg1"/>
                </a:solidFill>
                <a:latin typeface="Arima Madurai" panose="00000500000000000000" pitchFamily="50" charset="0"/>
                <a:cs typeface="Arima Madurai" panose="00000500000000000000" pitchFamily="50" charset="0"/>
              </a:rPr>
              <a:t>love</a:t>
            </a:r>
            <a:r>
              <a:rPr lang="es-ES" sz="1400" dirty="0">
                <a:solidFill>
                  <a:schemeClr val="bg1"/>
                </a:solidFill>
                <a:latin typeface="Arima Madurai" panose="00000500000000000000" pitchFamily="50" charset="0"/>
                <a:cs typeface="Arima Madurai" panose="00000500000000000000" pitchFamily="50" charset="0"/>
              </a:rPr>
              <a:t> </a:t>
            </a:r>
            <a:r>
              <a:rPr lang="es-ES" sz="1400" dirty="0" err="1">
                <a:solidFill>
                  <a:schemeClr val="bg1"/>
                </a:solidFill>
                <a:latin typeface="Arima Madurai" panose="00000500000000000000" pitchFamily="50" charset="0"/>
                <a:cs typeface="Arima Madurai" panose="00000500000000000000" pitchFamily="50" charset="0"/>
              </a:rPr>
              <a:t>is</a:t>
            </a:r>
            <a:r>
              <a:rPr lang="es-ES" sz="1400" dirty="0">
                <a:solidFill>
                  <a:schemeClr val="bg1"/>
                </a:solidFill>
                <a:latin typeface="Arima Madurai" panose="00000500000000000000" pitchFamily="50" charset="0"/>
                <a:cs typeface="Arima Madurai" panose="00000500000000000000" pitchFamily="50" charset="0"/>
              </a:rPr>
              <a:t> eternal, </a:t>
            </a:r>
            <a:r>
              <a:rPr lang="es-ES" sz="1400" dirty="0" err="1">
                <a:solidFill>
                  <a:schemeClr val="bg1"/>
                </a:solidFill>
                <a:latin typeface="Arima Madurai" panose="00000500000000000000" pitchFamily="50" charset="0"/>
                <a:cs typeface="Arima Madurai" panose="00000500000000000000" pitchFamily="50" charset="0"/>
              </a:rPr>
              <a:t>without</a:t>
            </a:r>
            <a:r>
              <a:rPr lang="es-ES" sz="1400" dirty="0">
                <a:solidFill>
                  <a:schemeClr val="bg1"/>
                </a:solidFill>
                <a:latin typeface="Arima Madurai" panose="00000500000000000000" pitchFamily="50" charset="0"/>
                <a:cs typeface="Arima Madurai" panose="00000500000000000000" pitchFamily="50" charset="0"/>
              </a:rPr>
              <a:t> a </a:t>
            </a:r>
            <a:r>
              <a:rPr lang="es-ES" sz="1400" dirty="0" err="1">
                <a:solidFill>
                  <a:schemeClr val="bg1"/>
                </a:solidFill>
                <a:latin typeface="Arima Madurai" panose="00000500000000000000" pitchFamily="50" charset="0"/>
                <a:cs typeface="Arima Madurai" panose="00000500000000000000" pitchFamily="50" charset="0"/>
              </a:rPr>
              <a:t>beginning</a:t>
            </a:r>
            <a:r>
              <a:rPr lang="es-ES" sz="1400" dirty="0">
                <a:solidFill>
                  <a:schemeClr val="bg1"/>
                </a:solidFill>
                <a:latin typeface="Arima Madurai" panose="00000500000000000000" pitchFamily="50" charset="0"/>
                <a:cs typeface="Arima Madurai" panose="00000500000000000000" pitchFamily="50" charset="0"/>
              </a:rPr>
              <a:t> </a:t>
            </a:r>
            <a:r>
              <a:rPr lang="es-ES" sz="1400" dirty="0" err="1">
                <a:solidFill>
                  <a:schemeClr val="bg1"/>
                </a:solidFill>
                <a:latin typeface="Arima Madurai" panose="00000500000000000000" pitchFamily="50" charset="0"/>
                <a:cs typeface="Arima Madurai" panose="00000500000000000000" pitchFamily="50" charset="0"/>
              </a:rPr>
              <a:t>or</a:t>
            </a:r>
            <a:r>
              <a:rPr lang="es-ES" sz="1400" dirty="0">
                <a:solidFill>
                  <a:schemeClr val="bg1"/>
                </a:solidFill>
                <a:latin typeface="Arima Madurai" panose="00000500000000000000" pitchFamily="50" charset="0"/>
                <a:cs typeface="Arima Madurai" panose="00000500000000000000" pitchFamily="50" charset="0"/>
              </a:rPr>
              <a:t> </a:t>
            </a:r>
            <a:r>
              <a:rPr lang="es-ES" sz="1400" dirty="0" err="1">
                <a:solidFill>
                  <a:schemeClr val="bg1"/>
                </a:solidFill>
                <a:latin typeface="Arima Madurai" panose="00000500000000000000" pitchFamily="50" charset="0"/>
                <a:cs typeface="Arima Madurai" panose="00000500000000000000" pitchFamily="50" charset="0"/>
              </a:rPr>
              <a:t>an</a:t>
            </a:r>
            <a:r>
              <a:rPr lang="es-ES" sz="1400" dirty="0">
                <a:solidFill>
                  <a:schemeClr val="bg1"/>
                </a:solidFill>
                <a:latin typeface="Arima Madurai" panose="00000500000000000000" pitchFamily="50" charset="0"/>
                <a:cs typeface="Arima Madurai" panose="00000500000000000000" pitchFamily="50" charset="0"/>
              </a:rPr>
              <a:t> </a:t>
            </a:r>
            <a:r>
              <a:rPr lang="es-ES" sz="1400" dirty="0" err="1">
                <a:solidFill>
                  <a:schemeClr val="bg1"/>
                </a:solidFill>
                <a:latin typeface="Arima Madurai" panose="00000500000000000000" pitchFamily="50" charset="0"/>
                <a:cs typeface="Arima Madurai" panose="00000500000000000000" pitchFamily="50" charset="0"/>
              </a:rPr>
              <a:t>end</a:t>
            </a:r>
            <a:r>
              <a:rPr lang="es-ES" sz="1400" dirty="0">
                <a:solidFill>
                  <a:schemeClr val="bg1"/>
                </a:solidFill>
                <a:latin typeface="Arima Madurai" panose="00000500000000000000" pitchFamily="50" charset="0"/>
                <a:cs typeface="Arima Madurai" panose="00000500000000000000" pitchFamily="50" charset="0"/>
              </a:rPr>
              <a:t>. </a:t>
            </a:r>
            <a:r>
              <a:rPr lang="es-ES" sz="1400" dirty="0" err="1">
                <a:solidFill>
                  <a:schemeClr val="bg1"/>
                </a:solidFill>
                <a:latin typeface="Arima Madurai" panose="00000500000000000000" pitchFamily="50" charset="0"/>
                <a:cs typeface="Arima Madurai" panose="00000500000000000000" pitchFamily="50" charset="0"/>
              </a:rPr>
              <a:t>Also</a:t>
            </a:r>
            <a:r>
              <a:rPr lang="es-ES" sz="1400" dirty="0">
                <a:solidFill>
                  <a:schemeClr val="bg1"/>
                </a:solidFill>
                <a:latin typeface="Arima Madurai" panose="00000500000000000000" pitchFamily="50" charset="0"/>
                <a:cs typeface="Arima Madurai" panose="00000500000000000000" pitchFamily="50" charset="0"/>
              </a:rPr>
              <a:t> </a:t>
            </a:r>
            <a:r>
              <a:rPr lang="es-ES" sz="1400" dirty="0" err="1">
                <a:solidFill>
                  <a:schemeClr val="bg1"/>
                </a:solidFill>
                <a:latin typeface="Arima Madurai" panose="00000500000000000000" pitchFamily="50" charset="0"/>
                <a:cs typeface="Arima Madurai" panose="00000500000000000000" pitchFamily="50" charset="0"/>
              </a:rPr>
              <a:t>our</a:t>
            </a:r>
            <a:r>
              <a:rPr lang="es-ES" sz="1400" dirty="0">
                <a:solidFill>
                  <a:schemeClr val="bg1"/>
                </a:solidFill>
                <a:latin typeface="Arima Madurai" panose="00000500000000000000" pitchFamily="50" charset="0"/>
                <a:cs typeface="Arima Madurai" panose="00000500000000000000" pitchFamily="50" charset="0"/>
              </a:rPr>
              <a:t> </a:t>
            </a:r>
            <a:r>
              <a:rPr lang="es-ES" sz="1400" dirty="0" err="1">
                <a:solidFill>
                  <a:schemeClr val="bg1"/>
                </a:solidFill>
                <a:latin typeface="Arima Madurai" panose="00000500000000000000" pitchFamily="50" charset="0"/>
                <a:cs typeface="Arima Madurai" panose="00000500000000000000" pitchFamily="50" charset="0"/>
              </a:rPr>
              <a:t>love</a:t>
            </a:r>
            <a:r>
              <a:rPr lang="es-ES" sz="1400" dirty="0">
                <a:solidFill>
                  <a:schemeClr val="bg1"/>
                </a:solidFill>
                <a:latin typeface="Arima Madurai" panose="00000500000000000000" pitchFamily="50" charset="0"/>
                <a:cs typeface="Arima Madurai" panose="00000500000000000000" pitchFamily="50" charset="0"/>
              </a:rPr>
              <a:t> </a:t>
            </a:r>
            <a:r>
              <a:rPr lang="es-ES" sz="1400" dirty="0" err="1">
                <a:solidFill>
                  <a:schemeClr val="bg1"/>
                </a:solidFill>
                <a:latin typeface="Arima Madurai" panose="00000500000000000000" pitchFamily="50" charset="0"/>
                <a:cs typeface="Arima Madurai" panose="00000500000000000000" pitchFamily="50" charset="0"/>
              </a:rPr>
              <a:t>for</a:t>
            </a:r>
            <a:r>
              <a:rPr lang="es-ES" sz="1400" dirty="0">
                <a:solidFill>
                  <a:schemeClr val="bg1"/>
                </a:solidFill>
                <a:latin typeface="Arima Madurai" panose="00000500000000000000" pitchFamily="50" charset="0"/>
                <a:cs typeface="Arima Madurai" panose="00000500000000000000" pitchFamily="50" charset="0"/>
              </a:rPr>
              <a:t> </a:t>
            </a:r>
            <a:r>
              <a:rPr lang="es-ES" sz="1400" dirty="0" err="1">
                <a:solidFill>
                  <a:schemeClr val="bg1"/>
                </a:solidFill>
                <a:latin typeface="Arima Madurai" panose="00000500000000000000" pitchFamily="50" charset="0"/>
                <a:cs typeface="Arima Madurai" panose="00000500000000000000" pitchFamily="50" charset="0"/>
              </a:rPr>
              <a:t>God</a:t>
            </a:r>
            <a:r>
              <a:rPr lang="es-ES" sz="1400" dirty="0">
                <a:solidFill>
                  <a:schemeClr val="bg1"/>
                </a:solidFill>
                <a:latin typeface="Arima Madurai" panose="00000500000000000000" pitchFamily="50" charset="0"/>
                <a:cs typeface="Arima Madurai" panose="00000500000000000000" pitchFamily="50" charset="0"/>
              </a:rPr>
              <a:t> and </a:t>
            </a:r>
            <a:r>
              <a:rPr lang="es-ES" sz="1400" dirty="0" err="1">
                <a:solidFill>
                  <a:schemeClr val="bg1"/>
                </a:solidFill>
                <a:latin typeface="Arima Madurai" panose="00000500000000000000" pitchFamily="50" charset="0"/>
                <a:cs typeface="Arima Madurai" panose="00000500000000000000" pitchFamily="50" charset="0"/>
              </a:rPr>
              <a:t>eachother</a:t>
            </a:r>
            <a:r>
              <a:rPr lang="es-ES" sz="1400" dirty="0">
                <a:solidFill>
                  <a:schemeClr val="bg1"/>
                </a:solidFill>
                <a:latin typeface="Arima Madurai" panose="00000500000000000000" pitchFamily="50" charset="0"/>
                <a:cs typeface="Arima Madurai" panose="00000500000000000000" pitchFamily="50" charset="0"/>
              </a:rPr>
              <a:t>  </a:t>
            </a:r>
            <a:r>
              <a:rPr lang="es-ES" sz="1400" dirty="0" err="1">
                <a:solidFill>
                  <a:schemeClr val="bg1"/>
                </a:solidFill>
                <a:latin typeface="Arima Madurai" panose="00000500000000000000" pitchFamily="50" charset="0"/>
                <a:cs typeface="Arima Madurai" panose="00000500000000000000" pitchFamily="50" charset="0"/>
              </a:rPr>
              <a:t>should</a:t>
            </a:r>
            <a:r>
              <a:rPr lang="es-ES" sz="1400" dirty="0">
                <a:solidFill>
                  <a:schemeClr val="bg1"/>
                </a:solidFill>
                <a:latin typeface="Arima Madurai" panose="00000500000000000000" pitchFamily="50" charset="0"/>
                <a:cs typeface="Arima Madurai" panose="00000500000000000000" pitchFamily="50" charset="0"/>
              </a:rPr>
              <a:t> </a:t>
            </a:r>
            <a:r>
              <a:rPr lang="es-ES" sz="1400" dirty="0" err="1">
                <a:solidFill>
                  <a:schemeClr val="bg1"/>
                </a:solidFill>
                <a:latin typeface="Arima Madurai" panose="00000500000000000000" pitchFamily="50" charset="0"/>
                <a:cs typeface="Arima Madurai" panose="00000500000000000000" pitchFamily="50" charset="0"/>
              </a:rPr>
              <a:t>never</a:t>
            </a:r>
            <a:r>
              <a:rPr lang="es-ES" sz="1400" dirty="0">
                <a:solidFill>
                  <a:schemeClr val="bg1"/>
                </a:solidFill>
                <a:latin typeface="Arima Madurai" panose="00000500000000000000" pitchFamily="50" charset="0"/>
                <a:cs typeface="Arima Madurai" panose="00000500000000000000" pitchFamily="50" charset="0"/>
              </a:rPr>
              <a:t> </a:t>
            </a:r>
            <a:r>
              <a:rPr lang="es-ES" sz="1400" dirty="0" err="1">
                <a:solidFill>
                  <a:schemeClr val="bg1"/>
                </a:solidFill>
                <a:latin typeface="Arima Madurai" panose="00000500000000000000" pitchFamily="50" charset="0"/>
                <a:cs typeface="Arima Madurai" panose="00000500000000000000" pitchFamily="50" charset="0"/>
              </a:rPr>
              <a:t>end</a:t>
            </a:r>
            <a:r>
              <a:rPr lang="es-ES" sz="1400" dirty="0">
                <a:solidFill>
                  <a:schemeClr val="bg1"/>
                </a:solidFill>
                <a:latin typeface="Arima Madurai" panose="00000500000000000000" pitchFamily="50" charset="0"/>
                <a:cs typeface="Arima Madurai" panose="00000500000000000000" pitchFamily="50" charset="0"/>
              </a:rPr>
              <a:t>.</a:t>
            </a:r>
            <a:endParaRPr lang="es-PE" sz="1400" dirty="0">
              <a:solidFill>
                <a:schemeClr val="bg1"/>
              </a:solidFill>
              <a:latin typeface="Arima Madurai" panose="00000500000000000000" pitchFamily="50" charset="0"/>
              <a:cs typeface="Arima Madurai" panose="00000500000000000000" pitchFamily="50" charset="0"/>
            </a:endParaRPr>
          </a:p>
        </p:txBody>
      </p:sp>
      <p:sp>
        <p:nvSpPr>
          <p:cNvPr id="13" name="Rectángulo 12">
            <a:extLst>
              <a:ext uri="{FF2B5EF4-FFF2-40B4-BE49-F238E27FC236}">
                <a16:creationId xmlns:a16="http://schemas.microsoft.com/office/drawing/2014/main" id="{957FD2F1-6C69-4F6B-AD23-63DD0A9ED12B}"/>
              </a:ext>
            </a:extLst>
          </p:cNvPr>
          <p:cNvSpPr/>
          <p:nvPr/>
        </p:nvSpPr>
        <p:spPr>
          <a:xfrm>
            <a:off x="9213476" y="5403110"/>
            <a:ext cx="2734733" cy="1316575"/>
          </a:xfrm>
          <a:prstGeom prst="rect">
            <a:avLst/>
          </a:prstGeom>
          <a:solidFill>
            <a:srgbClr val="4F227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rgbClr val="FFFF00"/>
                </a:solidFill>
                <a:latin typeface="Arima Madurai" panose="00000500000000000000" pitchFamily="50" charset="0"/>
                <a:cs typeface="Arima Madurai" panose="00000500000000000000" pitchFamily="50" charset="0"/>
              </a:rPr>
              <a:t>4</a:t>
            </a:r>
          </a:p>
          <a:p>
            <a:pPr algn="ctr"/>
            <a:r>
              <a:rPr lang="es-ES" sz="1400" dirty="0" err="1">
                <a:solidFill>
                  <a:schemeClr val="bg1"/>
                </a:solidFill>
                <a:latin typeface="Arima Madurai" panose="00000500000000000000" pitchFamily="50" charset="0"/>
                <a:cs typeface="Arima Madurai" panose="00000500000000000000" pitchFamily="50" charset="0"/>
              </a:rPr>
              <a:t>They</a:t>
            </a:r>
            <a:r>
              <a:rPr lang="es-ES" sz="1400" dirty="0">
                <a:solidFill>
                  <a:schemeClr val="bg1"/>
                </a:solidFill>
                <a:latin typeface="Arima Madurai" panose="00000500000000000000" pitchFamily="50" charset="0"/>
                <a:cs typeface="Arima Madurai" panose="00000500000000000000" pitchFamily="50" charset="0"/>
              </a:rPr>
              <a:t> </a:t>
            </a:r>
            <a:r>
              <a:rPr lang="es-ES" sz="1400" dirty="0" err="1">
                <a:solidFill>
                  <a:schemeClr val="bg1"/>
                </a:solidFill>
                <a:latin typeface="Arima Madurai" panose="00000500000000000000" pitchFamily="50" charset="0"/>
                <a:cs typeface="Arima Madurai" panose="00000500000000000000" pitchFamily="50" charset="0"/>
              </a:rPr>
              <a:t>represent</a:t>
            </a:r>
            <a:r>
              <a:rPr lang="es-ES" sz="1400" dirty="0">
                <a:solidFill>
                  <a:schemeClr val="bg1"/>
                </a:solidFill>
                <a:latin typeface="Arima Madurai" panose="00000500000000000000" pitchFamily="50" charset="0"/>
                <a:cs typeface="Arima Madurai" panose="00000500000000000000" pitchFamily="50" charset="0"/>
              </a:rPr>
              <a:t> </a:t>
            </a:r>
            <a:r>
              <a:rPr lang="es-ES" sz="1400" dirty="0" err="1">
                <a:solidFill>
                  <a:schemeClr val="bg1"/>
                </a:solidFill>
                <a:latin typeface="Arima Madurai" panose="00000500000000000000" pitchFamily="50" charset="0"/>
                <a:cs typeface="Arima Madurai" panose="00000500000000000000" pitchFamily="50" charset="0"/>
              </a:rPr>
              <a:t>the</a:t>
            </a:r>
            <a:r>
              <a:rPr lang="es-ES" sz="1400" dirty="0">
                <a:solidFill>
                  <a:schemeClr val="bg1"/>
                </a:solidFill>
                <a:latin typeface="Arima Madurai" panose="00000500000000000000" pitchFamily="50" charset="0"/>
                <a:cs typeface="Arima Madurai" panose="00000500000000000000" pitchFamily="50" charset="0"/>
              </a:rPr>
              <a:t> light </a:t>
            </a:r>
            <a:r>
              <a:rPr lang="es-ES" sz="1400" dirty="0" err="1">
                <a:solidFill>
                  <a:schemeClr val="bg1"/>
                </a:solidFill>
                <a:latin typeface="Arima Madurai" panose="00000500000000000000" pitchFamily="50" charset="0"/>
                <a:cs typeface="Arima Madurai" panose="00000500000000000000" pitchFamily="50" charset="0"/>
              </a:rPr>
              <a:t>of</a:t>
            </a:r>
            <a:r>
              <a:rPr lang="es-ES" sz="1400" dirty="0">
                <a:solidFill>
                  <a:schemeClr val="bg1"/>
                </a:solidFill>
                <a:latin typeface="Arima Madurai" panose="00000500000000000000" pitchFamily="50" charset="0"/>
                <a:cs typeface="Arima Madurai" panose="00000500000000000000" pitchFamily="50" charset="0"/>
              </a:rPr>
              <a:t> </a:t>
            </a:r>
            <a:r>
              <a:rPr lang="es-ES" sz="1400" dirty="0" err="1">
                <a:solidFill>
                  <a:schemeClr val="bg1"/>
                </a:solidFill>
                <a:latin typeface="Arima Madurai" panose="00000500000000000000" pitchFamily="50" charset="0"/>
                <a:cs typeface="Arima Madurai" panose="00000500000000000000" pitchFamily="50" charset="0"/>
              </a:rPr>
              <a:t>Christ</a:t>
            </a:r>
            <a:r>
              <a:rPr lang="es-ES" sz="1400" dirty="0">
                <a:solidFill>
                  <a:schemeClr val="bg1"/>
                </a:solidFill>
                <a:latin typeface="Arima Madurai" panose="00000500000000000000" pitchFamily="50" charset="0"/>
                <a:cs typeface="Arima Madurai" panose="00000500000000000000" pitchFamily="50" charset="0"/>
              </a:rPr>
              <a:t> </a:t>
            </a:r>
            <a:r>
              <a:rPr lang="es-ES" sz="1400" dirty="0" err="1">
                <a:solidFill>
                  <a:schemeClr val="bg1"/>
                </a:solidFill>
                <a:latin typeface="Arima Madurai" panose="00000500000000000000" pitchFamily="50" charset="0"/>
                <a:cs typeface="Arima Madurai" panose="00000500000000000000" pitchFamily="50" charset="0"/>
              </a:rPr>
              <a:t>that</a:t>
            </a:r>
            <a:r>
              <a:rPr lang="es-ES" sz="1400" dirty="0">
                <a:solidFill>
                  <a:schemeClr val="bg1"/>
                </a:solidFill>
                <a:latin typeface="Arima Madurai" panose="00000500000000000000" pitchFamily="50" charset="0"/>
                <a:cs typeface="Arima Madurai" panose="00000500000000000000" pitchFamily="50" charset="0"/>
              </a:rPr>
              <a:t> </a:t>
            </a:r>
            <a:r>
              <a:rPr lang="es-ES" sz="1400" dirty="0" err="1">
                <a:solidFill>
                  <a:schemeClr val="bg1"/>
                </a:solidFill>
                <a:latin typeface="Arima Madurai" panose="00000500000000000000" pitchFamily="50" charset="0"/>
                <a:cs typeface="Arima Madurai" panose="00000500000000000000" pitchFamily="50" charset="0"/>
              </a:rPr>
              <a:t>illuminates</a:t>
            </a:r>
            <a:r>
              <a:rPr lang="es-ES" sz="1400" dirty="0">
                <a:solidFill>
                  <a:schemeClr val="bg1"/>
                </a:solidFill>
                <a:latin typeface="Arima Madurai" panose="00000500000000000000" pitchFamily="50" charset="0"/>
                <a:cs typeface="Arima Madurai" panose="00000500000000000000" pitchFamily="50" charset="0"/>
              </a:rPr>
              <a:t> </a:t>
            </a:r>
            <a:r>
              <a:rPr lang="es-ES" sz="1400" dirty="0" err="1">
                <a:solidFill>
                  <a:schemeClr val="bg1"/>
                </a:solidFill>
                <a:latin typeface="Arima Madurai" panose="00000500000000000000" pitchFamily="50" charset="0"/>
                <a:cs typeface="Arima Madurai" panose="00000500000000000000" pitchFamily="50" charset="0"/>
              </a:rPr>
              <a:t>the</a:t>
            </a:r>
            <a:r>
              <a:rPr lang="es-ES" sz="1400" dirty="0">
                <a:solidFill>
                  <a:schemeClr val="bg1"/>
                </a:solidFill>
                <a:latin typeface="Arima Madurai" panose="00000500000000000000" pitchFamily="50" charset="0"/>
                <a:cs typeface="Arima Madurai" panose="00000500000000000000" pitchFamily="50" charset="0"/>
              </a:rPr>
              <a:t> </a:t>
            </a:r>
            <a:r>
              <a:rPr lang="es-ES" sz="1400" dirty="0" err="1">
                <a:solidFill>
                  <a:schemeClr val="bg1"/>
                </a:solidFill>
                <a:latin typeface="Arima Madurai" panose="00000500000000000000" pitchFamily="50" charset="0"/>
                <a:cs typeface="Arima Madurai" panose="00000500000000000000" pitchFamily="50" charset="0"/>
              </a:rPr>
              <a:t>darkness</a:t>
            </a:r>
            <a:r>
              <a:rPr lang="es-ES" sz="1400" dirty="0">
                <a:solidFill>
                  <a:schemeClr val="bg1"/>
                </a:solidFill>
                <a:latin typeface="Arima Madurai" panose="00000500000000000000" pitchFamily="50" charset="0"/>
                <a:cs typeface="Arima Madurai" panose="00000500000000000000" pitchFamily="50" charset="0"/>
              </a:rPr>
              <a:t> </a:t>
            </a:r>
            <a:r>
              <a:rPr lang="es-ES" sz="1400" dirty="0" err="1">
                <a:solidFill>
                  <a:schemeClr val="bg1"/>
                </a:solidFill>
                <a:latin typeface="Arima Madurai" panose="00000500000000000000" pitchFamily="50" charset="0"/>
                <a:cs typeface="Arima Madurai" panose="00000500000000000000" pitchFamily="50" charset="0"/>
              </a:rPr>
              <a:t>caused</a:t>
            </a:r>
            <a:r>
              <a:rPr lang="es-ES" sz="1400" dirty="0">
                <a:solidFill>
                  <a:schemeClr val="bg1"/>
                </a:solidFill>
                <a:latin typeface="Arima Madurai" panose="00000500000000000000" pitchFamily="50" charset="0"/>
                <a:cs typeface="Arima Madurai" panose="00000500000000000000" pitchFamily="50" charset="0"/>
              </a:rPr>
              <a:t> </a:t>
            </a:r>
            <a:r>
              <a:rPr lang="es-ES" sz="1400" dirty="0" err="1">
                <a:solidFill>
                  <a:schemeClr val="bg1"/>
                </a:solidFill>
                <a:latin typeface="Arima Madurai" panose="00000500000000000000" pitchFamily="50" charset="0"/>
                <a:cs typeface="Arima Madurai" panose="00000500000000000000" pitchFamily="50" charset="0"/>
              </a:rPr>
              <a:t>by</a:t>
            </a:r>
            <a:r>
              <a:rPr lang="es-ES" sz="1400" dirty="0">
                <a:solidFill>
                  <a:schemeClr val="bg1"/>
                </a:solidFill>
                <a:latin typeface="Arima Madurai" panose="00000500000000000000" pitchFamily="50" charset="0"/>
                <a:cs typeface="Arima Madurai" panose="00000500000000000000" pitchFamily="50" charset="0"/>
              </a:rPr>
              <a:t> sin </a:t>
            </a:r>
            <a:r>
              <a:rPr lang="es-ES" sz="1400" dirty="0" err="1">
                <a:solidFill>
                  <a:schemeClr val="bg1"/>
                </a:solidFill>
                <a:latin typeface="Arima Madurai" panose="00000500000000000000" pitchFamily="50" charset="0"/>
                <a:cs typeface="Arima Madurai" panose="00000500000000000000" pitchFamily="50" charset="0"/>
              </a:rPr>
              <a:t>which</a:t>
            </a:r>
            <a:r>
              <a:rPr lang="es-ES" sz="1400" dirty="0">
                <a:solidFill>
                  <a:schemeClr val="bg1"/>
                </a:solidFill>
                <a:latin typeface="Arima Madurai" panose="00000500000000000000" pitchFamily="50" charset="0"/>
                <a:cs typeface="Arima Madurai" panose="00000500000000000000" pitchFamily="50" charset="0"/>
              </a:rPr>
              <a:t> </a:t>
            </a:r>
            <a:r>
              <a:rPr lang="es-ES" sz="1400" dirty="0" err="1">
                <a:solidFill>
                  <a:schemeClr val="bg1"/>
                </a:solidFill>
                <a:latin typeface="Arima Madurai" panose="00000500000000000000" pitchFamily="50" charset="0"/>
                <a:cs typeface="Arima Madurai" panose="00000500000000000000" pitchFamily="50" charset="0"/>
              </a:rPr>
              <a:t>separates</a:t>
            </a:r>
            <a:r>
              <a:rPr lang="es-ES" sz="1400" dirty="0">
                <a:solidFill>
                  <a:schemeClr val="bg1"/>
                </a:solidFill>
                <a:latin typeface="Arima Madurai" panose="00000500000000000000" pitchFamily="50" charset="0"/>
                <a:cs typeface="Arima Madurai" panose="00000500000000000000" pitchFamily="50" charset="0"/>
              </a:rPr>
              <a:t> </a:t>
            </a:r>
            <a:r>
              <a:rPr lang="es-ES" sz="1400" dirty="0" err="1">
                <a:solidFill>
                  <a:schemeClr val="bg1"/>
                </a:solidFill>
                <a:latin typeface="Arima Madurai" panose="00000500000000000000" pitchFamily="50" charset="0"/>
                <a:cs typeface="Arima Madurai" panose="00000500000000000000" pitchFamily="50" charset="0"/>
              </a:rPr>
              <a:t>us</a:t>
            </a:r>
            <a:r>
              <a:rPr lang="es-ES" sz="1400" dirty="0">
                <a:solidFill>
                  <a:schemeClr val="bg1"/>
                </a:solidFill>
                <a:latin typeface="Arima Madurai" panose="00000500000000000000" pitchFamily="50" charset="0"/>
                <a:cs typeface="Arima Madurai" panose="00000500000000000000" pitchFamily="50" charset="0"/>
              </a:rPr>
              <a:t> </a:t>
            </a:r>
            <a:r>
              <a:rPr lang="es-ES" sz="1400" dirty="0" err="1">
                <a:solidFill>
                  <a:schemeClr val="bg1"/>
                </a:solidFill>
                <a:latin typeface="Arima Madurai" panose="00000500000000000000" pitchFamily="50" charset="0"/>
                <a:cs typeface="Arima Madurai" panose="00000500000000000000" pitchFamily="50" charset="0"/>
              </a:rPr>
              <a:t>from</a:t>
            </a:r>
            <a:r>
              <a:rPr lang="es-ES" sz="1400" dirty="0">
                <a:solidFill>
                  <a:schemeClr val="bg1"/>
                </a:solidFill>
                <a:latin typeface="Arima Madurai" panose="00000500000000000000" pitchFamily="50" charset="0"/>
                <a:cs typeface="Arima Madurai" panose="00000500000000000000" pitchFamily="50" charset="0"/>
              </a:rPr>
              <a:t> </a:t>
            </a:r>
            <a:r>
              <a:rPr lang="es-ES" sz="1400" dirty="0" err="1">
                <a:solidFill>
                  <a:schemeClr val="bg1"/>
                </a:solidFill>
                <a:latin typeface="Arima Madurai" panose="00000500000000000000" pitchFamily="50" charset="0"/>
                <a:cs typeface="Arima Madurai" panose="00000500000000000000" pitchFamily="50" charset="0"/>
              </a:rPr>
              <a:t>God</a:t>
            </a:r>
            <a:r>
              <a:rPr lang="es-ES" sz="1400" dirty="0">
                <a:solidFill>
                  <a:schemeClr val="bg1"/>
                </a:solidFill>
                <a:latin typeface="Arima Madurai" panose="00000500000000000000" pitchFamily="50" charset="0"/>
                <a:cs typeface="Arima Madurai" panose="00000500000000000000" pitchFamily="50" charset="0"/>
              </a:rPr>
              <a:t>. </a:t>
            </a:r>
            <a:endParaRPr lang="es-PE" sz="1400" dirty="0">
              <a:solidFill>
                <a:schemeClr val="bg1"/>
              </a:solidFill>
              <a:latin typeface="Arima Madurai" panose="00000500000000000000" pitchFamily="50" charset="0"/>
              <a:cs typeface="Arima Madurai" panose="00000500000000000000" pitchFamily="50" charset="0"/>
            </a:endParaRPr>
          </a:p>
        </p:txBody>
      </p:sp>
    </p:spTree>
    <p:extLst>
      <p:ext uri="{BB962C8B-B14F-4D97-AF65-F5344CB8AC3E}">
        <p14:creationId xmlns:p14="http://schemas.microsoft.com/office/powerpoint/2010/main" val="110658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7E4A183-CE15-40DE-8311-49989C33F412}"/>
              </a:ext>
            </a:extLst>
          </p:cNvPr>
          <p:cNvSpPr>
            <a:spLocks noGrp="1"/>
          </p:cNvSpPr>
          <p:nvPr>
            <p:ph sz="half" idx="1"/>
          </p:nvPr>
        </p:nvSpPr>
        <p:spPr>
          <a:xfrm>
            <a:off x="1814322" y="158067"/>
            <a:ext cx="9908905" cy="540123"/>
          </a:xfrm>
        </p:spPr>
        <p:txBody>
          <a:bodyPr>
            <a:normAutofit/>
          </a:bodyPr>
          <a:lstStyle/>
          <a:p>
            <a:pPr marL="45720" indent="0" algn="ctr">
              <a:lnSpc>
                <a:spcPct val="110000"/>
              </a:lnSpc>
              <a:buNone/>
            </a:pPr>
            <a:r>
              <a:rPr lang="en-US" sz="2600" b="1" dirty="0">
                <a:solidFill>
                  <a:srgbClr val="ECD9FB"/>
                </a:solidFill>
                <a:latin typeface="Arima Madurai" panose="00000500000000000000" pitchFamily="50" charset="0"/>
                <a:cs typeface="Arima Madurai" panose="00000500000000000000" pitchFamily="50" charset="0"/>
              </a:rPr>
              <a:t>In the Liturgical Year, the Church celebrates all year for Jesus.</a:t>
            </a:r>
            <a:endParaRPr lang="es-PE" sz="2600" dirty="0">
              <a:solidFill>
                <a:srgbClr val="ECD9FB"/>
              </a:solidFill>
              <a:latin typeface="Arima Madurai Black" panose="00000A00000000000000" pitchFamily="50" charset="0"/>
              <a:cs typeface="Arima Madurai Black" panose="00000A00000000000000" pitchFamily="50" charset="0"/>
            </a:endParaRPr>
          </a:p>
        </p:txBody>
      </p:sp>
      <p:pic>
        <p:nvPicPr>
          <p:cNvPr id="7" name="Picture 6">
            <a:extLst>
              <a:ext uri="{FF2B5EF4-FFF2-40B4-BE49-F238E27FC236}">
                <a16:creationId xmlns:a16="http://schemas.microsoft.com/office/drawing/2014/main" id="{16DCA76F-69EF-7867-C943-9B1E39709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30" y="852637"/>
            <a:ext cx="4766310" cy="4926523"/>
          </a:xfrm>
          <a:prstGeom prst="rect">
            <a:avLst/>
          </a:prstGeom>
        </p:spPr>
      </p:pic>
      <p:sp>
        <p:nvSpPr>
          <p:cNvPr id="5" name="TextBox 4">
            <a:extLst>
              <a:ext uri="{FF2B5EF4-FFF2-40B4-BE49-F238E27FC236}">
                <a16:creationId xmlns:a16="http://schemas.microsoft.com/office/drawing/2014/main" id="{E7D05FD9-00A5-778B-6A19-06A117099C8D}"/>
              </a:ext>
            </a:extLst>
          </p:cNvPr>
          <p:cNvSpPr txBox="1"/>
          <p:nvPr/>
        </p:nvSpPr>
        <p:spPr>
          <a:xfrm>
            <a:off x="2988945" y="3050024"/>
            <a:ext cx="6137910" cy="369332"/>
          </a:xfrm>
          <a:prstGeom prst="rect">
            <a:avLst/>
          </a:prstGeom>
          <a:noFill/>
        </p:spPr>
        <p:txBody>
          <a:bodyPr wrap="square">
            <a:spAutoFit/>
          </a:bodyPr>
          <a:lstStyle/>
          <a:p>
            <a:r>
              <a:rPr lang="es-ES" sz="1800" b="1" dirty="0">
                <a:solidFill>
                  <a:srgbClr val="ECD9FB"/>
                </a:solidFill>
                <a:latin typeface="Arima Madurai" panose="00000500000000000000" pitchFamily="50" charset="0"/>
                <a:cs typeface="Arima Madurai" panose="00000500000000000000" pitchFamily="50" charset="0"/>
              </a:rPr>
              <a:t>?</a:t>
            </a:r>
            <a:endParaRPr lang="en-US" dirty="0"/>
          </a:p>
        </p:txBody>
      </p:sp>
      <p:sp>
        <p:nvSpPr>
          <p:cNvPr id="6" name="TextBox 5">
            <a:extLst>
              <a:ext uri="{FF2B5EF4-FFF2-40B4-BE49-F238E27FC236}">
                <a16:creationId xmlns:a16="http://schemas.microsoft.com/office/drawing/2014/main" id="{DC69BF9A-2452-45F4-D4DD-C9AD82CBA5FF}"/>
              </a:ext>
            </a:extLst>
          </p:cNvPr>
          <p:cNvSpPr txBox="1"/>
          <p:nvPr/>
        </p:nvSpPr>
        <p:spPr>
          <a:xfrm>
            <a:off x="3954780" y="1371600"/>
            <a:ext cx="811530" cy="230832"/>
          </a:xfrm>
          <a:prstGeom prst="rect">
            <a:avLst/>
          </a:prstGeom>
          <a:solidFill>
            <a:schemeClr val="bg1"/>
          </a:solidFill>
        </p:spPr>
        <p:txBody>
          <a:bodyPr wrap="square" rtlCol="0">
            <a:spAutoFit/>
          </a:bodyPr>
          <a:lstStyle/>
          <a:p>
            <a:r>
              <a:rPr lang="en-US" sz="900" b="1" dirty="0"/>
              <a:t>CHRISTMAS</a:t>
            </a:r>
          </a:p>
        </p:txBody>
      </p:sp>
      <p:sp>
        <p:nvSpPr>
          <p:cNvPr id="8" name="TextBox 7">
            <a:extLst>
              <a:ext uri="{FF2B5EF4-FFF2-40B4-BE49-F238E27FC236}">
                <a16:creationId xmlns:a16="http://schemas.microsoft.com/office/drawing/2014/main" id="{C0D080B3-D7A8-AC5E-D5C4-1F6F92636ACB}"/>
              </a:ext>
            </a:extLst>
          </p:cNvPr>
          <p:cNvSpPr txBox="1"/>
          <p:nvPr/>
        </p:nvSpPr>
        <p:spPr>
          <a:xfrm>
            <a:off x="4118610" y="4866948"/>
            <a:ext cx="647700" cy="230832"/>
          </a:xfrm>
          <a:prstGeom prst="rect">
            <a:avLst/>
          </a:prstGeom>
          <a:solidFill>
            <a:schemeClr val="bg1"/>
          </a:solidFill>
        </p:spPr>
        <p:txBody>
          <a:bodyPr wrap="square" rtlCol="0">
            <a:spAutoFit/>
          </a:bodyPr>
          <a:lstStyle/>
          <a:p>
            <a:r>
              <a:rPr lang="en-US" sz="900" b="1" dirty="0"/>
              <a:t>EASTER</a:t>
            </a:r>
          </a:p>
        </p:txBody>
      </p:sp>
      <p:sp>
        <p:nvSpPr>
          <p:cNvPr id="9" name="TextBox 8">
            <a:extLst>
              <a:ext uri="{FF2B5EF4-FFF2-40B4-BE49-F238E27FC236}">
                <a16:creationId xmlns:a16="http://schemas.microsoft.com/office/drawing/2014/main" id="{6AC10FED-115D-C07D-ED7A-A2B14CB6501C}"/>
              </a:ext>
            </a:extLst>
          </p:cNvPr>
          <p:cNvSpPr txBox="1"/>
          <p:nvPr/>
        </p:nvSpPr>
        <p:spPr>
          <a:xfrm>
            <a:off x="2754523" y="2596631"/>
            <a:ext cx="811530" cy="230832"/>
          </a:xfrm>
          <a:prstGeom prst="rect">
            <a:avLst/>
          </a:prstGeom>
          <a:solidFill>
            <a:srgbClr val="7A2983"/>
          </a:solidFill>
        </p:spPr>
        <p:txBody>
          <a:bodyPr wrap="square" rtlCol="0">
            <a:spAutoFit/>
          </a:bodyPr>
          <a:lstStyle/>
          <a:p>
            <a:r>
              <a:rPr lang="en-US" sz="900" b="1" dirty="0">
                <a:solidFill>
                  <a:schemeClr val="bg1"/>
                </a:solidFill>
              </a:rPr>
              <a:t>ADVENT</a:t>
            </a:r>
          </a:p>
        </p:txBody>
      </p:sp>
      <p:sp>
        <p:nvSpPr>
          <p:cNvPr id="10" name="TextBox 9">
            <a:extLst>
              <a:ext uri="{FF2B5EF4-FFF2-40B4-BE49-F238E27FC236}">
                <a16:creationId xmlns:a16="http://schemas.microsoft.com/office/drawing/2014/main" id="{76DCBE03-A91A-69A9-3D38-824E13620639}"/>
              </a:ext>
            </a:extLst>
          </p:cNvPr>
          <p:cNvSpPr txBox="1"/>
          <p:nvPr/>
        </p:nvSpPr>
        <p:spPr>
          <a:xfrm>
            <a:off x="6054429" y="4223295"/>
            <a:ext cx="811530" cy="230832"/>
          </a:xfrm>
          <a:prstGeom prst="rect">
            <a:avLst/>
          </a:prstGeom>
          <a:solidFill>
            <a:srgbClr val="7A2983"/>
          </a:solidFill>
        </p:spPr>
        <p:txBody>
          <a:bodyPr wrap="square" rtlCol="0">
            <a:spAutoFit/>
          </a:bodyPr>
          <a:lstStyle/>
          <a:p>
            <a:pPr algn="ctr"/>
            <a:r>
              <a:rPr lang="en-US" sz="900" b="1" dirty="0">
                <a:solidFill>
                  <a:schemeClr val="bg1"/>
                </a:solidFill>
              </a:rPr>
              <a:t>LENT</a:t>
            </a:r>
          </a:p>
        </p:txBody>
      </p:sp>
      <p:sp>
        <p:nvSpPr>
          <p:cNvPr id="12" name="TextBox 11">
            <a:extLst>
              <a:ext uri="{FF2B5EF4-FFF2-40B4-BE49-F238E27FC236}">
                <a16:creationId xmlns:a16="http://schemas.microsoft.com/office/drawing/2014/main" id="{B4DD6FB2-E753-E460-EE60-11ADF920A656}"/>
              </a:ext>
            </a:extLst>
          </p:cNvPr>
          <p:cNvSpPr txBox="1"/>
          <p:nvPr/>
        </p:nvSpPr>
        <p:spPr>
          <a:xfrm>
            <a:off x="2649302" y="3891885"/>
            <a:ext cx="1225468" cy="246221"/>
          </a:xfrm>
          <a:prstGeom prst="rect">
            <a:avLst/>
          </a:prstGeom>
          <a:solidFill>
            <a:srgbClr val="BDD34D"/>
          </a:solidFill>
        </p:spPr>
        <p:txBody>
          <a:bodyPr wrap="square" rtlCol="0">
            <a:spAutoFit/>
          </a:bodyPr>
          <a:lstStyle/>
          <a:p>
            <a:r>
              <a:rPr lang="en-US" sz="1000" b="1" dirty="0"/>
              <a:t>ORDINARY TIME</a:t>
            </a:r>
          </a:p>
        </p:txBody>
      </p:sp>
      <p:sp>
        <p:nvSpPr>
          <p:cNvPr id="14" name="TextBox 13">
            <a:extLst>
              <a:ext uri="{FF2B5EF4-FFF2-40B4-BE49-F238E27FC236}">
                <a16:creationId xmlns:a16="http://schemas.microsoft.com/office/drawing/2014/main" id="{870F191B-CE67-D30E-EA71-D019F8AF9655}"/>
              </a:ext>
            </a:extLst>
          </p:cNvPr>
          <p:cNvSpPr txBox="1"/>
          <p:nvPr/>
        </p:nvSpPr>
        <p:spPr>
          <a:xfrm>
            <a:off x="5722114" y="2766918"/>
            <a:ext cx="1225468" cy="246221"/>
          </a:xfrm>
          <a:prstGeom prst="rect">
            <a:avLst/>
          </a:prstGeom>
          <a:solidFill>
            <a:srgbClr val="BDD34D"/>
          </a:solidFill>
        </p:spPr>
        <p:txBody>
          <a:bodyPr wrap="square" rtlCol="0">
            <a:spAutoFit/>
          </a:bodyPr>
          <a:lstStyle/>
          <a:p>
            <a:r>
              <a:rPr lang="en-US" sz="1000" b="1" dirty="0"/>
              <a:t>ORDINARY TIME</a:t>
            </a:r>
          </a:p>
        </p:txBody>
      </p:sp>
      <p:sp>
        <p:nvSpPr>
          <p:cNvPr id="16" name="TextBox 15">
            <a:extLst>
              <a:ext uri="{FF2B5EF4-FFF2-40B4-BE49-F238E27FC236}">
                <a16:creationId xmlns:a16="http://schemas.microsoft.com/office/drawing/2014/main" id="{5CE4DD02-268B-68B1-32D0-18442192427A}"/>
              </a:ext>
            </a:extLst>
          </p:cNvPr>
          <p:cNvSpPr txBox="1"/>
          <p:nvPr/>
        </p:nvSpPr>
        <p:spPr>
          <a:xfrm>
            <a:off x="5421184" y="4692207"/>
            <a:ext cx="968186" cy="230832"/>
          </a:xfrm>
          <a:prstGeom prst="rect">
            <a:avLst/>
          </a:prstGeom>
          <a:solidFill>
            <a:srgbClr val="FF0000"/>
          </a:solidFill>
        </p:spPr>
        <p:txBody>
          <a:bodyPr wrap="square" rtlCol="0">
            <a:spAutoFit/>
          </a:bodyPr>
          <a:lstStyle/>
          <a:p>
            <a:r>
              <a:rPr lang="en-US" sz="900" b="1" dirty="0">
                <a:solidFill>
                  <a:schemeClr val="bg1"/>
                </a:solidFill>
              </a:rPr>
              <a:t>HOLY WEEK</a:t>
            </a:r>
          </a:p>
        </p:txBody>
      </p:sp>
      <p:sp>
        <p:nvSpPr>
          <p:cNvPr id="2" name="CuadroTexto 6">
            <a:extLst>
              <a:ext uri="{FF2B5EF4-FFF2-40B4-BE49-F238E27FC236}">
                <a16:creationId xmlns:a16="http://schemas.microsoft.com/office/drawing/2014/main" id="{3327FD2B-97A0-BF3B-3A4D-B260791B2507}"/>
              </a:ext>
            </a:extLst>
          </p:cNvPr>
          <p:cNvSpPr txBox="1"/>
          <p:nvPr/>
        </p:nvSpPr>
        <p:spPr>
          <a:xfrm>
            <a:off x="7208752" y="2558624"/>
            <a:ext cx="5237819" cy="2308324"/>
          </a:xfrm>
          <a:prstGeom prst="rect">
            <a:avLst/>
          </a:prstGeom>
          <a:noFill/>
        </p:spPr>
        <p:txBody>
          <a:bodyPr wrap="square">
            <a:spAutoFit/>
          </a:bodyPr>
          <a:lstStyle/>
          <a:p>
            <a:pPr marL="285750" indent="-285750">
              <a:buFont typeface="Wingdings" panose="05000000000000000000" pitchFamily="2" charset="2"/>
              <a:buChar char="v"/>
            </a:pPr>
            <a:r>
              <a:rPr lang="es-PE" sz="2400" dirty="0" err="1">
                <a:solidFill>
                  <a:schemeClr val="bg1"/>
                </a:solidFill>
                <a:latin typeface="Alegreya Sans Medium" panose="00000600000000000000" pitchFamily="50" charset="0"/>
              </a:rPr>
              <a:t>Advent</a:t>
            </a:r>
            <a:r>
              <a:rPr lang="es-PE" sz="2400" dirty="0">
                <a:solidFill>
                  <a:schemeClr val="bg1"/>
                </a:solidFill>
                <a:latin typeface="Alegreya Sans Medium" panose="00000600000000000000" pitchFamily="50" charset="0"/>
              </a:rPr>
              <a:t> – </a:t>
            </a:r>
            <a:r>
              <a:rPr lang="es-PE" sz="2400" dirty="0" err="1">
                <a:solidFill>
                  <a:schemeClr val="bg1"/>
                </a:solidFill>
                <a:latin typeface="Alegreya Sans Medium" panose="00000600000000000000" pitchFamily="50" charset="0"/>
              </a:rPr>
              <a:t>Jesus</a:t>
            </a:r>
            <a:r>
              <a:rPr lang="es-PE" sz="2400" dirty="0">
                <a:solidFill>
                  <a:schemeClr val="bg1"/>
                </a:solidFill>
                <a:latin typeface="Alegreya Sans Medium" panose="00000600000000000000" pitchFamily="50" charset="0"/>
              </a:rPr>
              <a:t> </a:t>
            </a:r>
            <a:r>
              <a:rPr lang="es-PE" sz="2400" dirty="0" err="1">
                <a:solidFill>
                  <a:schemeClr val="bg1"/>
                </a:solidFill>
                <a:latin typeface="Alegreya Sans Medium" panose="00000600000000000000" pitchFamily="50" charset="0"/>
              </a:rPr>
              <a:t>is</a:t>
            </a:r>
            <a:r>
              <a:rPr lang="es-PE" sz="2400" dirty="0">
                <a:solidFill>
                  <a:schemeClr val="bg1"/>
                </a:solidFill>
                <a:latin typeface="Alegreya Sans Medium" panose="00000600000000000000" pitchFamily="50" charset="0"/>
              </a:rPr>
              <a:t> </a:t>
            </a:r>
            <a:r>
              <a:rPr lang="es-PE" sz="2400" dirty="0" err="1">
                <a:solidFill>
                  <a:schemeClr val="bg1"/>
                </a:solidFill>
                <a:latin typeface="Alegreya Sans Medium" panose="00000600000000000000" pitchFamily="50" charset="0"/>
              </a:rPr>
              <a:t>coming</a:t>
            </a:r>
            <a:r>
              <a:rPr lang="es-PE" sz="2400" dirty="0">
                <a:solidFill>
                  <a:schemeClr val="bg1"/>
                </a:solidFill>
                <a:latin typeface="Alegreya Sans Medium" panose="00000600000000000000" pitchFamily="50" charset="0"/>
              </a:rPr>
              <a:t>.</a:t>
            </a:r>
          </a:p>
          <a:p>
            <a:pPr marL="285750" indent="-285750">
              <a:buFont typeface="Wingdings" panose="05000000000000000000" pitchFamily="2" charset="2"/>
              <a:buChar char="v"/>
            </a:pPr>
            <a:r>
              <a:rPr lang="es-PE" sz="2400" dirty="0">
                <a:solidFill>
                  <a:schemeClr val="bg1"/>
                </a:solidFill>
                <a:latin typeface="Alegreya Sans Medium" panose="00000600000000000000" pitchFamily="50" charset="0"/>
              </a:rPr>
              <a:t>Christmas – </a:t>
            </a:r>
            <a:r>
              <a:rPr lang="es-PE" sz="2400" dirty="0" err="1">
                <a:solidFill>
                  <a:schemeClr val="bg1"/>
                </a:solidFill>
                <a:latin typeface="Alegreya Sans Medium" panose="00000600000000000000" pitchFamily="50" charset="0"/>
              </a:rPr>
              <a:t>Jesus</a:t>
            </a:r>
            <a:r>
              <a:rPr lang="es-PE" sz="2400" dirty="0">
                <a:solidFill>
                  <a:schemeClr val="bg1"/>
                </a:solidFill>
                <a:latin typeface="Alegreya Sans Medium" panose="00000600000000000000" pitchFamily="50" charset="0"/>
              </a:rPr>
              <a:t> </a:t>
            </a:r>
            <a:r>
              <a:rPr lang="es-PE" sz="2400" dirty="0" err="1">
                <a:solidFill>
                  <a:schemeClr val="bg1"/>
                </a:solidFill>
                <a:latin typeface="Alegreya Sans Medium" panose="00000600000000000000" pitchFamily="50" charset="0"/>
              </a:rPr>
              <a:t>is</a:t>
            </a:r>
            <a:r>
              <a:rPr lang="es-PE" sz="2400" dirty="0">
                <a:solidFill>
                  <a:schemeClr val="bg1"/>
                </a:solidFill>
                <a:latin typeface="Alegreya Sans Medium" panose="00000600000000000000" pitchFamily="50" charset="0"/>
              </a:rPr>
              <a:t> </a:t>
            </a:r>
            <a:r>
              <a:rPr lang="es-PE" sz="2400" dirty="0" err="1">
                <a:solidFill>
                  <a:schemeClr val="bg1"/>
                </a:solidFill>
                <a:latin typeface="Alegreya Sans Medium" panose="00000600000000000000" pitchFamily="50" charset="0"/>
              </a:rPr>
              <a:t>born</a:t>
            </a:r>
            <a:r>
              <a:rPr lang="es-PE" sz="2400" dirty="0">
                <a:solidFill>
                  <a:schemeClr val="bg1"/>
                </a:solidFill>
                <a:latin typeface="Alegreya Sans Medium" panose="00000600000000000000" pitchFamily="50" charset="0"/>
              </a:rPr>
              <a:t>.</a:t>
            </a:r>
          </a:p>
          <a:p>
            <a:pPr marL="285750" indent="-285750">
              <a:buFont typeface="Wingdings" panose="05000000000000000000" pitchFamily="2" charset="2"/>
              <a:buChar char="v"/>
            </a:pPr>
            <a:r>
              <a:rPr lang="es-PE" sz="2400" dirty="0" err="1">
                <a:solidFill>
                  <a:schemeClr val="bg1"/>
                </a:solidFill>
                <a:latin typeface="Alegreya Sans Medium" panose="00000600000000000000" pitchFamily="50" charset="0"/>
              </a:rPr>
              <a:t>Lent</a:t>
            </a:r>
            <a:r>
              <a:rPr lang="es-PE" sz="2400" dirty="0">
                <a:solidFill>
                  <a:schemeClr val="bg1"/>
                </a:solidFill>
                <a:latin typeface="Alegreya Sans Medium" panose="00000600000000000000" pitchFamily="50" charset="0"/>
              </a:rPr>
              <a:t> – </a:t>
            </a:r>
            <a:r>
              <a:rPr lang="es-PE" sz="2400" dirty="0" err="1">
                <a:solidFill>
                  <a:schemeClr val="bg1"/>
                </a:solidFill>
                <a:latin typeface="Alegreya Sans Medium" panose="00000600000000000000" pitchFamily="50" charset="0"/>
              </a:rPr>
              <a:t>Jesus</a:t>
            </a:r>
            <a:r>
              <a:rPr lang="es-PE" sz="2400" dirty="0">
                <a:solidFill>
                  <a:schemeClr val="bg1"/>
                </a:solidFill>
                <a:latin typeface="Alegreya Sans Medium" panose="00000600000000000000" pitchFamily="50" charset="0"/>
              </a:rPr>
              <a:t> </a:t>
            </a:r>
            <a:r>
              <a:rPr lang="es-PE" sz="2400" dirty="0" err="1">
                <a:solidFill>
                  <a:schemeClr val="bg1"/>
                </a:solidFill>
                <a:latin typeface="Alegreya Sans Medium" panose="00000600000000000000" pitchFamily="50" charset="0"/>
              </a:rPr>
              <a:t>will</a:t>
            </a:r>
            <a:r>
              <a:rPr lang="es-PE" sz="2400" dirty="0">
                <a:solidFill>
                  <a:schemeClr val="bg1"/>
                </a:solidFill>
                <a:latin typeface="Alegreya Sans Medium" panose="00000600000000000000" pitchFamily="50" charset="0"/>
              </a:rPr>
              <a:t> die and </a:t>
            </a:r>
            <a:r>
              <a:rPr lang="es-PE" sz="2400" dirty="0" err="1">
                <a:solidFill>
                  <a:schemeClr val="bg1"/>
                </a:solidFill>
                <a:latin typeface="Alegreya Sans Medium" panose="00000600000000000000" pitchFamily="50" charset="0"/>
              </a:rPr>
              <a:t>resurrect</a:t>
            </a:r>
            <a:r>
              <a:rPr lang="es-PE" sz="2400" dirty="0">
                <a:solidFill>
                  <a:schemeClr val="bg1"/>
                </a:solidFill>
                <a:latin typeface="Alegreya Sans Medium" panose="00000600000000000000" pitchFamily="50" charset="0"/>
              </a:rPr>
              <a:t>. </a:t>
            </a:r>
          </a:p>
          <a:p>
            <a:pPr marL="285750" indent="-285750">
              <a:buFont typeface="Wingdings" panose="05000000000000000000" pitchFamily="2" charset="2"/>
              <a:buChar char="v"/>
            </a:pPr>
            <a:r>
              <a:rPr lang="es-PE" sz="2400" dirty="0" err="1">
                <a:solidFill>
                  <a:schemeClr val="bg1"/>
                </a:solidFill>
                <a:latin typeface="Alegreya Sans Medium" panose="00000600000000000000" pitchFamily="50" charset="0"/>
              </a:rPr>
              <a:t>Holy</a:t>
            </a:r>
            <a:r>
              <a:rPr lang="es-PE" sz="2400" dirty="0">
                <a:solidFill>
                  <a:schemeClr val="bg1"/>
                </a:solidFill>
                <a:latin typeface="Alegreya Sans Medium" panose="00000600000000000000" pitchFamily="50" charset="0"/>
              </a:rPr>
              <a:t> </a:t>
            </a:r>
            <a:r>
              <a:rPr lang="es-PE" sz="2400" dirty="0" err="1">
                <a:solidFill>
                  <a:schemeClr val="bg1"/>
                </a:solidFill>
                <a:latin typeface="Alegreya Sans Medium" panose="00000600000000000000" pitchFamily="50" charset="0"/>
              </a:rPr>
              <a:t>Week</a:t>
            </a:r>
            <a:r>
              <a:rPr lang="es-PE" sz="2400" dirty="0">
                <a:solidFill>
                  <a:schemeClr val="bg1"/>
                </a:solidFill>
                <a:latin typeface="Alegreya Sans Medium" panose="00000600000000000000" pitchFamily="50" charset="0"/>
              </a:rPr>
              <a:t> – </a:t>
            </a:r>
            <a:r>
              <a:rPr lang="es-PE" sz="2400" dirty="0" err="1">
                <a:solidFill>
                  <a:schemeClr val="bg1"/>
                </a:solidFill>
                <a:latin typeface="Alegreya Sans Medium" panose="00000600000000000000" pitchFamily="50" charset="0"/>
              </a:rPr>
              <a:t>Jesus</a:t>
            </a:r>
            <a:r>
              <a:rPr lang="es-PE" sz="2400" dirty="0">
                <a:solidFill>
                  <a:schemeClr val="bg1"/>
                </a:solidFill>
                <a:latin typeface="Alegreya Sans Medium" panose="00000600000000000000" pitchFamily="50" charset="0"/>
              </a:rPr>
              <a:t> </a:t>
            </a:r>
            <a:r>
              <a:rPr lang="es-PE" sz="2400" dirty="0" err="1">
                <a:solidFill>
                  <a:schemeClr val="bg1"/>
                </a:solidFill>
                <a:latin typeface="Alegreya Sans Medium" panose="00000600000000000000" pitchFamily="50" charset="0"/>
              </a:rPr>
              <a:t>dies</a:t>
            </a:r>
            <a:r>
              <a:rPr lang="es-PE" sz="2400" dirty="0">
                <a:solidFill>
                  <a:schemeClr val="bg1"/>
                </a:solidFill>
                <a:latin typeface="Alegreya Sans Medium" panose="00000600000000000000" pitchFamily="50" charset="0"/>
              </a:rPr>
              <a:t>.</a:t>
            </a:r>
          </a:p>
          <a:p>
            <a:pPr marL="285750" indent="-285750">
              <a:buFont typeface="Wingdings" panose="05000000000000000000" pitchFamily="2" charset="2"/>
              <a:buChar char="v"/>
            </a:pPr>
            <a:r>
              <a:rPr lang="es-PE" sz="2400" dirty="0" err="1">
                <a:solidFill>
                  <a:schemeClr val="bg1"/>
                </a:solidFill>
                <a:latin typeface="Alegreya Sans Medium" panose="00000600000000000000" pitchFamily="50" charset="0"/>
              </a:rPr>
              <a:t>Easter</a:t>
            </a:r>
            <a:r>
              <a:rPr lang="es-PE" sz="2400" dirty="0">
                <a:solidFill>
                  <a:schemeClr val="bg1"/>
                </a:solidFill>
                <a:latin typeface="Alegreya Sans Medium" panose="00000600000000000000" pitchFamily="50" charset="0"/>
              </a:rPr>
              <a:t> – </a:t>
            </a:r>
            <a:r>
              <a:rPr lang="es-PE" sz="2400" dirty="0" err="1">
                <a:solidFill>
                  <a:schemeClr val="bg1"/>
                </a:solidFill>
                <a:latin typeface="Alegreya Sans Medium" panose="00000600000000000000" pitchFamily="50" charset="0"/>
              </a:rPr>
              <a:t>Jesus</a:t>
            </a:r>
            <a:r>
              <a:rPr lang="es-PE" sz="2400" dirty="0">
                <a:solidFill>
                  <a:schemeClr val="bg1"/>
                </a:solidFill>
                <a:latin typeface="Alegreya Sans Medium" panose="00000600000000000000" pitchFamily="50" charset="0"/>
              </a:rPr>
              <a:t> </a:t>
            </a:r>
            <a:r>
              <a:rPr lang="es-PE" sz="2400" dirty="0" err="1">
                <a:solidFill>
                  <a:schemeClr val="bg1"/>
                </a:solidFill>
                <a:latin typeface="Alegreya Sans Medium" panose="00000600000000000000" pitchFamily="50" charset="0"/>
              </a:rPr>
              <a:t>resurrects</a:t>
            </a:r>
            <a:r>
              <a:rPr lang="es-PE" sz="2400" dirty="0">
                <a:solidFill>
                  <a:schemeClr val="bg1"/>
                </a:solidFill>
                <a:latin typeface="Alegreya Sans Medium" panose="00000600000000000000" pitchFamily="50" charset="0"/>
              </a:rPr>
              <a:t>.</a:t>
            </a:r>
          </a:p>
          <a:p>
            <a:pPr marL="285750" indent="-285750">
              <a:buFont typeface="Wingdings" panose="05000000000000000000" pitchFamily="2" charset="2"/>
              <a:buChar char="v"/>
            </a:pPr>
            <a:r>
              <a:rPr lang="es-PE" sz="2400" dirty="0" err="1">
                <a:solidFill>
                  <a:schemeClr val="bg1"/>
                </a:solidFill>
                <a:latin typeface="Alegreya Sans Medium" panose="00000600000000000000" pitchFamily="50" charset="0"/>
              </a:rPr>
              <a:t>Ordinary</a:t>
            </a:r>
            <a:r>
              <a:rPr lang="es-PE" sz="2400" dirty="0">
                <a:solidFill>
                  <a:schemeClr val="bg1"/>
                </a:solidFill>
                <a:latin typeface="Alegreya Sans Medium" panose="00000600000000000000" pitchFamily="50" charset="0"/>
              </a:rPr>
              <a:t> Time – </a:t>
            </a:r>
            <a:r>
              <a:rPr lang="es-PE" sz="2400" dirty="0" err="1">
                <a:solidFill>
                  <a:schemeClr val="bg1"/>
                </a:solidFill>
                <a:latin typeface="Alegreya Sans Medium" panose="00000600000000000000" pitchFamily="50" charset="0"/>
              </a:rPr>
              <a:t>Jesus</a:t>
            </a:r>
            <a:r>
              <a:rPr lang="es-PE" sz="2400" dirty="0">
                <a:solidFill>
                  <a:schemeClr val="bg1"/>
                </a:solidFill>
                <a:latin typeface="Alegreya Sans Medium" panose="00000600000000000000" pitchFamily="50" charset="0"/>
              </a:rPr>
              <a:t> </a:t>
            </a:r>
            <a:r>
              <a:rPr lang="es-PE" sz="2400" dirty="0" err="1">
                <a:solidFill>
                  <a:schemeClr val="bg1"/>
                </a:solidFill>
                <a:latin typeface="Alegreya Sans Medium" panose="00000600000000000000" pitchFamily="50" charset="0"/>
              </a:rPr>
              <a:t>teaches</a:t>
            </a:r>
            <a:r>
              <a:rPr lang="es-PE" sz="2400" dirty="0">
                <a:solidFill>
                  <a:schemeClr val="bg1"/>
                </a:solidFill>
                <a:latin typeface="Alegreya Sans Medium" panose="00000600000000000000" pitchFamily="50" charset="0"/>
              </a:rPr>
              <a:t> </a:t>
            </a:r>
            <a:r>
              <a:rPr lang="es-PE" sz="2400" dirty="0" err="1">
                <a:solidFill>
                  <a:schemeClr val="bg1"/>
                </a:solidFill>
                <a:latin typeface="Alegreya Sans Medium" panose="00000600000000000000" pitchFamily="50" charset="0"/>
              </a:rPr>
              <a:t>us</a:t>
            </a:r>
            <a:r>
              <a:rPr lang="es-PE" sz="2400" dirty="0">
                <a:solidFill>
                  <a:schemeClr val="bg1"/>
                </a:solidFill>
                <a:latin typeface="Alegreya Sans Medium" panose="00000600000000000000" pitchFamily="50" charset="0"/>
              </a:rPr>
              <a:t>.</a:t>
            </a:r>
          </a:p>
        </p:txBody>
      </p:sp>
    </p:spTree>
    <p:extLst>
      <p:ext uri="{BB962C8B-B14F-4D97-AF65-F5344CB8AC3E}">
        <p14:creationId xmlns:p14="http://schemas.microsoft.com/office/powerpoint/2010/main" val="190238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lendario liturgico -fano | Ecos de la Palabra">
            <a:extLst>
              <a:ext uri="{FF2B5EF4-FFF2-40B4-BE49-F238E27FC236}">
                <a16:creationId xmlns:a16="http://schemas.microsoft.com/office/drawing/2014/main" id="{3FEE27D4-A514-4A44-A9F6-74FF34DCE4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5505" y="392949"/>
            <a:ext cx="5800990" cy="3847990"/>
          </a:xfrm>
          <a:prstGeom prst="rect">
            <a:avLst/>
          </a:prstGeom>
          <a:solidFill>
            <a:srgbClr val="FFFFFF">
              <a:shade val="85000"/>
            </a:srgbClr>
          </a:solidFill>
          <a:ln w="190500" cap="sq">
            <a:solidFill>
              <a:srgbClr val="5D2884"/>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CuadroTexto 8">
            <a:extLst>
              <a:ext uri="{FF2B5EF4-FFF2-40B4-BE49-F238E27FC236}">
                <a16:creationId xmlns:a16="http://schemas.microsoft.com/office/drawing/2014/main" id="{1B41521C-5232-4A0F-B334-ADC16712D803}"/>
              </a:ext>
            </a:extLst>
          </p:cNvPr>
          <p:cNvSpPr txBox="1"/>
          <p:nvPr/>
        </p:nvSpPr>
        <p:spPr>
          <a:xfrm>
            <a:off x="1243584" y="4821472"/>
            <a:ext cx="10716768" cy="1938992"/>
          </a:xfrm>
          <a:prstGeom prst="rect">
            <a:avLst/>
          </a:prstGeom>
          <a:noFill/>
        </p:spPr>
        <p:txBody>
          <a:bodyPr wrap="square">
            <a:spAutoFit/>
          </a:bodyPr>
          <a:lstStyle/>
          <a:p>
            <a:pPr marL="285750" indent="-285750">
              <a:buFont typeface="Wingdings" panose="05000000000000000000" pitchFamily="2" charset="2"/>
              <a:buChar char="v"/>
            </a:pPr>
            <a:r>
              <a:rPr lang="es-ES" sz="2400" b="1" dirty="0" err="1">
                <a:solidFill>
                  <a:srgbClr val="4F2270"/>
                </a:solidFill>
                <a:latin typeface="Alegreya Sans Medium" panose="00000600000000000000" pitchFamily="50" charset="0"/>
              </a:rPr>
              <a:t>Purple</a:t>
            </a:r>
            <a:r>
              <a:rPr lang="es-ES" sz="1600" dirty="0">
                <a:solidFill>
                  <a:schemeClr val="bg1"/>
                </a:solidFill>
                <a:latin typeface="Alegreya Sans Medium" panose="00000600000000000000" pitchFamily="50" charset="0"/>
              </a:rPr>
              <a:t>: Used in </a:t>
            </a:r>
            <a:r>
              <a:rPr lang="es-ES" sz="1600" dirty="0" err="1">
                <a:solidFill>
                  <a:schemeClr val="bg1"/>
                </a:solidFill>
                <a:latin typeface="Alegreya Sans Medium" panose="00000600000000000000" pitchFamily="50" charset="0"/>
              </a:rPr>
              <a:t>Advent</a:t>
            </a:r>
            <a:r>
              <a:rPr lang="es-ES" sz="1600" dirty="0">
                <a:solidFill>
                  <a:schemeClr val="bg1"/>
                </a:solidFill>
                <a:latin typeface="Alegreya Sans Medium" panose="00000600000000000000" pitchFamily="50" charset="0"/>
              </a:rPr>
              <a:t> and </a:t>
            </a:r>
            <a:r>
              <a:rPr lang="es-ES" sz="1600" dirty="0" err="1">
                <a:solidFill>
                  <a:schemeClr val="bg1"/>
                </a:solidFill>
                <a:latin typeface="Alegreya Sans Medium" panose="00000600000000000000" pitchFamily="50" charset="0"/>
              </a:rPr>
              <a:t>Lent</a:t>
            </a:r>
            <a:r>
              <a:rPr lang="es-ES" sz="1600" dirty="0">
                <a:solidFill>
                  <a:schemeClr val="bg1"/>
                </a:solidFill>
                <a:latin typeface="Alegreya Sans Medium" panose="00000600000000000000" pitchFamily="50" charset="0"/>
              </a:rPr>
              <a:t> (</a:t>
            </a:r>
            <a:r>
              <a:rPr lang="es-ES" sz="1600" dirty="0" err="1">
                <a:solidFill>
                  <a:schemeClr val="bg1"/>
                </a:solidFill>
                <a:latin typeface="Alegreya Sans Medium" panose="00000600000000000000" pitchFamily="50" charset="0"/>
              </a:rPr>
              <a:t>Signifies</a:t>
            </a:r>
            <a:r>
              <a:rPr lang="es-ES" sz="1600" dirty="0">
                <a:solidFill>
                  <a:schemeClr val="bg1"/>
                </a:solidFill>
                <a:latin typeface="Alegreya Sans Medium" panose="00000600000000000000" pitchFamily="50" charset="0"/>
              </a:rPr>
              <a:t> </a:t>
            </a:r>
            <a:r>
              <a:rPr lang="es-ES" sz="1600" dirty="0" err="1">
                <a:solidFill>
                  <a:schemeClr val="bg1"/>
                </a:solidFill>
                <a:latin typeface="Alegreya Sans Medium" panose="00000600000000000000" pitchFamily="50" charset="0"/>
              </a:rPr>
              <a:t>penance</a:t>
            </a:r>
            <a:r>
              <a:rPr lang="es-ES" sz="1600" dirty="0">
                <a:solidFill>
                  <a:schemeClr val="bg1"/>
                </a:solidFill>
                <a:latin typeface="Alegreya Sans Medium" panose="00000600000000000000" pitchFamily="50" charset="0"/>
              </a:rPr>
              <a:t> and </a:t>
            </a:r>
            <a:r>
              <a:rPr lang="es-ES" sz="1600" dirty="0" err="1">
                <a:solidFill>
                  <a:schemeClr val="bg1"/>
                </a:solidFill>
                <a:latin typeface="Alegreya Sans Medium" panose="00000600000000000000" pitchFamily="50" charset="0"/>
              </a:rPr>
              <a:t>preparation</a:t>
            </a:r>
            <a:r>
              <a:rPr lang="es-ES" sz="1600" dirty="0">
                <a:solidFill>
                  <a:schemeClr val="bg1"/>
                </a:solidFill>
                <a:latin typeface="Alegreya Sans Medium" panose="00000600000000000000" pitchFamily="50" charset="0"/>
              </a:rPr>
              <a:t>).</a:t>
            </a:r>
          </a:p>
          <a:p>
            <a:pPr marL="285750" indent="-285750">
              <a:buFont typeface="Wingdings" panose="05000000000000000000" pitchFamily="2" charset="2"/>
              <a:buChar char="v"/>
            </a:pPr>
            <a:r>
              <a:rPr lang="es-ES" sz="2400" dirty="0">
                <a:solidFill>
                  <a:srgbClr val="FF9999"/>
                </a:solidFill>
                <a:latin typeface="Alegreya Sans Medium" panose="00000600000000000000" pitchFamily="50" charset="0"/>
              </a:rPr>
              <a:t>Pink</a:t>
            </a:r>
            <a:r>
              <a:rPr lang="es-ES" sz="1600" dirty="0">
                <a:solidFill>
                  <a:srgbClr val="FF9999"/>
                </a:solidFill>
                <a:latin typeface="Alegreya Sans Medium" panose="00000600000000000000" pitchFamily="50" charset="0"/>
              </a:rPr>
              <a:t>:</a:t>
            </a:r>
            <a:r>
              <a:rPr lang="es-ES" sz="1600" dirty="0">
                <a:solidFill>
                  <a:schemeClr val="bg1"/>
                </a:solidFill>
                <a:latin typeface="Alegreya Sans Medium" panose="00000600000000000000" pitchFamily="50" charset="0"/>
              </a:rPr>
              <a:t> Used </a:t>
            </a:r>
            <a:r>
              <a:rPr lang="es-ES" sz="1600" dirty="0" err="1">
                <a:solidFill>
                  <a:schemeClr val="bg1"/>
                </a:solidFill>
                <a:latin typeface="Alegreya Sans Medium" panose="00000600000000000000" pitchFamily="50" charset="0"/>
              </a:rPr>
              <a:t>the</a:t>
            </a:r>
            <a:r>
              <a:rPr lang="es-ES" sz="1600" dirty="0">
                <a:solidFill>
                  <a:schemeClr val="bg1"/>
                </a:solidFill>
                <a:latin typeface="Alegreya Sans Medium" panose="00000600000000000000" pitchFamily="50" charset="0"/>
              </a:rPr>
              <a:t> 3rd </a:t>
            </a:r>
            <a:r>
              <a:rPr lang="es-ES" sz="1600" dirty="0" err="1">
                <a:solidFill>
                  <a:schemeClr val="bg1"/>
                </a:solidFill>
                <a:latin typeface="Alegreya Sans Medium" panose="00000600000000000000" pitchFamily="50" charset="0"/>
              </a:rPr>
              <a:t>week</a:t>
            </a:r>
            <a:r>
              <a:rPr lang="es-ES" sz="1600" dirty="0">
                <a:solidFill>
                  <a:schemeClr val="bg1"/>
                </a:solidFill>
                <a:latin typeface="Alegreya Sans Medium" panose="00000600000000000000" pitchFamily="50" charset="0"/>
              </a:rPr>
              <a:t> </a:t>
            </a:r>
            <a:r>
              <a:rPr lang="es-ES" sz="1600" dirty="0" err="1">
                <a:solidFill>
                  <a:schemeClr val="bg1"/>
                </a:solidFill>
                <a:latin typeface="Alegreya Sans Medium" panose="00000600000000000000" pitchFamily="50" charset="0"/>
              </a:rPr>
              <a:t>of</a:t>
            </a:r>
            <a:r>
              <a:rPr lang="es-ES" sz="1600" dirty="0">
                <a:solidFill>
                  <a:schemeClr val="bg1"/>
                </a:solidFill>
                <a:latin typeface="Alegreya Sans Medium" panose="00000600000000000000" pitchFamily="50" charset="0"/>
              </a:rPr>
              <a:t> </a:t>
            </a:r>
            <a:r>
              <a:rPr lang="es-ES" sz="1600" dirty="0" err="1">
                <a:solidFill>
                  <a:schemeClr val="bg1"/>
                </a:solidFill>
                <a:latin typeface="Alegreya Sans Medium" panose="00000600000000000000" pitchFamily="50" charset="0"/>
              </a:rPr>
              <a:t>Advent</a:t>
            </a:r>
            <a:r>
              <a:rPr lang="es-ES" sz="1600" dirty="0">
                <a:solidFill>
                  <a:schemeClr val="bg1"/>
                </a:solidFill>
                <a:latin typeface="Alegreya Sans Medium" panose="00000600000000000000" pitchFamily="50" charset="0"/>
              </a:rPr>
              <a:t> and 2 </a:t>
            </a:r>
            <a:r>
              <a:rPr lang="es-ES" sz="1600" dirty="0" err="1">
                <a:solidFill>
                  <a:schemeClr val="bg1"/>
                </a:solidFill>
                <a:latin typeface="Alegreya Sans Medium" panose="00000600000000000000" pitchFamily="50" charset="0"/>
              </a:rPr>
              <a:t>weeks</a:t>
            </a:r>
            <a:r>
              <a:rPr lang="es-ES" sz="1600" dirty="0">
                <a:solidFill>
                  <a:schemeClr val="bg1"/>
                </a:solidFill>
                <a:latin typeface="Alegreya Sans Medium" panose="00000600000000000000" pitchFamily="50" charset="0"/>
              </a:rPr>
              <a:t> </a:t>
            </a:r>
            <a:r>
              <a:rPr lang="es-ES" sz="1600" dirty="0" err="1">
                <a:solidFill>
                  <a:schemeClr val="bg1"/>
                </a:solidFill>
                <a:latin typeface="Alegreya Sans Medium" panose="00000600000000000000" pitchFamily="50" charset="0"/>
              </a:rPr>
              <a:t>before</a:t>
            </a:r>
            <a:r>
              <a:rPr lang="es-ES" sz="1600" dirty="0">
                <a:solidFill>
                  <a:schemeClr val="bg1"/>
                </a:solidFill>
                <a:latin typeface="Alegreya Sans Medium" panose="00000600000000000000" pitchFamily="50" charset="0"/>
              </a:rPr>
              <a:t> </a:t>
            </a:r>
            <a:r>
              <a:rPr lang="es-ES" sz="1600" dirty="0" err="1">
                <a:solidFill>
                  <a:schemeClr val="bg1"/>
                </a:solidFill>
                <a:latin typeface="Alegreya Sans Medium" panose="00000600000000000000" pitchFamily="50" charset="0"/>
              </a:rPr>
              <a:t>Easter</a:t>
            </a:r>
            <a:r>
              <a:rPr lang="es-ES" sz="1600" dirty="0">
                <a:solidFill>
                  <a:schemeClr val="bg1"/>
                </a:solidFill>
                <a:latin typeface="Alegreya Sans Medium" panose="00000600000000000000" pitchFamily="50" charset="0"/>
              </a:rPr>
              <a:t> (</a:t>
            </a:r>
            <a:r>
              <a:rPr lang="es-ES" sz="1600" dirty="0" err="1">
                <a:solidFill>
                  <a:schemeClr val="bg1"/>
                </a:solidFill>
                <a:latin typeface="Alegreya Sans Medium" panose="00000600000000000000" pitchFamily="50" charset="0"/>
              </a:rPr>
              <a:t>Means</a:t>
            </a:r>
            <a:r>
              <a:rPr lang="es-ES" sz="1600" dirty="0">
                <a:solidFill>
                  <a:schemeClr val="bg1"/>
                </a:solidFill>
                <a:latin typeface="Alegreya Sans Medium" panose="00000600000000000000" pitchFamily="50" charset="0"/>
              </a:rPr>
              <a:t> </a:t>
            </a:r>
            <a:r>
              <a:rPr lang="es-ES" sz="1600" dirty="0" err="1">
                <a:solidFill>
                  <a:schemeClr val="bg1"/>
                </a:solidFill>
                <a:latin typeface="Alegreya Sans Medium" panose="00000600000000000000" pitchFamily="50" charset="0"/>
              </a:rPr>
              <a:t>anticipation</a:t>
            </a:r>
            <a:r>
              <a:rPr lang="es-ES" sz="1600" dirty="0">
                <a:solidFill>
                  <a:schemeClr val="bg1"/>
                </a:solidFill>
                <a:latin typeface="Alegreya Sans Medium" panose="00000600000000000000" pitchFamily="50" charset="0"/>
              </a:rPr>
              <a:t> and </a:t>
            </a:r>
            <a:r>
              <a:rPr lang="es-ES" sz="1600" dirty="0" err="1">
                <a:solidFill>
                  <a:schemeClr val="bg1"/>
                </a:solidFill>
                <a:latin typeface="Alegreya Sans Medium" panose="00000600000000000000" pitchFamily="50" charset="0"/>
              </a:rPr>
              <a:t>joy</a:t>
            </a:r>
            <a:r>
              <a:rPr lang="es-ES" sz="1600" dirty="0">
                <a:solidFill>
                  <a:schemeClr val="bg1"/>
                </a:solidFill>
                <a:latin typeface="Alegreya Sans Medium" panose="00000600000000000000" pitchFamily="50" charset="0"/>
              </a:rPr>
              <a:t>).</a:t>
            </a:r>
          </a:p>
          <a:p>
            <a:pPr marL="285750" indent="-285750">
              <a:buFont typeface="Wingdings" panose="05000000000000000000" pitchFamily="2" charset="2"/>
              <a:buChar char="v"/>
            </a:pPr>
            <a:r>
              <a:rPr lang="es-ES" sz="2400" dirty="0">
                <a:solidFill>
                  <a:schemeClr val="bg1"/>
                </a:solidFill>
                <a:latin typeface="Alegreya Sans Medium" panose="00000600000000000000" pitchFamily="50" charset="0"/>
              </a:rPr>
              <a:t>White/</a:t>
            </a:r>
            <a:r>
              <a:rPr lang="es-ES" sz="2400" dirty="0">
                <a:solidFill>
                  <a:schemeClr val="accent3">
                    <a:lumMod val="40000"/>
                    <a:lumOff val="60000"/>
                  </a:schemeClr>
                </a:solidFill>
                <a:latin typeface="Alegreya Sans Medium" panose="00000600000000000000" pitchFamily="50" charset="0"/>
              </a:rPr>
              <a:t>Gold</a:t>
            </a:r>
            <a:r>
              <a:rPr lang="es-ES" sz="1600" dirty="0">
                <a:solidFill>
                  <a:schemeClr val="bg1"/>
                </a:solidFill>
                <a:latin typeface="Alegreya Sans Medium" panose="00000600000000000000" pitchFamily="50" charset="0"/>
              </a:rPr>
              <a:t>: Used in Christmas, </a:t>
            </a:r>
            <a:r>
              <a:rPr lang="es-ES" sz="1600" dirty="0" err="1">
                <a:solidFill>
                  <a:schemeClr val="bg1"/>
                </a:solidFill>
                <a:latin typeface="Alegreya Sans Medium" panose="00000600000000000000" pitchFamily="50" charset="0"/>
              </a:rPr>
              <a:t>Easter</a:t>
            </a:r>
            <a:r>
              <a:rPr lang="es-ES" sz="1600" dirty="0">
                <a:solidFill>
                  <a:schemeClr val="bg1"/>
                </a:solidFill>
                <a:latin typeface="Alegreya Sans Medium" panose="00000600000000000000" pitchFamily="50" charset="0"/>
              </a:rPr>
              <a:t>, </a:t>
            </a:r>
            <a:r>
              <a:rPr lang="es-ES" sz="1600" dirty="0" err="1">
                <a:solidFill>
                  <a:schemeClr val="bg1"/>
                </a:solidFill>
                <a:latin typeface="Alegreya Sans Medium" panose="00000600000000000000" pitchFamily="50" charset="0"/>
              </a:rPr>
              <a:t>Feasts</a:t>
            </a:r>
            <a:r>
              <a:rPr lang="es-ES" sz="1600" dirty="0">
                <a:solidFill>
                  <a:schemeClr val="bg1"/>
                </a:solidFill>
                <a:latin typeface="Alegreya Sans Medium" panose="00000600000000000000" pitchFamily="50" charset="0"/>
              </a:rPr>
              <a:t> </a:t>
            </a:r>
            <a:r>
              <a:rPr lang="es-ES" sz="1600" dirty="0" err="1">
                <a:solidFill>
                  <a:schemeClr val="bg1"/>
                </a:solidFill>
                <a:latin typeface="Alegreya Sans Medium" panose="00000600000000000000" pitchFamily="50" charset="0"/>
              </a:rPr>
              <a:t>of</a:t>
            </a:r>
            <a:r>
              <a:rPr lang="es-ES" sz="1600" dirty="0">
                <a:solidFill>
                  <a:schemeClr val="bg1"/>
                </a:solidFill>
                <a:latin typeface="Alegreya Sans Medium" panose="00000600000000000000" pitchFamily="50" charset="0"/>
              </a:rPr>
              <a:t> Mary and </a:t>
            </a:r>
            <a:r>
              <a:rPr lang="es-ES" sz="1600" dirty="0" err="1">
                <a:solidFill>
                  <a:schemeClr val="bg1"/>
                </a:solidFill>
                <a:latin typeface="Alegreya Sans Medium" panose="00000600000000000000" pitchFamily="50" charset="0"/>
              </a:rPr>
              <a:t>martyred</a:t>
            </a:r>
            <a:r>
              <a:rPr lang="es-ES" sz="1600" dirty="0">
                <a:solidFill>
                  <a:schemeClr val="bg1"/>
                </a:solidFill>
                <a:latin typeface="Alegreya Sans Medium" panose="00000600000000000000" pitchFamily="50" charset="0"/>
              </a:rPr>
              <a:t> </a:t>
            </a:r>
            <a:r>
              <a:rPr lang="es-ES" sz="1600" dirty="0" err="1">
                <a:solidFill>
                  <a:schemeClr val="bg1"/>
                </a:solidFill>
                <a:latin typeface="Alegreya Sans Medium" panose="00000600000000000000" pitchFamily="50" charset="0"/>
              </a:rPr>
              <a:t>saints</a:t>
            </a:r>
            <a:r>
              <a:rPr lang="es-ES" sz="1600" dirty="0">
                <a:solidFill>
                  <a:schemeClr val="bg1"/>
                </a:solidFill>
                <a:latin typeface="Alegreya Sans Medium" panose="00000600000000000000" pitchFamily="50" charset="0"/>
              </a:rPr>
              <a:t> (</a:t>
            </a:r>
            <a:r>
              <a:rPr lang="es-ES" sz="1600" dirty="0" err="1">
                <a:solidFill>
                  <a:schemeClr val="bg1"/>
                </a:solidFill>
                <a:latin typeface="Alegreya Sans Medium" panose="00000600000000000000" pitchFamily="50" charset="0"/>
              </a:rPr>
              <a:t>Means</a:t>
            </a:r>
            <a:r>
              <a:rPr lang="es-ES" sz="1600" dirty="0">
                <a:solidFill>
                  <a:schemeClr val="bg1"/>
                </a:solidFill>
                <a:latin typeface="Alegreya Sans Medium" panose="00000600000000000000" pitchFamily="50" charset="0"/>
              </a:rPr>
              <a:t> </a:t>
            </a:r>
            <a:r>
              <a:rPr lang="es-ES" sz="1600" dirty="0" err="1">
                <a:solidFill>
                  <a:schemeClr val="bg1"/>
                </a:solidFill>
                <a:latin typeface="Alegreya Sans Medium" panose="00000600000000000000" pitchFamily="50" charset="0"/>
              </a:rPr>
              <a:t>joy</a:t>
            </a:r>
            <a:r>
              <a:rPr lang="es-ES" sz="1600" dirty="0">
                <a:solidFill>
                  <a:schemeClr val="bg1"/>
                </a:solidFill>
                <a:latin typeface="Alegreya Sans Medium" panose="00000600000000000000" pitchFamily="50" charset="0"/>
              </a:rPr>
              <a:t> and </a:t>
            </a:r>
            <a:r>
              <a:rPr lang="es-ES" sz="1600" dirty="0" err="1">
                <a:solidFill>
                  <a:schemeClr val="bg1"/>
                </a:solidFill>
                <a:latin typeface="Alegreya Sans Medium" panose="00000600000000000000" pitchFamily="50" charset="0"/>
              </a:rPr>
              <a:t>purity</a:t>
            </a:r>
            <a:r>
              <a:rPr lang="es-ES" sz="1600" dirty="0">
                <a:solidFill>
                  <a:schemeClr val="bg1"/>
                </a:solidFill>
                <a:latin typeface="Alegreya Sans Medium" panose="00000600000000000000" pitchFamily="50" charset="0"/>
              </a:rPr>
              <a:t>).</a:t>
            </a:r>
          </a:p>
          <a:p>
            <a:pPr marL="285750" indent="-285750">
              <a:buFont typeface="Wingdings" panose="05000000000000000000" pitchFamily="2" charset="2"/>
              <a:buChar char="v"/>
            </a:pPr>
            <a:r>
              <a:rPr lang="es-ES" sz="2400" dirty="0">
                <a:solidFill>
                  <a:srgbClr val="92D050"/>
                </a:solidFill>
                <a:latin typeface="Alegreya Sans Medium" panose="00000600000000000000" pitchFamily="50" charset="0"/>
              </a:rPr>
              <a:t>Green</a:t>
            </a:r>
            <a:r>
              <a:rPr lang="es-ES" sz="1600" dirty="0">
                <a:solidFill>
                  <a:schemeClr val="bg1"/>
                </a:solidFill>
                <a:latin typeface="Alegreya Sans Medium" panose="00000600000000000000" pitchFamily="50" charset="0"/>
              </a:rPr>
              <a:t>: Used in </a:t>
            </a:r>
            <a:r>
              <a:rPr lang="es-ES" sz="1600" dirty="0" err="1">
                <a:solidFill>
                  <a:schemeClr val="bg1"/>
                </a:solidFill>
                <a:latin typeface="Alegreya Sans Medium" panose="00000600000000000000" pitchFamily="50" charset="0"/>
              </a:rPr>
              <a:t>ordinary</a:t>
            </a:r>
            <a:r>
              <a:rPr lang="es-ES" sz="1600" dirty="0">
                <a:solidFill>
                  <a:schemeClr val="bg1"/>
                </a:solidFill>
                <a:latin typeface="Alegreya Sans Medium" panose="00000600000000000000" pitchFamily="50" charset="0"/>
              </a:rPr>
              <a:t> time (</a:t>
            </a:r>
            <a:r>
              <a:rPr lang="es-ES" sz="1600" dirty="0" err="1">
                <a:solidFill>
                  <a:schemeClr val="bg1"/>
                </a:solidFill>
                <a:latin typeface="Alegreya Sans Medium" panose="00000600000000000000" pitchFamily="50" charset="0"/>
              </a:rPr>
              <a:t>Means</a:t>
            </a:r>
            <a:r>
              <a:rPr lang="es-ES" sz="1600" dirty="0">
                <a:solidFill>
                  <a:schemeClr val="bg1"/>
                </a:solidFill>
                <a:latin typeface="Alegreya Sans Medium" panose="00000600000000000000" pitchFamily="50" charset="0"/>
              </a:rPr>
              <a:t> hope and </a:t>
            </a:r>
            <a:r>
              <a:rPr lang="es-ES" sz="1600" dirty="0" err="1">
                <a:solidFill>
                  <a:schemeClr val="bg1"/>
                </a:solidFill>
                <a:latin typeface="Alegreya Sans Medium" panose="00000600000000000000" pitchFamily="50" charset="0"/>
              </a:rPr>
              <a:t>growth</a:t>
            </a:r>
            <a:r>
              <a:rPr lang="es-ES" sz="1600" dirty="0">
                <a:solidFill>
                  <a:schemeClr val="bg1"/>
                </a:solidFill>
                <a:latin typeface="Alegreya Sans Medium" panose="00000600000000000000" pitchFamily="50" charset="0"/>
              </a:rPr>
              <a:t>).</a:t>
            </a:r>
          </a:p>
          <a:p>
            <a:pPr marL="285750" indent="-285750">
              <a:buFont typeface="Wingdings" panose="05000000000000000000" pitchFamily="2" charset="2"/>
              <a:buChar char="v"/>
            </a:pPr>
            <a:r>
              <a:rPr lang="es-ES" sz="2400" dirty="0">
                <a:solidFill>
                  <a:srgbClr val="FF0000"/>
                </a:solidFill>
                <a:latin typeface="Alegreya Sans Medium" panose="00000600000000000000" pitchFamily="50" charset="0"/>
              </a:rPr>
              <a:t>Red</a:t>
            </a:r>
            <a:r>
              <a:rPr lang="es-ES" sz="1600" dirty="0">
                <a:solidFill>
                  <a:schemeClr val="bg1"/>
                </a:solidFill>
                <a:latin typeface="Alegreya Sans Medium" panose="00000600000000000000" pitchFamily="50" charset="0"/>
              </a:rPr>
              <a:t>: Used </a:t>
            </a:r>
            <a:r>
              <a:rPr lang="es-ES" sz="1600" dirty="0" err="1">
                <a:solidFill>
                  <a:schemeClr val="bg1"/>
                </a:solidFill>
                <a:latin typeface="Alegreya Sans Medium" panose="00000600000000000000" pitchFamily="50" charset="0"/>
              </a:rPr>
              <a:t>on</a:t>
            </a:r>
            <a:r>
              <a:rPr lang="es-ES" sz="1600" dirty="0">
                <a:solidFill>
                  <a:schemeClr val="bg1"/>
                </a:solidFill>
                <a:latin typeface="Alegreya Sans Medium" panose="00000600000000000000" pitchFamily="50" charset="0"/>
              </a:rPr>
              <a:t> </a:t>
            </a:r>
            <a:r>
              <a:rPr lang="es-ES" sz="1600" dirty="0" err="1">
                <a:solidFill>
                  <a:schemeClr val="bg1"/>
                </a:solidFill>
                <a:latin typeface="Alegreya Sans Medium" panose="00000600000000000000" pitchFamily="50" charset="0"/>
              </a:rPr>
              <a:t>Passion</a:t>
            </a:r>
            <a:r>
              <a:rPr lang="es-ES" sz="1600" dirty="0">
                <a:solidFill>
                  <a:schemeClr val="bg1"/>
                </a:solidFill>
                <a:latin typeface="Alegreya Sans Medium" panose="00000600000000000000" pitchFamily="50" charset="0"/>
              </a:rPr>
              <a:t> </a:t>
            </a:r>
            <a:r>
              <a:rPr lang="es-ES" sz="1600" dirty="0" err="1">
                <a:solidFill>
                  <a:schemeClr val="bg1"/>
                </a:solidFill>
                <a:latin typeface="Alegreya Sans Medium" panose="00000600000000000000" pitchFamily="50" charset="0"/>
              </a:rPr>
              <a:t>Sunday</a:t>
            </a:r>
            <a:r>
              <a:rPr lang="es-ES" sz="1600" dirty="0">
                <a:solidFill>
                  <a:schemeClr val="bg1"/>
                </a:solidFill>
                <a:latin typeface="Alegreya Sans Medium" panose="00000600000000000000" pitchFamily="50" charset="0"/>
              </a:rPr>
              <a:t>, Good Friday, </a:t>
            </a:r>
            <a:r>
              <a:rPr lang="es-ES" sz="1600" dirty="0" err="1">
                <a:solidFill>
                  <a:schemeClr val="bg1"/>
                </a:solidFill>
                <a:latin typeface="Alegreya Sans Medium" panose="00000600000000000000" pitchFamily="50" charset="0"/>
              </a:rPr>
              <a:t>Feast</a:t>
            </a:r>
            <a:r>
              <a:rPr lang="es-ES" sz="1600" dirty="0">
                <a:solidFill>
                  <a:schemeClr val="bg1"/>
                </a:solidFill>
                <a:latin typeface="Alegreya Sans Medium" panose="00000600000000000000" pitchFamily="50" charset="0"/>
              </a:rPr>
              <a:t> </a:t>
            </a:r>
            <a:r>
              <a:rPr lang="es-ES" sz="1600" dirty="0" err="1">
                <a:solidFill>
                  <a:schemeClr val="bg1"/>
                </a:solidFill>
                <a:latin typeface="Alegreya Sans Medium" panose="00000600000000000000" pitchFamily="50" charset="0"/>
              </a:rPr>
              <a:t>days</a:t>
            </a:r>
            <a:r>
              <a:rPr lang="es-ES" sz="1600" dirty="0">
                <a:solidFill>
                  <a:schemeClr val="bg1"/>
                </a:solidFill>
                <a:latin typeface="Alegreya Sans Medium" panose="00000600000000000000" pitchFamily="50" charset="0"/>
              </a:rPr>
              <a:t> </a:t>
            </a:r>
            <a:r>
              <a:rPr lang="es-ES" sz="1600" dirty="0" err="1">
                <a:solidFill>
                  <a:schemeClr val="bg1"/>
                </a:solidFill>
                <a:latin typeface="Alegreya Sans Medium" panose="00000600000000000000" pitchFamily="50" charset="0"/>
              </a:rPr>
              <a:t>of</a:t>
            </a:r>
            <a:r>
              <a:rPr lang="es-ES" sz="1600" dirty="0">
                <a:solidFill>
                  <a:schemeClr val="bg1"/>
                </a:solidFill>
                <a:latin typeface="Alegreya Sans Medium" panose="00000600000000000000" pitchFamily="50" charset="0"/>
              </a:rPr>
              <a:t> </a:t>
            </a:r>
            <a:r>
              <a:rPr lang="es-ES" sz="1600" dirty="0" err="1">
                <a:solidFill>
                  <a:schemeClr val="bg1"/>
                </a:solidFill>
                <a:latin typeface="Alegreya Sans Medium" panose="00000600000000000000" pitchFamily="50" charset="0"/>
              </a:rPr>
              <a:t>the</a:t>
            </a:r>
            <a:r>
              <a:rPr lang="es-ES" sz="1600" dirty="0">
                <a:solidFill>
                  <a:schemeClr val="bg1"/>
                </a:solidFill>
                <a:latin typeface="Alegreya Sans Medium" panose="00000600000000000000" pitchFamily="50" charset="0"/>
              </a:rPr>
              <a:t> </a:t>
            </a:r>
            <a:r>
              <a:rPr lang="es-ES" sz="1600" dirty="0" err="1">
                <a:solidFill>
                  <a:schemeClr val="bg1"/>
                </a:solidFill>
                <a:latin typeface="Alegreya Sans Medium" panose="00000600000000000000" pitchFamily="50" charset="0"/>
              </a:rPr>
              <a:t>Apostles</a:t>
            </a:r>
            <a:r>
              <a:rPr lang="es-ES" sz="1600" dirty="0">
                <a:solidFill>
                  <a:schemeClr val="bg1"/>
                </a:solidFill>
                <a:latin typeface="Alegreya Sans Medium" panose="00000600000000000000" pitchFamily="50" charset="0"/>
              </a:rPr>
              <a:t> and </a:t>
            </a:r>
            <a:r>
              <a:rPr lang="es-ES" sz="1600" dirty="0" err="1">
                <a:solidFill>
                  <a:schemeClr val="bg1"/>
                </a:solidFill>
                <a:latin typeface="Alegreya Sans Medium" panose="00000600000000000000" pitchFamily="50" charset="0"/>
              </a:rPr>
              <a:t>martyrs</a:t>
            </a:r>
            <a:r>
              <a:rPr lang="es-ES" sz="1600" dirty="0">
                <a:solidFill>
                  <a:schemeClr val="bg1"/>
                </a:solidFill>
                <a:latin typeface="Alegreya Sans Medium" panose="00000600000000000000" pitchFamily="50" charset="0"/>
              </a:rPr>
              <a:t>. (</a:t>
            </a:r>
            <a:r>
              <a:rPr lang="es-ES" sz="1600" dirty="0" err="1">
                <a:solidFill>
                  <a:schemeClr val="bg1"/>
                </a:solidFill>
                <a:latin typeface="Alegreya Sans Medium" panose="00000600000000000000" pitchFamily="50" charset="0"/>
              </a:rPr>
              <a:t>Means</a:t>
            </a:r>
            <a:r>
              <a:rPr lang="es-ES" sz="1600" dirty="0">
                <a:solidFill>
                  <a:schemeClr val="bg1"/>
                </a:solidFill>
                <a:latin typeface="Alegreya Sans Medium" panose="00000600000000000000" pitchFamily="50" charset="0"/>
              </a:rPr>
              <a:t> </a:t>
            </a:r>
            <a:r>
              <a:rPr lang="es-ES" sz="1600" dirty="0" err="1">
                <a:solidFill>
                  <a:schemeClr val="bg1"/>
                </a:solidFill>
                <a:latin typeface="Alegreya Sans Medium" panose="00000600000000000000" pitchFamily="50" charset="0"/>
              </a:rPr>
              <a:t>sacrifice</a:t>
            </a:r>
            <a:r>
              <a:rPr lang="es-ES" sz="1600" dirty="0">
                <a:solidFill>
                  <a:schemeClr val="bg1"/>
                </a:solidFill>
                <a:latin typeface="Alegreya Sans Medium" panose="00000600000000000000" pitchFamily="50" charset="0"/>
              </a:rPr>
              <a:t>).</a:t>
            </a:r>
            <a:endParaRPr lang="es-PE" sz="1600" dirty="0">
              <a:solidFill>
                <a:schemeClr val="bg1"/>
              </a:solidFill>
              <a:latin typeface="Alegreya Sans Medium" panose="00000600000000000000" pitchFamily="50" charset="0"/>
            </a:endParaRPr>
          </a:p>
        </p:txBody>
      </p:sp>
      <p:sp>
        <p:nvSpPr>
          <p:cNvPr id="2" name="Marcador de contenido 2">
            <a:extLst>
              <a:ext uri="{FF2B5EF4-FFF2-40B4-BE49-F238E27FC236}">
                <a16:creationId xmlns:a16="http://schemas.microsoft.com/office/drawing/2014/main" id="{7B919EC7-6A0A-43A2-1A34-29340D45E5E4}"/>
              </a:ext>
            </a:extLst>
          </p:cNvPr>
          <p:cNvSpPr txBox="1">
            <a:spLocks/>
          </p:cNvSpPr>
          <p:nvPr/>
        </p:nvSpPr>
        <p:spPr>
          <a:xfrm>
            <a:off x="9233620" y="1157811"/>
            <a:ext cx="2726732" cy="2511981"/>
          </a:xfrm>
          <a:prstGeom prst="rect">
            <a:avLst/>
          </a:prstGeom>
        </p:spPr>
        <p:txBody>
          <a:bodyPr>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lnSpc>
                <a:spcPct val="110000"/>
              </a:lnSpc>
              <a:buFont typeface="Wingdings" panose="05000000000000000000" pitchFamily="2" charset="2"/>
              <a:buNone/>
            </a:pPr>
            <a:r>
              <a:rPr lang="en-US" sz="2600" b="1" dirty="0">
                <a:solidFill>
                  <a:srgbClr val="ECD9FB"/>
                </a:solidFill>
                <a:latin typeface="Arima Madurai" panose="00000500000000000000" pitchFamily="50" charset="0"/>
                <a:cs typeface="Arima Madurai" panose="00000500000000000000" pitchFamily="50" charset="0"/>
              </a:rPr>
              <a:t>Each season has a symbolic color which the priest wears during Mass.</a:t>
            </a:r>
            <a:endParaRPr lang="es-PE" sz="2600" dirty="0">
              <a:solidFill>
                <a:srgbClr val="ECD9FB"/>
              </a:solidFill>
              <a:latin typeface="Arima Madurai Black" panose="00000A00000000000000" pitchFamily="50" charset="0"/>
              <a:cs typeface="Arima Madurai Black" panose="00000A00000000000000" pitchFamily="50" charset="0"/>
            </a:endParaRPr>
          </a:p>
        </p:txBody>
      </p:sp>
    </p:spTree>
    <p:extLst>
      <p:ext uri="{BB962C8B-B14F-4D97-AF65-F5344CB8AC3E}">
        <p14:creationId xmlns:p14="http://schemas.microsoft.com/office/powerpoint/2010/main" val="4009045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14A2B2F-FB45-47D3-ACF8-EDCA0EC534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463" y="2610936"/>
            <a:ext cx="2948242" cy="3058344"/>
          </a:xfrm>
          <a:prstGeom prst="rect">
            <a:avLst/>
          </a:prstGeom>
          <a:ln>
            <a:noFill/>
          </a:ln>
          <a:effectLst>
            <a:softEdge rad="112500"/>
          </a:effectLst>
        </p:spPr>
      </p:pic>
      <p:pic>
        <p:nvPicPr>
          <p:cNvPr id="6" name="Picture 5">
            <a:extLst>
              <a:ext uri="{FF2B5EF4-FFF2-40B4-BE49-F238E27FC236}">
                <a16:creationId xmlns:a16="http://schemas.microsoft.com/office/drawing/2014/main" id="{16D206E1-415B-AA7D-80ED-C3480FE658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8038" y="-11998"/>
            <a:ext cx="6537770" cy="6869998"/>
          </a:xfrm>
          <a:prstGeom prst="rect">
            <a:avLst/>
          </a:prstGeom>
        </p:spPr>
      </p:pic>
    </p:spTree>
    <p:extLst>
      <p:ext uri="{BB962C8B-B14F-4D97-AF65-F5344CB8AC3E}">
        <p14:creationId xmlns:p14="http://schemas.microsoft.com/office/powerpoint/2010/main" val="65463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B054D88-B844-4783-9795-68E0A1815E1D}"/>
              </a:ext>
            </a:extLst>
          </p:cNvPr>
          <p:cNvSpPr>
            <a:spLocks noGrp="1"/>
          </p:cNvSpPr>
          <p:nvPr>
            <p:ph sz="half" idx="1"/>
          </p:nvPr>
        </p:nvSpPr>
        <p:spPr>
          <a:xfrm>
            <a:off x="1034944" y="2913762"/>
            <a:ext cx="4525771" cy="3238500"/>
          </a:xfrm>
        </p:spPr>
        <p:txBody>
          <a:bodyPr>
            <a:normAutofit lnSpcReduction="10000"/>
          </a:bodyPr>
          <a:lstStyle/>
          <a:p>
            <a:pPr marL="45720" marR="0" indent="0" algn="ctr">
              <a:lnSpc>
                <a:spcPct val="110000"/>
              </a:lnSpc>
              <a:spcBef>
                <a:spcPts val="600"/>
              </a:spcBef>
              <a:spcAft>
                <a:spcPts val="0"/>
              </a:spcAft>
              <a:buNone/>
            </a:pPr>
            <a:r>
              <a:rPr lang="en-US" sz="2400" b="1" dirty="0">
                <a:solidFill>
                  <a:srgbClr val="ECD9FB"/>
                </a:solidFill>
                <a:latin typeface="Arima Madurai" panose="00000500000000000000" pitchFamily="50" charset="0"/>
                <a:cs typeface="Arima Madurai" panose="00000500000000000000" pitchFamily="50" charset="0"/>
              </a:rPr>
              <a:t>Baby Jesus, you are a child like me; I love you so much and wish to receive you in my heart this Christmas. Help me to prepare well this Advent so my heart will be a warm and welcoming place for you. </a:t>
            </a:r>
          </a:p>
          <a:p>
            <a:pPr marL="45720" indent="0" algn="ctr">
              <a:lnSpc>
                <a:spcPct val="110000"/>
              </a:lnSpc>
              <a:spcBef>
                <a:spcPts val="600"/>
              </a:spcBef>
              <a:buNone/>
            </a:pPr>
            <a:r>
              <a:rPr lang="es-ES" sz="2400" b="1" dirty="0">
                <a:solidFill>
                  <a:srgbClr val="ECD9FB"/>
                </a:solidFill>
                <a:latin typeface="Arima Madurai" panose="00000500000000000000" pitchFamily="50" charset="0"/>
                <a:cs typeface="Arima Madurai" panose="00000500000000000000" pitchFamily="50" charset="0"/>
              </a:rPr>
              <a:t>Amen</a:t>
            </a:r>
          </a:p>
        </p:txBody>
      </p:sp>
      <p:sp>
        <p:nvSpPr>
          <p:cNvPr id="5" name="Rectángulo 4">
            <a:extLst>
              <a:ext uri="{FF2B5EF4-FFF2-40B4-BE49-F238E27FC236}">
                <a16:creationId xmlns:a16="http://schemas.microsoft.com/office/drawing/2014/main" id="{80413389-4EF0-4643-A9F6-AB4446D1CB08}"/>
              </a:ext>
            </a:extLst>
          </p:cNvPr>
          <p:cNvSpPr/>
          <p:nvPr/>
        </p:nvSpPr>
        <p:spPr>
          <a:xfrm>
            <a:off x="0" y="705738"/>
            <a:ext cx="12191999" cy="101566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6000" dirty="0">
                <a:ln w="0"/>
                <a:solidFill>
                  <a:srgbClr val="ECD9FB"/>
                </a:solidFill>
                <a:effectLst>
                  <a:reflection blurRad="6350" stA="53000" endA="300" endPos="35500" dir="5400000" sy="-90000" algn="bl" rotWithShape="0"/>
                </a:effectLst>
                <a:latin typeface="Amaranth" panose="02000503050000020004" pitchFamily="50" charset="0"/>
              </a:rPr>
              <a:t>PRAYR</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3087" y="2088262"/>
            <a:ext cx="4743969" cy="4064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4216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6135A9-B682-ADFC-6A21-E52E82B6C459}"/>
              </a:ext>
            </a:extLst>
          </p:cNvPr>
          <p:cNvSpPr txBox="1"/>
          <p:nvPr/>
        </p:nvSpPr>
        <p:spPr>
          <a:xfrm>
            <a:off x="3211830" y="194310"/>
            <a:ext cx="6080760" cy="271164"/>
          </a:xfrm>
          <a:prstGeom prst="rect">
            <a:avLst/>
          </a:prstGeom>
          <a:noFill/>
        </p:spPr>
        <p:txBody>
          <a:bodyPr wrap="square" rtlCol="0">
            <a:spAutoFit/>
          </a:bodyPr>
          <a:lstStyle/>
          <a:p>
            <a:pPr marL="0" marR="0">
              <a:lnSpc>
                <a:spcPts val="1260"/>
              </a:lnSpc>
              <a:spcBef>
                <a:spcPts val="0"/>
              </a:spcBef>
              <a:spcAft>
                <a:spcPts val="0"/>
              </a:spcAft>
            </a:pPr>
            <a:r>
              <a:rPr lang="en-US" sz="1800" dirty="0">
                <a:solidFill>
                  <a:schemeClr val="bg1"/>
                </a:solidFill>
                <a:effectLst/>
                <a:latin typeface="Times New Roman" panose="02020603050405020304" pitchFamily="18" charset="0"/>
                <a:ea typeface="Times New Roman" panose="02020603050405020304" pitchFamily="18" charset="0"/>
              </a:rPr>
              <a:t>Lord Jesus Come, </a:t>
            </a:r>
            <a:r>
              <a:rPr lang="en-US" sz="1800" u="sng" dirty="0">
                <a:solidFill>
                  <a:srgbClr val="0000FF"/>
                </a:solidFill>
                <a:effectLst/>
                <a:latin typeface="Times New Roman" panose="02020603050405020304" pitchFamily="18" charset="0"/>
                <a:ea typeface="Times New Roman" panose="02020603050405020304" pitchFamily="18" charset="0"/>
                <a:hlinkClick r:id="rId3"/>
              </a:rPr>
              <a:t>https://youtu.be/3wFE0muUzw8</a:t>
            </a:r>
            <a:endParaRPr lang="en-US" sz="1800" dirty="0">
              <a:effectLst/>
              <a:latin typeface="Times New Roman" panose="02020603050405020304" pitchFamily="18" charset="0"/>
              <a:ea typeface="Times New Roman" panose="02020603050405020304" pitchFamily="18" charset="0"/>
            </a:endParaRPr>
          </a:p>
        </p:txBody>
      </p:sp>
      <p:pic>
        <p:nvPicPr>
          <p:cNvPr id="4" name="Online Media 3" title="Songs for Advent and Christmas: Lord Jesus Come">
            <a:hlinkClick r:id="" action="ppaction://media"/>
            <a:extLst>
              <a:ext uri="{FF2B5EF4-FFF2-40B4-BE49-F238E27FC236}">
                <a16:creationId xmlns:a16="http://schemas.microsoft.com/office/drawing/2014/main" id="{C2BEF5B9-A513-EE5A-63C2-D032A0302AE4}"/>
              </a:ext>
            </a:extLst>
          </p:cNvPr>
          <p:cNvPicPr>
            <a:picLocks noRot="1" noChangeAspect="1"/>
          </p:cNvPicPr>
          <p:nvPr>
            <a:videoFile r:link="rId1"/>
          </p:nvPr>
        </p:nvPicPr>
        <p:blipFill>
          <a:blip r:embed="rId4"/>
          <a:stretch>
            <a:fillRect/>
          </a:stretch>
        </p:blipFill>
        <p:spPr>
          <a:xfrm>
            <a:off x="0" y="465474"/>
            <a:ext cx="12165027" cy="6392526"/>
          </a:xfrm>
          <a:prstGeom prst="rect">
            <a:avLst/>
          </a:prstGeom>
        </p:spPr>
      </p:pic>
    </p:spTree>
    <p:extLst>
      <p:ext uri="{BB962C8B-B14F-4D97-AF65-F5344CB8AC3E}">
        <p14:creationId xmlns:p14="http://schemas.microsoft.com/office/powerpoint/2010/main" val="307172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8262467A-A24B-4AAB-A0AE-D20587A8EAA8}"/>
              </a:ext>
            </a:extLst>
          </p:cNvPr>
          <p:cNvSpPr>
            <a:spLocks noGrp="1"/>
          </p:cNvSpPr>
          <p:nvPr>
            <p:ph sz="half" idx="1"/>
          </p:nvPr>
        </p:nvSpPr>
        <p:spPr>
          <a:xfrm>
            <a:off x="1270223" y="2456526"/>
            <a:ext cx="5067555" cy="3307290"/>
          </a:xfrm>
        </p:spPr>
        <p:txBody>
          <a:bodyPr>
            <a:noAutofit/>
          </a:bodyPr>
          <a:lstStyle/>
          <a:p>
            <a:pPr marL="45720" indent="0" algn="ctr">
              <a:lnSpc>
                <a:spcPct val="120000"/>
              </a:lnSpc>
              <a:spcBef>
                <a:spcPts val="0"/>
              </a:spcBef>
              <a:buNone/>
            </a:pPr>
            <a:r>
              <a:rPr lang="en-US" b="1" dirty="0">
                <a:solidFill>
                  <a:schemeClr val="bg1"/>
                </a:solidFill>
                <a:latin typeface="Arial Narrow" panose="020B0606020202030204" pitchFamily="34" charset="0"/>
              </a:rPr>
              <a:t>Jesus said to his disciples: "As it was in the days of Noah, so it will be at the coming of the Son of Man. In those days before the flood, they were eating and drinking, marrying and giving in marriage, up to the day that Noah entered the ark. They did not know until the flood came and carried them all away. So will it be also at the coming of the Son of Man. Two men will be out in the field; one will be taken, and one will be left. Two women will be grinding at the mill; one will be taken, and one will be left. </a:t>
            </a:r>
            <a:endParaRPr lang="es-PE" b="1" dirty="0">
              <a:solidFill>
                <a:schemeClr val="bg1"/>
              </a:solidFill>
              <a:latin typeface="Arial Narrow" panose="020B0606020202030204" pitchFamily="34" charset="0"/>
            </a:endParaRPr>
          </a:p>
        </p:txBody>
      </p:sp>
      <p:sp>
        <p:nvSpPr>
          <p:cNvPr id="7" name="Rectángulo 6">
            <a:extLst>
              <a:ext uri="{FF2B5EF4-FFF2-40B4-BE49-F238E27FC236}">
                <a16:creationId xmlns:a16="http://schemas.microsoft.com/office/drawing/2014/main" id="{7CAE6959-4475-4962-AA67-40E97195A49D}"/>
              </a:ext>
            </a:extLst>
          </p:cNvPr>
          <p:cNvSpPr/>
          <p:nvPr/>
        </p:nvSpPr>
        <p:spPr>
          <a:xfrm>
            <a:off x="4309178" y="147440"/>
            <a:ext cx="4057201" cy="1015663"/>
          </a:xfrm>
          <a:prstGeom prst="rect">
            <a:avLst/>
          </a:prstGeom>
          <a:noFill/>
        </p:spPr>
        <p:txBody>
          <a:bodyPr wrap="none" lIns="91440" tIns="45720" rIns="91440" bIns="45720">
            <a:spAutoFit/>
          </a:bodyPr>
          <a:lstStyle/>
          <a:p>
            <a:pPr algn="ctr"/>
            <a:r>
              <a:rPr lang="es-ES" sz="6000" dirty="0">
                <a:ln w="0"/>
                <a:solidFill>
                  <a:schemeClr val="bg1"/>
                </a:solidFill>
                <a:effectLst>
                  <a:reflection blurRad="6350" stA="53000" endA="300" endPos="35500" dir="5400000" sy="-90000" algn="bl" rotWithShape="0"/>
                </a:effectLst>
                <a:latin typeface="Amaranth" panose="02000503050000020004" pitchFamily="50" charset="0"/>
              </a:rPr>
              <a:t>Be </a:t>
            </a:r>
            <a:r>
              <a:rPr lang="es-ES" sz="6000" dirty="0" err="1">
                <a:ln w="0"/>
                <a:solidFill>
                  <a:schemeClr val="bg1"/>
                </a:solidFill>
                <a:effectLst>
                  <a:reflection blurRad="6350" stA="53000" endA="300" endPos="35500" dir="5400000" sy="-90000" algn="bl" rotWithShape="0"/>
                </a:effectLst>
                <a:latin typeface="Amaranth" panose="02000503050000020004" pitchFamily="50" charset="0"/>
              </a:rPr>
              <a:t>Prepared</a:t>
            </a:r>
            <a:endParaRPr lang="es-ES" sz="6000" b="0" cap="none" spc="0" dirty="0">
              <a:ln w="0"/>
              <a:solidFill>
                <a:schemeClr val="bg1"/>
              </a:solidFill>
              <a:effectLst>
                <a:reflection blurRad="6350" stA="53000" endA="300" endPos="35500" dir="5400000" sy="-90000" algn="bl" rotWithShape="0"/>
              </a:effectLst>
              <a:latin typeface="Amaranth" panose="02000503050000020004" pitchFamily="50" charset="0"/>
            </a:endParaRPr>
          </a:p>
        </p:txBody>
      </p:sp>
      <p:sp>
        <p:nvSpPr>
          <p:cNvPr id="6" name="CuadroTexto 5">
            <a:extLst>
              <a:ext uri="{FF2B5EF4-FFF2-40B4-BE49-F238E27FC236}">
                <a16:creationId xmlns:a16="http://schemas.microsoft.com/office/drawing/2014/main" id="{9705172E-8FDB-47FB-AF91-1BC09B39AD00}"/>
              </a:ext>
            </a:extLst>
          </p:cNvPr>
          <p:cNvSpPr txBox="1"/>
          <p:nvPr/>
        </p:nvSpPr>
        <p:spPr>
          <a:xfrm>
            <a:off x="1879405" y="1836910"/>
            <a:ext cx="3849189" cy="384721"/>
          </a:xfrm>
          <a:prstGeom prst="rect">
            <a:avLst/>
          </a:prstGeom>
          <a:noFill/>
        </p:spPr>
        <p:txBody>
          <a:bodyPr wrap="square" rtlCol="0">
            <a:spAutoFit/>
          </a:bodyPr>
          <a:lstStyle/>
          <a:p>
            <a:pPr algn="ctr"/>
            <a:r>
              <a:rPr lang="es-ES" sz="1900" b="1" dirty="0">
                <a:solidFill>
                  <a:schemeClr val="bg1"/>
                </a:solidFill>
                <a:latin typeface="Arial Narrow" panose="020B0606020202030204" pitchFamily="34" charset="0"/>
              </a:rPr>
              <a:t>Matthew 24, 37-44</a:t>
            </a:r>
          </a:p>
        </p:txBody>
      </p:sp>
      <p:sp>
        <p:nvSpPr>
          <p:cNvPr id="2" name="Rectangle 2">
            <a:extLst>
              <a:ext uri="{FF2B5EF4-FFF2-40B4-BE49-F238E27FC236}">
                <a16:creationId xmlns:a16="http://schemas.microsoft.com/office/drawing/2014/main" id="{794A3D6A-58BA-4773-0D5C-54DBF2781E2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mbria" panose="02040503050406030204" pitchFamily="18" charset="0"/>
                <a:ea typeface="Times New Roman" panose="02020603050405020304" pitchFamily="18" charset="0"/>
              </a:rPr>
              <a:t>Jesus said to his disciples: "As it was in the days of Noah, so it will be at the coming of the Son of Man. In those days before the flood, they were eating and drinking, marrying and giving in marriage, up to the day that Noah entered the ark. They did not know until the flood came and carried them all away. So will it be also at the coming of the Son of Man. Two men will be out in the field; one will be taken, and one will be left. Two women will be grinding at the mill; one will be taken, and one will be left. Therefore, stay awake! For you do not know on which day your Lord will come. Be sure of this: if the master of the house had known the hour of night when the thief was coming, he would have stayed awake and not let his house be broken into. So too, you also must be prepared, for at an hour you do not expect, the Son of Man will come."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52" name="Picture 4" descr="Lesson 03 - &quot;God Sends a Great Flood&quot; - My Bible First - Kids Club Online  Bible Academy">
            <a:extLst>
              <a:ext uri="{FF2B5EF4-FFF2-40B4-BE49-F238E27FC236}">
                <a16:creationId xmlns:a16="http://schemas.microsoft.com/office/drawing/2014/main" id="{AF1B84AE-B53F-10D4-4D47-E1D6F44CB7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0672" y="1237151"/>
            <a:ext cx="4645152" cy="56113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20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circle(in)">
                                      <p:cBhvr>
                                        <p:cTn id="7"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8262467A-A24B-4AAB-A0AE-D20587A8EAA8}"/>
              </a:ext>
            </a:extLst>
          </p:cNvPr>
          <p:cNvSpPr>
            <a:spLocks noGrp="1"/>
          </p:cNvSpPr>
          <p:nvPr>
            <p:ph sz="half" idx="1"/>
          </p:nvPr>
        </p:nvSpPr>
        <p:spPr>
          <a:xfrm>
            <a:off x="1018443" y="3112171"/>
            <a:ext cx="5566764" cy="3307290"/>
          </a:xfrm>
        </p:spPr>
        <p:txBody>
          <a:bodyPr>
            <a:normAutofit/>
          </a:bodyPr>
          <a:lstStyle/>
          <a:p>
            <a:pPr marL="45720" indent="0" algn="ctr">
              <a:lnSpc>
                <a:spcPct val="120000"/>
              </a:lnSpc>
              <a:spcBef>
                <a:spcPts val="0"/>
              </a:spcBef>
              <a:buNone/>
            </a:pPr>
            <a:r>
              <a:rPr lang="en-US" b="1" dirty="0">
                <a:solidFill>
                  <a:schemeClr val="bg1"/>
                </a:solidFill>
                <a:latin typeface="Arial Narrow" panose="020B0606020202030204" pitchFamily="34" charset="0"/>
              </a:rPr>
              <a:t>Therefore, stay awake! For you do not know on which day your Lord will come. Be sure of this: if the master of the house had known the hour of night when the thief was coming, he would have stayed awake and not let his house be broken into. So too, you also must be prepared, for at an hour you do not expect, the Son of Man will come</a:t>
            </a:r>
            <a:r>
              <a:rPr lang="es-ES" b="1" dirty="0">
                <a:solidFill>
                  <a:schemeClr val="bg1"/>
                </a:solidFill>
                <a:latin typeface="Arial Narrow" panose="020B0606020202030204" pitchFamily="34" charset="0"/>
              </a:rPr>
              <a:t>”. </a:t>
            </a:r>
            <a:endParaRPr lang="es-PE" b="1" dirty="0">
              <a:solidFill>
                <a:schemeClr val="bg1"/>
              </a:solidFill>
              <a:latin typeface="Arial Narrow" panose="020B0606020202030204" pitchFamily="34" charset="0"/>
            </a:endParaRPr>
          </a:p>
        </p:txBody>
      </p:sp>
      <p:sp>
        <p:nvSpPr>
          <p:cNvPr id="7" name="Rectángulo 6">
            <a:extLst>
              <a:ext uri="{FF2B5EF4-FFF2-40B4-BE49-F238E27FC236}">
                <a16:creationId xmlns:a16="http://schemas.microsoft.com/office/drawing/2014/main" id="{7CAE6959-4475-4962-AA67-40E97195A49D}"/>
              </a:ext>
            </a:extLst>
          </p:cNvPr>
          <p:cNvSpPr/>
          <p:nvPr/>
        </p:nvSpPr>
        <p:spPr>
          <a:xfrm>
            <a:off x="4333562" y="762019"/>
            <a:ext cx="4057201" cy="1015663"/>
          </a:xfrm>
          <a:prstGeom prst="rect">
            <a:avLst/>
          </a:prstGeom>
          <a:noFill/>
        </p:spPr>
        <p:txBody>
          <a:bodyPr wrap="none" lIns="91440" tIns="45720" rIns="91440" bIns="45720">
            <a:spAutoFit/>
          </a:bodyPr>
          <a:lstStyle/>
          <a:p>
            <a:pPr algn="ctr"/>
            <a:r>
              <a:rPr lang="es-ES" sz="6000" dirty="0">
                <a:ln w="0"/>
                <a:solidFill>
                  <a:schemeClr val="bg1"/>
                </a:solidFill>
                <a:effectLst>
                  <a:reflection blurRad="6350" stA="53000" endA="300" endPos="35500" dir="5400000" sy="-90000" algn="bl" rotWithShape="0"/>
                </a:effectLst>
                <a:latin typeface="Amaranth" panose="02000503050000020004" pitchFamily="50" charset="0"/>
              </a:rPr>
              <a:t>Be </a:t>
            </a:r>
            <a:r>
              <a:rPr lang="es-ES" sz="6000" dirty="0" err="1">
                <a:ln w="0"/>
                <a:solidFill>
                  <a:schemeClr val="bg1"/>
                </a:solidFill>
                <a:effectLst>
                  <a:reflection blurRad="6350" stA="53000" endA="300" endPos="35500" dir="5400000" sy="-90000" algn="bl" rotWithShape="0"/>
                </a:effectLst>
                <a:latin typeface="Amaranth" panose="02000503050000020004" pitchFamily="50" charset="0"/>
              </a:rPr>
              <a:t>Prepared</a:t>
            </a:r>
            <a:endParaRPr lang="es-ES" sz="6000" b="0" cap="none" spc="0" dirty="0">
              <a:ln w="0"/>
              <a:solidFill>
                <a:schemeClr val="bg1"/>
              </a:solidFill>
              <a:effectLst>
                <a:reflection blurRad="6350" stA="53000" endA="300" endPos="35500" dir="5400000" sy="-90000" algn="bl" rotWithShape="0"/>
              </a:effectLst>
              <a:latin typeface="Amaranth" panose="02000503050000020004" pitchFamily="50" charset="0"/>
            </a:endParaRPr>
          </a:p>
        </p:txBody>
      </p:sp>
      <p:sp>
        <p:nvSpPr>
          <p:cNvPr id="6" name="CuadroTexto 5">
            <a:extLst>
              <a:ext uri="{FF2B5EF4-FFF2-40B4-BE49-F238E27FC236}">
                <a16:creationId xmlns:a16="http://schemas.microsoft.com/office/drawing/2014/main" id="{9705172E-8FDB-47FB-AF91-1BC09B39AD00}"/>
              </a:ext>
            </a:extLst>
          </p:cNvPr>
          <p:cNvSpPr txBox="1"/>
          <p:nvPr/>
        </p:nvSpPr>
        <p:spPr>
          <a:xfrm>
            <a:off x="1830179" y="2458332"/>
            <a:ext cx="3849189" cy="400110"/>
          </a:xfrm>
          <a:prstGeom prst="rect">
            <a:avLst/>
          </a:prstGeom>
          <a:noFill/>
        </p:spPr>
        <p:txBody>
          <a:bodyPr wrap="square" rtlCol="0">
            <a:spAutoFit/>
          </a:bodyPr>
          <a:lstStyle/>
          <a:p>
            <a:pPr algn="ctr"/>
            <a:r>
              <a:rPr lang="es-ES" sz="2000" b="1" dirty="0">
                <a:solidFill>
                  <a:schemeClr val="bg1"/>
                </a:solidFill>
                <a:latin typeface="Arial Narrow" panose="020B0606020202030204" pitchFamily="34" charset="0"/>
              </a:rPr>
              <a:t>Matthew 24, 37-44</a:t>
            </a:r>
          </a:p>
        </p:txBody>
      </p:sp>
      <p:sp>
        <p:nvSpPr>
          <p:cNvPr id="2" name="Rectangle 2">
            <a:extLst>
              <a:ext uri="{FF2B5EF4-FFF2-40B4-BE49-F238E27FC236}">
                <a16:creationId xmlns:a16="http://schemas.microsoft.com/office/drawing/2014/main" id="{794A3D6A-58BA-4773-0D5C-54DBF2781E2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mbria" panose="02040503050406030204" pitchFamily="18" charset="0"/>
                <a:ea typeface="Times New Roman" panose="02020603050405020304" pitchFamily="18" charset="0"/>
              </a:rPr>
              <a:t>Jesus said to his disciples: "As it was in the days of Noah, so it will be at the coming of the Son of Man. In those days before the flood, they were eating and drinking, marrying and giving in marriage, up to the day that Noah entered the ark. They did not know until the flood came and carried them all away. So will it be also at the coming of the Son of Man. Two men will be out in the field; one will be taken, and one will be left. Two women will be grinding at the mill; one will be taken, and one will be left. Therefore, stay awake! For you do not know on which day your Lord will come. Be sure of this: if the master of the house had known the hour of night when the thief was coming, he would have stayed awake and not let his house be broken into. So too, you also must be prepared, for at an hour you do not expect, the Son of Man will come."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074" name="Picture 2" descr="Children's Sermon (Matthew 24:36-44) Be Prepared Object Lesson -  Ministry-To-Children Bible Object Lessons for Kids, Matthew, Sermons for  Kids">
            <a:extLst>
              <a:ext uri="{FF2B5EF4-FFF2-40B4-BE49-F238E27FC236}">
                <a16:creationId xmlns:a16="http://schemas.microsoft.com/office/drawing/2014/main" id="{182D81C5-DFF7-CBCF-B24B-C31101E7D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5057" y="1990492"/>
            <a:ext cx="3849188" cy="38491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BA50BD7-92CE-0C60-BAC5-9DFC205631A3}"/>
              </a:ext>
            </a:extLst>
          </p:cNvPr>
          <p:cNvSpPr txBox="1"/>
          <p:nvPr/>
        </p:nvSpPr>
        <p:spPr>
          <a:xfrm>
            <a:off x="1810101" y="6122258"/>
            <a:ext cx="9363456" cy="461665"/>
          </a:xfrm>
          <a:prstGeom prst="rect">
            <a:avLst/>
          </a:prstGeom>
          <a:noFill/>
        </p:spPr>
        <p:txBody>
          <a:bodyPr wrap="square" rtlCol="0">
            <a:spAutoFit/>
          </a:bodyPr>
          <a:lstStyle/>
          <a:p>
            <a:r>
              <a:rPr lang="en-US" sz="2400" dirty="0">
                <a:solidFill>
                  <a:srgbClr val="FFFF00"/>
                </a:solidFill>
              </a:rPr>
              <a:t>The Gospel of the Lord,	   Praise to You Lord Jesus Christ.</a:t>
            </a:r>
          </a:p>
        </p:txBody>
      </p:sp>
    </p:spTree>
    <p:extLst>
      <p:ext uri="{BB962C8B-B14F-4D97-AF65-F5344CB8AC3E}">
        <p14:creationId xmlns:p14="http://schemas.microsoft.com/office/powerpoint/2010/main" val="4072219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626FAD3-86B0-4384-9BCC-032DEC33F30C}"/>
              </a:ext>
            </a:extLst>
          </p:cNvPr>
          <p:cNvSpPr/>
          <p:nvPr/>
        </p:nvSpPr>
        <p:spPr>
          <a:xfrm>
            <a:off x="0" y="2949934"/>
            <a:ext cx="12191999" cy="1446550"/>
          </a:xfrm>
          <a:prstGeom prst="rect">
            <a:avLst/>
          </a:prstGeom>
          <a:noFill/>
        </p:spPr>
        <p:txBody>
          <a:bodyPr wrap="square" lIns="91440" tIns="45720" rIns="91440" bIns="45720">
            <a:spAutoFit/>
          </a:bodyPr>
          <a:lstStyle/>
          <a:p>
            <a:pPr algn="ctr"/>
            <a:r>
              <a:rPr lang="es-ES" sz="8800" dirty="0">
                <a:ln w="0"/>
                <a:solidFill>
                  <a:schemeClr val="bg1"/>
                </a:solidFill>
                <a:effectLst>
                  <a:reflection blurRad="6350" stA="53000" endA="300" endPos="35500" dir="5400000" sy="-90000" algn="bl" rotWithShape="0"/>
                </a:effectLst>
                <a:latin typeface="Amaranth" panose="02000503050000020004" pitchFamily="50" charset="0"/>
              </a:rPr>
              <a:t>REFLECTION</a:t>
            </a:r>
          </a:p>
        </p:txBody>
      </p:sp>
    </p:spTree>
    <p:extLst>
      <p:ext uri="{BB962C8B-B14F-4D97-AF65-F5344CB8AC3E}">
        <p14:creationId xmlns:p14="http://schemas.microsoft.com/office/powerpoint/2010/main" val="84744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7E4A183-CE15-40DE-8311-49989C33F412}"/>
              </a:ext>
            </a:extLst>
          </p:cNvPr>
          <p:cNvSpPr>
            <a:spLocks noGrp="1"/>
          </p:cNvSpPr>
          <p:nvPr>
            <p:ph sz="half" idx="1"/>
          </p:nvPr>
        </p:nvSpPr>
        <p:spPr>
          <a:xfrm>
            <a:off x="2119122" y="172792"/>
            <a:ext cx="8957405" cy="540123"/>
          </a:xfrm>
        </p:spPr>
        <p:txBody>
          <a:bodyPr>
            <a:normAutofit/>
          </a:bodyPr>
          <a:lstStyle/>
          <a:p>
            <a:pPr marL="45720" indent="0" algn="ctr">
              <a:lnSpc>
                <a:spcPct val="110000"/>
              </a:lnSpc>
              <a:buNone/>
            </a:pPr>
            <a:r>
              <a:rPr lang="en-US" sz="2600" b="1" dirty="0">
                <a:solidFill>
                  <a:srgbClr val="ECD9FB"/>
                </a:solidFill>
                <a:latin typeface="Arima Madurai" panose="00000500000000000000" pitchFamily="50" charset="0"/>
                <a:cs typeface="Arima Madurai" panose="00000500000000000000" pitchFamily="50" charset="0"/>
              </a:rPr>
              <a:t>What Liturgical or Church season begins this Sunday</a:t>
            </a:r>
            <a:r>
              <a:rPr lang="en-US" b="1" dirty="0"/>
              <a:t>?</a:t>
            </a:r>
            <a:r>
              <a:rPr lang="es-ES" sz="2600" b="1" dirty="0">
                <a:solidFill>
                  <a:srgbClr val="ECD9FB"/>
                </a:solidFill>
                <a:latin typeface="Arima Madurai" panose="00000500000000000000" pitchFamily="50" charset="0"/>
                <a:cs typeface="Arima Madurai" panose="00000500000000000000" pitchFamily="50" charset="0"/>
              </a:rPr>
              <a:t>?</a:t>
            </a:r>
            <a:endParaRPr lang="es-PE" sz="2600" dirty="0">
              <a:solidFill>
                <a:srgbClr val="ECD9FB"/>
              </a:solidFill>
              <a:latin typeface="Arima Madurai Black" panose="00000A00000000000000" pitchFamily="50" charset="0"/>
              <a:cs typeface="Arima Madurai Black" panose="00000A00000000000000" pitchFamily="50" charset="0"/>
            </a:endParaRPr>
          </a:p>
        </p:txBody>
      </p:sp>
      <p:sp>
        <p:nvSpPr>
          <p:cNvPr id="4" name="Marcador de contenido 2">
            <a:extLst>
              <a:ext uri="{FF2B5EF4-FFF2-40B4-BE49-F238E27FC236}">
                <a16:creationId xmlns:a16="http://schemas.microsoft.com/office/drawing/2014/main" id="{87171BB7-3F0B-4F24-A6A3-B6CBAD3B118B}"/>
              </a:ext>
            </a:extLst>
          </p:cNvPr>
          <p:cNvSpPr txBox="1">
            <a:spLocks/>
          </p:cNvSpPr>
          <p:nvPr/>
        </p:nvSpPr>
        <p:spPr>
          <a:xfrm>
            <a:off x="400050" y="5955030"/>
            <a:ext cx="11627977" cy="766325"/>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lnSpc>
                <a:spcPct val="100000"/>
              </a:lnSpc>
              <a:spcBef>
                <a:spcPts val="0"/>
              </a:spcBef>
              <a:buNone/>
            </a:pPr>
            <a:r>
              <a:rPr lang="en-US" sz="2400" b="1" dirty="0">
                <a:solidFill>
                  <a:schemeClr val="bg1"/>
                </a:solidFill>
                <a:latin typeface="Arima Madurai" panose="00000500000000000000" pitchFamily="50" charset="0"/>
                <a:cs typeface="Arima Madurai" panose="00000500000000000000" pitchFamily="50" charset="0"/>
              </a:rPr>
              <a:t>Advent, the beginning of the Liturgical year, is 4 weeks to prepare our heart for the spiritual birth of Jesus on Christmas</a:t>
            </a:r>
            <a:r>
              <a:rPr lang="es-ES" sz="2400" b="1" dirty="0">
                <a:solidFill>
                  <a:schemeClr val="bg1"/>
                </a:solidFill>
                <a:latin typeface="Arima Madurai" panose="00000500000000000000" pitchFamily="50" charset="0"/>
                <a:cs typeface="Arima Madurai" panose="00000500000000000000" pitchFamily="50" charset="0"/>
              </a:rPr>
              <a:t>.</a:t>
            </a:r>
            <a:endParaRPr lang="es-PE" sz="2400" b="1" dirty="0">
              <a:solidFill>
                <a:schemeClr val="bg1"/>
              </a:solidFill>
              <a:latin typeface="Arima Madurai" panose="00000500000000000000" pitchFamily="50" charset="0"/>
              <a:cs typeface="Arima Madurai" panose="00000500000000000000" pitchFamily="50" charset="0"/>
            </a:endParaRPr>
          </a:p>
        </p:txBody>
      </p:sp>
      <p:pic>
        <p:nvPicPr>
          <p:cNvPr id="7" name="Picture 6">
            <a:extLst>
              <a:ext uri="{FF2B5EF4-FFF2-40B4-BE49-F238E27FC236}">
                <a16:creationId xmlns:a16="http://schemas.microsoft.com/office/drawing/2014/main" id="{16DCA76F-69EF-7867-C943-9B1E39709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30" y="852637"/>
            <a:ext cx="4766310" cy="4926523"/>
          </a:xfrm>
          <a:prstGeom prst="rect">
            <a:avLst/>
          </a:prstGeom>
        </p:spPr>
      </p:pic>
      <p:sp>
        <p:nvSpPr>
          <p:cNvPr id="13" name="Arrow: Down 12">
            <a:extLst>
              <a:ext uri="{FF2B5EF4-FFF2-40B4-BE49-F238E27FC236}">
                <a16:creationId xmlns:a16="http://schemas.microsoft.com/office/drawing/2014/main" id="{CA8E7B23-5C3C-EDF9-35A8-F29589A28866}"/>
              </a:ext>
            </a:extLst>
          </p:cNvPr>
          <p:cNvSpPr/>
          <p:nvPr/>
        </p:nvSpPr>
        <p:spPr>
          <a:xfrm rot="18447560">
            <a:off x="1651635" y="1160652"/>
            <a:ext cx="1520190" cy="1507587"/>
          </a:xfrm>
          <a:prstGeom prst="downArrow">
            <a:avLst/>
          </a:prstGeom>
          <a:solidFill>
            <a:srgbClr val="DAB3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B227ACF-2A22-CFCA-71D7-C3AE7ABCFB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5408" y="1126677"/>
            <a:ext cx="4662619" cy="4662619"/>
          </a:xfrm>
          <a:prstGeom prst="rect">
            <a:avLst/>
          </a:prstGeom>
        </p:spPr>
      </p:pic>
      <p:pic>
        <p:nvPicPr>
          <p:cNvPr id="19" name="Picture 14" descr="Free Images Of Baby Jesus In A Manger, Download Free Images Of Baby Jesus  In A Manger png images, Free ClipArts on Clipart Library">
            <a:extLst>
              <a:ext uri="{FF2B5EF4-FFF2-40B4-BE49-F238E27FC236}">
                <a16:creationId xmlns:a16="http://schemas.microsoft.com/office/drawing/2014/main" id="{F196B60D-D4E9-434D-A5FA-CDE7DDEF46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7008" y="2243327"/>
            <a:ext cx="1774723" cy="20648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7D05FD9-00A5-778B-6A19-06A117099C8D}"/>
              </a:ext>
            </a:extLst>
          </p:cNvPr>
          <p:cNvSpPr txBox="1"/>
          <p:nvPr/>
        </p:nvSpPr>
        <p:spPr>
          <a:xfrm>
            <a:off x="2988945" y="3050024"/>
            <a:ext cx="6137910" cy="369332"/>
          </a:xfrm>
          <a:prstGeom prst="rect">
            <a:avLst/>
          </a:prstGeom>
          <a:noFill/>
        </p:spPr>
        <p:txBody>
          <a:bodyPr wrap="square">
            <a:spAutoFit/>
          </a:bodyPr>
          <a:lstStyle/>
          <a:p>
            <a:r>
              <a:rPr lang="es-ES" sz="1800" b="1" dirty="0">
                <a:solidFill>
                  <a:srgbClr val="ECD9FB"/>
                </a:solidFill>
                <a:latin typeface="Arima Madurai" panose="00000500000000000000" pitchFamily="50" charset="0"/>
                <a:cs typeface="Arima Madurai" panose="00000500000000000000" pitchFamily="50" charset="0"/>
              </a:rPr>
              <a:t>?</a:t>
            </a:r>
            <a:endParaRPr lang="en-US" dirty="0"/>
          </a:p>
        </p:txBody>
      </p:sp>
      <p:sp>
        <p:nvSpPr>
          <p:cNvPr id="6" name="TextBox 5">
            <a:extLst>
              <a:ext uri="{FF2B5EF4-FFF2-40B4-BE49-F238E27FC236}">
                <a16:creationId xmlns:a16="http://schemas.microsoft.com/office/drawing/2014/main" id="{DC69BF9A-2452-45F4-D4DD-C9AD82CBA5FF}"/>
              </a:ext>
            </a:extLst>
          </p:cNvPr>
          <p:cNvSpPr txBox="1"/>
          <p:nvPr/>
        </p:nvSpPr>
        <p:spPr>
          <a:xfrm>
            <a:off x="3954780" y="1371600"/>
            <a:ext cx="811530" cy="230832"/>
          </a:xfrm>
          <a:prstGeom prst="rect">
            <a:avLst/>
          </a:prstGeom>
          <a:solidFill>
            <a:schemeClr val="bg1"/>
          </a:solidFill>
        </p:spPr>
        <p:txBody>
          <a:bodyPr wrap="square" rtlCol="0">
            <a:spAutoFit/>
          </a:bodyPr>
          <a:lstStyle/>
          <a:p>
            <a:r>
              <a:rPr lang="en-US" sz="900" b="1" dirty="0"/>
              <a:t>CHRISTMAS</a:t>
            </a:r>
          </a:p>
        </p:txBody>
      </p:sp>
      <p:sp>
        <p:nvSpPr>
          <p:cNvPr id="8" name="TextBox 7">
            <a:extLst>
              <a:ext uri="{FF2B5EF4-FFF2-40B4-BE49-F238E27FC236}">
                <a16:creationId xmlns:a16="http://schemas.microsoft.com/office/drawing/2014/main" id="{C0D080B3-D7A8-AC5E-D5C4-1F6F92636ACB}"/>
              </a:ext>
            </a:extLst>
          </p:cNvPr>
          <p:cNvSpPr txBox="1"/>
          <p:nvPr/>
        </p:nvSpPr>
        <p:spPr>
          <a:xfrm>
            <a:off x="4118610" y="4866948"/>
            <a:ext cx="647700" cy="230832"/>
          </a:xfrm>
          <a:prstGeom prst="rect">
            <a:avLst/>
          </a:prstGeom>
          <a:solidFill>
            <a:schemeClr val="bg1"/>
          </a:solidFill>
        </p:spPr>
        <p:txBody>
          <a:bodyPr wrap="square" rtlCol="0">
            <a:spAutoFit/>
          </a:bodyPr>
          <a:lstStyle/>
          <a:p>
            <a:r>
              <a:rPr lang="en-US" sz="900" b="1" dirty="0"/>
              <a:t>EASTER</a:t>
            </a:r>
          </a:p>
        </p:txBody>
      </p:sp>
      <p:sp>
        <p:nvSpPr>
          <p:cNvPr id="9" name="TextBox 8">
            <a:extLst>
              <a:ext uri="{FF2B5EF4-FFF2-40B4-BE49-F238E27FC236}">
                <a16:creationId xmlns:a16="http://schemas.microsoft.com/office/drawing/2014/main" id="{6AC10FED-115D-C07D-ED7A-A2B14CB6501C}"/>
              </a:ext>
            </a:extLst>
          </p:cNvPr>
          <p:cNvSpPr txBox="1"/>
          <p:nvPr/>
        </p:nvSpPr>
        <p:spPr>
          <a:xfrm>
            <a:off x="2754523" y="2596631"/>
            <a:ext cx="811530" cy="230832"/>
          </a:xfrm>
          <a:prstGeom prst="rect">
            <a:avLst/>
          </a:prstGeom>
          <a:solidFill>
            <a:srgbClr val="7A2983"/>
          </a:solidFill>
        </p:spPr>
        <p:txBody>
          <a:bodyPr wrap="square" rtlCol="0">
            <a:spAutoFit/>
          </a:bodyPr>
          <a:lstStyle/>
          <a:p>
            <a:r>
              <a:rPr lang="en-US" sz="900" b="1" dirty="0">
                <a:solidFill>
                  <a:schemeClr val="bg1"/>
                </a:solidFill>
              </a:rPr>
              <a:t>ADVENT</a:t>
            </a:r>
          </a:p>
        </p:txBody>
      </p:sp>
      <p:sp>
        <p:nvSpPr>
          <p:cNvPr id="10" name="TextBox 9">
            <a:extLst>
              <a:ext uri="{FF2B5EF4-FFF2-40B4-BE49-F238E27FC236}">
                <a16:creationId xmlns:a16="http://schemas.microsoft.com/office/drawing/2014/main" id="{76DCBE03-A91A-69A9-3D38-824E13620639}"/>
              </a:ext>
            </a:extLst>
          </p:cNvPr>
          <p:cNvSpPr txBox="1"/>
          <p:nvPr/>
        </p:nvSpPr>
        <p:spPr>
          <a:xfrm>
            <a:off x="6054429" y="4223295"/>
            <a:ext cx="811530" cy="230832"/>
          </a:xfrm>
          <a:prstGeom prst="rect">
            <a:avLst/>
          </a:prstGeom>
          <a:solidFill>
            <a:srgbClr val="7A2983"/>
          </a:solidFill>
        </p:spPr>
        <p:txBody>
          <a:bodyPr wrap="square" rtlCol="0">
            <a:spAutoFit/>
          </a:bodyPr>
          <a:lstStyle/>
          <a:p>
            <a:pPr algn="ctr"/>
            <a:r>
              <a:rPr lang="en-US" sz="900" b="1" dirty="0">
                <a:solidFill>
                  <a:schemeClr val="bg1"/>
                </a:solidFill>
              </a:rPr>
              <a:t>LENT</a:t>
            </a:r>
          </a:p>
        </p:txBody>
      </p:sp>
      <p:sp>
        <p:nvSpPr>
          <p:cNvPr id="12" name="TextBox 11">
            <a:extLst>
              <a:ext uri="{FF2B5EF4-FFF2-40B4-BE49-F238E27FC236}">
                <a16:creationId xmlns:a16="http://schemas.microsoft.com/office/drawing/2014/main" id="{B4DD6FB2-E753-E460-EE60-11ADF920A656}"/>
              </a:ext>
            </a:extLst>
          </p:cNvPr>
          <p:cNvSpPr txBox="1"/>
          <p:nvPr/>
        </p:nvSpPr>
        <p:spPr>
          <a:xfrm>
            <a:off x="2649302" y="3891885"/>
            <a:ext cx="1225468" cy="246221"/>
          </a:xfrm>
          <a:prstGeom prst="rect">
            <a:avLst/>
          </a:prstGeom>
          <a:solidFill>
            <a:srgbClr val="BDD34D"/>
          </a:solidFill>
        </p:spPr>
        <p:txBody>
          <a:bodyPr wrap="square" rtlCol="0">
            <a:spAutoFit/>
          </a:bodyPr>
          <a:lstStyle/>
          <a:p>
            <a:r>
              <a:rPr lang="en-US" sz="1000" b="1" dirty="0"/>
              <a:t>ORDINARY TIME</a:t>
            </a:r>
          </a:p>
        </p:txBody>
      </p:sp>
      <p:sp>
        <p:nvSpPr>
          <p:cNvPr id="14" name="TextBox 13">
            <a:extLst>
              <a:ext uri="{FF2B5EF4-FFF2-40B4-BE49-F238E27FC236}">
                <a16:creationId xmlns:a16="http://schemas.microsoft.com/office/drawing/2014/main" id="{870F191B-CE67-D30E-EA71-D019F8AF9655}"/>
              </a:ext>
            </a:extLst>
          </p:cNvPr>
          <p:cNvSpPr txBox="1"/>
          <p:nvPr/>
        </p:nvSpPr>
        <p:spPr>
          <a:xfrm>
            <a:off x="5722114" y="2766918"/>
            <a:ext cx="1225468" cy="246221"/>
          </a:xfrm>
          <a:prstGeom prst="rect">
            <a:avLst/>
          </a:prstGeom>
          <a:solidFill>
            <a:srgbClr val="BDD34D"/>
          </a:solidFill>
        </p:spPr>
        <p:txBody>
          <a:bodyPr wrap="square" rtlCol="0">
            <a:spAutoFit/>
          </a:bodyPr>
          <a:lstStyle/>
          <a:p>
            <a:r>
              <a:rPr lang="en-US" sz="1000" b="1" dirty="0"/>
              <a:t>ORDINARY TIME</a:t>
            </a:r>
          </a:p>
        </p:txBody>
      </p:sp>
      <p:sp>
        <p:nvSpPr>
          <p:cNvPr id="16" name="TextBox 15">
            <a:extLst>
              <a:ext uri="{FF2B5EF4-FFF2-40B4-BE49-F238E27FC236}">
                <a16:creationId xmlns:a16="http://schemas.microsoft.com/office/drawing/2014/main" id="{5CE4DD02-268B-68B1-32D0-18442192427A}"/>
              </a:ext>
            </a:extLst>
          </p:cNvPr>
          <p:cNvSpPr txBox="1"/>
          <p:nvPr/>
        </p:nvSpPr>
        <p:spPr>
          <a:xfrm>
            <a:off x="5421184" y="4692207"/>
            <a:ext cx="968186" cy="230832"/>
          </a:xfrm>
          <a:prstGeom prst="rect">
            <a:avLst/>
          </a:prstGeom>
          <a:solidFill>
            <a:srgbClr val="FF0000"/>
          </a:solidFill>
        </p:spPr>
        <p:txBody>
          <a:bodyPr wrap="square" rtlCol="0">
            <a:spAutoFit/>
          </a:bodyPr>
          <a:lstStyle/>
          <a:p>
            <a:r>
              <a:rPr lang="en-US" sz="900" b="1" dirty="0">
                <a:solidFill>
                  <a:schemeClr val="bg1"/>
                </a:solidFill>
              </a:rPr>
              <a:t>HOLY WEEK</a:t>
            </a:r>
          </a:p>
        </p:txBody>
      </p:sp>
    </p:spTree>
    <p:extLst>
      <p:ext uri="{BB962C8B-B14F-4D97-AF65-F5344CB8AC3E}">
        <p14:creationId xmlns:p14="http://schemas.microsoft.com/office/powerpoint/2010/main" val="4793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2000"/>
                                        <p:tgtEl>
                                          <p:spTgt spid="19"/>
                                        </p:tgtEl>
                                      </p:cBhvr>
                                    </p:animEffect>
                                    <p:anim calcmode="lin" valueType="num">
                                      <p:cBhvr>
                                        <p:cTn id="23" dur="2000" fill="hold"/>
                                        <p:tgtEl>
                                          <p:spTgt spid="19"/>
                                        </p:tgtEl>
                                        <p:attrNameLst>
                                          <p:attrName>ppt_w</p:attrName>
                                        </p:attrNameLst>
                                      </p:cBhvr>
                                      <p:tavLst>
                                        <p:tav tm="0" fmla="#ppt_w*sin(2.5*pi*$)">
                                          <p:val>
                                            <p:fltVal val="0"/>
                                          </p:val>
                                        </p:tav>
                                        <p:tav tm="100000">
                                          <p:val>
                                            <p:fltVal val="1"/>
                                          </p:val>
                                        </p:tav>
                                      </p:tavLst>
                                    </p:anim>
                                    <p:anim calcmode="lin" valueType="num">
                                      <p:cBhvr>
                                        <p:cTn id="24" dur="2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12848F14-7C29-49C3-B330-BA663EF88582}"/>
              </a:ext>
            </a:extLst>
          </p:cNvPr>
          <p:cNvSpPr txBox="1">
            <a:spLocks/>
          </p:cNvSpPr>
          <p:nvPr/>
        </p:nvSpPr>
        <p:spPr>
          <a:xfrm>
            <a:off x="1853184" y="218803"/>
            <a:ext cx="10204704" cy="107355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lnSpc>
                <a:spcPct val="110000"/>
              </a:lnSpc>
              <a:buNone/>
            </a:pPr>
            <a:r>
              <a:rPr lang="es-ES" sz="2400" b="1" dirty="0">
                <a:solidFill>
                  <a:schemeClr val="bg1"/>
                </a:solidFill>
                <a:latin typeface="Arima Madurai" panose="00000500000000000000" pitchFamily="50" charset="0"/>
                <a:cs typeface="Arima Madurai" panose="00000500000000000000" pitchFamily="50" charset="0"/>
              </a:rPr>
              <a:t>  </a:t>
            </a:r>
            <a:r>
              <a:rPr lang="en-US" sz="2400" b="1" dirty="0">
                <a:solidFill>
                  <a:schemeClr val="bg1"/>
                </a:solidFill>
                <a:latin typeface="Arima Madurai" panose="00000500000000000000" pitchFamily="50" charset="0"/>
                <a:cs typeface="Arima Madurai" panose="00000500000000000000" pitchFamily="50" charset="0"/>
              </a:rPr>
              <a:t>In the Gospel, Jesus tells us to stay awake and prepare for the coming of the Lord. </a:t>
            </a:r>
            <a:r>
              <a:rPr lang="es-ES" sz="2400" b="1" dirty="0" err="1">
                <a:solidFill>
                  <a:srgbClr val="FFFF00"/>
                </a:solidFill>
                <a:latin typeface="Arima Madurai" panose="00000500000000000000" pitchFamily="50" charset="0"/>
                <a:cs typeface="Arima Madurai" panose="00000500000000000000" pitchFamily="50" charset="0"/>
              </a:rPr>
              <a:t>When</a:t>
            </a:r>
            <a:r>
              <a:rPr lang="es-ES" sz="2400" b="1" dirty="0">
                <a:solidFill>
                  <a:srgbClr val="FFFF00"/>
                </a:solidFill>
                <a:latin typeface="Arima Madurai" panose="00000500000000000000" pitchFamily="50" charset="0"/>
                <a:cs typeface="Arima Madurai" panose="00000500000000000000" pitchFamily="50" charset="0"/>
              </a:rPr>
              <a:t> </a:t>
            </a:r>
            <a:r>
              <a:rPr lang="es-ES" sz="2400" b="1" dirty="0" err="1">
                <a:solidFill>
                  <a:srgbClr val="FFFF00"/>
                </a:solidFill>
                <a:latin typeface="Arima Madurai" panose="00000500000000000000" pitchFamily="50" charset="0"/>
                <a:cs typeface="Arima Madurai" panose="00000500000000000000" pitchFamily="50" charset="0"/>
              </a:rPr>
              <a:t>is</a:t>
            </a:r>
            <a:r>
              <a:rPr lang="es-ES" sz="2400" b="1" dirty="0">
                <a:solidFill>
                  <a:srgbClr val="FFFF00"/>
                </a:solidFill>
                <a:latin typeface="Arima Madurai" panose="00000500000000000000" pitchFamily="50" charset="0"/>
                <a:cs typeface="Arima Madurai" panose="00000500000000000000" pitchFamily="50" charset="0"/>
              </a:rPr>
              <a:t> </a:t>
            </a:r>
            <a:r>
              <a:rPr lang="es-ES" sz="2400" b="1" dirty="0" err="1">
                <a:solidFill>
                  <a:srgbClr val="FFFF00"/>
                </a:solidFill>
                <a:latin typeface="Arima Madurai" panose="00000500000000000000" pitchFamily="50" charset="0"/>
                <a:cs typeface="Arima Madurai" panose="00000500000000000000" pitchFamily="50" charset="0"/>
              </a:rPr>
              <a:t>the</a:t>
            </a:r>
            <a:r>
              <a:rPr lang="es-ES" sz="2400" b="1" dirty="0">
                <a:solidFill>
                  <a:srgbClr val="FFFF00"/>
                </a:solidFill>
                <a:latin typeface="Arima Madurai" panose="00000500000000000000" pitchFamily="50" charset="0"/>
                <a:cs typeface="Arima Madurai" panose="00000500000000000000" pitchFamily="50" charset="0"/>
              </a:rPr>
              <a:t> Lord </a:t>
            </a:r>
            <a:r>
              <a:rPr lang="es-ES" sz="2400" b="1" dirty="0" err="1">
                <a:solidFill>
                  <a:srgbClr val="FFFF00"/>
                </a:solidFill>
                <a:latin typeface="Arima Madurai" panose="00000500000000000000" pitchFamily="50" charset="0"/>
                <a:cs typeface="Arima Madurai" panose="00000500000000000000" pitchFamily="50" charset="0"/>
              </a:rPr>
              <a:t>coming</a:t>
            </a:r>
            <a:r>
              <a:rPr lang="es-ES" sz="2400" b="1" dirty="0">
                <a:solidFill>
                  <a:srgbClr val="FFFF00"/>
                </a:solidFill>
                <a:latin typeface="Arima Madurai" panose="00000500000000000000" pitchFamily="50" charset="0"/>
                <a:cs typeface="Arima Madurai" panose="00000500000000000000" pitchFamily="50" charset="0"/>
              </a:rPr>
              <a:t>?</a:t>
            </a:r>
            <a:endParaRPr lang="es-PE" sz="2400" b="1" dirty="0">
              <a:solidFill>
                <a:srgbClr val="FFFF00"/>
              </a:solidFill>
              <a:latin typeface="Arima Madurai" panose="00000500000000000000" pitchFamily="50" charset="0"/>
              <a:cs typeface="Arima Madurai" panose="00000500000000000000" pitchFamily="50" charset="0"/>
            </a:endParaRPr>
          </a:p>
        </p:txBody>
      </p:sp>
      <p:sp>
        <p:nvSpPr>
          <p:cNvPr id="6" name="Marcador de contenido 2">
            <a:extLst>
              <a:ext uri="{FF2B5EF4-FFF2-40B4-BE49-F238E27FC236}">
                <a16:creationId xmlns:a16="http://schemas.microsoft.com/office/drawing/2014/main" id="{4C166BEA-525A-481A-8215-22C5BBCA6DC4}"/>
              </a:ext>
            </a:extLst>
          </p:cNvPr>
          <p:cNvSpPr txBox="1">
            <a:spLocks/>
          </p:cNvSpPr>
          <p:nvPr/>
        </p:nvSpPr>
        <p:spPr>
          <a:xfrm>
            <a:off x="3095461" y="4891702"/>
            <a:ext cx="4704951" cy="1595289"/>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lnSpc>
                <a:spcPct val="110000"/>
              </a:lnSpc>
              <a:buNone/>
            </a:pPr>
            <a:r>
              <a:rPr lang="en-US" sz="2400" b="1" dirty="0">
                <a:solidFill>
                  <a:schemeClr val="bg1"/>
                </a:solidFill>
                <a:latin typeface="Arima Madurai" panose="00000500000000000000" pitchFamily="50" charset="0"/>
                <a:cs typeface="Arima Madurai" panose="00000500000000000000" pitchFamily="50" charset="0"/>
              </a:rPr>
              <a:t>and in the last days, He will come again to take His children to Heaven</a:t>
            </a:r>
            <a:r>
              <a:rPr lang="es-ES" sz="2400" b="1" dirty="0">
                <a:solidFill>
                  <a:schemeClr val="bg1"/>
                </a:solidFill>
                <a:latin typeface="Arima Madurai" panose="00000500000000000000" pitchFamily="50" charset="0"/>
                <a:cs typeface="Arima Madurai" panose="00000500000000000000" pitchFamily="50" charset="0"/>
              </a:rPr>
              <a:t>.</a:t>
            </a:r>
            <a:endParaRPr lang="es-PE" sz="2400" b="1" dirty="0">
              <a:solidFill>
                <a:schemeClr val="bg1"/>
              </a:solidFill>
              <a:latin typeface="Arima Madurai" panose="00000500000000000000" pitchFamily="50" charset="0"/>
              <a:cs typeface="Arima Madurai" panose="00000500000000000000" pitchFamily="50" charset="0"/>
            </a:endParaRPr>
          </a:p>
        </p:txBody>
      </p:sp>
      <p:pic>
        <p:nvPicPr>
          <p:cNvPr id="8" name="Imagen 7">
            <a:extLst>
              <a:ext uri="{FF2B5EF4-FFF2-40B4-BE49-F238E27FC236}">
                <a16:creationId xmlns:a16="http://schemas.microsoft.com/office/drawing/2014/main" id="{AE846B2B-667D-44D7-9D66-5B581098A6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138" y="3901440"/>
            <a:ext cx="2105601" cy="2353903"/>
          </a:xfrm>
          <a:prstGeom prst="rect">
            <a:avLst/>
          </a:prstGeom>
          <a:solidFill>
            <a:srgbClr val="FFFFFF">
              <a:shade val="85000"/>
            </a:srgbClr>
          </a:solidFill>
          <a:ln w="28575" cap="sq">
            <a:solidFill>
              <a:srgbClr val="5D2884"/>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074" name="Picture 2" descr="Pin en Fano">
            <a:extLst>
              <a:ext uri="{FF2B5EF4-FFF2-40B4-BE49-F238E27FC236}">
                <a16:creationId xmlns:a16="http://schemas.microsoft.com/office/drawing/2014/main" id="{692F5004-F09D-D5EC-B336-3EBC237295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137" y="1292353"/>
            <a:ext cx="4419600" cy="30845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ACA2B68-A581-82C8-9255-9FE036747BA0}"/>
              </a:ext>
            </a:extLst>
          </p:cNvPr>
          <p:cNvSpPr txBox="1"/>
          <p:nvPr/>
        </p:nvSpPr>
        <p:spPr>
          <a:xfrm>
            <a:off x="7657737" y="1634280"/>
            <a:ext cx="3354727" cy="1200329"/>
          </a:xfrm>
          <a:prstGeom prst="rect">
            <a:avLst/>
          </a:prstGeom>
          <a:noFill/>
        </p:spPr>
        <p:txBody>
          <a:bodyPr wrap="square" rtlCol="0">
            <a:spAutoFit/>
          </a:bodyPr>
          <a:lstStyle/>
          <a:p>
            <a:pPr algn="ctr"/>
            <a:r>
              <a:rPr lang="en-US" sz="2400" b="1" dirty="0">
                <a:solidFill>
                  <a:schemeClr val="bg1"/>
                </a:solidFill>
                <a:latin typeface="Arima Madurai" panose="00000500000000000000" pitchFamily="50" charset="0"/>
                <a:cs typeface="Arima Madurai" panose="00000500000000000000" pitchFamily="50" charset="0"/>
              </a:rPr>
              <a:t>He will come to take us to Heaven at the end of our life</a:t>
            </a:r>
            <a:r>
              <a:rPr lang="es-ES" sz="2400" b="1" dirty="0">
                <a:solidFill>
                  <a:schemeClr val="bg1"/>
                </a:solidFill>
                <a:latin typeface="Arima Madurai" panose="00000500000000000000" pitchFamily="50" charset="0"/>
                <a:cs typeface="Arima Madurai" panose="00000500000000000000" pitchFamily="50" charset="0"/>
              </a:rPr>
              <a:t>;</a:t>
            </a:r>
            <a:endParaRPr lang="en-US" sz="2400" b="1" dirty="0">
              <a:solidFill>
                <a:schemeClr val="bg1"/>
              </a:solidFill>
              <a:latin typeface="Arima Madurai" panose="00000500000000000000" pitchFamily="50" charset="0"/>
              <a:cs typeface="Arima Madurai" panose="00000500000000000000" pitchFamily="50" charset="0"/>
            </a:endParaRPr>
          </a:p>
        </p:txBody>
      </p:sp>
      <p:pic>
        <p:nvPicPr>
          <p:cNvPr id="3078" name="Picture 6" descr="Lección 25: Jesús Vendrá Pronto | La Nueva Vida en Cristo (Curso 3)">
            <a:extLst>
              <a:ext uri="{FF2B5EF4-FFF2-40B4-BE49-F238E27FC236}">
                <a16:creationId xmlns:a16="http://schemas.microsoft.com/office/drawing/2014/main" id="{8A1627E9-C6D0-13B8-A9EA-BCB161DCD8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7810" y="3541164"/>
            <a:ext cx="2623568" cy="3098033"/>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Rectangle 1">
            <a:extLst>
              <a:ext uri="{FF2B5EF4-FFF2-40B4-BE49-F238E27FC236}">
                <a16:creationId xmlns:a16="http://schemas.microsoft.com/office/drawing/2014/main" id="{41168E0F-C00A-3327-460D-65897BB993AC}"/>
              </a:ext>
            </a:extLst>
          </p:cNvPr>
          <p:cNvSpPr/>
          <p:nvPr/>
        </p:nvSpPr>
        <p:spPr>
          <a:xfrm>
            <a:off x="1133856" y="4376866"/>
            <a:ext cx="1072896" cy="634046"/>
          </a:xfrm>
          <a:prstGeom prst="wedgeRectCallou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COMING</a:t>
            </a:r>
          </a:p>
        </p:txBody>
      </p:sp>
    </p:spTree>
    <p:extLst>
      <p:ext uri="{BB962C8B-B14F-4D97-AF65-F5344CB8AC3E}">
        <p14:creationId xmlns:p14="http://schemas.microsoft.com/office/powerpoint/2010/main" val="146849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1000"/>
                                        <p:tgtEl>
                                          <p:spTgt spid="3074"/>
                                        </p:tgtEl>
                                      </p:cBhvr>
                                    </p:animEffect>
                                    <p:anim calcmode="lin" valueType="num">
                                      <p:cBhvr>
                                        <p:cTn id="12" dur="1000" fill="hold"/>
                                        <p:tgtEl>
                                          <p:spTgt spid="3074"/>
                                        </p:tgtEl>
                                        <p:attrNameLst>
                                          <p:attrName>ppt_x</p:attrName>
                                        </p:attrNameLst>
                                      </p:cBhvr>
                                      <p:tavLst>
                                        <p:tav tm="0">
                                          <p:val>
                                            <p:strVal val="#ppt_x"/>
                                          </p:val>
                                        </p:tav>
                                        <p:tav tm="100000">
                                          <p:val>
                                            <p:strVal val="#ppt_x"/>
                                          </p:val>
                                        </p:tav>
                                      </p:tavLst>
                                    </p:anim>
                                    <p:anim calcmode="lin" valueType="num">
                                      <p:cBhvr>
                                        <p:cTn id="13" dur="1000" fill="hold"/>
                                        <p:tgtEl>
                                          <p:spTgt spid="30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12848F14-7C29-49C3-B330-BA663EF88582}"/>
              </a:ext>
            </a:extLst>
          </p:cNvPr>
          <p:cNvSpPr txBox="1">
            <a:spLocks/>
          </p:cNvSpPr>
          <p:nvPr/>
        </p:nvSpPr>
        <p:spPr>
          <a:xfrm>
            <a:off x="1938528" y="240742"/>
            <a:ext cx="8668512" cy="107355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lnSpc>
                <a:spcPct val="110000"/>
              </a:lnSpc>
              <a:buNone/>
            </a:pPr>
            <a:r>
              <a:rPr lang="es-ES" sz="2400" b="1" dirty="0">
                <a:solidFill>
                  <a:schemeClr val="bg1"/>
                </a:solidFill>
                <a:latin typeface="Arima Madurai" panose="00000500000000000000" pitchFamily="50" charset="0"/>
                <a:cs typeface="Arima Madurai" panose="00000500000000000000" pitchFamily="50" charset="0"/>
              </a:rPr>
              <a:t>  </a:t>
            </a:r>
            <a:r>
              <a:rPr lang="es-ES" sz="2400" b="1" dirty="0" err="1">
                <a:solidFill>
                  <a:schemeClr val="bg1"/>
                </a:solidFill>
                <a:latin typeface="Arima Madurai" panose="00000500000000000000" pitchFamily="50" charset="0"/>
                <a:cs typeface="Arima Madurai" panose="00000500000000000000" pitchFamily="50" charset="0"/>
              </a:rPr>
              <a:t>During</a:t>
            </a:r>
            <a:r>
              <a:rPr lang="es-ES" sz="2400" b="1" dirty="0">
                <a:solidFill>
                  <a:schemeClr val="bg1"/>
                </a:solidFill>
                <a:latin typeface="Arima Madurai" panose="00000500000000000000" pitchFamily="50" charset="0"/>
                <a:cs typeface="Arima Madurai" panose="00000500000000000000" pitchFamily="50" charset="0"/>
              </a:rPr>
              <a:t> </a:t>
            </a:r>
            <a:r>
              <a:rPr lang="es-ES" sz="2400" b="1" dirty="0" err="1">
                <a:solidFill>
                  <a:schemeClr val="bg1"/>
                </a:solidFill>
                <a:latin typeface="Arima Madurai" panose="00000500000000000000" pitchFamily="50" charset="0"/>
                <a:cs typeface="Arima Madurai" panose="00000500000000000000" pitchFamily="50" charset="0"/>
              </a:rPr>
              <a:t>Advent</a:t>
            </a:r>
            <a:r>
              <a:rPr lang="es-ES" sz="2400" b="1" dirty="0">
                <a:solidFill>
                  <a:schemeClr val="bg1"/>
                </a:solidFill>
                <a:latin typeface="Arima Madurai" panose="00000500000000000000" pitchFamily="50" charset="0"/>
                <a:cs typeface="Arima Madurai" panose="00000500000000000000" pitchFamily="50" charset="0"/>
              </a:rPr>
              <a:t>, w</a:t>
            </a:r>
            <a:r>
              <a:rPr lang="en-US" sz="2400" b="1" dirty="0">
                <a:solidFill>
                  <a:schemeClr val="bg1"/>
                </a:solidFill>
                <a:latin typeface="Arima Madurai" panose="00000500000000000000" pitchFamily="50" charset="0"/>
                <a:cs typeface="Arima Madurai" panose="00000500000000000000" pitchFamily="50" charset="0"/>
              </a:rPr>
              <a:t>e also prepare for his spiritual birth in our heart on Christmas morning.</a:t>
            </a:r>
            <a:endParaRPr lang="es-PE" sz="2400" b="1" dirty="0">
              <a:solidFill>
                <a:schemeClr val="bg1"/>
              </a:solidFill>
              <a:latin typeface="Arima Madurai" panose="00000500000000000000" pitchFamily="50" charset="0"/>
              <a:cs typeface="Arima Madurai" panose="00000500000000000000" pitchFamily="50" charset="0"/>
            </a:endParaRPr>
          </a:p>
        </p:txBody>
      </p:sp>
      <p:pic>
        <p:nvPicPr>
          <p:cNvPr id="8" name="Imagen 7">
            <a:extLst>
              <a:ext uri="{FF2B5EF4-FFF2-40B4-BE49-F238E27FC236}">
                <a16:creationId xmlns:a16="http://schemas.microsoft.com/office/drawing/2014/main" id="{AE846B2B-667D-44D7-9D66-5B581098A6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138" y="3901440"/>
            <a:ext cx="2105601" cy="2353903"/>
          </a:xfrm>
          <a:prstGeom prst="rect">
            <a:avLst/>
          </a:prstGeom>
          <a:solidFill>
            <a:srgbClr val="FFFFFF">
              <a:shade val="85000"/>
            </a:srgbClr>
          </a:solidFill>
          <a:ln w="28575" cap="sq">
            <a:solidFill>
              <a:srgbClr val="5D2884"/>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Speech Bubble: Rectangle 1">
            <a:extLst>
              <a:ext uri="{FF2B5EF4-FFF2-40B4-BE49-F238E27FC236}">
                <a16:creationId xmlns:a16="http://schemas.microsoft.com/office/drawing/2014/main" id="{41168E0F-C00A-3327-460D-65897BB993AC}"/>
              </a:ext>
            </a:extLst>
          </p:cNvPr>
          <p:cNvSpPr/>
          <p:nvPr/>
        </p:nvSpPr>
        <p:spPr>
          <a:xfrm>
            <a:off x="1133856" y="4376866"/>
            <a:ext cx="1072896" cy="634046"/>
          </a:xfrm>
          <a:prstGeom prst="wedgeRectCallou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COMING</a:t>
            </a:r>
          </a:p>
        </p:txBody>
      </p:sp>
      <p:pic>
        <p:nvPicPr>
          <p:cNvPr id="4098" name="Picture 2" descr="Print on wood, heart shaped with baby Jesus | online sales on HOLYART.co.uk">
            <a:extLst>
              <a:ext uri="{FF2B5EF4-FFF2-40B4-BE49-F238E27FC236}">
                <a16:creationId xmlns:a16="http://schemas.microsoft.com/office/drawing/2014/main" id="{2DF648E8-CEE5-D20A-EF5B-D75554DDB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9982" y="1492843"/>
            <a:ext cx="4762500" cy="4762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54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circle(in)">
                                      <p:cBhvr>
                                        <p:cTn id="11"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7E4A183-CE15-40DE-8311-49989C33F412}"/>
              </a:ext>
            </a:extLst>
          </p:cNvPr>
          <p:cNvSpPr>
            <a:spLocks noGrp="1"/>
          </p:cNvSpPr>
          <p:nvPr>
            <p:ph sz="half" idx="1"/>
          </p:nvPr>
        </p:nvSpPr>
        <p:spPr>
          <a:xfrm>
            <a:off x="1805474" y="345340"/>
            <a:ext cx="10264606" cy="1442433"/>
          </a:xfrm>
        </p:spPr>
        <p:txBody>
          <a:bodyPr>
            <a:noAutofit/>
          </a:bodyPr>
          <a:lstStyle/>
          <a:p>
            <a:pPr marL="45720" indent="0" algn="ctr">
              <a:lnSpc>
                <a:spcPct val="110000"/>
              </a:lnSpc>
              <a:buNone/>
            </a:pPr>
            <a:r>
              <a:rPr lang="en-US" sz="2600" b="1" dirty="0">
                <a:solidFill>
                  <a:srgbClr val="ECD9FB"/>
                </a:solidFill>
                <a:latin typeface="Arima Madurai" panose="00000500000000000000" pitchFamily="50" charset="0"/>
                <a:cs typeface="Arima Madurai" panose="00000500000000000000" pitchFamily="50" charset="0"/>
              </a:rPr>
              <a:t>In all cases, we must prepare our heart. </a:t>
            </a:r>
          </a:p>
          <a:p>
            <a:pPr marL="45720" indent="0" algn="ctr">
              <a:lnSpc>
                <a:spcPct val="110000"/>
              </a:lnSpc>
              <a:buNone/>
            </a:pPr>
            <a:r>
              <a:rPr lang="en-US" sz="2600" b="1" dirty="0">
                <a:solidFill>
                  <a:srgbClr val="FFFF00"/>
                </a:solidFill>
                <a:latin typeface="Arima Madurai" panose="00000500000000000000" pitchFamily="50" charset="0"/>
                <a:cs typeface="Arima Madurai" panose="00000500000000000000" pitchFamily="50" charset="0"/>
              </a:rPr>
              <a:t>How do we prepare our home when we have invited an important guest</a:t>
            </a:r>
            <a:r>
              <a:rPr lang="es-ES" sz="2600" b="1" dirty="0">
                <a:solidFill>
                  <a:srgbClr val="FFFF00"/>
                </a:solidFill>
                <a:latin typeface="Arima Madurai" panose="00000500000000000000" pitchFamily="50" charset="0"/>
                <a:cs typeface="Arima Madurai" panose="00000500000000000000" pitchFamily="50" charset="0"/>
              </a:rPr>
              <a:t>?</a:t>
            </a:r>
            <a:endParaRPr lang="es-PE" sz="2600" b="1" dirty="0">
              <a:solidFill>
                <a:srgbClr val="FFFF00"/>
              </a:solidFill>
              <a:latin typeface="Arima Madurai" panose="00000500000000000000" pitchFamily="50" charset="0"/>
              <a:cs typeface="Arima Madurai" panose="00000500000000000000" pitchFamily="50" charset="0"/>
            </a:endParaRPr>
          </a:p>
        </p:txBody>
      </p:sp>
      <p:pic>
        <p:nvPicPr>
          <p:cNvPr id="4098" name="Picture 2" descr="Los niños que trabajan en casa ayudan niños lavando la sala de estar con  los padres limpiando la casa con personajes de dibujos animados de padre y  madre. | Vector Premium">
            <a:extLst>
              <a:ext uri="{FF2B5EF4-FFF2-40B4-BE49-F238E27FC236}">
                <a16:creationId xmlns:a16="http://schemas.microsoft.com/office/drawing/2014/main" id="{F4B1EC37-BBAE-8DFA-7394-1C39BC3872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127" y="1973248"/>
            <a:ext cx="3363885" cy="2525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8A3D7F7-7073-5FF4-6603-DC01045EF1F2}"/>
              </a:ext>
            </a:extLst>
          </p:cNvPr>
          <p:cNvSpPr txBox="1"/>
          <p:nvPr/>
        </p:nvSpPr>
        <p:spPr>
          <a:xfrm>
            <a:off x="1487424" y="4608576"/>
            <a:ext cx="2499360" cy="492443"/>
          </a:xfrm>
          <a:prstGeom prst="rect">
            <a:avLst/>
          </a:prstGeom>
          <a:noFill/>
        </p:spPr>
        <p:txBody>
          <a:bodyPr wrap="square" rtlCol="0">
            <a:spAutoFit/>
          </a:bodyPr>
          <a:lstStyle/>
          <a:p>
            <a:pPr algn="ctr"/>
            <a:r>
              <a:rPr lang="en-US" sz="2600" b="1" dirty="0">
                <a:solidFill>
                  <a:srgbClr val="ECD9FB"/>
                </a:solidFill>
                <a:latin typeface="Arima Madurai" panose="00000500000000000000" pitchFamily="50" charset="0"/>
                <a:cs typeface="Arima Madurai" panose="00000500000000000000" pitchFamily="50" charset="0"/>
              </a:rPr>
              <a:t>We clean,</a:t>
            </a:r>
          </a:p>
        </p:txBody>
      </p:sp>
      <p:pic>
        <p:nvPicPr>
          <p:cNvPr id="4100" name="Picture 4" descr="3,000+ Free Flower Vase &amp; Vase Images - Pixabay">
            <a:extLst>
              <a:ext uri="{FF2B5EF4-FFF2-40B4-BE49-F238E27FC236}">
                <a16:creationId xmlns:a16="http://schemas.microsoft.com/office/drawing/2014/main" id="{08225760-58B3-4297-8CDF-00DC0F393C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5536" y="2484311"/>
            <a:ext cx="2162175" cy="3238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45763E7-0589-C5E1-E0C2-F71C96264AEF}"/>
              </a:ext>
            </a:extLst>
          </p:cNvPr>
          <p:cNvSpPr txBox="1"/>
          <p:nvPr/>
        </p:nvSpPr>
        <p:spPr>
          <a:xfrm>
            <a:off x="9245537" y="6020217"/>
            <a:ext cx="2499360" cy="492443"/>
          </a:xfrm>
          <a:prstGeom prst="rect">
            <a:avLst/>
          </a:prstGeom>
          <a:noFill/>
        </p:spPr>
        <p:txBody>
          <a:bodyPr wrap="square" rtlCol="0">
            <a:spAutoFit/>
          </a:bodyPr>
          <a:lstStyle/>
          <a:p>
            <a:pPr algn="ctr"/>
            <a:r>
              <a:rPr lang="en-US" sz="2600" b="1" dirty="0">
                <a:solidFill>
                  <a:srgbClr val="ECD9FB"/>
                </a:solidFill>
                <a:latin typeface="Arima Madurai" panose="00000500000000000000" pitchFamily="50" charset="0"/>
                <a:cs typeface="Arima Madurai" panose="00000500000000000000" pitchFamily="50" charset="0"/>
              </a:rPr>
              <a:t>We decorate…</a:t>
            </a:r>
          </a:p>
        </p:txBody>
      </p:sp>
      <p:pic>
        <p:nvPicPr>
          <p:cNvPr id="4104" name="Picture 8" descr="kids party">
            <a:extLst>
              <a:ext uri="{FF2B5EF4-FFF2-40B4-BE49-F238E27FC236}">
                <a16:creationId xmlns:a16="http://schemas.microsoft.com/office/drawing/2014/main" id="{C063DD9E-8FB4-A7B2-48A5-2534949F48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1849" y="2517553"/>
            <a:ext cx="2609850" cy="26098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B1B8A28-494A-22CD-6CA8-546811FC1B58}"/>
              </a:ext>
            </a:extLst>
          </p:cNvPr>
          <p:cNvSpPr txBox="1"/>
          <p:nvPr/>
        </p:nvSpPr>
        <p:spPr>
          <a:xfrm>
            <a:off x="5480833" y="5476589"/>
            <a:ext cx="2913888" cy="492443"/>
          </a:xfrm>
          <a:prstGeom prst="rect">
            <a:avLst/>
          </a:prstGeom>
          <a:noFill/>
        </p:spPr>
        <p:txBody>
          <a:bodyPr wrap="square" rtlCol="0">
            <a:spAutoFit/>
          </a:bodyPr>
          <a:lstStyle/>
          <a:p>
            <a:pPr algn="ctr"/>
            <a:r>
              <a:rPr lang="en-US" sz="2600" b="1" dirty="0">
                <a:solidFill>
                  <a:srgbClr val="ECD9FB"/>
                </a:solidFill>
                <a:latin typeface="Arima Madurai" panose="00000500000000000000" pitchFamily="50" charset="0"/>
                <a:cs typeface="Arima Madurai" panose="00000500000000000000" pitchFamily="50" charset="0"/>
              </a:rPr>
              <a:t>We prepare food,</a:t>
            </a:r>
          </a:p>
        </p:txBody>
      </p:sp>
    </p:spTree>
    <p:extLst>
      <p:ext uri="{BB962C8B-B14F-4D97-AF65-F5344CB8AC3E}">
        <p14:creationId xmlns:p14="http://schemas.microsoft.com/office/powerpoint/2010/main" val="401702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0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12848F14-7C29-49C3-B330-BA663EF88582}"/>
              </a:ext>
            </a:extLst>
          </p:cNvPr>
          <p:cNvSpPr txBox="1">
            <a:spLocks/>
          </p:cNvSpPr>
          <p:nvPr/>
        </p:nvSpPr>
        <p:spPr>
          <a:xfrm>
            <a:off x="1840993" y="0"/>
            <a:ext cx="9835625" cy="148844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lnSpc>
                <a:spcPct val="110000"/>
              </a:lnSpc>
              <a:buNone/>
            </a:pPr>
            <a:r>
              <a:rPr lang="es-ES" sz="2400" b="1" dirty="0">
                <a:solidFill>
                  <a:schemeClr val="bg1"/>
                </a:solidFill>
                <a:latin typeface="Arima Madurai" panose="00000500000000000000" pitchFamily="50" charset="0"/>
                <a:cs typeface="Arima Madurai" panose="00000500000000000000" pitchFamily="50" charset="0"/>
              </a:rPr>
              <a:t> </a:t>
            </a:r>
            <a:r>
              <a:rPr lang="en-US" sz="2400" b="1" dirty="0">
                <a:solidFill>
                  <a:schemeClr val="bg1"/>
                </a:solidFill>
                <a:latin typeface="Arima Madurai" panose="00000500000000000000" pitchFamily="50" charset="0"/>
                <a:cs typeface="Arima Madurai" panose="00000500000000000000" pitchFamily="50" charset="0"/>
              </a:rPr>
              <a:t>In the same way we prepare our home so it’s clean and welcoming, we must prepare our heart so Jesus feels welcome, loved, and happy </a:t>
            </a:r>
            <a:r>
              <a:rPr lang="es-ES" sz="2400" b="1" dirty="0">
                <a:solidFill>
                  <a:srgbClr val="ECD9FB"/>
                </a:solidFill>
                <a:latin typeface="Arima Madurai" panose="00000500000000000000" pitchFamily="50" charset="0"/>
                <a:cs typeface="Arima Madurai" panose="00000500000000000000" pitchFamily="50" charset="0"/>
              </a:rPr>
              <a:t>. </a:t>
            </a:r>
            <a:endParaRPr lang="es-PE" sz="2400" b="1" dirty="0">
              <a:solidFill>
                <a:srgbClr val="ECD9FB"/>
              </a:solidFill>
              <a:latin typeface="Arima Madurai" panose="00000500000000000000" pitchFamily="50" charset="0"/>
              <a:cs typeface="Arima Madurai" panose="00000500000000000000" pitchFamily="50" charset="0"/>
            </a:endParaRPr>
          </a:p>
        </p:txBody>
      </p:sp>
      <p:sp>
        <p:nvSpPr>
          <p:cNvPr id="9" name="TextBox 8">
            <a:extLst>
              <a:ext uri="{FF2B5EF4-FFF2-40B4-BE49-F238E27FC236}">
                <a16:creationId xmlns:a16="http://schemas.microsoft.com/office/drawing/2014/main" id="{7D8CCA54-1A25-05F8-3823-CA6E5AC68C98}"/>
              </a:ext>
            </a:extLst>
          </p:cNvPr>
          <p:cNvSpPr txBox="1"/>
          <p:nvPr/>
        </p:nvSpPr>
        <p:spPr>
          <a:xfrm>
            <a:off x="8022336" y="2639490"/>
            <a:ext cx="3398433" cy="1569660"/>
          </a:xfrm>
          <a:prstGeom prst="rect">
            <a:avLst/>
          </a:prstGeom>
          <a:noFill/>
        </p:spPr>
        <p:txBody>
          <a:bodyPr wrap="square" rtlCol="0">
            <a:spAutoFit/>
          </a:bodyPr>
          <a:lstStyle/>
          <a:p>
            <a:pPr algn="ctr"/>
            <a:r>
              <a:rPr lang="en-US" sz="2400" b="1" dirty="0">
                <a:solidFill>
                  <a:schemeClr val="bg1"/>
                </a:solidFill>
                <a:latin typeface="Arima Madurai" panose="00000500000000000000" pitchFamily="50" charset="0"/>
                <a:cs typeface="Arima Madurai" panose="00000500000000000000" pitchFamily="50" charset="0"/>
              </a:rPr>
              <a:t>We don’t want Him to find it filled with selfishness, hatred, or lies</a:t>
            </a:r>
            <a:r>
              <a:rPr lang="es-ES" sz="2400" b="1" dirty="0">
                <a:solidFill>
                  <a:schemeClr val="bg1"/>
                </a:solidFill>
                <a:latin typeface="Arima Madurai" panose="00000500000000000000" pitchFamily="50" charset="0"/>
                <a:cs typeface="Arima Madurai" panose="00000500000000000000" pitchFamily="50" charset="0"/>
              </a:rPr>
              <a:t>; </a:t>
            </a:r>
            <a:endParaRPr lang="en-US" sz="2400" b="1" dirty="0">
              <a:solidFill>
                <a:schemeClr val="bg1"/>
              </a:solidFill>
              <a:latin typeface="Arima Madurai" panose="00000500000000000000" pitchFamily="50" charset="0"/>
              <a:cs typeface="Arima Madurai" panose="00000500000000000000" pitchFamily="50" charset="0"/>
            </a:endParaRPr>
          </a:p>
        </p:txBody>
      </p:sp>
      <p:pic>
        <p:nvPicPr>
          <p:cNvPr id="10" name="Picture 9">
            <a:extLst>
              <a:ext uri="{FF2B5EF4-FFF2-40B4-BE49-F238E27FC236}">
                <a16:creationId xmlns:a16="http://schemas.microsoft.com/office/drawing/2014/main" id="{B4A678EC-3CF5-EBD0-53CE-ACBAC0E176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064" y="962000"/>
            <a:ext cx="6401968" cy="6401968"/>
          </a:xfrm>
          <a:prstGeom prst="rect">
            <a:avLst/>
          </a:prstGeom>
        </p:spPr>
      </p:pic>
      <p:pic>
        <p:nvPicPr>
          <p:cNvPr id="11" name="Picture 14" descr="Free Images Of Baby Jesus In A Manger, Download Free Images Of Baby Jesus  In A Manger png images, Free ClipArts on Clipart Library">
            <a:extLst>
              <a:ext uri="{FF2B5EF4-FFF2-40B4-BE49-F238E27FC236}">
                <a16:creationId xmlns:a16="http://schemas.microsoft.com/office/drawing/2014/main" id="{3D4AA818-6D16-3F5B-5A84-93ACAE977B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7686" y="2865119"/>
            <a:ext cx="1774723" cy="20648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Cloud 11">
            <a:extLst>
              <a:ext uri="{FF2B5EF4-FFF2-40B4-BE49-F238E27FC236}">
                <a16:creationId xmlns:a16="http://schemas.microsoft.com/office/drawing/2014/main" id="{F8403FA6-C07F-14B1-6798-377EA01A07A1}"/>
              </a:ext>
            </a:extLst>
          </p:cNvPr>
          <p:cNvSpPr/>
          <p:nvPr/>
        </p:nvSpPr>
        <p:spPr>
          <a:xfrm>
            <a:off x="1528048" y="1950720"/>
            <a:ext cx="3043952" cy="2292096"/>
          </a:xfrm>
          <a:prstGeom prst="cloud">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chemeClr val="bg1"/>
                </a:solidFill>
                <a:latin typeface="Chiller" panose="04020404031007020602" pitchFamily="82" charset="0"/>
              </a:rPr>
              <a:t>HATE</a:t>
            </a:r>
          </a:p>
        </p:txBody>
      </p:sp>
      <p:sp>
        <p:nvSpPr>
          <p:cNvPr id="13" name="Cloud 12">
            <a:extLst>
              <a:ext uri="{FF2B5EF4-FFF2-40B4-BE49-F238E27FC236}">
                <a16:creationId xmlns:a16="http://schemas.microsoft.com/office/drawing/2014/main" id="{E3EB542D-FF29-19D3-1440-6DB687E12DC6}"/>
              </a:ext>
            </a:extLst>
          </p:cNvPr>
          <p:cNvSpPr/>
          <p:nvPr/>
        </p:nvSpPr>
        <p:spPr>
          <a:xfrm>
            <a:off x="3749289" y="1720103"/>
            <a:ext cx="3482544" cy="2072640"/>
          </a:xfrm>
          <a:prstGeom prst="cloud">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chemeClr val="bg1"/>
                </a:solidFill>
                <a:latin typeface="Chiller" panose="04020404031007020602" pitchFamily="82" charset="0"/>
              </a:rPr>
              <a:t>SELFISHNESS</a:t>
            </a:r>
          </a:p>
        </p:txBody>
      </p:sp>
      <p:sp>
        <p:nvSpPr>
          <p:cNvPr id="14" name="Cloud 13">
            <a:extLst>
              <a:ext uri="{FF2B5EF4-FFF2-40B4-BE49-F238E27FC236}">
                <a16:creationId xmlns:a16="http://schemas.microsoft.com/office/drawing/2014/main" id="{D4D1B889-425D-B9A5-6BF1-0C18D425873D}"/>
              </a:ext>
            </a:extLst>
          </p:cNvPr>
          <p:cNvSpPr/>
          <p:nvPr/>
        </p:nvSpPr>
        <p:spPr>
          <a:xfrm>
            <a:off x="2779776" y="4155746"/>
            <a:ext cx="2950464" cy="2150873"/>
          </a:xfrm>
          <a:prstGeom prst="cloud">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chemeClr val="bg1"/>
                </a:solidFill>
                <a:latin typeface="Chiller" panose="04020404031007020602" pitchFamily="82" charset="0"/>
              </a:rPr>
              <a:t>LIES</a:t>
            </a:r>
          </a:p>
        </p:txBody>
      </p:sp>
      <p:sp>
        <p:nvSpPr>
          <p:cNvPr id="15" name="TextBox 14">
            <a:extLst>
              <a:ext uri="{FF2B5EF4-FFF2-40B4-BE49-F238E27FC236}">
                <a16:creationId xmlns:a16="http://schemas.microsoft.com/office/drawing/2014/main" id="{F449E60D-7C70-8367-8961-10CED41A71C5}"/>
              </a:ext>
            </a:extLst>
          </p:cNvPr>
          <p:cNvSpPr txBox="1"/>
          <p:nvPr/>
        </p:nvSpPr>
        <p:spPr>
          <a:xfrm>
            <a:off x="7688854" y="4209150"/>
            <a:ext cx="4350666" cy="830997"/>
          </a:xfrm>
          <a:prstGeom prst="rect">
            <a:avLst/>
          </a:prstGeom>
          <a:noFill/>
        </p:spPr>
        <p:txBody>
          <a:bodyPr wrap="square" rtlCol="0">
            <a:spAutoFit/>
          </a:bodyPr>
          <a:lstStyle/>
          <a:p>
            <a:pPr algn="ctr"/>
            <a:r>
              <a:rPr lang="en-US" sz="2400" b="1" dirty="0">
                <a:solidFill>
                  <a:schemeClr val="bg1"/>
                </a:solidFill>
                <a:latin typeface="Arima Madurai" panose="00000500000000000000" pitchFamily="50" charset="0"/>
                <a:cs typeface="Arima Madurai" panose="00000500000000000000" pitchFamily="50" charset="0"/>
              </a:rPr>
              <a:t>only love, peace, generosity, and forgiveness. </a:t>
            </a:r>
          </a:p>
        </p:txBody>
      </p:sp>
      <p:sp>
        <p:nvSpPr>
          <p:cNvPr id="19" name="Heart 18">
            <a:extLst>
              <a:ext uri="{FF2B5EF4-FFF2-40B4-BE49-F238E27FC236}">
                <a16:creationId xmlns:a16="http://schemas.microsoft.com/office/drawing/2014/main" id="{909CDA15-BC24-24CA-7BD9-B38C6DEAC352}"/>
              </a:ext>
            </a:extLst>
          </p:cNvPr>
          <p:cNvSpPr/>
          <p:nvPr/>
        </p:nvSpPr>
        <p:spPr>
          <a:xfrm>
            <a:off x="1815635" y="2687521"/>
            <a:ext cx="1877568" cy="1555295"/>
          </a:xfrm>
          <a:prstGeom prst="hear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latin typeface="Arima Madurai" panose="00000500000000000000" charset="0"/>
                <a:cs typeface="Arima Madurai" panose="00000500000000000000" charset="0"/>
              </a:rPr>
              <a:t>AMOR</a:t>
            </a:r>
          </a:p>
        </p:txBody>
      </p:sp>
      <p:sp>
        <p:nvSpPr>
          <p:cNvPr id="20" name="Heart 19">
            <a:extLst>
              <a:ext uri="{FF2B5EF4-FFF2-40B4-BE49-F238E27FC236}">
                <a16:creationId xmlns:a16="http://schemas.microsoft.com/office/drawing/2014/main" id="{842C4ADF-F576-59ED-C215-61607E1C20A5}"/>
              </a:ext>
            </a:extLst>
          </p:cNvPr>
          <p:cNvSpPr/>
          <p:nvPr/>
        </p:nvSpPr>
        <p:spPr>
          <a:xfrm>
            <a:off x="3312985" y="1752077"/>
            <a:ext cx="3594717" cy="1945640"/>
          </a:xfrm>
          <a:prstGeom prst="hear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latin typeface="Arima Madurai" panose="00000500000000000000" charset="0"/>
                <a:cs typeface="Arima Madurai" panose="00000500000000000000" charset="0"/>
              </a:rPr>
              <a:t>FORGIVENESS</a:t>
            </a:r>
          </a:p>
        </p:txBody>
      </p:sp>
      <p:sp>
        <p:nvSpPr>
          <p:cNvPr id="21" name="Heart 20">
            <a:extLst>
              <a:ext uri="{FF2B5EF4-FFF2-40B4-BE49-F238E27FC236}">
                <a16:creationId xmlns:a16="http://schemas.microsoft.com/office/drawing/2014/main" id="{3C9EBC32-C60C-AC94-312D-A5D69497E8C3}"/>
              </a:ext>
            </a:extLst>
          </p:cNvPr>
          <p:cNvSpPr/>
          <p:nvPr/>
        </p:nvSpPr>
        <p:spPr>
          <a:xfrm>
            <a:off x="3044939" y="4582863"/>
            <a:ext cx="2680216" cy="1855063"/>
          </a:xfrm>
          <a:prstGeom prst="hear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solidFill>
                  <a:schemeClr val="bg1"/>
                </a:solidFill>
                <a:latin typeface="Arima Madurai" panose="00000500000000000000" charset="0"/>
                <a:cs typeface="Arima Madurai" panose="00000500000000000000" charset="0"/>
              </a:rPr>
              <a:t>GENEROSIDAD</a:t>
            </a:r>
          </a:p>
        </p:txBody>
      </p:sp>
      <p:sp>
        <p:nvSpPr>
          <p:cNvPr id="3" name="Heart 2">
            <a:extLst>
              <a:ext uri="{FF2B5EF4-FFF2-40B4-BE49-F238E27FC236}">
                <a16:creationId xmlns:a16="http://schemas.microsoft.com/office/drawing/2014/main" id="{D7496ED1-23F9-E315-753B-6D16B1599C80}"/>
              </a:ext>
            </a:extLst>
          </p:cNvPr>
          <p:cNvSpPr/>
          <p:nvPr/>
        </p:nvSpPr>
        <p:spPr>
          <a:xfrm>
            <a:off x="5285112" y="3385336"/>
            <a:ext cx="1877568" cy="1555295"/>
          </a:xfrm>
          <a:prstGeom prst="hear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latin typeface="Arima Madurai" panose="00000500000000000000" charset="0"/>
                <a:cs typeface="Arima Madurai" panose="00000500000000000000" charset="0"/>
              </a:rPr>
              <a:t>PEACE</a:t>
            </a:r>
          </a:p>
        </p:txBody>
      </p:sp>
    </p:spTree>
    <p:extLst>
      <p:ext uri="{BB962C8B-B14F-4D97-AF65-F5344CB8AC3E}">
        <p14:creationId xmlns:p14="http://schemas.microsoft.com/office/powerpoint/2010/main" val="60525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2">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3">
                                            <p:txEl>
                                              <p:pRg st="0" end="0"/>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4">
                                            <p:txEl>
                                              <p:pRg st="0" end="0"/>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3" grpId="0" animBg="1"/>
      <p:bldP spid="14" grpId="0" animBg="1"/>
      <p:bldP spid="15" grpId="0"/>
      <p:bldP spid="19" grpId="0" animBg="1"/>
      <p:bldP spid="20" grpId="0" animBg="1"/>
      <p:bldP spid="21" grpId="0" animBg="1"/>
      <p:bldP spid="3" grpId="0" animBg="1"/>
    </p:bldLst>
  </p:timing>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Children playing education presentation design (cartoon illustration, widescreen)</Template>
  <TotalTime>4526</TotalTime>
  <Words>1255</Words>
  <Application>Microsoft Office PowerPoint</Application>
  <PresentationFormat>Widescreen</PresentationFormat>
  <Paragraphs>92</Paragraphs>
  <Slides>17</Slides>
  <Notes>1</Notes>
  <HiddenSlides>0</HiddenSlides>
  <MMClips>1</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17</vt:i4>
      </vt:variant>
    </vt:vector>
  </HeadingPairs>
  <TitlesOfParts>
    <vt:vector size="31" baseType="lpstr">
      <vt:lpstr>Arima Madurai</vt:lpstr>
      <vt:lpstr>Euphemia</vt:lpstr>
      <vt:lpstr>Arial Narrow</vt:lpstr>
      <vt:lpstr>Wingdings</vt:lpstr>
      <vt:lpstr>Arima Madurai Black</vt:lpstr>
      <vt:lpstr>Amaranth</vt:lpstr>
      <vt:lpstr>Chiller</vt:lpstr>
      <vt:lpstr>Cambria</vt:lpstr>
      <vt:lpstr>Alegreya Sans Medium</vt:lpstr>
      <vt:lpstr>Arial</vt:lpstr>
      <vt:lpstr>Boogaloo</vt:lpstr>
      <vt:lpstr>Arial Black</vt:lpstr>
      <vt:lpstr>Times New Roman</vt:lpstr>
      <vt:lpstr>Children Playing 16x9</vt:lpstr>
      <vt:lpstr>Friends of Jesus and 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Amigos de Jesús y María</dc:title>
  <dc:creator>Mercedes Cristina Bermudez-Garcia</dc:creator>
  <cp:lastModifiedBy>Maria Varona</cp:lastModifiedBy>
  <cp:revision>244</cp:revision>
  <dcterms:created xsi:type="dcterms:W3CDTF">2021-03-01T17:42:30Z</dcterms:created>
  <dcterms:modified xsi:type="dcterms:W3CDTF">2022-11-29T17:02:50Z</dcterms:modified>
</cp:coreProperties>
</file>