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0" r:id="rId2"/>
    <p:sldId id="283" r:id="rId3"/>
    <p:sldId id="311" r:id="rId4"/>
    <p:sldId id="332" r:id="rId5"/>
    <p:sldId id="333" r:id="rId6"/>
    <p:sldId id="345" r:id="rId7"/>
    <p:sldId id="346" r:id="rId8"/>
    <p:sldId id="347" r:id="rId9"/>
    <p:sldId id="348" r:id="rId10"/>
    <p:sldId id="349" r:id="rId11"/>
    <p:sldId id="350" r:id="rId12"/>
    <p:sldId id="351" r:id="rId13"/>
    <p:sldId id="359" r:id="rId14"/>
    <p:sldId id="352" r:id="rId15"/>
    <p:sldId id="322" r:id="rId16"/>
    <p:sldId id="353" r:id="rId17"/>
    <p:sldId id="354" r:id="rId18"/>
    <p:sldId id="327" r:id="rId19"/>
    <p:sldId id="343" r:id="rId20"/>
    <p:sldId id="344" r:id="rId21"/>
    <p:sldId id="288" r:id="rId22"/>
    <p:sldId id="289" r:id="rId23"/>
    <p:sldId id="330" r:id="rId24"/>
    <p:sldId id="331" r:id="rId25"/>
    <p:sldId id="358" r:id="rId26"/>
    <p:sldId id="290" r:id="rId27"/>
    <p:sldId id="291" r:id="rId28"/>
    <p:sldId id="292" r:id="rId29"/>
    <p:sldId id="293" r:id="rId30"/>
    <p:sldId id="294" r:id="rId31"/>
    <p:sldId id="295" r:id="rId32"/>
    <p:sldId id="360" r:id="rId33"/>
    <p:sldId id="270" r:id="rId34"/>
    <p:sldId id="355" r:id="rId35"/>
    <p:sldId id="356" r:id="rId36"/>
    <p:sldId id="276" r:id="rId37"/>
    <p:sldId id="35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302E"/>
    <a:srgbClr val="FFCC66"/>
    <a:srgbClr val="B3598C"/>
    <a:srgbClr val="CC1C9E"/>
    <a:srgbClr val="647D33"/>
    <a:srgbClr val="FFFF99"/>
    <a:srgbClr val="FFFF66"/>
    <a:srgbClr val="21E534"/>
    <a:srgbClr val="6C9FA6"/>
    <a:srgbClr val="F4FA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58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5B1E7A-B6A5-4700-89A4-ABBAB23EAC76}"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5B1E7A-B6A5-4700-89A4-ABBAB23EAC76}"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5B1E7A-B6A5-4700-89A4-ABBAB23EAC76}"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5B1E7A-B6A5-4700-89A4-ABBAB23EAC76}"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5B1E7A-B6A5-4700-89A4-ABBAB23EAC76}"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5B1E7A-B6A5-4700-89A4-ABBAB23EAC76}" type="datetimeFigureOut">
              <a:rPr lang="en-US" smtClean="0"/>
              <a:pPr/>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5B1E7A-B6A5-4700-89A4-ABBAB23EAC76}" type="datetimeFigureOut">
              <a:rPr lang="en-US" smtClean="0"/>
              <a:pPr/>
              <a:t>4/10/2023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5B1E7A-B6A5-4700-89A4-ABBAB23EAC76}" type="datetimeFigureOut">
              <a:rPr lang="en-US" smtClean="0"/>
              <a:pPr/>
              <a:t>4/10/2023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5B1E7A-B6A5-4700-89A4-ABBAB23EAC76}" type="datetimeFigureOut">
              <a:rPr lang="en-US" smtClean="0"/>
              <a:pPr/>
              <a:t>4/10/2023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5B1E7A-B6A5-4700-89A4-ABBAB23EAC76}" type="datetimeFigureOut">
              <a:rPr lang="en-US" smtClean="0"/>
              <a:pPr/>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5B1E7A-B6A5-4700-89A4-ABBAB23EAC76}" type="datetimeFigureOut">
              <a:rPr lang="en-US" smtClean="0"/>
              <a:pPr/>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B1E7A-B6A5-4700-89A4-ABBAB23EAC76}" type="datetimeFigureOut">
              <a:rPr lang="en-US" smtClean="0"/>
              <a:pPr/>
              <a:t>4/10/2023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8394C-BA43-4B47-B769-647CF4D525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https://www.dominicos.org/media/photologue/photos/infantil/cicloA/II-Domingo-de-Pascua.jpg" TargetMode="External"/><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hyperlink" Target="https://youtu.be/SAv4CeyU4Ao"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32.jpg"/><Relationship Id="rId1" Type="http://schemas.openxmlformats.org/officeDocument/2006/relationships/slideLayout" Target="../slideLayouts/slideLayout7.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 Id="rId9" Type="http://schemas.openxmlformats.org/officeDocument/2006/relationships/image" Target="../media/image39.jpg"/></Relationships>
</file>

<file path=ppt/slides/_rels/slide24.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41.jpg"/><Relationship Id="rId7" Type="http://schemas.openxmlformats.org/officeDocument/2006/relationships/image" Target="../media/image45.jpg"/><Relationship Id="rId2" Type="http://schemas.openxmlformats.org/officeDocument/2006/relationships/image" Target="../media/image40.jpg"/><Relationship Id="rId1" Type="http://schemas.openxmlformats.org/officeDocument/2006/relationships/slideLayout" Target="../slideLayouts/slideLayout7.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 Id="rId9" Type="http://schemas.openxmlformats.org/officeDocument/2006/relationships/image" Target="../media/image47.jpg"/></Relationships>
</file>

<file path=ppt/slides/_rels/slide2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7.xml"/><Relationship Id="rId5" Type="http://schemas.openxmlformats.org/officeDocument/2006/relationships/image" Target="../media/image51.jpg"/><Relationship Id="rId4" Type="http://schemas.openxmlformats.org/officeDocument/2006/relationships/image" Target="../media/image50.jpg"/></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youtu.be/3YBIka9ngKI" TargetMode="External"/><Relationship Id="rId2" Type="http://schemas.openxmlformats.org/officeDocument/2006/relationships/slideLayout" Target="../slideLayouts/slideLayout6.xml"/><Relationship Id="rId1" Type="http://schemas.openxmlformats.org/officeDocument/2006/relationships/video" Target="https://www.youtube.com/embed/3YBIka9ngKI?feature=oembed" TargetMode="External"/><Relationship Id="rId4" Type="http://schemas.openxmlformats.org/officeDocument/2006/relationships/image" Target="../media/image64.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00864" y="4953000"/>
            <a:ext cx="6947736" cy="1846659"/>
          </a:xfrm>
          <a:prstGeom prst="rect">
            <a:avLst/>
          </a:prstGeom>
        </p:spPr>
        <p:txBody>
          <a:bodyPr wrap="square">
            <a:spAutoFit/>
          </a:bodyPr>
          <a:lstStyle/>
          <a:p>
            <a:pPr algn="ctr"/>
            <a:r>
              <a:rPr lang="en-US" dirty="0">
                <a:latin typeface="Arial Black" pitchFamily="34" charset="0"/>
              </a:rPr>
              <a:t>Ministry Friends of Jesus and Mary</a:t>
            </a:r>
          </a:p>
          <a:p>
            <a:pPr algn="ctr"/>
            <a:r>
              <a:rPr lang="en-US" sz="1600" b="1" dirty="0">
                <a:latin typeface="Arial Black" panose="020B0A04020102020204" pitchFamily="34" charset="0"/>
              </a:rPr>
              <a:t>Cycle C - II Sunday of Easter</a:t>
            </a:r>
          </a:p>
          <a:p>
            <a:pPr algn="ctr"/>
            <a:endParaRPr lang="en-US" sz="1600" b="1" dirty="0"/>
          </a:p>
          <a:p>
            <a:pPr algn="ctr"/>
            <a:r>
              <a:rPr lang="en-US" sz="2000" b="1" dirty="0"/>
              <a:t>Jesus Appears to His Disciples     John</a:t>
            </a:r>
            <a:r>
              <a:rPr lang="en-US" b="1" dirty="0"/>
              <a:t> 20: 19-31</a:t>
            </a:r>
          </a:p>
          <a:p>
            <a:pPr algn="ctr"/>
            <a:r>
              <a:rPr lang="en-US" b="1" dirty="0"/>
              <a:t>Feast of the Divine Mercy</a:t>
            </a:r>
          </a:p>
          <a:p>
            <a:pPr algn="ctr"/>
            <a:endParaRPr lang="en-US" sz="800" b="1" dirty="0"/>
          </a:p>
          <a:p>
            <a:pPr algn="ctr"/>
            <a:r>
              <a:rPr lang="en-US" b="1" dirty="0"/>
              <a:t>www.fcpeace.org</a:t>
            </a:r>
          </a:p>
        </p:txBody>
      </p:sp>
      <p:pic>
        <p:nvPicPr>
          <p:cNvPr id="4" name="Picture 3" descr="https://encrypted-tbn2.gstatic.com/images?q=tbn:ANd9GcQbLqMCMELo_axB5tsbB16sJp8-IPFuBM3T21tS70IcZgL0pW_r"/>
          <p:cNvPicPr/>
          <p:nvPr/>
        </p:nvPicPr>
        <p:blipFill>
          <a:blip r:embed="rId2" cstate="print"/>
          <a:srcRect/>
          <a:stretch>
            <a:fillRect/>
          </a:stretch>
        </p:blipFill>
        <p:spPr bwMode="auto">
          <a:xfrm>
            <a:off x="7848600" y="0"/>
            <a:ext cx="1295400" cy="1295400"/>
          </a:xfrm>
          <a:prstGeom prst="rect">
            <a:avLst/>
          </a:prstGeom>
          <a:noFill/>
          <a:ln w="9525">
            <a:noFill/>
            <a:miter lim="800000"/>
            <a:headEnd/>
            <a:tailEnd/>
          </a:ln>
        </p:spPr>
      </p:pic>
      <p:pic>
        <p:nvPicPr>
          <p:cNvPr id="1032" name="Picture 8">
            <a:extLst>
              <a:ext uri="{FF2B5EF4-FFF2-40B4-BE49-F238E27FC236}">
                <a16:creationId xmlns:a16="http://schemas.microsoft.com/office/drawing/2014/main" id="{4B1D314B-B675-4334-9EFF-9901036FEB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2400"/>
            <a:ext cx="5226110" cy="467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5320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C5761B-9317-499E-BE2F-F393A7AB97D1}"/>
              </a:ext>
            </a:extLst>
          </p:cNvPr>
          <p:cNvSpPr txBox="1"/>
          <p:nvPr/>
        </p:nvSpPr>
        <p:spPr>
          <a:xfrm>
            <a:off x="3810000" y="2286000"/>
            <a:ext cx="2667000" cy="2590800"/>
          </a:xfrm>
          <a:prstGeom prst="rect">
            <a:avLst/>
          </a:prstGeom>
          <a:noFill/>
        </p:spPr>
        <p:txBody>
          <a:bodyPr wrap="square" rtlCol="0">
            <a:spAutoFit/>
          </a:bodyPr>
          <a:lstStyle/>
          <a:p>
            <a:endParaRPr lang="en-US" dirty="0"/>
          </a:p>
        </p:txBody>
      </p:sp>
      <p:pic>
        <p:nvPicPr>
          <p:cNvPr id="5" name="Picture 4">
            <a:extLst>
              <a:ext uri="{FF2B5EF4-FFF2-40B4-BE49-F238E27FC236}">
                <a16:creationId xmlns:a16="http://schemas.microsoft.com/office/drawing/2014/main" id="{FFDAFBF9-B47E-4DFB-9034-90A1D29BB93C}"/>
              </a:ext>
            </a:extLst>
          </p:cNvPr>
          <p:cNvPicPr>
            <a:picLocks noChangeAspect="1"/>
          </p:cNvPicPr>
          <p:nvPr/>
        </p:nvPicPr>
        <p:blipFill>
          <a:blip r:embed="rId2"/>
          <a:stretch>
            <a:fillRect/>
          </a:stretch>
        </p:blipFill>
        <p:spPr>
          <a:xfrm>
            <a:off x="0" y="1938992"/>
            <a:ext cx="9104553" cy="4919008"/>
          </a:xfrm>
          <a:prstGeom prst="rect">
            <a:avLst/>
          </a:prstGeom>
        </p:spPr>
      </p:pic>
      <p:sp>
        <p:nvSpPr>
          <p:cNvPr id="4" name="TextBox 3">
            <a:extLst>
              <a:ext uri="{FF2B5EF4-FFF2-40B4-BE49-F238E27FC236}">
                <a16:creationId xmlns:a16="http://schemas.microsoft.com/office/drawing/2014/main" id="{4074A16D-539D-413A-894D-1239E2735A7D}"/>
              </a:ext>
            </a:extLst>
          </p:cNvPr>
          <p:cNvSpPr txBox="1"/>
          <p:nvPr/>
        </p:nvSpPr>
        <p:spPr>
          <a:xfrm>
            <a:off x="246976" y="195828"/>
            <a:ext cx="8610600" cy="1569660"/>
          </a:xfrm>
          <a:prstGeom prst="rect">
            <a:avLst/>
          </a:prstGeom>
          <a:noFill/>
        </p:spPr>
        <p:txBody>
          <a:bodyPr wrap="square" rtlCol="0">
            <a:spAutoFit/>
          </a:bodyPr>
          <a:lstStyle/>
          <a:p>
            <a:pPr algn="just"/>
            <a:r>
              <a:rPr lang="es-ES" sz="2400" dirty="0" err="1">
                <a:latin typeface="Arial Black" panose="020B0A04020102020204" pitchFamily="34" charset="0"/>
              </a:rPr>
              <a:t>Now</a:t>
            </a:r>
            <a:r>
              <a:rPr lang="es-ES" sz="2400" dirty="0">
                <a:latin typeface="Arial Black" panose="020B0A04020102020204" pitchFamily="34" charset="0"/>
              </a:rPr>
              <a:t> a </a:t>
            </a:r>
            <a:r>
              <a:rPr lang="es-ES" sz="2400" dirty="0" err="1">
                <a:latin typeface="Arial Black" panose="020B0A04020102020204" pitchFamily="34" charset="0"/>
              </a:rPr>
              <a:t>week</a:t>
            </a:r>
            <a:r>
              <a:rPr lang="es-ES" sz="2400" dirty="0">
                <a:latin typeface="Arial Black" panose="020B0A04020102020204" pitchFamily="34" charset="0"/>
              </a:rPr>
              <a:t> </a:t>
            </a:r>
            <a:r>
              <a:rPr lang="es-ES" sz="2400" dirty="0" err="1">
                <a:latin typeface="Arial Black" panose="020B0A04020102020204" pitchFamily="34" charset="0"/>
              </a:rPr>
              <a:t>later</a:t>
            </a:r>
            <a:r>
              <a:rPr lang="es-ES" sz="2400" dirty="0">
                <a:latin typeface="Arial Black" panose="020B0A04020102020204" pitchFamily="34" charset="0"/>
              </a:rPr>
              <a:t> </a:t>
            </a:r>
            <a:r>
              <a:rPr lang="es-ES" sz="2400" dirty="0" err="1">
                <a:latin typeface="Arial Black" panose="020B0A04020102020204" pitchFamily="34" charset="0"/>
              </a:rPr>
              <a:t>his</a:t>
            </a:r>
            <a:r>
              <a:rPr lang="es-ES" sz="2400" dirty="0">
                <a:latin typeface="Arial Black" panose="020B0A04020102020204" pitchFamily="34" charset="0"/>
              </a:rPr>
              <a:t> </a:t>
            </a:r>
            <a:r>
              <a:rPr lang="es-ES" sz="2400" dirty="0" err="1">
                <a:latin typeface="Arial Black" panose="020B0A04020102020204" pitchFamily="34" charset="0"/>
              </a:rPr>
              <a:t>disciples</a:t>
            </a:r>
            <a:r>
              <a:rPr lang="es-ES" sz="2400" dirty="0">
                <a:latin typeface="Arial Black" panose="020B0A04020102020204" pitchFamily="34" charset="0"/>
              </a:rPr>
              <a:t> </a:t>
            </a:r>
            <a:r>
              <a:rPr lang="es-ES" sz="2400" dirty="0" err="1">
                <a:latin typeface="Arial Black" panose="020B0A04020102020204" pitchFamily="34" charset="0"/>
              </a:rPr>
              <a:t>were</a:t>
            </a:r>
            <a:r>
              <a:rPr lang="es-ES" sz="2400" dirty="0">
                <a:latin typeface="Arial Black" panose="020B0A04020102020204" pitchFamily="34" charset="0"/>
              </a:rPr>
              <a:t> </a:t>
            </a:r>
            <a:r>
              <a:rPr lang="es-ES" sz="2400" dirty="0" err="1">
                <a:latin typeface="Arial Black" panose="020B0A04020102020204" pitchFamily="34" charset="0"/>
              </a:rPr>
              <a:t>again</a:t>
            </a:r>
            <a:r>
              <a:rPr lang="es-ES" sz="2400" dirty="0">
                <a:latin typeface="Arial Black" panose="020B0A04020102020204" pitchFamily="34" charset="0"/>
              </a:rPr>
              <a:t> </a:t>
            </a:r>
            <a:r>
              <a:rPr lang="es-ES" sz="2400" dirty="0" err="1">
                <a:latin typeface="Arial Black" panose="020B0A04020102020204" pitchFamily="34" charset="0"/>
              </a:rPr>
              <a:t>inside</a:t>
            </a:r>
            <a:r>
              <a:rPr lang="es-ES" sz="2400" dirty="0">
                <a:latin typeface="Arial Black" panose="020B0A04020102020204" pitchFamily="34" charset="0"/>
              </a:rPr>
              <a:t> and Thomas </a:t>
            </a:r>
            <a:r>
              <a:rPr lang="es-ES" sz="2400" dirty="0" err="1">
                <a:latin typeface="Arial Black" panose="020B0A04020102020204" pitchFamily="34" charset="0"/>
              </a:rPr>
              <a:t>was</a:t>
            </a:r>
            <a:r>
              <a:rPr lang="es-ES" sz="2400" dirty="0">
                <a:latin typeface="Arial Black" panose="020B0A04020102020204" pitchFamily="34" charset="0"/>
              </a:rPr>
              <a:t> </a:t>
            </a:r>
            <a:r>
              <a:rPr lang="es-ES" sz="2400" dirty="0" err="1">
                <a:latin typeface="Arial Black" panose="020B0A04020102020204" pitchFamily="34" charset="0"/>
              </a:rPr>
              <a:t>with</a:t>
            </a:r>
            <a:r>
              <a:rPr lang="es-ES" sz="2400" dirty="0">
                <a:latin typeface="Arial Black" panose="020B0A04020102020204" pitchFamily="34" charset="0"/>
              </a:rPr>
              <a:t> </a:t>
            </a:r>
            <a:r>
              <a:rPr lang="es-ES" sz="2400" dirty="0" err="1">
                <a:latin typeface="Arial Black" panose="020B0A04020102020204" pitchFamily="34" charset="0"/>
              </a:rPr>
              <a:t>them</a:t>
            </a:r>
            <a:r>
              <a:rPr lang="es-ES" sz="2400" dirty="0">
                <a:latin typeface="Arial Black" panose="020B0A04020102020204" pitchFamily="34" charset="0"/>
              </a:rPr>
              <a:t>. </a:t>
            </a:r>
            <a:r>
              <a:rPr lang="es-ES" sz="2400" dirty="0" err="1">
                <a:latin typeface="Arial Black" panose="020B0A04020102020204" pitchFamily="34" charset="0"/>
              </a:rPr>
              <a:t>Jesus</a:t>
            </a:r>
            <a:r>
              <a:rPr lang="es-ES" sz="2400" dirty="0">
                <a:latin typeface="Arial Black" panose="020B0A04020102020204" pitchFamily="34" charset="0"/>
              </a:rPr>
              <a:t> </a:t>
            </a:r>
            <a:r>
              <a:rPr lang="es-ES" sz="2400" dirty="0" err="1">
                <a:latin typeface="Arial Black" panose="020B0A04020102020204" pitchFamily="34" charset="0"/>
              </a:rPr>
              <a:t>came</a:t>
            </a:r>
            <a:r>
              <a:rPr lang="es-ES" sz="2400" dirty="0">
                <a:latin typeface="Arial Black" panose="020B0A04020102020204" pitchFamily="34" charset="0"/>
              </a:rPr>
              <a:t>, </a:t>
            </a:r>
            <a:r>
              <a:rPr lang="es-ES" sz="2400" dirty="0" err="1">
                <a:latin typeface="Arial Black" panose="020B0A04020102020204" pitchFamily="34" charset="0"/>
              </a:rPr>
              <a:t>although</a:t>
            </a:r>
            <a:r>
              <a:rPr lang="es-ES" sz="2400" dirty="0">
                <a:latin typeface="Arial Black" panose="020B0A04020102020204" pitchFamily="34" charset="0"/>
              </a:rPr>
              <a:t> </a:t>
            </a:r>
            <a:r>
              <a:rPr lang="es-ES" sz="2400" dirty="0" err="1">
                <a:latin typeface="Arial Black" panose="020B0A04020102020204" pitchFamily="34" charset="0"/>
              </a:rPr>
              <a:t>the</a:t>
            </a:r>
            <a:r>
              <a:rPr lang="es-ES" sz="2400" dirty="0">
                <a:latin typeface="Arial Black" panose="020B0A04020102020204" pitchFamily="34" charset="0"/>
              </a:rPr>
              <a:t> </a:t>
            </a:r>
            <a:r>
              <a:rPr lang="es-ES" sz="2400" dirty="0" err="1">
                <a:latin typeface="Arial Black" panose="020B0A04020102020204" pitchFamily="34" charset="0"/>
              </a:rPr>
              <a:t>doors</a:t>
            </a:r>
            <a:r>
              <a:rPr lang="es-ES" sz="2400" dirty="0">
                <a:latin typeface="Arial Black" panose="020B0A04020102020204" pitchFamily="34" charset="0"/>
              </a:rPr>
              <a:t> </a:t>
            </a:r>
            <a:r>
              <a:rPr lang="es-ES" sz="2400" dirty="0" err="1">
                <a:latin typeface="Arial Black" panose="020B0A04020102020204" pitchFamily="34" charset="0"/>
              </a:rPr>
              <a:t>were</a:t>
            </a:r>
            <a:r>
              <a:rPr lang="es-ES" sz="2400" dirty="0">
                <a:latin typeface="Arial Black" panose="020B0A04020102020204" pitchFamily="34" charset="0"/>
              </a:rPr>
              <a:t> </a:t>
            </a:r>
            <a:r>
              <a:rPr lang="es-ES" sz="2400" dirty="0" err="1">
                <a:latin typeface="Arial Black" panose="020B0A04020102020204" pitchFamily="34" charset="0"/>
              </a:rPr>
              <a:t>locked</a:t>
            </a:r>
            <a:r>
              <a:rPr lang="es-ES" sz="2400" dirty="0">
                <a:latin typeface="Arial Black" panose="020B0A04020102020204" pitchFamily="34" charset="0"/>
              </a:rPr>
              <a:t>, and </a:t>
            </a:r>
            <a:r>
              <a:rPr lang="es-ES" sz="2400" dirty="0" err="1">
                <a:latin typeface="Arial Black" panose="020B0A04020102020204" pitchFamily="34" charset="0"/>
              </a:rPr>
              <a:t>stood</a:t>
            </a:r>
            <a:r>
              <a:rPr lang="es-ES" sz="2400" dirty="0">
                <a:latin typeface="Arial Black" panose="020B0A04020102020204" pitchFamily="34" charset="0"/>
              </a:rPr>
              <a:t> in </a:t>
            </a:r>
            <a:r>
              <a:rPr lang="es-ES" sz="2400" dirty="0" err="1">
                <a:latin typeface="Arial Black" panose="020B0A04020102020204" pitchFamily="34" charset="0"/>
              </a:rPr>
              <a:t>their</a:t>
            </a:r>
            <a:r>
              <a:rPr lang="es-ES" sz="2400" dirty="0">
                <a:latin typeface="Arial Black" panose="020B0A04020102020204" pitchFamily="34" charset="0"/>
              </a:rPr>
              <a:t> </a:t>
            </a:r>
            <a:r>
              <a:rPr lang="es-ES" sz="2400" dirty="0" err="1">
                <a:latin typeface="Arial Black" panose="020B0A04020102020204" pitchFamily="34" charset="0"/>
              </a:rPr>
              <a:t>midst</a:t>
            </a:r>
            <a:r>
              <a:rPr lang="es-ES" sz="2400" dirty="0">
                <a:latin typeface="Arial Black" panose="020B0A04020102020204" pitchFamily="34" charset="0"/>
              </a:rPr>
              <a:t> and </a:t>
            </a:r>
            <a:r>
              <a:rPr lang="es-ES" sz="2400" dirty="0" err="1">
                <a:latin typeface="Arial Black" panose="020B0A04020102020204" pitchFamily="34" charset="0"/>
              </a:rPr>
              <a:t>said</a:t>
            </a:r>
            <a:r>
              <a:rPr lang="es-ES" sz="2400" dirty="0">
                <a:latin typeface="Arial Black" panose="020B0A04020102020204" pitchFamily="34" charset="0"/>
              </a:rPr>
              <a:t>, </a:t>
            </a:r>
            <a:endParaRPr lang="en-US" sz="2400" dirty="0">
              <a:latin typeface="Arial Black" panose="020B0A04020102020204" pitchFamily="34" charset="0"/>
            </a:endParaRPr>
          </a:p>
        </p:txBody>
      </p:sp>
    </p:spTree>
    <p:extLst>
      <p:ext uri="{BB962C8B-B14F-4D97-AF65-F5344CB8AC3E}">
        <p14:creationId xmlns:p14="http://schemas.microsoft.com/office/powerpoint/2010/main" val="336710755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C5761B-9317-499E-BE2F-F393A7AB97D1}"/>
              </a:ext>
            </a:extLst>
          </p:cNvPr>
          <p:cNvSpPr txBox="1"/>
          <p:nvPr/>
        </p:nvSpPr>
        <p:spPr>
          <a:xfrm>
            <a:off x="3810000" y="2286000"/>
            <a:ext cx="2667000" cy="259080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4074A16D-539D-413A-894D-1239E2735A7D}"/>
              </a:ext>
            </a:extLst>
          </p:cNvPr>
          <p:cNvSpPr txBox="1"/>
          <p:nvPr/>
        </p:nvSpPr>
        <p:spPr>
          <a:xfrm>
            <a:off x="381000" y="0"/>
            <a:ext cx="8458200" cy="1631216"/>
          </a:xfrm>
          <a:prstGeom prst="rect">
            <a:avLst/>
          </a:prstGeom>
          <a:noFill/>
        </p:spPr>
        <p:txBody>
          <a:bodyPr wrap="square" rtlCol="0">
            <a:spAutoFit/>
          </a:bodyPr>
          <a:lstStyle/>
          <a:p>
            <a:pPr algn="just"/>
            <a:r>
              <a:rPr lang="es-ES" sz="2500" dirty="0">
                <a:latin typeface="Arial Black" panose="020B0A04020102020204" pitchFamily="34" charset="0"/>
              </a:rPr>
              <a:t>"</a:t>
            </a:r>
            <a:r>
              <a:rPr lang="es-ES" sz="2500" dirty="0" err="1">
                <a:latin typeface="Arial Black" panose="020B0A04020102020204" pitchFamily="34" charset="0"/>
              </a:rPr>
              <a:t>Peace</a:t>
            </a:r>
            <a:r>
              <a:rPr lang="es-ES" sz="2500" dirty="0">
                <a:latin typeface="Arial Black" panose="020B0A04020102020204" pitchFamily="34" charset="0"/>
              </a:rPr>
              <a:t> be </a:t>
            </a:r>
            <a:r>
              <a:rPr lang="es-ES" sz="2500" dirty="0" err="1">
                <a:latin typeface="Arial Black" panose="020B0A04020102020204" pitchFamily="34" charset="0"/>
              </a:rPr>
              <a:t>with</a:t>
            </a:r>
            <a:r>
              <a:rPr lang="es-ES" sz="2500" dirty="0">
                <a:latin typeface="Arial Black" panose="020B0A04020102020204" pitchFamily="34" charset="0"/>
              </a:rPr>
              <a:t> </a:t>
            </a:r>
            <a:r>
              <a:rPr lang="es-ES" sz="2500" dirty="0" err="1">
                <a:latin typeface="Arial Black" panose="020B0A04020102020204" pitchFamily="34" charset="0"/>
              </a:rPr>
              <a:t>you</a:t>
            </a:r>
            <a:r>
              <a:rPr lang="es-ES" sz="2500" dirty="0">
                <a:latin typeface="Arial Black" panose="020B0A04020102020204" pitchFamily="34" charset="0"/>
              </a:rPr>
              <a:t>." </a:t>
            </a:r>
            <a:r>
              <a:rPr lang="es-ES" sz="2500" dirty="0" err="1">
                <a:latin typeface="Arial Black" panose="020B0A04020102020204" pitchFamily="34" charset="0"/>
              </a:rPr>
              <a:t>Then</a:t>
            </a:r>
            <a:r>
              <a:rPr lang="es-ES" sz="2500" dirty="0">
                <a:latin typeface="Arial Black" panose="020B0A04020102020204" pitchFamily="34" charset="0"/>
              </a:rPr>
              <a:t> he </a:t>
            </a:r>
            <a:r>
              <a:rPr lang="es-ES" sz="2500" dirty="0" err="1">
                <a:latin typeface="Arial Black" panose="020B0A04020102020204" pitchFamily="34" charset="0"/>
              </a:rPr>
              <a:t>said</a:t>
            </a:r>
            <a:r>
              <a:rPr lang="es-ES" sz="2500" dirty="0">
                <a:latin typeface="Arial Black" panose="020B0A04020102020204" pitchFamily="34" charset="0"/>
              </a:rPr>
              <a:t> </a:t>
            </a:r>
            <a:r>
              <a:rPr lang="es-ES" sz="2500" dirty="0" err="1">
                <a:latin typeface="Arial Black" panose="020B0A04020102020204" pitchFamily="34" charset="0"/>
              </a:rPr>
              <a:t>to</a:t>
            </a:r>
            <a:r>
              <a:rPr lang="es-ES" sz="2500" dirty="0">
                <a:latin typeface="Arial Black" panose="020B0A04020102020204" pitchFamily="34" charset="0"/>
              </a:rPr>
              <a:t> Thomas, "</a:t>
            </a:r>
            <a:r>
              <a:rPr lang="es-ES" sz="2500" dirty="0" err="1">
                <a:latin typeface="Arial Black" panose="020B0A04020102020204" pitchFamily="34" charset="0"/>
              </a:rPr>
              <a:t>Put</a:t>
            </a:r>
            <a:r>
              <a:rPr lang="es-ES" sz="2500" dirty="0">
                <a:latin typeface="Arial Black" panose="020B0A04020102020204" pitchFamily="34" charset="0"/>
              </a:rPr>
              <a:t> </a:t>
            </a:r>
            <a:r>
              <a:rPr lang="es-ES" sz="2500" dirty="0" err="1">
                <a:latin typeface="Arial Black" panose="020B0A04020102020204" pitchFamily="34" charset="0"/>
              </a:rPr>
              <a:t>your</a:t>
            </a:r>
            <a:r>
              <a:rPr lang="es-ES" sz="2500" dirty="0">
                <a:latin typeface="Arial Black" panose="020B0A04020102020204" pitchFamily="34" charset="0"/>
              </a:rPr>
              <a:t> </a:t>
            </a:r>
            <a:r>
              <a:rPr lang="es-ES" sz="2500" dirty="0" err="1">
                <a:latin typeface="Arial Black" panose="020B0A04020102020204" pitchFamily="34" charset="0"/>
              </a:rPr>
              <a:t>finger</a:t>
            </a:r>
            <a:r>
              <a:rPr lang="es-ES" sz="2500" dirty="0">
                <a:latin typeface="Arial Black" panose="020B0A04020102020204" pitchFamily="34" charset="0"/>
              </a:rPr>
              <a:t> </a:t>
            </a:r>
            <a:r>
              <a:rPr lang="es-ES" sz="2500" dirty="0" err="1">
                <a:latin typeface="Arial Black" panose="020B0A04020102020204" pitchFamily="34" charset="0"/>
              </a:rPr>
              <a:t>here</a:t>
            </a:r>
            <a:r>
              <a:rPr lang="es-ES" sz="2500" dirty="0">
                <a:latin typeface="Arial Black" panose="020B0A04020102020204" pitchFamily="34" charset="0"/>
              </a:rPr>
              <a:t> and </a:t>
            </a:r>
            <a:r>
              <a:rPr lang="es-ES" sz="2500" dirty="0" err="1">
                <a:latin typeface="Arial Black" panose="020B0A04020102020204" pitchFamily="34" charset="0"/>
              </a:rPr>
              <a:t>see</a:t>
            </a:r>
            <a:r>
              <a:rPr lang="es-ES" sz="2500" dirty="0">
                <a:latin typeface="Arial Black" panose="020B0A04020102020204" pitchFamily="34" charset="0"/>
              </a:rPr>
              <a:t> </a:t>
            </a:r>
            <a:r>
              <a:rPr lang="es-ES" sz="2500" dirty="0" err="1">
                <a:latin typeface="Arial Black" panose="020B0A04020102020204" pitchFamily="34" charset="0"/>
              </a:rPr>
              <a:t>my</a:t>
            </a:r>
            <a:r>
              <a:rPr lang="es-ES" sz="2500" dirty="0">
                <a:latin typeface="Arial Black" panose="020B0A04020102020204" pitchFamily="34" charset="0"/>
              </a:rPr>
              <a:t> </a:t>
            </a:r>
            <a:r>
              <a:rPr lang="es-ES" sz="2500" dirty="0" err="1">
                <a:latin typeface="Arial Black" panose="020B0A04020102020204" pitchFamily="34" charset="0"/>
              </a:rPr>
              <a:t>hands</a:t>
            </a:r>
            <a:r>
              <a:rPr lang="es-ES" sz="2500" dirty="0">
                <a:latin typeface="Arial Black" panose="020B0A04020102020204" pitchFamily="34" charset="0"/>
              </a:rPr>
              <a:t>, and </a:t>
            </a:r>
            <a:r>
              <a:rPr lang="es-ES" sz="2500" dirty="0" err="1">
                <a:latin typeface="Arial Black" panose="020B0A04020102020204" pitchFamily="34" charset="0"/>
              </a:rPr>
              <a:t>bring</a:t>
            </a:r>
            <a:r>
              <a:rPr lang="es-ES" sz="2500" dirty="0">
                <a:latin typeface="Arial Black" panose="020B0A04020102020204" pitchFamily="34" charset="0"/>
              </a:rPr>
              <a:t> </a:t>
            </a:r>
            <a:r>
              <a:rPr lang="es-ES" sz="2500" dirty="0" err="1">
                <a:latin typeface="Arial Black" panose="020B0A04020102020204" pitchFamily="34" charset="0"/>
              </a:rPr>
              <a:t>your</a:t>
            </a:r>
            <a:r>
              <a:rPr lang="es-ES" sz="2500" dirty="0">
                <a:latin typeface="Arial Black" panose="020B0A04020102020204" pitchFamily="34" charset="0"/>
              </a:rPr>
              <a:t> </a:t>
            </a:r>
            <a:r>
              <a:rPr lang="es-ES" sz="2500" dirty="0" err="1">
                <a:latin typeface="Arial Black" panose="020B0A04020102020204" pitchFamily="34" charset="0"/>
              </a:rPr>
              <a:t>hand</a:t>
            </a:r>
            <a:r>
              <a:rPr lang="es-ES" sz="2500" dirty="0">
                <a:latin typeface="Arial Black" panose="020B0A04020102020204" pitchFamily="34" charset="0"/>
              </a:rPr>
              <a:t> and </a:t>
            </a:r>
            <a:r>
              <a:rPr lang="es-ES" sz="2500" dirty="0" err="1">
                <a:latin typeface="Arial Black" panose="020B0A04020102020204" pitchFamily="34" charset="0"/>
              </a:rPr>
              <a:t>put</a:t>
            </a:r>
            <a:r>
              <a:rPr lang="es-ES" sz="2500" dirty="0">
                <a:latin typeface="Arial Black" panose="020B0A04020102020204" pitchFamily="34" charset="0"/>
              </a:rPr>
              <a:t> </a:t>
            </a:r>
            <a:r>
              <a:rPr lang="es-ES" sz="2500" dirty="0" err="1">
                <a:latin typeface="Arial Black" panose="020B0A04020102020204" pitchFamily="34" charset="0"/>
              </a:rPr>
              <a:t>it</a:t>
            </a:r>
            <a:r>
              <a:rPr lang="es-ES" sz="2500" dirty="0">
                <a:latin typeface="Arial Black" panose="020B0A04020102020204" pitchFamily="34" charset="0"/>
              </a:rPr>
              <a:t> </a:t>
            </a:r>
            <a:r>
              <a:rPr lang="es-ES" sz="2500" dirty="0" err="1">
                <a:latin typeface="Arial Black" panose="020B0A04020102020204" pitchFamily="34" charset="0"/>
              </a:rPr>
              <a:t>into</a:t>
            </a:r>
            <a:r>
              <a:rPr lang="es-ES" sz="2500" dirty="0">
                <a:latin typeface="Arial Black" panose="020B0A04020102020204" pitchFamily="34" charset="0"/>
              </a:rPr>
              <a:t> </a:t>
            </a:r>
            <a:r>
              <a:rPr lang="es-ES" sz="2500" dirty="0" err="1">
                <a:latin typeface="Arial Black" panose="020B0A04020102020204" pitchFamily="34" charset="0"/>
              </a:rPr>
              <a:t>my</a:t>
            </a:r>
            <a:r>
              <a:rPr lang="es-ES" sz="2500" dirty="0">
                <a:latin typeface="Arial Black" panose="020B0A04020102020204" pitchFamily="34" charset="0"/>
              </a:rPr>
              <a:t> </a:t>
            </a:r>
            <a:r>
              <a:rPr lang="es-ES" sz="2500" dirty="0" err="1">
                <a:latin typeface="Arial Black" panose="020B0A04020102020204" pitchFamily="34" charset="0"/>
              </a:rPr>
              <a:t>side</a:t>
            </a:r>
            <a:r>
              <a:rPr lang="es-ES" sz="2500" dirty="0">
                <a:latin typeface="Arial Black" panose="020B0A04020102020204" pitchFamily="34" charset="0"/>
              </a:rPr>
              <a:t>, and do </a:t>
            </a:r>
            <a:r>
              <a:rPr lang="es-ES" sz="2500" dirty="0" err="1">
                <a:latin typeface="Arial Black" panose="020B0A04020102020204" pitchFamily="34" charset="0"/>
              </a:rPr>
              <a:t>not</a:t>
            </a:r>
            <a:r>
              <a:rPr lang="es-ES" sz="2500" dirty="0">
                <a:latin typeface="Arial Black" panose="020B0A04020102020204" pitchFamily="34" charset="0"/>
              </a:rPr>
              <a:t> be </a:t>
            </a:r>
            <a:r>
              <a:rPr lang="es-ES" sz="2500" dirty="0" err="1">
                <a:latin typeface="Arial Black" panose="020B0A04020102020204" pitchFamily="34" charset="0"/>
              </a:rPr>
              <a:t>unbelieving</a:t>
            </a:r>
            <a:r>
              <a:rPr lang="es-ES" sz="2500" dirty="0">
                <a:latin typeface="Arial Black" panose="020B0A04020102020204" pitchFamily="34" charset="0"/>
              </a:rPr>
              <a:t>, </a:t>
            </a:r>
            <a:r>
              <a:rPr lang="es-ES" sz="2500" dirty="0" err="1">
                <a:latin typeface="Arial Black" panose="020B0A04020102020204" pitchFamily="34" charset="0"/>
              </a:rPr>
              <a:t>but</a:t>
            </a:r>
            <a:r>
              <a:rPr lang="es-ES" sz="2500" dirty="0">
                <a:latin typeface="Arial Black" panose="020B0A04020102020204" pitchFamily="34" charset="0"/>
              </a:rPr>
              <a:t> </a:t>
            </a:r>
            <a:r>
              <a:rPr lang="es-ES" sz="2500" dirty="0" err="1">
                <a:latin typeface="Arial Black" panose="020B0A04020102020204" pitchFamily="34" charset="0"/>
              </a:rPr>
              <a:t>believe</a:t>
            </a:r>
            <a:r>
              <a:rPr lang="es-ES" sz="2500" dirty="0">
                <a:latin typeface="Arial Black" panose="020B0A04020102020204" pitchFamily="34" charset="0"/>
              </a:rPr>
              <a:t>."</a:t>
            </a:r>
            <a:endParaRPr lang="en-US" sz="2500" dirty="0">
              <a:latin typeface="Arial Black" panose="020B0A04020102020204" pitchFamily="34" charset="0"/>
            </a:endParaRPr>
          </a:p>
        </p:txBody>
      </p:sp>
      <p:pic>
        <p:nvPicPr>
          <p:cNvPr id="3" name="Picture 2">
            <a:extLst>
              <a:ext uri="{FF2B5EF4-FFF2-40B4-BE49-F238E27FC236}">
                <a16:creationId xmlns:a16="http://schemas.microsoft.com/office/drawing/2014/main" id="{B4AA0B93-18BD-4314-B836-7B0DD837AD02}"/>
              </a:ext>
            </a:extLst>
          </p:cNvPr>
          <p:cNvPicPr>
            <a:picLocks noChangeAspect="1"/>
          </p:cNvPicPr>
          <p:nvPr/>
        </p:nvPicPr>
        <p:blipFill>
          <a:blip r:embed="rId2"/>
          <a:stretch>
            <a:fillRect/>
          </a:stretch>
        </p:blipFill>
        <p:spPr>
          <a:xfrm>
            <a:off x="0" y="1749813"/>
            <a:ext cx="9144000" cy="5108187"/>
          </a:xfrm>
          <a:prstGeom prst="rect">
            <a:avLst/>
          </a:prstGeom>
        </p:spPr>
      </p:pic>
    </p:spTree>
    <p:extLst>
      <p:ext uri="{BB962C8B-B14F-4D97-AF65-F5344CB8AC3E}">
        <p14:creationId xmlns:p14="http://schemas.microsoft.com/office/powerpoint/2010/main" val="23269551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C5761B-9317-499E-BE2F-F393A7AB97D1}"/>
              </a:ext>
            </a:extLst>
          </p:cNvPr>
          <p:cNvSpPr txBox="1"/>
          <p:nvPr/>
        </p:nvSpPr>
        <p:spPr>
          <a:xfrm>
            <a:off x="3810000" y="2286000"/>
            <a:ext cx="2667000" cy="259080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4074A16D-539D-413A-894D-1239E2735A7D}"/>
              </a:ext>
            </a:extLst>
          </p:cNvPr>
          <p:cNvSpPr txBox="1"/>
          <p:nvPr/>
        </p:nvSpPr>
        <p:spPr>
          <a:xfrm>
            <a:off x="190500" y="78508"/>
            <a:ext cx="8763000" cy="1446550"/>
          </a:xfrm>
          <a:prstGeom prst="rect">
            <a:avLst/>
          </a:prstGeom>
          <a:noFill/>
        </p:spPr>
        <p:txBody>
          <a:bodyPr wrap="square" rtlCol="0">
            <a:spAutoFit/>
          </a:bodyPr>
          <a:lstStyle/>
          <a:p>
            <a:pPr algn="just"/>
            <a:r>
              <a:rPr lang="es-ES" sz="2200" dirty="0">
                <a:latin typeface="Arial Black" panose="020B0A04020102020204" pitchFamily="34" charset="0"/>
              </a:rPr>
              <a:t>Thomas </a:t>
            </a:r>
            <a:r>
              <a:rPr lang="es-ES" sz="2200" dirty="0" err="1">
                <a:latin typeface="Arial Black" panose="020B0A04020102020204" pitchFamily="34" charset="0"/>
              </a:rPr>
              <a:t>answered</a:t>
            </a:r>
            <a:r>
              <a:rPr lang="es-ES" sz="2200" dirty="0">
                <a:latin typeface="Arial Black" panose="020B0A04020102020204" pitchFamily="34" charset="0"/>
              </a:rPr>
              <a:t> and </a:t>
            </a:r>
            <a:r>
              <a:rPr lang="es-ES" sz="2200" dirty="0" err="1">
                <a:latin typeface="Arial Black" panose="020B0A04020102020204" pitchFamily="34" charset="0"/>
              </a:rPr>
              <a:t>said</a:t>
            </a:r>
            <a:r>
              <a:rPr lang="es-ES" sz="2200" dirty="0">
                <a:latin typeface="Arial Black" panose="020B0A04020102020204" pitchFamily="34" charset="0"/>
              </a:rPr>
              <a:t> </a:t>
            </a:r>
            <a:r>
              <a:rPr lang="es-ES" sz="2200" dirty="0" err="1">
                <a:latin typeface="Arial Black" panose="020B0A04020102020204" pitchFamily="34" charset="0"/>
              </a:rPr>
              <a:t>to</a:t>
            </a:r>
            <a:r>
              <a:rPr lang="es-ES" sz="2200" dirty="0">
                <a:latin typeface="Arial Black" panose="020B0A04020102020204" pitchFamily="34" charset="0"/>
              </a:rPr>
              <a:t> </a:t>
            </a:r>
            <a:r>
              <a:rPr lang="es-ES" sz="2200" dirty="0" err="1">
                <a:latin typeface="Arial Black" panose="020B0A04020102020204" pitchFamily="34" charset="0"/>
              </a:rPr>
              <a:t>him</a:t>
            </a:r>
            <a:r>
              <a:rPr lang="es-ES" sz="2200" dirty="0">
                <a:latin typeface="Arial Black" panose="020B0A04020102020204" pitchFamily="34" charset="0"/>
              </a:rPr>
              <a:t>, "</a:t>
            </a:r>
            <a:r>
              <a:rPr lang="es-ES" sz="2200" dirty="0" err="1">
                <a:latin typeface="Arial Black" panose="020B0A04020102020204" pitchFamily="34" charset="0"/>
              </a:rPr>
              <a:t>My</a:t>
            </a:r>
            <a:r>
              <a:rPr lang="es-ES" sz="2200" dirty="0">
                <a:latin typeface="Arial Black" panose="020B0A04020102020204" pitchFamily="34" charset="0"/>
              </a:rPr>
              <a:t> Lord and </a:t>
            </a:r>
            <a:r>
              <a:rPr lang="es-ES" sz="2200" dirty="0" err="1">
                <a:latin typeface="Arial Black" panose="020B0A04020102020204" pitchFamily="34" charset="0"/>
              </a:rPr>
              <a:t>my</a:t>
            </a:r>
            <a:r>
              <a:rPr lang="es-ES" sz="2200" dirty="0">
                <a:latin typeface="Arial Black" panose="020B0A04020102020204" pitchFamily="34" charset="0"/>
              </a:rPr>
              <a:t> </a:t>
            </a:r>
            <a:r>
              <a:rPr lang="es-ES" sz="2200" dirty="0" err="1">
                <a:latin typeface="Arial Black" panose="020B0A04020102020204" pitchFamily="34" charset="0"/>
              </a:rPr>
              <a:t>God</a:t>
            </a:r>
            <a:r>
              <a:rPr lang="es-ES" sz="2200" dirty="0">
                <a:latin typeface="Arial Black" panose="020B0A04020102020204" pitchFamily="34" charset="0"/>
              </a:rPr>
              <a:t>!" </a:t>
            </a:r>
            <a:r>
              <a:rPr lang="es-ES" sz="2200" dirty="0" err="1">
                <a:latin typeface="Arial Black" panose="020B0A04020102020204" pitchFamily="34" charset="0"/>
              </a:rPr>
              <a:t>Jesus</a:t>
            </a:r>
            <a:r>
              <a:rPr lang="es-ES" sz="2200" dirty="0">
                <a:latin typeface="Arial Black" panose="020B0A04020102020204" pitchFamily="34" charset="0"/>
              </a:rPr>
              <a:t> </a:t>
            </a:r>
            <a:r>
              <a:rPr lang="es-ES" sz="2200" dirty="0" err="1">
                <a:latin typeface="Arial Black" panose="020B0A04020102020204" pitchFamily="34" charset="0"/>
              </a:rPr>
              <a:t>said</a:t>
            </a:r>
            <a:r>
              <a:rPr lang="es-ES" sz="2200" dirty="0">
                <a:latin typeface="Arial Black" panose="020B0A04020102020204" pitchFamily="34" charset="0"/>
              </a:rPr>
              <a:t> </a:t>
            </a:r>
            <a:r>
              <a:rPr lang="es-ES" sz="2200" dirty="0" err="1">
                <a:latin typeface="Arial Black" panose="020B0A04020102020204" pitchFamily="34" charset="0"/>
              </a:rPr>
              <a:t>to</a:t>
            </a:r>
            <a:r>
              <a:rPr lang="es-ES" sz="2200" dirty="0">
                <a:latin typeface="Arial Black" panose="020B0A04020102020204" pitchFamily="34" charset="0"/>
              </a:rPr>
              <a:t> </a:t>
            </a:r>
            <a:r>
              <a:rPr lang="es-ES" sz="2200" dirty="0" err="1">
                <a:latin typeface="Arial Black" panose="020B0A04020102020204" pitchFamily="34" charset="0"/>
              </a:rPr>
              <a:t>him</a:t>
            </a:r>
            <a:r>
              <a:rPr lang="es-ES" sz="2200" dirty="0">
                <a:latin typeface="Arial Black" panose="020B0A04020102020204" pitchFamily="34" charset="0"/>
              </a:rPr>
              <a:t>, "</a:t>
            </a:r>
            <a:r>
              <a:rPr lang="es-ES" sz="2200" dirty="0" err="1">
                <a:latin typeface="Arial Black" panose="020B0A04020102020204" pitchFamily="34" charset="0"/>
              </a:rPr>
              <a:t>Have</a:t>
            </a:r>
            <a:r>
              <a:rPr lang="es-ES" sz="2200" dirty="0">
                <a:latin typeface="Arial Black" panose="020B0A04020102020204" pitchFamily="34" charset="0"/>
              </a:rPr>
              <a:t> </a:t>
            </a:r>
            <a:r>
              <a:rPr lang="es-ES" sz="2200" dirty="0" err="1">
                <a:latin typeface="Arial Black" panose="020B0A04020102020204" pitchFamily="34" charset="0"/>
              </a:rPr>
              <a:t>you</a:t>
            </a:r>
            <a:r>
              <a:rPr lang="es-ES" sz="2200" dirty="0">
                <a:latin typeface="Arial Black" panose="020B0A04020102020204" pitchFamily="34" charset="0"/>
              </a:rPr>
              <a:t> come </a:t>
            </a:r>
            <a:r>
              <a:rPr lang="es-ES" sz="2200" dirty="0" err="1">
                <a:latin typeface="Arial Black" panose="020B0A04020102020204" pitchFamily="34" charset="0"/>
              </a:rPr>
              <a:t>to</a:t>
            </a:r>
            <a:r>
              <a:rPr lang="es-ES" sz="2200" dirty="0">
                <a:latin typeface="Arial Black" panose="020B0A04020102020204" pitchFamily="34" charset="0"/>
              </a:rPr>
              <a:t> </a:t>
            </a:r>
            <a:r>
              <a:rPr lang="es-ES" sz="2200" dirty="0" err="1">
                <a:latin typeface="Arial Black" panose="020B0A04020102020204" pitchFamily="34" charset="0"/>
              </a:rPr>
              <a:t>believe</a:t>
            </a:r>
            <a:r>
              <a:rPr lang="es-ES" sz="2200" dirty="0">
                <a:latin typeface="Arial Black" panose="020B0A04020102020204" pitchFamily="34" charset="0"/>
              </a:rPr>
              <a:t> </a:t>
            </a:r>
            <a:r>
              <a:rPr lang="es-ES" sz="2200" dirty="0" err="1">
                <a:latin typeface="Arial Black" panose="020B0A04020102020204" pitchFamily="34" charset="0"/>
              </a:rPr>
              <a:t>because</a:t>
            </a:r>
            <a:r>
              <a:rPr lang="es-ES" sz="2200" dirty="0">
                <a:latin typeface="Arial Black" panose="020B0A04020102020204" pitchFamily="34" charset="0"/>
              </a:rPr>
              <a:t> </a:t>
            </a:r>
            <a:r>
              <a:rPr lang="es-ES" sz="2200" dirty="0" err="1">
                <a:latin typeface="Arial Black" panose="020B0A04020102020204" pitchFamily="34" charset="0"/>
              </a:rPr>
              <a:t>you</a:t>
            </a:r>
            <a:r>
              <a:rPr lang="es-ES" sz="2200" dirty="0">
                <a:latin typeface="Arial Black" panose="020B0A04020102020204" pitchFamily="34" charset="0"/>
              </a:rPr>
              <a:t> </a:t>
            </a:r>
            <a:r>
              <a:rPr lang="es-ES" sz="2200" dirty="0" err="1">
                <a:latin typeface="Arial Black" panose="020B0A04020102020204" pitchFamily="34" charset="0"/>
              </a:rPr>
              <a:t>have</a:t>
            </a:r>
            <a:r>
              <a:rPr lang="es-ES" sz="2200" dirty="0">
                <a:latin typeface="Arial Black" panose="020B0A04020102020204" pitchFamily="34" charset="0"/>
              </a:rPr>
              <a:t> </a:t>
            </a:r>
            <a:r>
              <a:rPr lang="es-ES" sz="2200" dirty="0" err="1">
                <a:latin typeface="Arial Black" panose="020B0A04020102020204" pitchFamily="34" charset="0"/>
              </a:rPr>
              <a:t>seen</a:t>
            </a:r>
            <a:r>
              <a:rPr lang="es-ES" sz="2200" dirty="0">
                <a:latin typeface="Arial Black" panose="020B0A04020102020204" pitchFamily="34" charset="0"/>
              </a:rPr>
              <a:t> me? </a:t>
            </a:r>
            <a:r>
              <a:rPr lang="es-ES" sz="2200" dirty="0" err="1">
                <a:latin typeface="Arial Black" panose="020B0A04020102020204" pitchFamily="34" charset="0"/>
              </a:rPr>
              <a:t>Blessed</a:t>
            </a:r>
            <a:r>
              <a:rPr lang="es-ES" sz="2200" dirty="0">
                <a:latin typeface="Arial Black" panose="020B0A04020102020204" pitchFamily="34" charset="0"/>
              </a:rPr>
              <a:t> are </a:t>
            </a:r>
            <a:r>
              <a:rPr lang="es-ES" sz="2200" dirty="0" err="1">
                <a:latin typeface="Arial Black" panose="020B0A04020102020204" pitchFamily="34" charset="0"/>
              </a:rPr>
              <a:t>those</a:t>
            </a:r>
            <a:r>
              <a:rPr lang="es-ES" sz="2200" dirty="0">
                <a:latin typeface="Arial Black" panose="020B0A04020102020204" pitchFamily="34" charset="0"/>
              </a:rPr>
              <a:t> </a:t>
            </a:r>
            <a:r>
              <a:rPr lang="es-ES" sz="2200" dirty="0" err="1">
                <a:latin typeface="Arial Black" panose="020B0A04020102020204" pitchFamily="34" charset="0"/>
              </a:rPr>
              <a:t>who</a:t>
            </a:r>
            <a:r>
              <a:rPr lang="es-ES" sz="2200" dirty="0">
                <a:latin typeface="Arial Black" panose="020B0A04020102020204" pitchFamily="34" charset="0"/>
              </a:rPr>
              <a:t> </a:t>
            </a:r>
            <a:r>
              <a:rPr lang="es-ES" sz="2200" dirty="0" err="1">
                <a:latin typeface="Arial Black" panose="020B0A04020102020204" pitchFamily="34" charset="0"/>
              </a:rPr>
              <a:t>have</a:t>
            </a:r>
            <a:r>
              <a:rPr lang="es-ES" sz="2200" dirty="0">
                <a:latin typeface="Arial Black" panose="020B0A04020102020204" pitchFamily="34" charset="0"/>
              </a:rPr>
              <a:t> </a:t>
            </a:r>
            <a:r>
              <a:rPr lang="es-ES" sz="2200" dirty="0" err="1">
                <a:latin typeface="Arial Black" panose="020B0A04020102020204" pitchFamily="34" charset="0"/>
              </a:rPr>
              <a:t>not</a:t>
            </a:r>
            <a:r>
              <a:rPr lang="es-ES" sz="2200" dirty="0">
                <a:latin typeface="Arial Black" panose="020B0A04020102020204" pitchFamily="34" charset="0"/>
              </a:rPr>
              <a:t> </a:t>
            </a:r>
            <a:r>
              <a:rPr lang="es-ES" sz="2200" dirty="0" err="1">
                <a:latin typeface="Arial Black" panose="020B0A04020102020204" pitchFamily="34" charset="0"/>
              </a:rPr>
              <a:t>seen</a:t>
            </a:r>
            <a:r>
              <a:rPr lang="es-ES" sz="2200" dirty="0">
                <a:latin typeface="Arial Black" panose="020B0A04020102020204" pitchFamily="34" charset="0"/>
              </a:rPr>
              <a:t> and </a:t>
            </a:r>
            <a:r>
              <a:rPr lang="es-ES" sz="2200" dirty="0" err="1">
                <a:latin typeface="Arial Black" panose="020B0A04020102020204" pitchFamily="34" charset="0"/>
              </a:rPr>
              <a:t>have</a:t>
            </a:r>
            <a:r>
              <a:rPr lang="es-ES" sz="2200" dirty="0">
                <a:latin typeface="Arial Black" panose="020B0A04020102020204" pitchFamily="34" charset="0"/>
              </a:rPr>
              <a:t> </a:t>
            </a:r>
            <a:r>
              <a:rPr lang="es-ES" sz="2200" dirty="0" err="1">
                <a:latin typeface="Arial Black" panose="020B0A04020102020204" pitchFamily="34" charset="0"/>
              </a:rPr>
              <a:t>believed</a:t>
            </a:r>
            <a:r>
              <a:rPr lang="es-ES" sz="2200" dirty="0">
                <a:latin typeface="Arial Black" panose="020B0A04020102020204" pitchFamily="34" charset="0"/>
              </a:rPr>
              <a:t>."</a:t>
            </a:r>
            <a:endParaRPr lang="en-US" sz="2200" dirty="0">
              <a:latin typeface="Arial Black" panose="020B0A04020102020204" pitchFamily="34" charset="0"/>
            </a:endParaRPr>
          </a:p>
        </p:txBody>
      </p:sp>
      <p:pic>
        <p:nvPicPr>
          <p:cNvPr id="5" name="Picture 4">
            <a:extLst>
              <a:ext uri="{FF2B5EF4-FFF2-40B4-BE49-F238E27FC236}">
                <a16:creationId xmlns:a16="http://schemas.microsoft.com/office/drawing/2014/main" id="{D4945A9E-21CD-43B5-83FF-FC579EA3E28E}"/>
              </a:ext>
            </a:extLst>
          </p:cNvPr>
          <p:cNvPicPr>
            <a:picLocks noChangeAspect="1"/>
          </p:cNvPicPr>
          <p:nvPr/>
        </p:nvPicPr>
        <p:blipFill>
          <a:blip r:embed="rId2"/>
          <a:stretch>
            <a:fillRect/>
          </a:stretch>
        </p:blipFill>
        <p:spPr>
          <a:xfrm>
            <a:off x="0" y="1724468"/>
            <a:ext cx="9166194" cy="5133532"/>
          </a:xfrm>
          <a:prstGeom prst="rect">
            <a:avLst/>
          </a:prstGeom>
        </p:spPr>
      </p:pic>
    </p:spTree>
    <p:extLst>
      <p:ext uri="{BB962C8B-B14F-4D97-AF65-F5344CB8AC3E}">
        <p14:creationId xmlns:p14="http://schemas.microsoft.com/office/powerpoint/2010/main" val="16749354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3ACC-2544-AAF7-0954-0748EC8C5C05}"/>
              </a:ext>
            </a:extLst>
          </p:cNvPr>
          <p:cNvSpPr>
            <a:spLocks noGrp="1"/>
          </p:cNvSpPr>
          <p:nvPr>
            <p:ph type="title"/>
          </p:nvPr>
        </p:nvSpPr>
        <p:spPr>
          <a:xfrm>
            <a:off x="457200" y="152400"/>
            <a:ext cx="8229600" cy="1630362"/>
          </a:xfrm>
        </p:spPr>
        <p:txBody>
          <a:bodyPr>
            <a:normAutofit fontScale="90000"/>
          </a:bodyPr>
          <a:lstStyle/>
          <a:p>
            <a:r>
              <a:rPr lang="es-ES" sz="2200" dirty="0" err="1">
                <a:latin typeface="Arial Black" panose="020B0A04020102020204" pitchFamily="34" charset="0"/>
                <a:ea typeface="+mn-ea"/>
                <a:cs typeface="+mn-cs"/>
              </a:rPr>
              <a:t>Now</a:t>
            </a:r>
            <a:r>
              <a:rPr lang="es-ES" sz="2200" dirty="0">
                <a:latin typeface="Arial Black" panose="020B0A04020102020204" pitchFamily="34" charset="0"/>
                <a:ea typeface="+mn-ea"/>
                <a:cs typeface="+mn-cs"/>
              </a:rPr>
              <a:t> </a:t>
            </a:r>
            <a:r>
              <a:rPr lang="es-ES" sz="2200" dirty="0" err="1">
                <a:latin typeface="Arial Black" panose="020B0A04020102020204" pitchFamily="34" charset="0"/>
                <a:ea typeface="+mn-ea"/>
                <a:cs typeface="+mn-cs"/>
              </a:rPr>
              <a:t>Jesus</a:t>
            </a:r>
            <a:r>
              <a:rPr lang="es-ES" sz="2200" dirty="0">
                <a:latin typeface="Arial Black" panose="020B0A04020102020204" pitchFamily="34" charset="0"/>
                <a:ea typeface="+mn-ea"/>
                <a:cs typeface="+mn-cs"/>
              </a:rPr>
              <a:t> </a:t>
            </a:r>
            <a:r>
              <a:rPr lang="es-ES" sz="2200" dirty="0" err="1">
                <a:latin typeface="Arial Black" panose="020B0A04020102020204" pitchFamily="34" charset="0"/>
                <a:ea typeface="+mn-ea"/>
                <a:cs typeface="+mn-cs"/>
              </a:rPr>
              <a:t>did</a:t>
            </a:r>
            <a:r>
              <a:rPr lang="es-ES" sz="2200" dirty="0">
                <a:latin typeface="Arial Black" panose="020B0A04020102020204" pitchFamily="34" charset="0"/>
                <a:ea typeface="+mn-ea"/>
                <a:cs typeface="+mn-cs"/>
              </a:rPr>
              <a:t> </a:t>
            </a:r>
            <a:r>
              <a:rPr lang="es-ES" sz="2200" dirty="0" err="1">
                <a:latin typeface="Arial Black" panose="020B0A04020102020204" pitchFamily="34" charset="0"/>
                <a:ea typeface="+mn-ea"/>
                <a:cs typeface="+mn-cs"/>
              </a:rPr>
              <a:t>many</a:t>
            </a:r>
            <a:r>
              <a:rPr lang="es-ES" sz="2200" dirty="0">
                <a:latin typeface="Arial Black" panose="020B0A04020102020204" pitchFamily="34" charset="0"/>
                <a:ea typeface="+mn-ea"/>
                <a:cs typeface="+mn-cs"/>
              </a:rPr>
              <a:t> </a:t>
            </a:r>
            <a:r>
              <a:rPr lang="es-ES" sz="2200" dirty="0" err="1">
                <a:latin typeface="Arial Black" panose="020B0A04020102020204" pitchFamily="34" charset="0"/>
                <a:ea typeface="+mn-ea"/>
                <a:cs typeface="+mn-cs"/>
              </a:rPr>
              <a:t>other</a:t>
            </a:r>
            <a:r>
              <a:rPr lang="es-ES" sz="2200" dirty="0">
                <a:latin typeface="Arial Black" panose="020B0A04020102020204" pitchFamily="34" charset="0"/>
                <a:ea typeface="+mn-ea"/>
                <a:cs typeface="+mn-cs"/>
              </a:rPr>
              <a:t> </a:t>
            </a:r>
            <a:r>
              <a:rPr lang="es-ES" sz="2200" dirty="0" err="1">
                <a:latin typeface="Arial Black" panose="020B0A04020102020204" pitchFamily="34" charset="0"/>
                <a:ea typeface="+mn-ea"/>
                <a:cs typeface="+mn-cs"/>
              </a:rPr>
              <a:t>signs</a:t>
            </a:r>
            <a:r>
              <a:rPr lang="es-ES" sz="2200" dirty="0">
                <a:latin typeface="Arial Black" panose="020B0A04020102020204" pitchFamily="34" charset="0"/>
                <a:ea typeface="+mn-ea"/>
                <a:cs typeface="+mn-cs"/>
              </a:rPr>
              <a:t> in </a:t>
            </a:r>
            <a:r>
              <a:rPr lang="es-ES" sz="2200" dirty="0" err="1">
                <a:latin typeface="Arial Black" panose="020B0A04020102020204" pitchFamily="34" charset="0"/>
                <a:ea typeface="+mn-ea"/>
                <a:cs typeface="+mn-cs"/>
              </a:rPr>
              <a:t>the</a:t>
            </a:r>
            <a:r>
              <a:rPr lang="es-ES" sz="2200" dirty="0">
                <a:latin typeface="Arial Black" panose="020B0A04020102020204" pitchFamily="34" charset="0"/>
                <a:ea typeface="+mn-ea"/>
                <a:cs typeface="+mn-cs"/>
              </a:rPr>
              <a:t> </a:t>
            </a:r>
            <a:r>
              <a:rPr lang="es-ES" sz="2200" dirty="0" err="1">
                <a:latin typeface="Arial Black" panose="020B0A04020102020204" pitchFamily="34" charset="0"/>
                <a:ea typeface="+mn-ea"/>
                <a:cs typeface="+mn-cs"/>
              </a:rPr>
              <a:t>presence</a:t>
            </a:r>
            <a:r>
              <a:rPr lang="es-ES" sz="2200" dirty="0">
                <a:latin typeface="Arial Black" panose="020B0A04020102020204" pitchFamily="34" charset="0"/>
                <a:ea typeface="+mn-ea"/>
                <a:cs typeface="+mn-cs"/>
              </a:rPr>
              <a:t> </a:t>
            </a:r>
            <a:r>
              <a:rPr lang="es-ES" sz="2200" dirty="0" err="1">
                <a:latin typeface="Arial Black" panose="020B0A04020102020204" pitchFamily="34" charset="0"/>
                <a:ea typeface="+mn-ea"/>
                <a:cs typeface="+mn-cs"/>
              </a:rPr>
              <a:t>of</a:t>
            </a:r>
            <a:r>
              <a:rPr lang="es-ES" sz="2200" dirty="0">
                <a:latin typeface="Arial Black" panose="020B0A04020102020204" pitchFamily="34" charset="0"/>
                <a:ea typeface="+mn-ea"/>
                <a:cs typeface="+mn-cs"/>
              </a:rPr>
              <a:t> </a:t>
            </a:r>
            <a:r>
              <a:rPr lang="es-ES" sz="2200" dirty="0" err="1">
                <a:latin typeface="Arial Black" panose="020B0A04020102020204" pitchFamily="34" charset="0"/>
                <a:ea typeface="+mn-ea"/>
                <a:cs typeface="+mn-cs"/>
              </a:rPr>
              <a:t>his</a:t>
            </a:r>
            <a:r>
              <a:rPr lang="es-ES" sz="2200" dirty="0">
                <a:latin typeface="Arial Black" panose="020B0A04020102020204" pitchFamily="34" charset="0"/>
                <a:ea typeface="+mn-ea"/>
                <a:cs typeface="+mn-cs"/>
              </a:rPr>
              <a:t> </a:t>
            </a:r>
            <a:r>
              <a:rPr lang="es-ES" sz="2200" dirty="0" err="1">
                <a:latin typeface="Arial Black" panose="020B0A04020102020204" pitchFamily="34" charset="0"/>
                <a:ea typeface="+mn-ea"/>
                <a:cs typeface="+mn-cs"/>
              </a:rPr>
              <a:t>disciples</a:t>
            </a:r>
            <a:r>
              <a:rPr lang="es-ES" sz="2200" dirty="0">
                <a:latin typeface="Arial Black" panose="020B0A04020102020204" pitchFamily="34" charset="0"/>
                <a:ea typeface="+mn-ea"/>
                <a:cs typeface="+mn-cs"/>
              </a:rPr>
              <a:t> </a:t>
            </a:r>
            <a:r>
              <a:rPr lang="es-ES" sz="2200" dirty="0" err="1">
                <a:latin typeface="Arial Black" panose="020B0A04020102020204" pitchFamily="34" charset="0"/>
                <a:ea typeface="+mn-ea"/>
                <a:cs typeface="+mn-cs"/>
              </a:rPr>
              <a:t>that</a:t>
            </a:r>
            <a:r>
              <a:rPr lang="es-ES" sz="2200" dirty="0">
                <a:latin typeface="Arial Black" panose="020B0A04020102020204" pitchFamily="34" charset="0"/>
                <a:ea typeface="+mn-ea"/>
                <a:cs typeface="+mn-cs"/>
              </a:rPr>
              <a:t> are </a:t>
            </a:r>
            <a:r>
              <a:rPr lang="es-ES" sz="2200" dirty="0" err="1">
                <a:latin typeface="Arial Black" panose="020B0A04020102020204" pitchFamily="34" charset="0"/>
                <a:ea typeface="+mn-ea"/>
                <a:cs typeface="+mn-cs"/>
              </a:rPr>
              <a:t>not</a:t>
            </a:r>
            <a:r>
              <a:rPr lang="es-ES" sz="2200" dirty="0">
                <a:latin typeface="Arial Black" panose="020B0A04020102020204" pitchFamily="34" charset="0"/>
                <a:ea typeface="+mn-ea"/>
                <a:cs typeface="+mn-cs"/>
              </a:rPr>
              <a:t> </a:t>
            </a:r>
            <a:r>
              <a:rPr lang="es-ES" sz="2200" dirty="0" err="1">
                <a:latin typeface="Arial Black" panose="020B0A04020102020204" pitchFamily="34" charset="0"/>
                <a:ea typeface="+mn-ea"/>
                <a:cs typeface="+mn-cs"/>
              </a:rPr>
              <a:t>written</a:t>
            </a:r>
            <a:r>
              <a:rPr lang="es-ES" sz="2200" dirty="0">
                <a:latin typeface="Arial Black" panose="020B0A04020102020204" pitchFamily="34" charset="0"/>
                <a:ea typeface="+mn-ea"/>
                <a:cs typeface="+mn-cs"/>
              </a:rPr>
              <a:t> in </a:t>
            </a:r>
            <a:r>
              <a:rPr lang="es-ES" sz="2200" dirty="0" err="1">
                <a:latin typeface="Arial Black" panose="020B0A04020102020204" pitchFamily="34" charset="0"/>
                <a:ea typeface="+mn-ea"/>
                <a:cs typeface="+mn-cs"/>
              </a:rPr>
              <a:t>this</a:t>
            </a:r>
            <a:r>
              <a:rPr lang="es-ES" sz="2200" dirty="0">
                <a:latin typeface="Arial Black" panose="020B0A04020102020204" pitchFamily="34" charset="0"/>
                <a:ea typeface="+mn-ea"/>
                <a:cs typeface="+mn-cs"/>
              </a:rPr>
              <a:t> </a:t>
            </a:r>
            <a:r>
              <a:rPr lang="es-ES" sz="2200" dirty="0" err="1">
                <a:latin typeface="Arial Black" panose="020B0A04020102020204" pitchFamily="34" charset="0"/>
                <a:ea typeface="+mn-ea"/>
                <a:cs typeface="+mn-cs"/>
              </a:rPr>
              <a:t>book</a:t>
            </a:r>
            <a:r>
              <a:rPr lang="es-ES" sz="2200" dirty="0">
                <a:latin typeface="Arial Black" panose="020B0A04020102020204" pitchFamily="34" charset="0"/>
                <a:ea typeface="+mn-ea"/>
                <a:cs typeface="+mn-cs"/>
              </a:rPr>
              <a:t>. </a:t>
            </a:r>
            <a:r>
              <a:rPr lang="en-US" sz="2200" dirty="0">
                <a:latin typeface="Arial Black" panose="020B0A04020102020204" pitchFamily="34" charset="0"/>
                <a:ea typeface="+mn-ea"/>
                <a:cs typeface="+mn-cs"/>
              </a:rPr>
              <a:t>But these are written that you may come to believe that Jesus is the Christ, the Son of God, and that through this belief you may have life in his name.</a:t>
            </a:r>
          </a:p>
        </p:txBody>
      </p:sp>
      <p:sp>
        <p:nvSpPr>
          <p:cNvPr id="3" name="TextBox 2">
            <a:extLst>
              <a:ext uri="{FF2B5EF4-FFF2-40B4-BE49-F238E27FC236}">
                <a16:creationId xmlns:a16="http://schemas.microsoft.com/office/drawing/2014/main" id="{1CD3AE7C-6A6F-E092-83A2-87B4C18245C9}"/>
              </a:ext>
            </a:extLst>
          </p:cNvPr>
          <p:cNvSpPr txBox="1"/>
          <p:nvPr/>
        </p:nvSpPr>
        <p:spPr>
          <a:xfrm>
            <a:off x="457200" y="1905000"/>
            <a:ext cx="8763000" cy="369332"/>
          </a:xfrm>
          <a:prstGeom prst="rect">
            <a:avLst/>
          </a:prstGeom>
          <a:noFill/>
        </p:spPr>
        <p:txBody>
          <a:bodyPr wrap="square" rtlCol="0">
            <a:spAutoFit/>
          </a:bodyPr>
          <a:lstStyle/>
          <a:p>
            <a:r>
              <a:rPr lang="en-US" sz="1800" b="1" dirty="0">
                <a:solidFill>
                  <a:srgbClr val="FF0000"/>
                </a:solidFill>
                <a:latin typeface="Arial Black" panose="020B0A04020102020204" pitchFamily="34" charset="0"/>
                <a:cs typeface="Times New Roman" panose="02020603050405020304" pitchFamily="18" charset="0"/>
              </a:rPr>
              <a:t>THE GOSPEL OF THE LORD,  </a:t>
            </a:r>
            <a:r>
              <a:rPr lang="en-US" sz="1800" b="1" dirty="0">
                <a:latin typeface="Arial Black" panose="020B0A04020102020204" pitchFamily="34" charset="0"/>
                <a:cs typeface="Times New Roman" panose="02020603050405020304" pitchFamily="18" charset="0"/>
              </a:rPr>
              <a:t>PRAISE TO YOU LORD JESUS CHRIST.</a:t>
            </a:r>
            <a:endParaRPr lang="en-US" dirty="0"/>
          </a:p>
        </p:txBody>
      </p:sp>
      <p:pic>
        <p:nvPicPr>
          <p:cNvPr id="2050" name="Picture 2">
            <a:extLst>
              <a:ext uri="{FF2B5EF4-FFF2-40B4-BE49-F238E27FC236}">
                <a16:creationId xmlns:a16="http://schemas.microsoft.com/office/drawing/2014/main" id="{F72954B1-1768-1827-24C3-F97FA076783E}"/>
              </a:ext>
            </a:extLst>
          </p:cNvPr>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2642598" y="2640569"/>
            <a:ext cx="3858804"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4428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E270B6-5DC0-4044-8D8E-530C926A7402}"/>
              </a:ext>
            </a:extLst>
          </p:cNvPr>
          <p:cNvSpPr txBox="1"/>
          <p:nvPr/>
        </p:nvSpPr>
        <p:spPr>
          <a:xfrm>
            <a:off x="4077832" y="546287"/>
            <a:ext cx="5029200" cy="707886"/>
          </a:xfrm>
          <a:prstGeom prst="rect">
            <a:avLst/>
          </a:prstGeom>
          <a:noFill/>
        </p:spPr>
        <p:txBody>
          <a:bodyPr wrap="square" rtlCol="0">
            <a:spAutoFit/>
          </a:bodyPr>
          <a:lstStyle/>
          <a:p>
            <a:pPr algn="ctr"/>
            <a:r>
              <a:rPr lang="en-US" sz="2000" b="1" dirty="0">
                <a:latin typeface="Arial Black" panose="020B0A04020102020204" pitchFamily="34" charset="0"/>
                <a:cs typeface="Times New Roman" panose="02020603050405020304" pitchFamily="18" charset="0"/>
              </a:rPr>
              <a:t>Why were the disciples hiding? Who did they fear?</a:t>
            </a:r>
          </a:p>
        </p:txBody>
      </p:sp>
      <p:sp>
        <p:nvSpPr>
          <p:cNvPr id="8" name="TextBox 7">
            <a:extLst>
              <a:ext uri="{FF2B5EF4-FFF2-40B4-BE49-F238E27FC236}">
                <a16:creationId xmlns:a16="http://schemas.microsoft.com/office/drawing/2014/main" id="{A28559E8-9033-4C4E-BA9B-9DD415D8BCBB}"/>
              </a:ext>
            </a:extLst>
          </p:cNvPr>
          <p:cNvSpPr txBox="1"/>
          <p:nvPr/>
        </p:nvSpPr>
        <p:spPr>
          <a:xfrm>
            <a:off x="4262052" y="1519804"/>
            <a:ext cx="4751069" cy="1015663"/>
          </a:xfrm>
          <a:prstGeom prst="rect">
            <a:avLst/>
          </a:prstGeom>
          <a:noFill/>
        </p:spPr>
        <p:txBody>
          <a:bodyPr wrap="square" rtlCol="0">
            <a:spAutoFit/>
          </a:bodyPr>
          <a:lstStyle/>
          <a:p>
            <a:pPr algn="just"/>
            <a:r>
              <a:rPr lang="en-US" sz="2000" dirty="0">
                <a:solidFill>
                  <a:schemeClr val="tx2"/>
                </a:solidFill>
                <a:latin typeface="Arial Black" panose="020B0A04020102020204" pitchFamily="34" charset="0"/>
              </a:rPr>
              <a:t>They were afraid of dying because those who killed Jesus were looking for them.</a:t>
            </a:r>
          </a:p>
        </p:txBody>
      </p:sp>
      <p:sp>
        <p:nvSpPr>
          <p:cNvPr id="13" name="TextBox 12">
            <a:extLst>
              <a:ext uri="{FF2B5EF4-FFF2-40B4-BE49-F238E27FC236}">
                <a16:creationId xmlns:a16="http://schemas.microsoft.com/office/drawing/2014/main" id="{938AABA0-9B93-4418-8ED7-423F5CD22AC2}"/>
              </a:ext>
            </a:extLst>
          </p:cNvPr>
          <p:cNvSpPr txBox="1"/>
          <p:nvPr/>
        </p:nvSpPr>
        <p:spPr>
          <a:xfrm>
            <a:off x="4292895" y="3845377"/>
            <a:ext cx="4753287" cy="1323439"/>
          </a:xfrm>
          <a:prstGeom prst="rect">
            <a:avLst/>
          </a:prstGeom>
          <a:noFill/>
        </p:spPr>
        <p:txBody>
          <a:bodyPr wrap="square" rtlCol="0">
            <a:spAutoFit/>
          </a:bodyPr>
          <a:lstStyle/>
          <a:p>
            <a:pPr algn="just"/>
            <a:r>
              <a:rPr lang="en-US" sz="2000" dirty="0">
                <a:solidFill>
                  <a:schemeClr val="tx2"/>
                </a:solidFill>
                <a:latin typeface="Arial Black" panose="020B0A04020102020204" pitchFamily="34" charset="0"/>
              </a:rPr>
              <a:t>Jesus is God, He did not need to open doors to enter. He appears to them and says, “Peace be with you.” </a:t>
            </a:r>
          </a:p>
        </p:txBody>
      </p:sp>
      <p:pic>
        <p:nvPicPr>
          <p:cNvPr id="9" name="Picture 8">
            <a:extLst>
              <a:ext uri="{FF2B5EF4-FFF2-40B4-BE49-F238E27FC236}">
                <a16:creationId xmlns:a16="http://schemas.microsoft.com/office/drawing/2014/main" id="{C033F465-6E83-45F5-98BB-3303D6529267}"/>
              </a:ext>
            </a:extLst>
          </p:cNvPr>
          <p:cNvPicPr>
            <a:picLocks noChangeAspect="1"/>
          </p:cNvPicPr>
          <p:nvPr/>
        </p:nvPicPr>
        <p:blipFill>
          <a:blip r:embed="rId2"/>
          <a:stretch>
            <a:fillRect/>
          </a:stretch>
        </p:blipFill>
        <p:spPr>
          <a:xfrm>
            <a:off x="105088" y="791187"/>
            <a:ext cx="4036381" cy="2245269"/>
          </a:xfrm>
          <a:prstGeom prst="rect">
            <a:avLst/>
          </a:prstGeom>
        </p:spPr>
      </p:pic>
      <p:pic>
        <p:nvPicPr>
          <p:cNvPr id="10" name="Picture 9">
            <a:extLst>
              <a:ext uri="{FF2B5EF4-FFF2-40B4-BE49-F238E27FC236}">
                <a16:creationId xmlns:a16="http://schemas.microsoft.com/office/drawing/2014/main" id="{1EFF6F00-37EC-4E72-9EB4-62D495F7B29D}"/>
              </a:ext>
            </a:extLst>
          </p:cNvPr>
          <p:cNvPicPr>
            <a:picLocks noChangeAspect="1"/>
          </p:cNvPicPr>
          <p:nvPr/>
        </p:nvPicPr>
        <p:blipFill>
          <a:blip r:embed="rId3"/>
          <a:stretch>
            <a:fillRect/>
          </a:stretch>
        </p:blipFill>
        <p:spPr>
          <a:xfrm>
            <a:off x="239163" y="3497243"/>
            <a:ext cx="3939337" cy="2246770"/>
          </a:xfrm>
          <a:prstGeom prst="rect">
            <a:avLst/>
          </a:prstGeom>
        </p:spPr>
      </p:pic>
      <p:sp>
        <p:nvSpPr>
          <p:cNvPr id="11" name="TextBox 10">
            <a:extLst>
              <a:ext uri="{FF2B5EF4-FFF2-40B4-BE49-F238E27FC236}">
                <a16:creationId xmlns:a16="http://schemas.microsoft.com/office/drawing/2014/main" id="{D8F76A3B-AD9D-43C4-9179-286098A4DD5E}"/>
              </a:ext>
            </a:extLst>
          </p:cNvPr>
          <p:cNvSpPr txBox="1"/>
          <p:nvPr/>
        </p:nvSpPr>
        <p:spPr>
          <a:xfrm>
            <a:off x="221789" y="3063882"/>
            <a:ext cx="8596977" cy="369332"/>
          </a:xfrm>
          <a:prstGeom prst="rect">
            <a:avLst/>
          </a:prstGeom>
          <a:noFill/>
        </p:spPr>
        <p:txBody>
          <a:bodyPr wrap="square">
            <a:spAutoFit/>
          </a:bodyPr>
          <a:lstStyle/>
          <a:p>
            <a:pPr algn="ctr"/>
            <a:r>
              <a:rPr lang="en-US" b="1" dirty="0">
                <a:latin typeface="Arial Black" panose="020B0A04020102020204" pitchFamily="34" charset="0"/>
                <a:cs typeface="Times New Roman" panose="02020603050405020304" pitchFamily="18" charset="0"/>
              </a:rPr>
              <a:t>How did Jesus enter if the doors were locked? What does He say</a:t>
            </a:r>
            <a:r>
              <a:rPr lang="en-US" sz="1800" b="1" dirty="0">
                <a:latin typeface="Arial Black" panose="020B0A04020102020204" pitchFamily="34" charset="0"/>
                <a:cs typeface="Times New Roman" panose="02020603050405020304" pitchFamily="18" charset="0"/>
              </a:rPr>
              <a:t>? </a:t>
            </a:r>
          </a:p>
        </p:txBody>
      </p:sp>
      <p:sp>
        <p:nvSpPr>
          <p:cNvPr id="14" name="TextBox 13">
            <a:extLst>
              <a:ext uri="{FF2B5EF4-FFF2-40B4-BE49-F238E27FC236}">
                <a16:creationId xmlns:a16="http://schemas.microsoft.com/office/drawing/2014/main" id="{47119989-7865-4E43-9DAC-F61BAC3790DC}"/>
              </a:ext>
            </a:extLst>
          </p:cNvPr>
          <p:cNvSpPr txBox="1"/>
          <p:nvPr/>
        </p:nvSpPr>
        <p:spPr>
          <a:xfrm>
            <a:off x="-19693" y="5768269"/>
            <a:ext cx="9079943" cy="369332"/>
          </a:xfrm>
          <a:prstGeom prst="rect">
            <a:avLst/>
          </a:prstGeom>
          <a:noFill/>
        </p:spPr>
        <p:txBody>
          <a:bodyPr wrap="square">
            <a:spAutoFit/>
          </a:bodyPr>
          <a:lstStyle/>
          <a:p>
            <a:pPr algn="ctr"/>
            <a:r>
              <a:rPr lang="en-US" b="1" dirty="0">
                <a:latin typeface="Arial Black" panose="020B0A04020102020204" pitchFamily="34" charset="0"/>
                <a:cs typeface="Times New Roman" panose="02020603050405020304" pitchFamily="18" charset="0"/>
              </a:rPr>
              <a:t>How do you think the disciples felt seeing Jesus? </a:t>
            </a:r>
          </a:p>
        </p:txBody>
      </p:sp>
      <p:sp>
        <p:nvSpPr>
          <p:cNvPr id="15" name="TextBox 14">
            <a:extLst>
              <a:ext uri="{FF2B5EF4-FFF2-40B4-BE49-F238E27FC236}">
                <a16:creationId xmlns:a16="http://schemas.microsoft.com/office/drawing/2014/main" id="{20C48103-11DA-47AD-BB13-68CB9E80659A}"/>
              </a:ext>
            </a:extLst>
          </p:cNvPr>
          <p:cNvSpPr txBox="1"/>
          <p:nvPr/>
        </p:nvSpPr>
        <p:spPr>
          <a:xfrm>
            <a:off x="381000" y="6204709"/>
            <a:ext cx="4114800" cy="369332"/>
          </a:xfrm>
          <a:prstGeom prst="rect">
            <a:avLst/>
          </a:prstGeom>
          <a:noFill/>
        </p:spPr>
        <p:txBody>
          <a:bodyPr wrap="square">
            <a:spAutoFit/>
          </a:bodyPr>
          <a:lstStyle/>
          <a:p>
            <a:r>
              <a:rPr lang="en-US" sz="1800" dirty="0">
                <a:solidFill>
                  <a:schemeClr val="tx2"/>
                </a:solidFill>
                <a:latin typeface="Arial Black" panose="020B0A04020102020204" pitchFamily="34" charset="0"/>
              </a:rPr>
              <a:t>The fear and terror changes to</a:t>
            </a:r>
            <a:endParaRPr lang="en-US" dirty="0"/>
          </a:p>
        </p:txBody>
      </p:sp>
      <p:sp>
        <p:nvSpPr>
          <p:cNvPr id="17" name="TextBox 16">
            <a:extLst>
              <a:ext uri="{FF2B5EF4-FFF2-40B4-BE49-F238E27FC236}">
                <a16:creationId xmlns:a16="http://schemas.microsoft.com/office/drawing/2014/main" id="{B280419A-C791-4074-A9AD-47E50AAB7C21}"/>
              </a:ext>
            </a:extLst>
          </p:cNvPr>
          <p:cNvSpPr txBox="1"/>
          <p:nvPr/>
        </p:nvSpPr>
        <p:spPr>
          <a:xfrm>
            <a:off x="4325720" y="6204709"/>
            <a:ext cx="3720177" cy="369332"/>
          </a:xfrm>
          <a:prstGeom prst="rect">
            <a:avLst/>
          </a:prstGeom>
          <a:noFill/>
        </p:spPr>
        <p:txBody>
          <a:bodyPr wrap="square">
            <a:spAutoFit/>
          </a:bodyPr>
          <a:lstStyle/>
          <a:p>
            <a:r>
              <a:rPr lang="en-US" sz="1800" dirty="0">
                <a:solidFill>
                  <a:schemeClr val="tx2"/>
                </a:solidFill>
                <a:latin typeface="Arial Black" panose="020B0A04020102020204" pitchFamily="34" charset="0"/>
              </a:rPr>
              <a:t>peace, happiness, and joy.</a:t>
            </a:r>
            <a:endParaRPr lang="en-US" dirty="0"/>
          </a:p>
        </p:txBody>
      </p:sp>
      <p:sp>
        <p:nvSpPr>
          <p:cNvPr id="12" name="TextBox 11">
            <a:extLst>
              <a:ext uri="{FF2B5EF4-FFF2-40B4-BE49-F238E27FC236}">
                <a16:creationId xmlns:a16="http://schemas.microsoft.com/office/drawing/2014/main" id="{655442B4-6C15-428E-B704-D4EFA71A173E}"/>
              </a:ext>
            </a:extLst>
          </p:cNvPr>
          <p:cNvSpPr txBox="1"/>
          <p:nvPr/>
        </p:nvSpPr>
        <p:spPr>
          <a:xfrm>
            <a:off x="3200400" y="70956"/>
            <a:ext cx="4965824" cy="477054"/>
          </a:xfrm>
          <a:prstGeom prst="rect">
            <a:avLst/>
          </a:prstGeom>
          <a:noFill/>
        </p:spPr>
        <p:txBody>
          <a:bodyPr wrap="square">
            <a:spAutoFit/>
          </a:bodyPr>
          <a:lstStyle/>
          <a:p>
            <a:r>
              <a:rPr lang="en-US" sz="2500" dirty="0">
                <a:latin typeface="Arial Black" panose="020B0A04020102020204" pitchFamily="34" charset="0"/>
              </a:rPr>
              <a:t>REFLECTION</a:t>
            </a:r>
          </a:p>
        </p:txBody>
      </p:sp>
    </p:spTree>
    <p:extLst>
      <p:ext uri="{BB962C8B-B14F-4D97-AF65-F5344CB8AC3E}">
        <p14:creationId xmlns:p14="http://schemas.microsoft.com/office/powerpoint/2010/main" val="91548280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3" grpId="0"/>
      <p:bldP spid="11" grpId="0"/>
      <p:bldP spid="14" grpId="0"/>
      <p:bldP spid="15"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E270B6-5DC0-4044-8D8E-530C926A7402}"/>
              </a:ext>
            </a:extLst>
          </p:cNvPr>
          <p:cNvSpPr txBox="1"/>
          <p:nvPr/>
        </p:nvSpPr>
        <p:spPr>
          <a:xfrm>
            <a:off x="1065752" y="3822815"/>
            <a:ext cx="7012493" cy="1631216"/>
          </a:xfrm>
          <a:prstGeom prst="rect">
            <a:avLst/>
          </a:prstGeom>
          <a:noFill/>
        </p:spPr>
        <p:txBody>
          <a:bodyPr wrap="square" rtlCol="0">
            <a:spAutoFit/>
          </a:bodyPr>
          <a:lstStyle/>
          <a:p>
            <a:pPr algn="just"/>
            <a:r>
              <a:rPr lang="en-US" sz="2000" b="1" dirty="0">
                <a:latin typeface="Arial Black" panose="020B0A04020102020204" pitchFamily="34" charset="0"/>
                <a:cs typeface="Times New Roman" panose="02020603050405020304" pitchFamily="18" charset="0"/>
              </a:rPr>
              <a:t>Jesus knows He will soon depart to Heaven, but first He must prepare His apostles to continue His mission. So He sends them to proclaim the Gospel and Jesus breathes on them. What does this mean?</a:t>
            </a:r>
            <a:r>
              <a:rPr lang="en-US" sz="2000" b="1" dirty="0">
                <a:solidFill>
                  <a:srgbClr val="FF0000"/>
                </a:solidFill>
                <a:latin typeface="Arial Black" panose="020B0A04020102020204" pitchFamily="34"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28559E8-9033-4C4E-BA9B-9DD415D8BCBB}"/>
              </a:ext>
            </a:extLst>
          </p:cNvPr>
          <p:cNvSpPr txBox="1"/>
          <p:nvPr/>
        </p:nvSpPr>
        <p:spPr>
          <a:xfrm>
            <a:off x="533248" y="5744716"/>
            <a:ext cx="8320181" cy="400110"/>
          </a:xfrm>
          <a:prstGeom prst="rect">
            <a:avLst/>
          </a:prstGeom>
          <a:noFill/>
        </p:spPr>
        <p:txBody>
          <a:bodyPr wrap="square" rtlCol="0">
            <a:spAutoFit/>
          </a:bodyPr>
          <a:lstStyle/>
          <a:p>
            <a:pPr algn="just"/>
            <a:r>
              <a:rPr lang="en-US" sz="2000" dirty="0">
                <a:solidFill>
                  <a:schemeClr val="tx2"/>
                </a:solidFill>
                <a:latin typeface="Arial Black" panose="020B0A04020102020204" pitchFamily="34" charset="0"/>
              </a:rPr>
              <a:t>He gives them the Holy Spirit, God Himself, to help them.</a:t>
            </a:r>
          </a:p>
        </p:txBody>
      </p:sp>
      <p:pic>
        <p:nvPicPr>
          <p:cNvPr id="19" name="Picture 18">
            <a:extLst>
              <a:ext uri="{FF2B5EF4-FFF2-40B4-BE49-F238E27FC236}">
                <a16:creationId xmlns:a16="http://schemas.microsoft.com/office/drawing/2014/main" id="{986A5662-8B58-4495-B8AF-5E1322F8DF9E}"/>
              </a:ext>
            </a:extLst>
          </p:cNvPr>
          <p:cNvPicPr>
            <a:picLocks noChangeAspect="1"/>
          </p:cNvPicPr>
          <p:nvPr/>
        </p:nvPicPr>
        <p:blipFill>
          <a:blip r:embed="rId2"/>
          <a:stretch>
            <a:fillRect/>
          </a:stretch>
        </p:blipFill>
        <p:spPr>
          <a:xfrm>
            <a:off x="1905000" y="208005"/>
            <a:ext cx="5576678" cy="3124070"/>
          </a:xfrm>
          <a:prstGeom prst="rect">
            <a:avLst/>
          </a:prstGeom>
        </p:spPr>
      </p:pic>
    </p:spTree>
    <p:extLst>
      <p:ext uri="{BB962C8B-B14F-4D97-AF65-F5344CB8AC3E}">
        <p14:creationId xmlns:p14="http://schemas.microsoft.com/office/powerpoint/2010/main" val="268859569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E270B6-5DC0-4044-8D8E-530C926A7402}"/>
              </a:ext>
            </a:extLst>
          </p:cNvPr>
          <p:cNvSpPr txBox="1"/>
          <p:nvPr/>
        </p:nvSpPr>
        <p:spPr>
          <a:xfrm>
            <a:off x="4537694" y="107906"/>
            <a:ext cx="4572000" cy="2339102"/>
          </a:xfrm>
          <a:prstGeom prst="rect">
            <a:avLst/>
          </a:prstGeom>
          <a:noFill/>
        </p:spPr>
        <p:txBody>
          <a:bodyPr wrap="square" rtlCol="0">
            <a:spAutoFit/>
          </a:bodyPr>
          <a:lstStyle/>
          <a:p>
            <a:pPr algn="just"/>
            <a:r>
              <a:rPr lang="en-US" dirty="0">
                <a:latin typeface="Arial Black" panose="020B0A04020102020204" pitchFamily="34" charset="0"/>
                <a:cs typeface="Times New Roman" panose="02020603050405020304" pitchFamily="18" charset="0"/>
              </a:rPr>
              <a:t>When Jesus tells His disciples, </a:t>
            </a:r>
            <a:r>
              <a:rPr lang="en-US" b="1" dirty="0">
                <a:latin typeface="Arial Black" panose="020B0A04020102020204" pitchFamily="34" charset="0"/>
                <a:cs typeface="Times New Roman" panose="02020603050405020304" pitchFamily="18" charset="0"/>
              </a:rPr>
              <a:t>“If you forgive people’s sins, they are forgiven; if you do not forgive them, they are not forgiven,”  He gives them the power to forgive sins.  Do you remember to which Sacrament we go to for the forgiveness of our sins?</a:t>
            </a:r>
            <a:r>
              <a:rPr lang="en-US" sz="2000" b="1" dirty="0">
                <a:solidFill>
                  <a:srgbClr val="FF0000"/>
                </a:solidFill>
                <a:latin typeface="Arial Black" panose="020B0A04020102020204" pitchFamily="34"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28559E8-9033-4C4E-BA9B-9DD415D8BCBB}"/>
              </a:ext>
            </a:extLst>
          </p:cNvPr>
          <p:cNvSpPr txBox="1"/>
          <p:nvPr/>
        </p:nvSpPr>
        <p:spPr>
          <a:xfrm>
            <a:off x="34306" y="2791597"/>
            <a:ext cx="6196994" cy="646331"/>
          </a:xfrm>
          <a:prstGeom prst="rect">
            <a:avLst/>
          </a:prstGeom>
          <a:noFill/>
        </p:spPr>
        <p:txBody>
          <a:bodyPr wrap="square" rtlCol="0">
            <a:spAutoFit/>
          </a:bodyPr>
          <a:lstStyle/>
          <a:p>
            <a:pPr algn="ctr"/>
            <a:r>
              <a:rPr lang="en-US" dirty="0">
                <a:solidFill>
                  <a:schemeClr val="tx2"/>
                </a:solidFill>
                <a:latin typeface="Arial Black" panose="020B0A04020102020204" pitchFamily="34" charset="0"/>
              </a:rPr>
              <a:t>The Sacrament of Confession </a:t>
            </a:r>
          </a:p>
          <a:p>
            <a:pPr algn="ctr"/>
            <a:r>
              <a:rPr lang="en-US" dirty="0">
                <a:solidFill>
                  <a:schemeClr val="tx2"/>
                </a:solidFill>
                <a:latin typeface="Arial Black" panose="020B0A04020102020204" pitchFamily="34" charset="0"/>
              </a:rPr>
              <a:t>(also called Reconciliation or Penance)</a:t>
            </a:r>
          </a:p>
        </p:txBody>
      </p:sp>
      <p:sp>
        <p:nvSpPr>
          <p:cNvPr id="13" name="TextBox 12">
            <a:extLst>
              <a:ext uri="{FF2B5EF4-FFF2-40B4-BE49-F238E27FC236}">
                <a16:creationId xmlns:a16="http://schemas.microsoft.com/office/drawing/2014/main" id="{938AABA0-9B93-4418-8ED7-423F5CD22AC2}"/>
              </a:ext>
            </a:extLst>
          </p:cNvPr>
          <p:cNvSpPr txBox="1"/>
          <p:nvPr/>
        </p:nvSpPr>
        <p:spPr>
          <a:xfrm>
            <a:off x="2438848" y="4299189"/>
            <a:ext cx="2464371" cy="369332"/>
          </a:xfrm>
          <a:prstGeom prst="rect">
            <a:avLst/>
          </a:prstGeom>
          <a:noFill/>
        </p:spPr>
        <p:txBody>
          <a:bodyPr wrap="square" rtlCol="0">
            <a:spAutoFit/>
          </a:bodyPr>
          <a:lstStyle/>
          <a:p>
            <a:pPr algn="just"/>
            <a:r>
              <a:rPr lang="en-US" dirty="0">
                <a:solidFill>
                  <a:schemeClr val="tx2"/>
                </a:solidFill>
                <a:latin typeface="Arial Black" panose="020B0A04020102020204" pitchFamily="34" charset="0"/>
              </a:rPr>
              <a:t>Jesus’ apostles</a:t>
            </a:r>
          </a:p>
        </p:txBody>
      </p:sp>
      <p:pic>
        <p:nvPicPr>
          <p:cNvPr id="10" name="Picture 9">
            <a:extLst>
              <a:ext uri="{FF2B5EF4-FFF2-40B4-BE49-F238E27FC236}">
                <a16:creationId xmlns:a16="http://schemas.microsoft.com/office/drawing/2014/main" id="{1EFF6F00-37EC-4E72-9EB4-62D495F7B29D}"/>
              </a:ext>
            </a:extLst>
          </p:cNvPr>
          <p:cNvPicPr>
            <a:picLocks noChangeAspect="1"/>
          </p:cNvPicPr>
          <p:nvPr/>
        </p:nvPicPr>
        <p:blipFill>
          <a:blip r:embed="rId2"/>
          <a:stretch>
            <a:fillRect/>
          </a:stretch>
        </p:blipFill>
        <p:spPr>
          <a:xfrm>
            <a:off x="258234" y="3978113"/>
            <a:ext cx="1980981" cy="1129837"/>
          </a:xfrm>
          <a:prstGeom prst="rect">
            <a:avLst/>
          </a:prstGeom>
        </p:spPr>
      </p:pic>
      <p:sp>
        <p:nvSpPr>
          <p:cNvPr id="11" name="TextBox 10">
            <a:extLst>
              <a:ext uri="{FF2B5EF4-FFF2-40B4-BE49-F238E27FC236}">
                <a16:creationId xmlns:a16="http://schemas.microsoft.com/office/drawing/2014/main" id="{D8F76A3B-AD9D-43C4-9179-286098A4DD5E}"/>
              </a:ext>
            </a:extLst>
          </p:cNvPr>
          <p:cNvSpPr txBox="1"/>
          <p:nvPr/>
        </p:nvSpPr>
        <p:spPr>
          <a:xfrm>
            <a:off x="37475" y="3477188"/>
            <a:ext cx="6019800" cy="369332"/>
          </a:xfrm>
          <a:prstGeom prst="rect">
            <a:avLst/>
          </a:prstGeom>
          <a:noFill/>
        </p:spPr>
        <p:txBody>
          <a:bodyPr wrap="square">
            <a:spAutoFit/>
          </a:bodyPr>
          <a:lstStyle/>
          <a:p>
            <a:pPr algn="ctr"/>
            <a:r>
              <a:rPr lang="en-US" b="1" dirty="0">
                <a:latin typeface="Arial Black" panose="020B0A04020102020204" pitchFamily="34" charset="0"/>
                <a:cs typeface="Times New Roman" panose="02020603050405020304" pitchFamily="18" charset="0"/>
              </a:rPr>
              <a:t>Who were the first priests? </a:t>
            </a:r>
          </a:p>
        </p:txBody>
      </p:sp>
      <p:sp>
        <p:nvSpPr>
          <p:cNvPr id="14" name="TextBox 13">
            <a:extLst>
              <a:ext uri="{FF2B5EF4-FFF2-40B4-BE49-F238E27FC236}">
                <a16:creationId xmlns:a16="http://schemas.microsoft.com/office/drawing/2014/main" id="{47119989-7865-4E43-9DAC-F61BAC3790DC}"/>
              </a:ext>
            </a:extLst>
          </p:cNvPr>
          <p:cNvSpPr txBox="1"/>
          <p:nvPr/>
        </p:nvSpPr>
        <p:spPr>
          <a:xfrm>
            <a:off x="-310080" y="5183114"/>
            <a:ext cx="9079943" cy="646331"/>
          </a:xfrm>
          <a:prstGeom prst="rect">
            <a:avLst/>
          </a:prstGeom>
          <a:noFill/>
        </p:spPr>
        <p:txBody>
          <a:bodyPr wrap="square">
            <a:spAutoFit/>
          </a:bodyPr>
          <a:lstStyle/>
          <a:p>
            <a:pPr algn="ctr"/>
            <a:r>
              <a:rPr lang="en-US" b="1" dirty="0">
                <a:latin typeface="Arial Black" panose="020B0A04020102020204" pitchFamily="34" charset="0"/>
                <a:cs typeface="Times New Roman" panose="02020603050405020304" pitchFamily="18" charset="0"/>
              </a:rPr>
              <a:t>Can I confess directly to God? </a:t>
            </a:r>
          </a:p>
          <a:p>
            <a:pPr algn="ctr"/>
            <a:r>
              <a:rPr lang="en-US" b="1" dirty="0">
                <a:latin typeface="Arial Black" panose="020B0A04020102020204" pitchFamily="34" charset="0"/>
                <a:cs typeface="Times New Roman" panose="02020603050405020304" pitchFamily="18" charset="0"/>
              </a:rPr>
              <a:t>Or do I need to confess my sins to a priest</a:t>
            </a:r>
            <a:r>
              <a:rPr lang="en-US" sz="1800" b="1" dirty="0">
                <a:latin typeface="Arial Black" panose="020B0A04020102020204" pitchFamily="34" charset="0"/>
                <a:cs typeface="Times New Roman" panose="02020603050405020304" pitchFamily="18" charset="0"/>
              </a:rPr>
              <a:t>? </a:t>
            </a:r>
          </a:p>
        </p:txBody>
      </p:sp>
      <p:sp>
        <p:nvSpPr>
          <p:cNvPr id="15" name="TextBox 14">
            <a:extLst>
              <a:ext uri="{FF2B5EF4-FFF2-40B4-BE49-F238E27FC236}">
                <a16:creationId xmlns:a16="http://schemas.microsoft.com/office/drawing/2014/main" id="{20C48103-11DA-47AD-BB13-68CB9E80659A}"/>
              </a:ext>
            </a:extLst>
          </p:cNvPr>
          <p:cNvSpPr txBox="1"/>
          <p:nvPr/>
        </p:nvSpPr>
        <p:spPr>
          <a:xfrm>
            <a:off x="374137" y="5826764"/>
            <a:ext cx="8428732" cy="923330"/>
          </a:xfrm>
          <a:prstGeom prst="rect">
            <a:avLst/>
          </a:prstGeom>
          <a:noFill/>
        </p:spPr>
        <p:txBody>
          <a:bodyPr wrap="square">
            <a:spAutoFit/>
          </a:bodyPr>
          <a:lstStyle/>
          <a:p>
            <a:pPr algn="ctr"/>
            <a:r>
              <a:rPr lang="en-US" sz="1800" dirty="0">
                <a:solidFill>
                  <a:schemeClr val="tx2"/>
                </a:solidFill>
                <a:latin typeface="Arial Black" panose="020B0A04020102020204" pitchFamily="34" charset="0"/>
              </a:rPr>
              <a:t>Jesus gave authority and power exclusively to the priests </a:t>
            </a:r>
            <a:r>
              <a:rPr lang="en-US" dirty="0">
                <a:solidFill>
                  <a:schemeClr val="tx2"/>
                </a:solidFill>
                <a:latin typeface="Arial Black" panose="020B0A04020102020204" pitchFamily="34" charset="0"/>
              </a:rPr>
              <a:t>so they can forgive our sins because He wants us to confess our sins to the priest and to forgive us through them.</a:t>
            </a:r>
            <a:endParaRPr lang="en-US" dirty="0"/>
          </a:p>
        </p:txBody>
      </p:sp>
      <p:pic>
        <p:nvPicPr>
          <p:cNvPr id="12" name="Picture 11">
            <a:extLst>
              <a:ext uri="{FF2B5EF4-FFF2-40B4-BE49-F238E27FC236}">
                <a16:creationId xmlns:a16="http://schemas.microsoft.com/office/drawing/2014/main" id="{6A0E592F-5F82-4D16-99C3-066EB0B71EF1}"/>
              </a:ext>
            </a:extLst>
          </p:cNvPr>
          <p:cNvPicPr>
            <a:picLocks noChangeAspect="1"/>
          </p:cNvPicPr>
          <p:nvPr/>
        </p:nvPicPr>
        <p:blipFill>
          <a:blip r:embed="rId3"/>
          <a:stretch>
            <a:fillRect/>
          </a:stretch>
        </p:blipFill>
        <p:spPr>
          <a:xfrm>
            <a:off x="105668" y="104983"/>
            <a:ext cx="4359294" cy="2442089"/>
          </a:xfrm>
          <a:prstGeom prst="rect">
            <a:avLst/>
          </a:prstGeom>
        </p:spPr>
      </p:pic>
      <p:pic>
        <p:nvPicPr>
          <p:cNvPr id="3074" name="Picture 2">
            <a:extLst>
              <a:ext uri="{FF2B5EF4-FFF2-40B4-BE49-F238E27FC236}">
                <a16:creationId xmlns:a16="http://schemas.microsoft.com/office/drawing/2014/main" id="{BE27592B-6E39-4B5C-8161-B3C562CF7C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6795" y="2805379"/>
            <a:ext cx="2464370" cy="2079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42629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3" grpId="0"/>
      <p:bldP spid="11"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E270B6-5DC0-4044-8D8E-530C926A7402}"/>
              </a:ext>
            </a:extLst>
          </p:cNvPr>
          <p:cNvSpPr txBox="1"/>
          <p:nvPr/>
        </p:nvSpPr>
        <p:spPr>
          <a:xfrm>
            <a:off x="4683038" y="107906"/>
            <a:ext cx="4280434" cy="1231106"/>
          </a:xfrm>
          <a:prstGeom prst="rect">
            <a:avLst/>
          </a:prstGeom>
          <a:noFill/>
        </p:spPr>
        <p:txBody>
          <a:bodyPr wrap="square" rtlCol="0">
            <a:spAutoFit/>
          </a:bodyPr>
          <a:lstStyle/>
          <a:p>
            <a:pPr algn="just"/>
            <a:r>
              <a:rPr lang="en-US" dirty="0">
                <a:latin typeface="Arial Black" panose="020B0A04020102020204" pitchFamily="34" charset="0"/>
                <a:cs typeface="Times New Roman" panose="02020603050405020304" pitchFamily="18" charset="0"/>
              </a:rPr>
              <a:t>One apostle was missing the first time Jesus appeared to them. Do you remember his name?</a:t>
            </a:r>
            <a:r>
              <a:rPr lang="en-US" sz="2000" b="1" dirty="0">
                <a:solidFill>
                  <a:srgbClr val="FF0000"/>
                </a:solidFill>
                <a:latin typeface="Arial Black" panose="020B0A04020102020204" pitchFamily="34"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28559E8-9033-4C4E-BA9B-9DD415D8BCBB}"/>
              </a:ext>
            </a:extLst>
          </p:cNvPr>
          <p:cNvSpPr txBox="1"/>
          <p:nvPr/>
        </p:nvSpPr>
        <p:spPr>
          <a:xfrm>
            <a:off x="6099355" y="943188"/>
            <a:ext cx="1447800" cy="369332"/>
          </a:xfrm>
          <a:prstGeom prst="rect">
            <a:avLst/>
          </a:prstGeom>
          <a:noFill/>
        </p:spPr>
        <p:txBody>
          <a:bodyPr wrap="square" rtlCol="0">
            <a:spAutoFit/>
          </a:bodyPr>
          <a:lstStyle/>
          <a:p>
            <a:pPr algn="just"/>
            <a:r>
              <a:rPr lang="en-US" dirty="0">
                <a:solidFill>
                  <a:schemeClr val="tx2"/>
                </a:solidFill>
                <a:latin typeface="Arial Black" panose="020B0A04020102020204" pitchFamily="34" charset="0"/>
              </a:rPr>
              <a:t>Thomas</a:t>
            </a:r>
          </a:p>
        </p:txBody>
      </p:sp>
      <p:sp>
        <p:nvSpPr>
          <p:cNvPr id="13" name="TextBox 12">
            <a:extLst>
              <a:ext uri="{FF2B5EF4-FFF2-40B4-BE49-F238E27FC236}">
                <a16:creationId xmlns:a16="http://schemas.microsoft.com/office/drawing/2014/main" id="{938AABA0-9B93-4418-8ED7-423F5CD22AC2}"/>
              </a:ext>
            </a:extLst>
          </p:cNvPr>
          <p:cNvSpPr txBox="1"/>
          <p:nvPr/>
        </p:nvSpPr>
        <p:spPr>
          <a:xfrm>
            <a:off x="4572000" y="2586765"/>
            <a:ext cx="606418" cy="369332"/>
          </a:xfrm>
          <a:prstGeom prst="rect">
            <a:avLst/>
          </a:prstGeom>
          <a:noFill/>
        </p:spPr>
        <p:txBody>
          <a:bodyPr wrap="square" rtlCol="0">
            <a:spAutoFit/>
          </a:bodyPr>
          <a:lstStyle/>
          <a:p>
            <a:pPr algn="just"/>
            <a:r>
              <a:rPr lang="en-US" dirty="0">
                <a:solidFill>
                  <a:schemeClr val="tx2"/>
                </a:solidFill>
                <a:latin typeface="Arial Black" panose="020B0A04020102020204" pitchFamily="34" charset="0"/>
              </a:rPr>
              <a:t>NO</a:t>
            </a:r>
          </a:p>
        </p:txBody>
      </p:sp>
      <p:sp>
        <p:nvSpPr>
          <p:cNvPr id="11" name="TextBox 10">
            <a:extLst>
              <a:ext uri="{FF2B5EF4-FFF2-40B4-BE49-F238E27FC236}">
                <a16:creationId xmlns:a16="http://schemas.microsoft.com/office/drawing/2014/main" id="{D8F76A3B-AD9D-43C4-9179-286098A4DD5E}"/>
              </a:ext>
            </a:extLst>
          </p:cNvPr>
          <p:cNvSpPr txBox="1"/>
          <p:nvPr/>
        </p:nvSpPr>
        <p:spPr>
          <a:xfrm>
            <a:off x="79382" y="2514506"/>
            <a:ext cx="4280434" cy="461665"/>
          </a:xfrm>
          <a:prstGeom prst="rect">
            <a:avLst/>
          </a:prstGeom>
          <a:noFill/>
        </p:spPr>
        <p:txBody>
          <a:bodyPr wrap="square">
            <a:spAutoFit/>
          </a:bodyPr>
          <a:lstStyle/>
          <a:p>
            <a:pPr algn="ctr"/>
            <a:r>
              <a:rPr lang="en-US" dirty="0">
                <a:latin typeface="Arial Black" panose="020B0A04020102020204" pitchFamily="34" charset="0"/>
                <a:cs typeface="Times New Roman" panose="02020603050405020304" pitchFamily="18" charset="0"/>
              </a:rPr>
              <a:t>Did Thomas believe his friends</a:t>
            </a:r>
            <a:r>
              <a:rPr lang="en-US" sz="1800" b="1" dirty="0">
                <a:latin typeface="Arial Black" panose="020B0A04020102020204" pitchFamily="34"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endParaRPr lang="en-US" sz="1800" b="1" dirty="0">
              <a:latin typeface="Arial Black" panose="020B0A0402010202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E9AE5F65-55E4-45C7-B0C0-7DA112FBD4D9}"/>
              </a:ext>
            </a:extLst>
          </p:cNvPr>
          <p:cNvPicPr>
            <a:picLocks noChangeAspect="1"/>
          </p:cNvPicPr>
          <p:nvPr/>
        </p:nvPicPr>
        <p:blipFill>
          <a:blip r:embed="rId2"/>
          <a:stretch>
            <a:fillRect/>
          </a:stretch>
        </p:blipFill>
        <p:spPr>
          <a:xfrm>
            <a:off x="79382" y="107906"/>
            <a:ext cx="4280434" cy="2403336"/>
          </a:xfrm>
          <a:prstGeom prst="rect">
            <a:avLst/>
          </a:prstGeom>
        </p:spPr>
      </p:pic>
      <p:pic>
        <p:nvPicPr>
          <p:cNvPr id="17" name="Picture 16">
            <a:extLst>
              <a:ext uri="{FF2B5EF4-FFF2-40B4-BE49-F238E27FC236}">
                <a16:creationId xmlns:a16="http://schemas.microsoft.com/office/drawing/2014/main" id="{C59EE4FF-2242-4968-A469-73E511925F4B}"/>
              </a:ext>
            </a:extLst>
          </p:cNvPr>
          <p:cNvPicPr>
            <a:picLocks noChangeAspect="1"/>
          </p:cNvPicPr>
          <p:nvPr/>
        </p:nvPicPr>
        <p:blipFill>
          <a:blip r:embed="rId3"/>
          <a:stretch>
            <a:fillRect/>
          </a:stretch>
        </p:blipFill>
        <p:spPr>
          <a:xfrm>
            <a:off x="5451511" y="1328817"/>
            <a:ext cx="3613107" cy="2018419"/>
          </a:xfrm>
          <a:prstGeom prst="rect">
            <a:avLst/>
          </a:prstGeom>
        </p:spPr>
      </p:pic>
      <p:sp>
        <p:nvSpPr>
          <p:cNvPr id="18" name="TextBox 17">
            <a:extLst>
              <a:ext uri="{FF2B5EF4-FFF2-40B4-BE49-F238E27FC236}">
                <a16:creationId xmlns:a16="http://schemas.microsoft.com/office/drawing/2014/main" id="{8A84C018-E6E1-48B5-919D-A49667299C68}"/>
              </a:ext>
            </a:extLst>
          </p:cNvPr>
          <p:cNvSpPr txBox="1"/>
          <p:nvPr/>
        </p:nvSpPr>
        <p:spPr>
          <a:xfrm>
            <a:off x="60013" y="3377851"/>
            <a:ext cx="9004605" cy="369332"/>
          </a:xfrm>
          <a:prstGeom prst="rect">
            <a:avLst/>
          </a:prstGeom>
          <a:noFill/>
        </p:spPr>
        <p:txBody>
          <a:bodyPr wrap="square" rtlCol="0">
            <a:spAutoFit/>
          </a:bodyPr>
          <a:lstStyle/>
          <a:p>
            <a:pPr algn="just"/>
            <a:r>
              <a:rPr lang="en-US" dirty="0">
                <a:solidFill>
                  <a:schemeClr val="tx2"/>
                </a:solidFill>
                <a:latin typeface="Arial Black" panose="020B0A04020102020204" pitchFamily="34" charset="0"/>
              </a:rPr>
              <a:t>Thomas needed to touch Jesus’ scars. (See to believe)</a:t>
            </a:r>
          </a:p>
        </p:txBody>
      </p:sp>
      <p:sp>
        <p:nvSpPr>
          <p:cNvPr id="19" name="TextBox 18">
            <a:extLst>
              <a:ext uri="{FF2B5EF4-FFF2-40B4-BE49-F238E27FC236}">
                <a16:creationId xmlns:a16="http://schemas.microsoft.com/office/drawing/2014/main" id="{621039D5-CE13-451D-9A2E-6033306B8E42}"/>
              </a:ext>
            </a:extLst>
          </p:cNvPr>
          <p:cNvSpPr txBox="1"/>
          <p:nvPr/>
        </p:nvSpPr>
        <p:spPr>
          <a:xfrm>
            <a:off x="-363893" y="2922050"/>
            <a:ext cx="5491680" cy="461665"/>
          </a:xfrm>
          <a:prstGeom prst="rect">
            <a:avLst/>
          </a:prstGeom>
          <a:noFill/>
        </p:spPr>
        <p:txBody>
          <a:bodyPr wrap="square">
            <a:spAutoFit/>
          </a:bodyPr>
          <a:lstStyle/>
          <a:p>
            <a:pPr algn="ctr"/>
            <a:r>
              <a:rPr lang="en-US" dirty="0">
                <a:latin typeface="Arial Black" panose="020B0A04020102020204" pitchFamily="34" charset="0"/>
                <a:cs typeface="Times New Roman" panose="02020603050405020304" pitchFamily="18" charset="0"/>
              </a:rPr>
              <a:t>What did he need to do to believe</a:t>
            </a:r>
            <a:r>
              <a:rPr lang="en-US" sz="1800" b="1" dirty="0">
                <a:latin typeface="Arial Black" panose="020B0A04020102020204" pitchFamily="34"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endParaRPr lang="en-US" sz="1800" b="1" dirty="0">
              <a:latin typeface="Arial Black" panose="020B0A0402010202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18F485CB-7503-4E6C-B10C-C39FEE5EF8B2}"/>
              </a:ext>
            </a:extLst>
          </p:cNvPr>
          <p:cNvSpPr txBox="1"/>
          <p:nvPr/>
        </p:nvSpPr>
        <p:spPr>
          <a:xfrm>
            <a:off x="-180156" y="3747352"/>
            <a:ext cx="9079943" cy="646331"/>
          </a:xfrm>
          <a:prstGeom prst="rect">
            <a:avLst/>
          </a:prstGeom>
          <a:noFill/>
        </p:spPr>
        <p:txBody>
          <a:bodyPr wrap="square">
            <a:spAutoFit/>
          </a:bodyPr>
          <a:lstStyle/>
          <a:p>
            <a:pPr algn="ctr"/>
            <a:r>
              <a:rPr lang="en-US" dirty="0">
                <a:latin typeface="Arial Black" panose="020B0A04020102020204" pitchFamily="34" charset="0"/>
                <a:cs typeface="Times New Roman" panose="02020603050405020304" pitchFamily="18" charset="0"/>
              </a:rPr>
              <a:t>And you? Do you need to see to believe? Or is your faith capable of believing that which you cannot see? </a:t>
            </a:r>
          </a:p>
        </p:txBody>
      </p:sp>
      <p:pic>
        <p:nvPicPr>
          <p:cNvPr id="4098" name="Picture 2">
            <a:extLst>
              <a:ext uri="{FF2B5EF4-FFF2-40B4-BE49-F238E27FC236}">
                <a16:creationId xmlns:a16="http://schemas.microsoft.com/office/drawing/2014/main" id="{FCB32F70-34EA-4626-B497-60956018E6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757" y="4385274"/>
            <a:ext cx="2425014" cy="18187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851F537E-3CD6-4A3A-A3BC-A4BD95B7960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68090" y="4374445"/>
            <a:ext cx="16383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E4A339E2-031A-409D-A43E-1D84C9CE03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7709" y="4385274"/>
            <a:ext cx="2298889" cy="17856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65EBC9B-A1D0-47CC-9371-CD467062E940}"/>
              </a:ext>
            </a:extLst>
          </p:cNvPr>
          <p:cNvSpPr txBox="1"/>
          <p:nvPr/>
        </p:nvSpPr>
        <p:spPr>
          <a:xfrm>
            <a:off x="314999" y="6214755"/>
            <a:ext cx="2425014" cy="492443"/>
          </a:xfrm>
          <a:prstGeom prst="rect">
            <a:avLst/>
          </a:prstGeom>
          <a:noFill/>
        </p:spPr>
        <p:txBody>
          <a:bodyPr wrap="square" rtlCol="0">
            <a:spAutoFit/>
          </a:bodyPr>
          <a:lstStyle/>
          <a:p>
            <a:pPr algn="ctr"/>
            <a:r>
              <a:rPr lang="en-US" sz="1300" b="1" dirty="0"/>
              <a:t>JESUS FORGIVES US THROUGH THE SACRAMENT</a:t>
            </a:r>
          </a:p>
        </p:txBody>
      </p:sp>
      <p:sp>
        <p:nvSpPr>
          <p:cNvPr id="21" name="TextBox 20">
            <a:extLst>
              <a:ext uri="{FF2B5EF4-FFF2-40B4-BE49-F238E27FC236}">
                <a16:creationId xmlns:a16="http://schemas.microsoft.com/office/drawing/2014/main" id="{40E63EEF-6B25-410B-AEFA-BE09F8C21A80}"/>
              </a:ext>
            </a:extLst>
          </p:cNvPr>
          <p:cNvSpPr txBox="1"/>
          <p:nvPr/>
        </p:nvSpPr>
        <p:spPr>
          <a:xfrm>
            <a:off x="6412253" y="6170923"/>
            <a:ext cx="2298890" cy="492443"/>
          </a:xfrm>
          <a:prstGeom prst="rect">
            <a:avLst/>
          </a:prstGeom>
          <a:noFill/>
        </p:spPr>
        <p:txBody>
          <a:bodyPr wrap="square" rtlCol="0">
            <a:spAutoFit/>
          </a:bodyPr>
          <a:lstStyle/>
          <a:p>
            <a:pPr algn="ctr"/>
            <a:r>
              <a:rPr lang="en-US" sz="1300" b="1" dirty="0"/>
              <a:t>THE EUCHARIST, REAL FOOD: HIS BODY AND BLOOD.</a:t>
            </a:r>
          </a:p>
        </p:txBody>
      </p:sp>
      <p:sp>
        <p:nvSpPr>
          <p:cNvPr id="22" name="TextBox 21">
            <a:extLst>
              <a:ext uri="{FF2B5EF4-FFF2-40B4-BE49-F238E27FC236}">
                <a16:creationId xmlns:a16="http://schemas.microsoft.com/office/drawing/2014/main" id="{5574980E-1231-46FD-9E21-9ECC691FEB60}"/>
              </a:ext>
            </a:extLst>
          </p:cNvPr>
          <p:cNvSpPr txBox="1"/>
          <p:nvPr/>
        </p:nvSpPr>
        <p:spPr>
          <a:xfrm>
            <a:off x="3524930" y="6038900"/>
            <a:ext cx="2136812" cy="492443"/>
          </a:xfrm>
          <a:prstGeom prst="rect">
            <a:avLst/>
          </a:prstGeom>
          <a:noFill/>
        </p:spPr>
        <p:txBody>
          <a:bodyPr wrap="square" rtlCol="0">
            <a:spAutoFit/>
          </a:bodyPr>
          <a:lstStyle/>
          <a:p>
            <a:pPr algn="ctr"/>
            <a:r>
              <a:rPr lang="en-US" sz="1300" b="1" dirty="0"/>
              <a:t>THE REAL PRESENCE OF JESUS IN THE EUCHARIST</a:t>
            </a:r>
          </a:p>
        </p:txBody>
      </p:sp>
    </p:spTree>
    <p:extLst>
      <p:ext uri="{BB962C8B-B14F-4D97-AF65-F5344CB8AC3E}">
        <p14:creationId xmlns:p14="http://schemas.microsoft.com/office/powerpoint/2010/main" val="428094946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098"/>
                                        </p:tgtEl>
                                        <p:attrNameLst>
                                          <p:attrName>style.visibility</p:attrName>
                                        </p:attrNameLst>
                                      </p:cBhvr>
                                      <p:to>
                                        <p:strVal val="visible"/>
                                      </p:to>
                                    </p:set>
                                    <p:animEffect transition="in" filter="barn(inVertical)">
                                      <p:cBhvr>
                                        <p:cTn id="45" dur="500"/>
                                        <p:tgtEl>
                                          <p:spTgt spid="4098"/>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4100"/>
                                        </p:tgtEl>
                                        <p:attrNameLst>
                                          <p:attrName>style.visibility</p:attrName>
                                        </p:attrNameLst>
                                      </p:cBhvr>
                                      <p:to>
                                        <p:strVal val="visible"/>
                                      </p:to>
                                    </p:set>
                                    <p:animEffect transition="in" filter="circle(in)">
                                      <p:cBhvr>
                                        <p:cTn id="54" dur="2000"/>
                                        <p:tgtEl>
                                          <p:spTgt spid="410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down)">
                                      <p:cBhvr>
                                        <p:cTn id="59" dur="5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nodeType="clickEffect">
                                  <p:stCondLst>
                                    <p:cond delay="0"/>
                                  </p:stCondLst>
                                  <p:childTnLst>
                                    <p:set>
                                      <p:cBhvr>
                                        <p:cTn id="63" dur="1" fill="hold">
                                          <p:stCondLst>
                                            <p:cond delay="0"/>
                                          </p:stCondLst>
                                        </p:cTn>
                                        <p:tgtEl>
                                          <p:spTgt spid="4104"/>
                                        </p:tgtEl>
                                        <p:attrNameLst>
                                          <p:attrName>style.visibility</p:attrName>
                                        </p:attrNameLst>
                                      </p:cBhvr>
                                      <p:to>
                                        <p:strVal val="visible"/>
                                      </p:to>
                                    </p:set>
                                    <p:animEffect transition="in" filter="wheel(1)">
                                      <p:cBhvr>
                                        <p:cTn id="64" dur="2000"/>
                                        <p:tgtEl>
                                          <p:spTgt spid="4104"/>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3" grpId="0"/>
      <p:bldP spid="11" grpId="0"/>
      <p:bldP spid="18" grpId="0"/>
      <p:bldP spid="19" grpId="0"/>
      <p:bldP spid="20" grpId="0"/>
      <p:bldP spid="2"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D223F-4D91-4CAB-8C6D-9B5A4657230B}"/>
              </a:ext>
            </a:extLst>
          </p:cNvPr>
          <p:cNvSpPr txBox="1"/>
          <p:nvPr/>
        </p:nvSpPr>
        <p:spPr>
          <a:xfrm>
            <a:off x="79899" y="-48380"/>
            <a:ext cx="8839200" cy="1615827"/>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Second Sunday of Easter</a:t>
            </a:r>
          </a:p>
          <a:p>
            <a:pPr algn="ctr"/>
            <a:r>
              <a:rPr lang="en-US" sz="3200" b="1" dirty="0">
                <a:solidFill>
                  <a:srgbClr val="FF0000"/>
                </a:solidFill>
                <a:latin typeface="Times New Roman" panose="02020603050405020304" pitchFamily="18" charset="0"/>
                <a:cs typeface="Times New Roman" panose="02020603050405020304" pitchFamily="18" charset="0"/>
              </a:rPr>
              <a:t>Divine Mercy Sunday</a:t>
            </a:r>
          </a:p>
          <a:p>
            <a:pPr algn="ctr"/>
            <a:endParaRPr lang="en-US" sz="3500" b="1" dirty="0">
              <a:latin typeface="Times New Roman" panose="02020603050405020304" pitchFamily="18" charset="0"/>
              <a:cs typeface="Times New Roman" panose="02020603050405020304" pitchFamily="18" charset="0"/>
            </a:endParaRPr>
          </a:p>
        </p:txBody>
      </p:sp>
      <p:sp>
        <p:nvSpPr>
          <p:cNvPr id="9" name="AutoShape 4">
            <a:extLst>
              <a:ext uri="{FF2B5EF4-FFF2-40B4-BE49-F238E27FC236}">
                <a16:creationId xmlns:a16="http://schemas.microsoft.com/office/drawing/2014/main" id="{11D78973-AA80-43E0-BB84-5B1B1BA4AAC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a:extLst>
              <a:ext uri="{FF2B5EF4-FFF2-40B4-BE49-F238E27FC236}">
                <a16:creationId xmlns:a16="http://schemas.microsoft.com/office/drawing/2014/main" id="{7A65CD31-4D89-4890-8A01-D5C1BB0E025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763" y="1635324"/>
            <a:ext cx="2513559" cy="32423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BAE6330-688F-488A-8FF9-AD85260EF310}"/>
              </a:ext>
            </a:extLst>
          </p:cNvPr>
          <p:cNvSpPr txBox="1"/>
          <p:nvPr/>
        </p:nvSpPr>
        <p:spPr>
          <a:xfrm>
            <a:off x="2819400" y="1517070"/>
            <a:ext cx="6297528" cy="477054"/>
          </a:xfrm>
          <a:prstGeom prst="rect">
            <a:avLst/>
          </a:prstGeom>
          <a:noFill/>
        </p:spPr>
        <p:txBody>
          <a:bodyPr wrap="square" rtlCol="0">
            <a:spAutoFit/>
          </a:bodyPr>
          <a:lstStyle/>
          <a:p>
            <a:r>
              <a:rPr lang="en-US" sz="2500" dirty="0">
                <a:latin typeface="Berlin Sans FB" panose="020E0602020502020306" pitchFamily="34" charset="0"/>
              </a:rPr>
              <a:t>- Saint Faustina was born in Poland in 1905.</a:t>
            </a:r>
          </a:p>
        </p:txBody>
      </p:sp>
      <p:pic>
        <p:nvPicPr>
          <p:cNvPr id="4" name="Picture 6">
            <a:extLst>
              <a:ext uri="{FF2B5EF4-FFF2-40B4-BE49-F238E27FC236}">
                <a16:creationId xmlns:a16="http://schemas.microsoft.com/office/drawing/2014/main" id="{09E29FB9-E609-4B5A-9DF0-2DF89447F9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622718"/>
            <a:ext cx="4202837" cy="221086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902E7A0-C5C1-434F-91DA-5E37D94FEA8A}"/>
              </a:ext>
            </a:extLst>
          </p:cNvPr>
          <p:cNvSpPr txBox="1"/>
          <p:nvPr/>
        </p:nvSpPr>
        <p:spPr>
          <a:xfrm>
            <a:off x="419470" y="4951756"/>
            <a:ext cx="3657600" cy="1631216"/>
          </a:xfrm>
          <a:prstGeom prst="rect">
            <a:avLst/>
          </a:prstGeom>
          <a:noFill/>
        </p:spPr>
        <p:txBody>
          <a:bodyPr wrap="square">
            <a:spAutoFit/>
          </a:bodyPr>
          <a:lstStyle/>
          <a:p>
            <a:r>
              <a:rPr lang="en-US" sz="1800" dirty="0">
                <a:latin typeface="Berlin Sans FB" panose="020E0602020502020306" pitchFamily="34" charset="0"/>
              </a:rPr>
              <a:t>- </a:t>
            </a:r>
            <a:r>
              <a:rPr lang="en-US" sz="2500" dirty="0">
                <a:latin typeface="Berlin Sans FB" panose="020E0602020502020306" pitchFamily="34" charset="0"/>
              </a:rPr>
              <a:t>Despite their opposition,  Faustina eventually leaves her family and joins the religious life.</a:t>
            </a:r>
            <a:endParaRPr lang="en-US" sz="2500" dirty="0"/>
          </a:p>
        </p:txBody>
      </p:sp>
      <p:sp>
        <p:nvSpPr>
          <p:cNvPr id="5" name="TextBox 4">
            <a:extLst>
              <a:ext uri="{FF2B5EF4-FFF2-40B4-BE49-F238E27FC236}">
                <a16:creationId xmlns:a16="http://schemas.microsoft.com/office/drawing/2014/main" id="{3C56E339-781D-44F9-91B9-2F18CC156B34}"/>
              </a:ext>
            </a:extLst>
          </p:cNvPr>
          <p:cNvSpPr txBox="1"/>
          <p:nvPr/>
        </p:nvSpPr>
        <p:spPr>
          <a:xfrm>
            <a:off x="2819400" y="3043229"/>
            <a:ext cx="6324600" cy="1246495"/>
          </a:xfrm>
          <a:prstGeom prst="rect">
            <a:avLst/>
          </a:prstGeom>
          <a:noFill/>
        </p:spPr>
        <p:txBody>
          <a:bodyPr wrap="square" rtlCol="0">
            <a:spAutoFit/>
          </a:bodyPr>
          <a:lstStyle/>
          <a:p>
            <a:r>
              <a:rPr lang="en-US" sz="2500" dirty="0">
                <a:latin typeface="Berlin Sans FB" panose="020E0602020502020306" pitchFamily="34" charset="0"/>
              </a:rPr>
              <a:t>- At 15 years old, she begins to work as a domestic servant; she feels a strong call to the religious life, but her parents oppose it.</a:t>
            </a:r>
          </a:p>
        </p:txBody>
      </p:sp>
      <p:sp>
        <p:nvSpPr>
          <p:cNvPr id="6" name="TextBox 5">
            <a:extLst>
              <a:ext uri="{FF2B5EF4-FFF2-40B4-BE49-F238E27FC236}">
                <a16:creationId xmlns:a16="http://schemas.microsoft.com/office/drawing/2014/main" id="{09FAB701-5E93-4B17-87FF-A83EDD6001F0}"/>
              </a:ext>
            </a:extLst>
          </p:cNvPr>
          <p:cNvSpPr txBox="1"/>
          <p:nvPr/>
        </p:nvSpPr>
        <p:spPr>
          <a:xfrm>
            <a:off x="2810130" y="1943746"/>
            <a:ext cx="6297528" cy="1246495"/>
          </a:xfrm>
          <a:prstGeom prst="rect">
            <a:avLst/>
          </a:prstGeom>
          <a:noFill/>
        </p:spPr>
        <p:txBody>
          <a:bodyPr wrap="square" rtlCol="0">
            <a:spAutoFit/>
          </a:bodyPr>
          <a:lstStyle/>
          <a:p>
            <a:r>
              <a:rPr lang="en-US" sz="2500" dirty="0">
                <a:latin typeface="Berlin Sans FB" panose="020E0602020502020306" pitchFamily="34" charset="0"/>
              </a:rPr>
              <a:t>- When she was 7 years old, she heard the voice of God for the first time inviting her to live a more perfect life.</a:t>
            </a:r>
          </a:p>
        </p:txBody>
      </p:sp>
      <p:sp>
        <p:nvSpPr>
          <p:cNvPr id="7" name="TextBox 6">
            <a:extLst>
              <a:ext uri="{FF2B5EF4-FFF2-40B4-BE49-F238E27FC236}">
                <a16:creationId xmlns:a16="http://schemas.microsoft.com/office/drawing/2014/main" id="{B8FAD6B3-E721-45FD-A3CD-CF09BAEB6130}"/>
              </a:ext>
            </a:extLst>
          </p:cNvPr>
          <p:cNvSpPr txBox="1"/>
          <p:nvPr/>
        </p:nvSpPr>
        <p:spPr>
          <a:xfrm>
            <a:off x="2730322" y="1042842"/>
            <a:ext cx="3926150" cy="369332"/>
          </a:xfrm>
          <a:prstGeom prst="rect">
            <a:avLst/>
          </a:prstGeom>
          <a:noFill/>
        </p:spPr>
        <p:txBody>
          <a:bodyPr wrap="square" rtlCol="0">
            <a:spAutoFit/>
          </a:bodyPr>
          <a:lstStyle/>
          <a:p>
            <a:r>
              <a:rPr lang="en-US" dirty="0"/>
              <a:t>Movie: </a:t>
            </a:r>
            <a:r>
              <a:rPr lang="en-US" dirty="0">
                <a:hlinkClick r:id="rId4"/>
              </a:rPr>
              <a:t>https://youtu.be/SAv4CeyU4Ao </a:t>
            </a:r>
            <a:endParaRPr lang="en-US" dirty="0"/>
          </a:p>
        </p:txBody>
      </p:sp>
      <p:sp>
        <p:nvSpPr>
          <p:cNvPr id="8" name="TextBox 7">
            <a:extLst>
              <a:ext uri="{FF2B5EF4-FFF2-40B4-BE49-F238E27FC236}">
                <a16:creationId xmlns:a16="http://schemas.microsoft.com/office/drawing/2014/main" id="{66E89BE6-98AE-6E4F-77EC-EF798E64349C}"/>
              </a:ext>
            </a:extLst>
          </p:cNvPr>
          <p:cNvSpPr txBox="1"/>
          <p:nvPr/>
        </p:nvSpPr>
        <p:spPr>
          <a:xfrm>
            <a:off x="838200" y="1121221"/>
            <a:ext cx="1527699" cy="477054"/>
          </a:xfrm>
          <a:prstGeom prst="rect">
            <a:avLst/>
          </a:prstGeom>
          <a:noFill/>
        </p:spPr>
        <p:txBody>
          <a:bodyPr wrap="square" rtlCol="0">
            <a:spAutoFit/>
          </a:bodyPr>
          <a:lstStyle/>
          <a:p>
            <a:r>
              <a:rPr lang="en-US" sz="2500" dirty="0">
                <a:latin typeface="Berlin Sans FB" panose="020E0602020502020306" pitchFamily="34" charset="0"/>
              </a:rPr>
              <a:t>HISTORY</a:t>
            </a:r>
          </a:p>
        </p:txBody>
      </p:sp>
    </p:spTree>
    <p:extLst>
      <p:ext uri="{BB962C8B-B14F-4D97-AF65-F5344CB8AC3E}">
        <p14:creationId xmlns:p14="http://schemas.microsoft.com/office/powerpoint/2010/main" val="26926176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wheel(1)">
                                      <p:cBhvr>
                                        <p:cTn id="11" dur="2000"/>
                                        <p:tgtEl>
                                          <p:spTgt spid="102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5" grpId="0"/>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D223F-4D91-4CAB-8C6D-9B5A4657230B}"/>
              </a:ext>
            </a:extLst>
          </p:cNvPr>
          <p:cNvSpPr txBox="1"/>
          <p:nvPr/>
        </p:nvSpPr>
        <p:spPr>
          <a:xfrm>
            <a:off x="79899" y="-48380"/>
            <a:ext cx="8839200" cy="1169551"/>
          </a:xfrm>
          <a:prstGeom prst="rect">
            <a:avLst/>
          </a:prstGeom>
          <a:noFill/>
        </p:spPr>
        <p:txBody>
          <a:bodyPr wrap="square" rtlCol="0">
            <a:spAutoFit/>
          </a:bodyPr>
          <a:lstStyle/>
          <a:p>
            <a:pPr algn="ctr"/>
            <a:r>
              <a:rPr lang="en-US" sz="3500" b="1" dirty="0">
                <a:solidFill>
                  <a:srgbClr val="FF0000"/>
                </a:solidFill>
                <a:latin typeface="Times New Roman" panose="02020603050405020304" pitchFamily="18" charset="0"/>
                <a:cs typeface="Times New Roman" panose="02020603050405020304" pitchFamily="18" charset="0"/>
              </a:rPr>
              <a:t>Divine Mercy Sunday</a:t>
            </a:r>
          </a:p>
          <a:p>
            <a:pPr algn="ctr"/>
            <a:endParaRPr lang="en-US" sz="3500" b="1" dirty="0">
              <a:latin typeface="Times New Roman" panose="02020603050405020304" pitchFamily="18" charset="0"/>
              <a:cs typeface="Times New Roman" panose="02020603050405020304" pitchFamily="18" charset="0"/>
            </a:endParaRPr>
          </a:p>
        </p:txBody>
      </p:sp>
      <p:sp>
        <p:nvSpPr>
          <p:cNvPr id="9" name="AutoShape 4">
            <a:extLst>
              <a:ext uri="{FF2B5EF4-FFF2-40B4-BE49-F238E27FC236}">
                <a16:creationId xmlns:a16="http://schemas.microsoft.com/office/drawing/2014/main" id="{11D78973-AA80-43E0-BB84-5B1B1BA4AAC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CBAE6330-688F-488A-8FF9-AD85260EF310}"/>
              </a:ext>
            </a:extLst>
          </p:cNvPr>
          <p:cNvSpPr txBox="1"/>
          <p:nvPr/>
        </p:nvSpPr>
        <p:spPr>
          <a:xfrm>
            <a:off x="3717954" y="610515"/>
            <a:ext cx="5507838" cy="1246495"/>
          </a:xfrm>
          <a:prstGeom prst="rect">
            <a:avLst/>
          </a:prstGeom>
          <a:noFill/>
        </p:spPr>
        <p:txBody>
          <a:bodyPr wrap="square" rtlCol="0">
            <a:spAutoFit/>
          </a:bodyPr>
          <a:lstStyle/>
          <a:p>
            <a:r>
              <a:rPr lang="en-US" sz="2500" dirty="0">
                <a:latin typeface="Berlin Sans FB" panose="020E0602020502020306" pitchFamily="34" charset="0"/>
              </a:rPr>
              <a:t>-Jesus appeared to Sister Faustina and told her that </a:t>
            </a:r>
            <a:r>
              <a:rPr lang="en-US" sz="2500" dirty="0">
                <a:solidFill>
                  <a:srgbClr val="FF0000"/>
                </a:solidFill>
                <a:latin typeface="Berlin Sans FB" panose="020E0602020502020306" pitchFamily="34" charset="0"/>
              </a:rPr>
              <a:t>3pm</a:t>
            </a:r>
            <a:r>
              <a:rPr lang="en-US" sz="2500" dirty="0">
                <a:latin typeface="Berlin Sans FB" panose="020E0602020502020306" pitchFamily="34" charset="0"/>
              </a:rPr>
              <a:t> </a:t>
            </a:r>
            <a:r>
              <a:rPr lang="en-US" sz="2500" dirty="0">
                <a:solidFill>
                  <a:srgbClr val="FF0000"/>
                </a:solidFill>
                <a:latin typeface="Berlin Sans FB" panose="020E0602020502020306" pitchFamily="34" charset="0"/>
              </a:rPr>
              <a:t>in the afternoon</a:t>
            </a:r>
            <a:r>
              <a:rPr lang="en-US" sz="2500" dirty="0">
                <a:latin typeface="Berlin Sans FB" panose="020E0602020502020306" pitchFamily="34" charset="0"/>
              </a:rPr>
              <a:t>, the time Jesus died…is a time of great mercy.</a:t>
            </a:r>
            <a:endParaRPr lang="en-US" dirty="0"/>
          </a:p>
        </p:txBody>
      </p:sp>
      <p:pic>
        <p:nvPicPr>
          <p:cNvPr id="6" name="Picture 5">
            <a:extLst>
              <a:ext uri="{FF2B5EF4-FFF2-40B4-BE49-F238E27FC236}">
                <a16:creationId xmlns:a16="http://schemas.microsoft.com/office/drawing/2014/main" id="{0FB0006E-927E-4CA7-98DD-33CB8D1B944D}"/>
              </a:ext>
            </a:extLst>
          </p:cNvPr>
          <p:cNvPicPr>
            <a:picLocks noChangeAspect="1"/>
          </p:cNvPicPr>
          <p:nvPr/>
        </p:nvPicPr>
        <p:blipFill>
          <a:blip r:embed="rId2"/>
          <a:stretch>
            <a:fillRect/>
          </a:stretch>
        </p:blipFill>
        <p:spPr>
          <a:xfrm>
            <a:off x="24103" y="682009"/>
            <a:ext cx="3693851" cy="3350398"/>
          </a:xfrm>
          <a:prstGeom prst="rect">
            <a:avLst/>
          </a:prstGeom>
        </p:spPr>
      </p:pic>
      <p:sp>
        <p:nvSpPr>
          <p:cNvPr id="14" name="TextBox 13">
            <a:extLst>
              <a:ext uri="{FF2B5EF4-FFF2-40B4-BE49-F238E27FC236}">
                <a16:creationId xmlns:a16="http://schemas.microsoft.com/office/drawing/2014/main" id="{14BDE71F-A406-41C0-BF9F-09120E245AFE}"/>
              </a:ext>
            </a:extLst>
          </p:cNvPr>
          <p:cNvSpPr txBox="1"/>
          <p:nvPr/>
        </p:nvSpPr>
        <p:spPr>
          <a:xfrm>
            <a:off x="365335" y="4325731"/>
            <a:ext cx="5674310" cy="2169825"/>
          </a:xfrm>
          <a:prstGeom prst="rect">
            <a:avLst/>
          </a:prstGeom>
          <a:noFill/>
        </p:spPr>
        <p:txBody>
          <a:bodyPr wrap="square">
            <a:spAutoFit/>
          </a:bodyPr>
          <a:lstStyle/>
          <a:p>
            <a:r>
              <a:rPr lang="en-US" sz="1800" dirty="0">
                <a:latin typeface="Berlin Sans FB" panose="020E0602020502020306" pitchFamily="34" charset="0"/>
              </a:rPr>
              <a:t>-</a:t>
            </a:r>
            <a:r>
              <a:rPr lang="en-US" sz="2500" dirty="0">
                <a:latin typeface="Berlin Sans FB" panose="020E0602020502020306" pitchFamily="34" charset="0"/>
              </a:rPr>
              <a:t>Jesus said to her: My daughter, Paint a picture of what you see with the words: “JESUS I TRUST IN YOU”. </a:t>
            </a:r>
          </a:p>
          <a:p>
            <a:endParaRPr lang="en-US" sz="1000" dirty="0">
              <a:latin typeface="Berlin Sans FB" panose="020E0602020502020306" pitchFamily="34" charset="0"/>
            </a:endParaRPr>
          </a:p>
          <a:p>
            <a:r>
              <a:rPr lang="en-US" sz="2500" dirty="0">
                <a:latin typeface="Berlin Sans FB" panose="020E0602020502020306" pitchFamily="34" charset="0"/>
              </a:rPr>
              <a:t>-Jesus promised great blessings for those who venerate this picture.</a:t>
            </a:r>
          </a:p>
        </p:txBody>
      </p:sp>
      <p:pic>
        <p:nvPicPr>
          <p:cNvPr id="2056" name="Picture 8">
            <a:extLst>
              <a:ext uri="{FF2B5EF4-FFF2-40B4-BE49-F238E27FC236}">
                <a16:creationId xmlns:a16="http://schemas.microsoft.com/office/drawing/2014/main" id="{8EFC79F6-B5F3-4219-83CC-533A57DA59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3307" y="3347325"/>
            <a:ext cx="2377832" cy="35106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583669D-DEE9-48C9-9C58-304F274A78D5}"/>
              </a:ext>
            </a:extLst>
          </p:cNvPr>
          <p:cNvSpPr txBox="1"/>
          <p:nvPr/>
        </p:nvSpPr>
        <p:spPr>
          <a:xfrm>
            <a:off x="3717954" y="1888948"/>
            <a:ext cx="5225423" cy="1631216"/>
          </a:xfrm>
          <a:prstGeom prst="rect">
            <a:avLst/>
          </a:prstGeom>
          <a:noFill/>
        </p:spPr>
        <p:txBody>
          <a:bodyPr wrap="square" rtlCol="0">
            <a:spAutoFit/>
          </a:bodyPr>
          <a:lstStyle/>
          <a:p>
            <a:r>
              <a:rPr lang="en-US" sz="2500" dirty="0">
                <a:latin typeface="Berlin Sans FB" panose="020E0602020502020306" pitchFamily="34" charset="0"/>
              </a:rPr>
              <a:t>-From His heart flowed two rays: one red and one white, symbolizing the blood and water that gushed from His side.</a:t>
            </a:r>
          </a:p>
        </p:txBody>
      </p:sp>
    </p:spTree>
    <p:extLst>
      <p:ext uri="{BB962C8B-B14F-4D97-AF65-F5344CB8AC3E}">
        <p14:creationId xmlns:p14="http://schemas.microsoft.com/office/powerpoint/2010/main" val="89150887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056"/>
                                        </p:tgtEl>
                                        <p:attrNameLst>
                                          <p:attrName>style.visibility</p:attrName>
                                        </p:attrNameLst>
                                      </p:cBhvr>
                                      <p:to>
                                        <p:strVal val="visible"/>
                                      </p:to>
                                    </p:set>
                                    <p:animEffect transition="in" filter="barn(inVertical)">
                                      <p:cBhvr>
                                        <p:cTn id="23" dur="500"/>
                                        <p:tgtEl>
                                          <p:spTgt spid="205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D223F-4D91-4CAB-8C6D-9B5A4657230B}"/>
              </a:ext>
            </a:extLst>
          </p:cNvPr>
          <p:cNvSpPr txBox="1"/>
          <p:nvPr/>
        </p:nvSpPr>
        <p:spPr>
          <a:xfrm>
            <a:off x="41541" y="304800"/>
            <a:ext cx="9144000" cy="954107"/>
          </a:xfrm>
          <a:prstGeom prst="rect">
            <a:avLst/>
          </a:prstGeom>
          <a:noFill/>
        </p:spPr>
        <p:txBody>
          <a:bodyPr wrap="square" rtlCol="0">
            <a:spAutoFit/>
          </a:bodyPr>
          <a:lstStyle/>
          <a:p>
            <a:pPr algn="ctr"/>
            <a:r>
              <a:rPr lang="en-US" sz="2800" dirty="0">
                <a:latin typeface="Arial Black" panose="020B0A04020102020204" pitchFamily="34" charset="0"/>
              </a:rPr>
              <a:t>On the evening of that first day of the week, when the doors were locked, </a:t>
            </a:r>
          </a:p>
        </p:txBody>
      </p:sp>
      <p:pic>
        <p:nvPicPr>
          <p:cNvPr id="7" name="Picture 6">
            <a:extLst>
              <a:ext uri="{FF2B5EF4-FFF2-40B4-BE49-F238E27FC236}">
                <a16:creationId xmlns:a16="http://schemas.microsoft.com/office/drawing/2014/main" id="{2EA0148D-B041-45E2-B604-E52D14C7AC82}"/>
              </a:ext>
            </a:extLst>
          </p:cNvPr>
          <p:cNvPicPr>
            <a:picLocks noChangeAspect="1"/>
          </p:cNvPicPr>
          <p:nvPr/>
        </p:nvPicPr>
        <p:blipFill>
          <a:blip r:embed="rId2"/>
          <a:stretch>
            <a:fillRect/>
          </a:stretch>
        </p:blipFill>
        <p:spPr>
          <a:xfrm>
            <a:off x="288636" y="1600201"/>
            <a:ext cx="8649810" cy="5257800"/>
          </a:xfrm>
          <a:prstGeom prst="rect">
            <a:avLst/>
          </a:prstGeom>
        </p:spPr>
      </p:pic>
    </p:spTree>
    <p:extLst>
      <p:ext uri="{BB962C8B-B14F-4D97-AF65-F5344CB8AC3E}">
        <p14:creationId xmlns:p14="http://schemas.microsoft.com/office/powerpoint/2010/main" val="28778209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D223F-4D91-4CAB-8C6D-9B5A4657230B}"/>
              </a:ext>
            </a:extLst>
          </p:cNvPr>
          <p:cNvSpPr txBox="1"/>
          <p:nvPr/>
        </p:nvSpPr>
        <p:spPr>
          <a:xfrm>
            <a:off x="304800" y="-59068"/>
            <a:ext cx="8839200" cy="1169551"/>
          </a:xfrm>
          <a:prstGeom prst="rect">
            <a:avLst/>
          </a:prstGeom>
          <a:noFill/>
        </p:spPr>
        <p:txBody>
          <a:bodyPr wrap="square" rtlCol="0">
            <a:spAutoFit/>
          </a:bodyPr>
          <a:lstStyle/>
          <a:p>
            <a:pPr algn="ctr"/>
            <a:r>
              <a:rPr lang="en-US" sz="3500" b="1" dirty="0">
                <a:solidFill>
                  <a:srgbClr val="FF0000"/>
                </a:solidFill>
                <a:latin typeface="Times New Roman" panose="02020603050405020304" pitchFamily="18" charset="0"/>
                <a:cs typeface="Times New Roman" panose="02020603050405020304" pitchFamily="18" charset="0"/>
              </a:rPr>
              <a:t>Chaplet and Feast of the Divine Mercy</a:t>
            </a:r>
          </a:p>
          <a:p>
            <a:pPr algn="ctr"/>
            <a:endParaRPr lang="en-US" sz="3500" b="1" dirty="0">
              <a:latin typeface="Times New Roman" panose="02020603050405020304" pitchFamily="18" charset="0"/>
              <a:cs typeface="Times New Roman" panose="02020603050405020304" pitchFamily="18" charset="0"/>
            </a:endParaRPr>
          </a:p>
        </p:txBody>
      </p:sp>
      <p:sp>
        <p:nvSpPr>
          <p:cNvPr id="9" name="AutoShape 4">
            <a:extLst>
              <a:ext uri="{FF2B5EF4-FFF2-40B4-BE49-F238E27FC236}">
                <a16:creationId xmlns:a16="http://schemas.microsoft.com/office/drawing/2014/main" id="{11D78973-AA80-43E0-BB84-5B1B1BA4AAC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CBAE6330-688F-488A-8FF9-AD85260EF310}"/>
              </a:ext>
            </a:extLst>
          </p:cNvPr>
          <p:cNvSpPr txBox="1"/>
          <p:nvPr/>
        </p:nvSpPr>
        <p:spPr>
          <a:xfrm>
            <a:off x="3981450" y="598944"/>
            <a:ext cx="5021894" cy="2123658"/>
          </a:xfrm>
          <a:prstGeom prst="rect">
            <a:avLst/>
          </a:prstGeom>
          <a:noFill/>
        </p:spPr>
        <p:txBody>
          <a:bodyPr wrap="square" rtlCol="0">
            <a:spAutoFit/>
          </a:bodyPr>
          <a:lstStyle/>
          <a:p>
            <a:pPr algn="just"/>
            <a:r>
              <a:rPr lang="en-US" sz="2200" dirty="0">
                <a:latin typeface="Berlin Sans FB" panose="020E0602020502020306" pitchFamily="34" charset="0"/>
              </a:rPr>
              <a:t>-Jesus also asked that everyone pray at </a:t>
            </a:r>
            <a:r>
              <a:rPr lang="en-US" sz="2200" dirty="0">
                <a:solidFill>
                  <a:srgbClr val="FF0000"/>
                </a:solidFill>
                <a:latin typeface="Berlin Sans FB" panose="020E0602020502020306" pitchFamily="34" charset="0"/>
              </a:rPr>
              <a:t>3pm in the afternoon </a:t>
            </a:r>
            <a:r>
              <a:rPr lang="en-US" sz="2200" dirty="0">
                <a:latin typeface="Berlin Sans FB" panose="020E0602020502020306" pitchFamily="34" charset="0"/>
              </a:rPr>
              <a:t>the Chaplet of Divine Mercy and that,</a:t>
            </a:r>
          </a:p>
          <a:p>
            <a:pPr algn="just"/>
            <a:r>
              <a:rPr lang="en-US" sz="2200" dirty="0">
                <a:latin typeface="Berlin Sans FB" panose="020E0602020502020306" pitchFamily="34" charset="0"/>
              </a:rPr>
              <a:t>-The Church celebrate on the 2</a:t>
            </a:r>
            <a:r>
              <a:rPr lang="en-US" sz="2200" baseline="30000" dirty="0">
                <a:latin typeface="Berlin Sans FB" panose="020E0602020502020306" pitchFamily="34" charset="0"/>
              </a:rPr>
              <a:t>nd</a:t>
            </a:r>
            <a:r>
              <a:rPr lang="en-US" sz="2200" dirty="0">
                <a:latin typeface="Berlin Sans FB" panose="020E0602020502020306" pitchFamily="34" charset="0"/>
              </a:rPr>
              <a:t> Sunday of Easter the </a:t>
            </a:r>
            <a:r>
              <a:rPr lang="en-US" sz="2200" dirty="0">
                <a:solidFill>
                  <a:srgbClr val="FF0000"/>
                </a:solidFill>
                <a:latin typeface="Berlin Sans FB" panose="020E0602020502020306" pitchFamily="34" charset="0"/>
              </a:rPr>
              <a:t>FEAST OF THE DIVINE MERCY</a:t>
            </a:r>
            <a:r>
              <a:rPr lang="en-US" sz="2200" dirty="0">
                <a:latin typeface="Berlin Sans FB" panose="020E0602020502020306" pitchFamily="34" charset="0"/>
              </a:rPr>
              <a:t>.</a:t>
            </a:r>
          </a:p>
        </p:txBody>
      </p:sp>
      <p:pic>
        <p:nvPicPr>
          <p:cNvPr id="8" name="Picture 7">
            <a:extLst>
              <a:ext uri="{FF2B5EF4-FFF2-40B4-BE49-F238E27FC236}">
                <a16:creationId xmlns:a16="http://schemas.microsoft.com/office/drawing/2014/main" id="{3CEED1A2-2E6D-4A61-97DB-81B3DC6F6068}"/>
              </a:ext>
            </a:extLst>
          </p:cNvPr>
          <p:cNvPicPr>
            <a:picLocks noChangeAspect="1"/>
          </p:cNvPicPr>
          <p:nvPr/>
        </p:nvPicPr>
        <p:blipFill>
          <a:blip r:embed="rId2"/>
          <a:stretch>
            <a:fillRect/>
          </a:stretch>
        </p:blipFill>
        <p:spPr>
          <a:xfrm>
            <a:off x="189134" y="598944"/>
            <a:ext cx="3676650" cy="6049124"/>
          </a:xfrm>
          <a:prstGeom prst="rect">
            <a:avLst/>
          </a:prstGeom>
        </p:spPr>
      </p:pic>
      <p:sp>
        <p:nvSpPr>
          <p:cNvPr id="10" name="TextBox 9">
            <a:extLst>
              <a:ext uri="{FF2B5EF4-FFF2-40B4-BE49-F238E27FC236}">
                <a16:creationId xmlns:a16="http://schemas.microsoft.com/office/drawing/2014/main" id="{1686FAFF-A1B7-47D9-8710-0D9C2E1B0665}"/>
              </a:ext>
            </a:extLst>
          </p:cNvPr>
          <p:cNvSpPr txBox="1"/>
          <p:nvPr/>
        </p:nvSpPr>
        <p:spPr>
          <a:xfrm>
            <a:off x="3945357" y="2626049"/>
            <a:ext cx="4998034" cy="1446550"/>
          </a:xfrm>
          <a:prstGeom prst="rect">
            <a:avLst/>
          </a:prstGeom>
          <a:noFill/>
        </p:spPr>
        <p:txBody>
          <a:bodyPr wrap="square" rtlCol="0">
            <a:spAutoFit/>
          </a:bodyPr>
          <a:lstStyle/>
          <a:p>
            <a:pPr algn="just"/>
            <a:r>
              <a:rPr lang="en-US" sz="2200" dirty="0">
                <a:latin typeface="Berlin Sans FB" panose="020E0602020502020306" pitchFamily="34" charset="0"/>
              </a:rPr>
              <a:t>-In this feast we celebrate </a:t>
            </a:r>
            <a:r>
              <a:rPr lang="en-US" sz="2200" dirty="0">
                <a:solidFill>
                  <a:srgbClr val="FF0000"/>
                </a:solidFill>
                <a:latin typeface="Berlin Sans FB" panose="020E0602020502020306" pitchFamily="34" charset="0"/>
              </a:rPr>
              <a:t>Jesus’s Love and Mercy</a:t>
            </a:r>
            <a:r>
              <a:rPr lang="en-US" sz="2200" dirty="0">
                <a:latin typeface="Berlin Sans FB" panose="020E0602020502020306" pitchFamily="34" charset="0"/>
              </a:rPr>
              <a:t> for us, and He invites us to share this love and mercy with others, especially the most needy.</a:t>
            </a:r>
          </a:p>
        </p:txBody>
      </p:sp>
      <p:pic>
        <p:nvPicPr>
          <p:cNvPr id="12" name="Picture 11">
            <a:extLst>
              <a:ext uri="{FF2B5EF4-FFF2-40B4-BE49-F238E27FC236}">
                <a16:creationId xmlns:a16="http://schemas.microsoft.com/office/drawing/2014/main" id="{C59A0EF1-13A0-41EA-B175-014AE90E0C11}"/>
              </a:ext>
            </a:extLst>
          </p:cNvPr>
          <p:cNvPicPr>
            <a:picLocks noChangeAspect="1"/>
          </p:cNvPicPr>
          <p:nvPr/>
        </p:nvPicPr>
        <p:blipFill>
          <a:blip r:embed="rId3"/>
          <a:stretch>
            <a:fillRect/>
          </a:stretch>
        </p:blipFill>
        <p:spPr>
          <a:xfrm>
            <a:off x="3920739" y="4200469"/>
            <a:ext cx="1799944" cy="2442910"/>
          </a:xfrm>
          <a:prstGeom prst="rect">
            <a:avLst/>
          </a:prstGeom>
        </p:spPr>
      </p:pic>
      <p:pic>
        <p:nvPicPr>
          <p:cNvPr id="15" name="Picture 14">
            <a:extLst>
              <a:ext uri="{FF2B5EF4-FFF2-40B4-BE49-F238E27FC236}">
                <a16:creationId xmlns:a16="http://schemas.microsoft.com/office/drawing/2014/main" id="{9715ED28-892C-4600-BA35-5497A26A8753}"/>
              </a:ext>
            </a:extLst>
          </p:cNvPr>
          <p:cNvPicPr>
            <a:picLocks noChangeAspect="1"/>
          </p:cNvPicPr>
          <p:nvPr/>
        </p:nvPicPr>
        <p:blipFill>
          <a:blip r:embed="rId4"/>
          <a:stretch>
            <a:fillRect/>
          </a:stretch>
        </p:blipFill>
        <p:spPr>
          <a:xfrm>
            <a:off x="5775638" y="4200469"/>
            <a:ext cx="1799944" cy="2442910"/>
          </a:xfrm>
          <a:prstGeom prst="rect">
            <a:avLst/>
          </a:prstGeom>
        </p:spPr>
      </p:pic>
      <p:pic>
        <p:nvPicPr>
          <p:cNvPr id="17" name="Picture 16">
            <a:extLst>
              <a:ext uri="{FF2B5EF4-FFF2-40B4-BE49-F238E27FC236}">
                <a16:creationId xmlns:a16="http://schemas.microsoft.com/office/drawing/2014/main" id="{9549F982-DF6F-4BB3-8E8A-A013BCA40523}"/>
              </a:ext>
            </a:extLst>
          </p:cNvPr>
          <p:cNvPicPr>
            <a:picLocks noChangeAspect="1"/>
          </p:cNvPicPr>
          <p:nvPr/>
        </p:nvPicPr>
        <p:blipFill>
          <a:blip r:embed="rId5"/>
          <a:stretch>
            <a:fillRect/>
          </a:stretch>
        </p:blipFill>
        <p:spPr>
          <a:xfrm>
            <a:off x="7630537" y="4200469"/>
            <a:ext cx="1456522" cy="2442910"/>
          </a:xfrm>
          <a:prstGeom prst="rect">
            <a:avLst/>
          </a:prstGeom>
        </p:spPr>
      </p:pic>
      <p:sp>
        <p:nvSpPr>
          <p:cNvPr id="4" name="TextBox 3">
            <a:extLst>
              <a:ext uri="{FF2B5EF4-FFF2-40B4-BE49-F238E27FC236}">
                <a16:creationId xmlns:a16="http://schemas.microsoft.com/office/drawing/2014/main" id="{15DF7DBB-111A-414B-9043-D0AAFCA3A8DE}"/>
              </a:ext>
            </a:extLst>
          </p:cNvPr>
          <p:cNvSpPr txBox="1"/>
          <p:nvPr/>
        </p:nvSpPr>
        <p:spPr>
          <a:xfrm>
            <a:off x="3920739" y="5334000"/>
            <a:ext cx="651261" cy="600164"/>
          </a:xfrm>
          <a:prstGeom prst="rect">
            <a:avLst/>
          </a:prstGeom>
          <a:solidFill>
            <a:schemeClr val="bg1"/>
          </a:solidFill>
        </p:spPr>
        <p:txBody>
          <a:bodyPr wrap="square" rtlCol="0">
            <a:spAutoFit/>
          </a:bodyPr>
          <a:lstStyle/>
          <a:p>
            <a:pPr algn="ctr"/>
            <a:r>
              <a:rPr lang="en-US" sz="1100" b="1" dirty="0">
                <a:latin typeface="Abadi" panose="020B0604020104020204" pitchFamily="34" charset="0"/>
              </a:rPr>
              <a:t>Feed the Hungry</a:t>
            </a:r>
          </a:p>
        </p:txBody>
      </p:sp>
      <p:sp>
        <p:nvSpPr>
          <p:cNvPr id="11" name="TextBox 10">
            <a:extLst>
              <a:ext uri="{FF2B5EF4-FFF2-40B4-BE49-F238E27FC236}">
                <a16:creationId xmlns:a16="http://schemas.microsoft.com/office/drawing/2014/main" id="{E7BB3346-9484-4CE7-8DC5-8099F45C673E}"/>
              </a:ext>
            </a:extLst>
          </p:cNvPr>
          <p:cNvSpPr txBox="1"/>
          <p:nvPr/>
        </p:nvSpPr>
        <p:spPr>
          <a:xfrm>
            <a:off x="5720683" y="5348068"/>
            <a:ext cx="651261" cy="830997"/>
          </a:xfrm>
          <a:prstGeom prst="rect">
            <a:avLst/>
          </a:prstGeom>
          <a:solidFill>
            <a:schemeClr val="bg1"/>
          </a:solidFill>
        </p:spPr>
        <p:txBody>
          <a:bodyPr wrap="square" rtlCol="0">
            <a:spAutoFit/>
          </a:bodyPr>
          <a:lstStyle/>
          <a:p>
            <a:pPr algn="ctr"/>
            <a:r>
              <a:rPr lang="en-US" sz="1200" b="1" dirty="0">
                <a:latin typeface="Abadi" panose="020B0604020104020204" pitchFamily="34" charset="0"/>
              </a:rPr>
              <a:t>Give drink to the thirsty</a:t>
            </a:r>
          </a:p>
        </p:txBody>
      </p:sp>
      <p:sp>
        <p:nvSpPr>
          <p:cNvPr id="13" name="TextBox 12">
            <a:extLst>
              <a:ext uri="{FF2B5EF4-FFF2-40B4-BE49-F238E27FC236}">
                <a16:creationId xmlns:a16="http://schemas.microsoft.com/office/drawing/2014/main" id="{A8847471-42E8-4824-B533-719D534EDEFA}"/>
              </a:ext>
            </a:extLst>
          </p:cNvPr>
          <p:cNvSpPr txBox="1"/>
          <p:nvPr/>
        </p:nvSpPr>
        <p:spPr>
          <a:xfrm>
            <a:off x="7616469" y="4200469"/>
            <a:ext cx="1456522" cy="461665"/>
          </a:xfrm>
          <a:prstGeom prst="rect">
            <a:avLst/>
          </a:prstGeom>
          <a:solidFill>
            <a:schemeClr val="bg1"/>
          </a:solidFill>
        </p:spPr>
        <p:txBody>
          <a:bodyPr wrap="square" rtlCol="0">
            <a:spAutoFit/>
          </a:bodyPr>
          <a:lstStyle/>
          <a:p>
            <a:pPr algn="ctr"/>
            <a:r>
              <a:rPr lang="en-US" sz="1200" b="1" dirty="0">
                <a:latin typeface="Abadi" panose="020B0604020104020204" pitchFamily="34" charset="0"/>
              </a:rPr>
              <a:t>Pray for the living and the dead.</a:t>
            </a:r>
          </a:p>
        </p:txBody>
      </p:sp>
    </p:spTree>
    <p:extLst>
      <p:ext uri="{BB962C8B-B14F-4D97-AF65-F5344CB8AC3E}">
        <p14:creationId xmlns:p14="http://schemas.microsoft.com/office/powerpoint/2010/main" val="18137265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circle(in)">
                                      <p:cBhvr>
                                        <p:cTn id="36" dur="20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4" grpId="0" animBg="1"/>
      <p:bldP spid="11"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ECBFB152-674D-425B-B6DC-C9B2F6A920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18" y="857250"/>
            <a:ext cx="51435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519C5D1-7E39-4F4D-B3D3-8DE998C01C74}"/>
              </a:ext>
            </a:extLst>
          </p:cNvPr>
          <p:cNvSpPr txBox="1"/>
          <p:nvPr/>
        </p:nvSpPr>
        <p:spPr>
          <a:xfrm>
            <a:off x="5334000" y="1060936"/>
            <a:ext cx="3546662" cy="4939814"/>
          </a:xfrm>
          <a:prstGeom prst="rect">
            <a:avLst/>
          </a:prstGeom>
          <a:noFill/>
        </p:spPr>
        <p:txBody>
          <a:bodyPr wrap="square">
            <a:spAutoFit/>
          </a:bodyPr>
          <a:lstStyle/>
          <a:p>
            <a:pPr algn="ctr"/>
            <a:r>
              <a:rPr lang="en-US" sz="2100" b="1" dirty="0">
                <a:solidFill>
                  <a:srgbClr val="000000"/>
                </a:solidFill>
                <a:latin typeface="Times New Roman" panose="02020603050405020304" pitchFamily="18" charset="0"/>
              </a:rPr>
              <a:t>(Optional)</a:t>
            </a:r>
          </a:p>
          <a:p>
            <a:pPr algn="ctr"/>
            <a:r>
              <a:rPr lang="en-US" sz="2100" b="1" dirty="0">
                <a:solidFill>
                  <a:srgbClr val="000000"/>
                </a:solidFill>
                <a:latin typeface="Times New Roman" panose="02020603050405020304" pitchFamily="18" charset="0"/>
              </a:rPr>
              <a:t>You expired, Jesus, but the source of life gushed forth for souls, and the ocean of mercy opened up for the whole world. O Fount of Life, unfathomable Divine Mercy, envelop the whole world and empty Yourself out upon us. </a:t>
            </a:r>
            <a:r>
              <a:rPr lang="es-ES" sz="2100" b="1" dirty="0">
                <a:solidFill>
                  <a:srgbClr val="000000"/>
                </a:solidFill>
                <a:latin typeface="Times New Roman" panose="02020603050405020304" pitchFamily="18" charset="0"/>
              </a:rPr>
              <a:t>(Diario, 1319).</a:t>
            </a:r>
            <a:br>
              <a:rPr lang="es-ES" sz="2100" b="1" dirty="0"/>
            </a:br>
            <a:endParaRPr lang="es-ES" sz="2100" b="1" dirty="0"/>
          </a:p>
          <a:p>
            <a:pPr algn="ctr"/>
            <a:r>
              <a:rPr lang="en-US" sz="2100" b="1" dirty="0">
                <a:solidFill>
                  <a:srgbClr val="FF0000"/>
                </a:solidFill>
                <a:latin typeface="Times New Roman" panose="02020603050405020304" pitchFamily="18" charset="0"/>
              </a:rPr>
              <a:t>O Blood and Water, which gushed forth from the Heart of Jesus as a fount of mercy for us, I trust in You! </a:t>
            </a:r>
            <a:endParaRPr lang="en-US" sz="2100" b="1" dirty="0">
              <a:solidFill>
                <a:srgbClr val="FF0000"/>
              </a:solidFill>
            </a:endParaRPr>
          </a:p>
        </p:txBody>
      </p:sp>
    </p:spTree>
    <p:extLst>
      <p:ext uri="{BB962C8B-B14F-4D97-AF65-F5344CB8AC3E}">
        <p14:creationId xmlns:p14="http://schemas.microsoft.com/office/powerpoint/2010/main" val="205804584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 name="Picture 30">
            <a:extLst>
              <a:ext uri="{FF2B5EF4-FFF2-40B4-BE49-F238E27FC236}">
                <a16:creationId xmlns:a16="http://schemas.microsoft.com/office/drawing/2014/main" id="{15815EDD-0A0A-4E20-8072-6EECD5163D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0075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DA699C7A-E2D3-442B-B5B5-013631E82FDD}"/>
              </a:ext>
            </a:extLst>
          </p:cNvPr>
          <p:cNvSpPr txBox="1"/>
          <p:nvPr/>
        </p:nvSpPr>
        <p:spPr>
          <a:xfrm>
            <a:off x="3124200" y="2276897"/>
            <a:ext cx="7593376" cy="553998"/>
          </a:xfrm>
          <a:prstGeom prst="rect">
            <a:avLst/>
          </a:prstGeom>
          <a:noFill/>
        </p:spPr>
        <p:txBody>
          <a:bodyPr wrap="square" rtlCol="0">
            <a:spAutoFit/>
          </a:bodyPr>
          <a:lstStyle/>
          <a:p>
            <a:pPr algn="ctr"/>
            <a:r>
              <a:rPr lang="en-US" sz="3000" dirty="0">
                <a:solidFill>
                  <a:srgbClr val="C00000"/>
                </a:solidFill>
                <a:latin typeface="Arial Black" panose="020B0A04020102020204" pitchFamily="34" charset="0"/>
              </a:rPr>
              <a:t>OUR FATHER</a:t>
            </a:r>
          </a:p>
        </p:txBody>
      </p:sp>
      <p:pic>
        <p:nvPicPr>
          <p:cNvPr id="23" name="Picture 22">
            <a:extLst>
              <a:ext uri="{FF2B5EF4-FFF2-40B4-BE49-F238E27FC236}">
                <a16:creationId xmlns:a16="http://schemas.microsoft.com/office/drawing/2014/main" id="{A908A876-0E59-4883-BFC1-4267119910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9273" y="3893659"/>
            <a:ext cx="1178026" cy="1086729"/>
          </a:xfrm>
          <a:prstGeom prst="rect">
            <a:avLst/>
          </a:prstGeom>
        </p:spPr>
      </p:pic>
      <p:sp>
        <p:nvSpPr>
          <p:cNvPr id="24" name="TextBox 23">
            <a:extLst>
              <a:ext uri="{FF2B5EF4-FFF2-40B4-BE49-F238E27FC236}">
                <a16:creationId xmlns:a16="http://schemas.microsoft.com/office/drawing/2014/main" id="{8E9FDFAA-4363-41D6-BD27-FBE295046160}"/>
              </a:ext>
            </a:extLst>
          </p:cNvPr>
          <p:cNvSpPr txBox="1"/>
          <p:nvPr/>
        </p:nvSpPr>
        <p:spPr>
          <a:xfrm>
            <a:off x="3429000" y="4569928"/>
            <a:ext cx="7593376" cy="553998"/>
          </a:xfrm>
          <a:prstGeom prst="rect">
            <a:avLst/>
          </a:prstGeom>
          <a:noFill/>
        </p:spPr>
        <p:txBody>
          <a:bodyPr wrap="square" rtlCol="0">
            <a:spAutoFit/>
          </a:bodyPr>
          <a:lstStyle/>
          <a:p>
            <a:pPr algn="ctr"/>
            <a:r>
              <a:rPr lang="en-US" sz="3000" dirty="0">
                <a:solidFill>
                  <a:srgbClr val="00B0F0"/>
                </a:solidFill>
                <a:latin typeface="Arial Black" panose="020B0A04020102020204" pitchFamily="34" charset="0"/>
              </a:rPr>
              <a:t>HAIL MARY</a:t>
            </a:r>
          </a:p>
        </p:txBody>
      </p:sp>
      <p:sp>
        <p:nvSpPr>
          <p:cNvPr id="6" name="AutoShape 14">
            <a:extLst>
              <a:ext uri="{FF2B5EF4-FFF2-40B4-BE49-F238E27FC236}">
                <a16:creationId xmlns:a16="http://schemas.microsoft.com/office/drawing/2014/main" id="{46F7B5A7-A97D-4A56-817D-1CF8DE3E6A8B}"/>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35" name="Picture 8">
            <a:extLst>
              <a:ext uri="{FF2B5EF4-FFF2-40B4-BE49-F238E27FC236}">
                <a16:creationId xmlns:a16="http://schemas.microsoft.com/office/drawing/2014/main" id="{288E6AAD-3E13-421D-B409-4C68C71F05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0124" y="1500106"/>
            <a:ext cx="1097017" cy="8290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F435A1CC-648D-4DAB-ABD3-0ED76EB269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082" y="1353315"/>
            <a:ext cx="3752842" cy="3752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38249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50" y="1549237"/>
            <a:ext cx="1166037" cy="129705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4002" y="857250"/>
            <a:ext cx="2378798" cy="259584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3115" y="857250"/>
            <a:ext cx="2394816" cy="259584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8247" y="856382"/>
            <a:ext cx="2353562" cy="259584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502" y="3536537"/>
            <a:ext cx="2196509" cy="2474156"/>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0563" y="3536538"/>
            <a:ext cx="2233382" cy="2474155"/>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40497" y="3536538"/>
            <a:ext cx="2265189" cy="2474155"/>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32239" y="3536538"/>
            <a:ext cx="2233382" cy="2454265"/>
          </a:xfrm>
          <a:prstGeom prst="rect">
            <a:avLst/>
          </a:prstGeom>
        </p:spPr>
      </p:pic>
      <p:sp>
        <p:nvSpPr>
          <p:cNvPr id="2" name="TextBox 1"/>
          <p:cNvSpPr txBox="1"/>
          <p:nvPr/>
        </p:nvSpPr>
        <p:spPr>
          <a:xfrm>
            <a:off x="287889" y="1768446"/>
            <a:ext cx="725557" cy="323165"/>
          </a:xfrm>
          <a:prstGeom prst="rect">
            <a:avLst/>
          </a:prstGeom>
          <a:solidFill>
            <a:srgbClr val="FFC000"/>
          </a:solidFill>
        </p:spPr>
        <p:txBody>
          <a:bodyPr wrap="square" rtlCol="0">
            <a:spAutoFit/>
          </a:bodyPr>
          <a:lstStyle/>
          <a:p>
            <a:r>
              <a:rPr lang="en-US" sz="1500" b="1" dirty="0">
                <a:latin typeface="Comic Sans MS" panose="030F0702030302020204" pitchFamily="66" charset="0"/>
              </a:rPr>
              <a:t>THE</a:t>
            </a:r>
          </a:p>
        </p:txBody>
      </p:sp>
      <p:sp>
        <p:nvSpPr>
          <p:cNvPr id="11" name="TextBox 10"/>
          <p:cNvSpPr txBox="1"/>
          <p:nvPr/>
        </p:nvSpPr>
        <p:spPr>
          <a:xfrm>
            <a:off x="149087" y="2091611"/>
            <a:ext cx="944217" cy="323165"/>
          </a:xfrm>
          <a:prstGeom prst="rect">
            <a:avLst/>
          </a:prstGeom>
          <a:solidFill>
            <a:srgbClr val="FFC000"/>
          </a:solidFill>
        </p:spPr>
        <p:txBody>
          <a:bodyPr wrap="square" rtlCol="0">
            <a:spAutoFit/>
          </a:bodyPr>
          <a:lstStyle/>
          <a:p>
            <a:pPr algn="ctr"/>
            <a:r>
              <a:rPr lang="en-US" sz="1500" b="1" dirty="0">
                <a:latin typeface="Comic Sans MS" panose="030F0702030302020204" pitchFamily="66" charset="0"/>
              </a:rPr>
              <a:t>CREED</a:t>
            </a:r>
          </a:p>
        </p:txBody>
      </p:sp>
      <p:sp>
        <p:nvSpPr>
          <p:cNvPr id="12" name="TextBox 11"/>
          <p:cNvSpPr txBox="1"/>
          <p:nvPr/>
        </p:nvSpPr>
        <p:spPr>
          <a:xfrm>
            <a:off x="1424003" y="3200503"/>
            <a:ext cx="2378797" cy="346249"/>
          </a:xfrm>
          <a:prstGeom prst="rect">
            <a:avLst/>
          </a:prstGeom>
          <a:solidFill>
            <a:schemeClr val="bg1"/>
          </a:solidFill>
        </p:spPr>
        <p:txBody>
          <a:bodyPr wrap="square" rtlCol="0">
            <a:spAutoFit/>
          </a:bodyPr>
          <a:lstStyle/>
          <a:p>
            <a:r>
              <a:rPr lang="en-US" sz="825" b="1" dirty="0">
                <a:latin typeface="Comic Sans MS" panose="030F0702030302020204" pitchFamily="66" charset="0"/>
              </a:rPr>
              <a:t>I believe in one God, the Father Almighty,</a:t>
            </a:r>
          </a:p>
        </p:txBody>
      </p:sp>
      <p:sp>
        <p:nvSpPr>
          <p:cNvPr id="13" name="TextBox 12"/>
          <p:cNvSpPr txBox="1"/>
          <p:nvPr/>
        </p:nvSpPr>
        <p:spPr>
          <a:xfrm>
            <a:off x="4084983" y="3200503"/>
            <a:ext cx="2216426" cy="219291"/>
          </a:xfrm>
          <a:prstGeom prst="rect">
            <a:avLst/>
          </a:prstGeom>
          <a:solidFill>
            <a:schemeClr val="bg1"/>
          </a:solidFill>
        </p:spPr>
        <p:txBody>
          <a:bodyPr wrap="square" rtlCol="0">
            <a:spAutoFit/>
          </a:bodyPr>
          <a:lstStyle/>
          <a:p>
            <a:pPr algn="ctr"/>
            <a:r>
              <a:rPr lang="en-US" sz="825" b="1" dirty="0">
                <a:latin typeface="Comic Sans MS" panose="030F0702030302020204" pitchFamily="66" charset="0"/>
              </a:rPr>
              <a:t>Creator of Heaven and Earth,</a:t>
            </a:r>
          </a:p>
        </p:txBody>
      </p:sp>
      <p:sp>
        <p:nvSpPr>
          <p:cNvPr id="14" name="TextBox 13"/>
          <p:cNvSpPr txBox="1"/>
          <p:nvPr/>
        </p:nvSpPr>
        <p:spPr>
          <a:xfrm>
            <a:off x="6646814" y="3116736"/>
            <a:ext cx="2216426" cy="346249"/>
          </a:xfrm>
          <a:prstGeom prst="rect">
            <a:avLst/>
          </a:prstGeom>
          <a:solidFill>
            <a:schemeClr val="bg1"/>
          </a:solidFill>
        </p:spPr>
        <p:txBody>
          <a:bodyPr wrap="square" rtlCol="0">
            <a:spAutoFit/>
          </a:bodyPr>
          <a:lstStyle/>
          <a:p>
            <a:pPr algn="ctr"/>
            <a:r>
              <a:rPr lang="en-US" sz="825" b="1" dirty="0">
                <a:latin typeface="Comic Sans MS" panose="030F0702030302020204" pitchFamily="66" charset="0"/>
              </a:rPr>
              <a:t>and in Jesus Christ, </a:t>
            </a:r>
          </a:p>
          <a:p>
            <a:pPr algn="ctr"/>
            <a:r>
              <a:rPr lang="en-US" sz="825" b="1" dirty="0">
                <a:latin typeface="Comic Sans MS" panose="030F0702030302020204" pitchFamily="66" charset="0"/>
              </a:rPr>
              <a:t>His only Son, Our Lord,</a:t>
            </a:r>
          </a:p>
        </p:txBody>
      </p:sp>
      <p:sp>
        <p:nvSpPr>
          <p:cNvPr id="15" name="TextBox 14"/>
          <p:cNvSpPr txBox="1"/>
          <p:nvPr/>
        </p:nvSpPr>
        <p:spPr>
          <a:xfrm>
            <a:off x="78380" y="5645377"/>
            <a:ext cx="2153420" cy="346249"/>
          </a:xfrm>
          <a:prstGeom prst="rect">
            <a:avLst/>
          </a:prstGeom>
          <a:solidFill>
            <a:schemeClr val="bg1"/>
          </a:solidFill>
        </p:spPr>
        <p:txBody>
          <a:bodyPr wrap="square" rtlCol="0">
            <a:spAutoFit/>
          </a:bodyPr>
          <a:lstStyle/>
          <a:p>
            <a:pPr algn="ctr"/>
            <a:r>
              <a:rPr lang="en-US" sz="825" b="1" dirty="0">
                <a:latin typeface="Comic Sans MS" panose="030F0702030302020204" pitchFamily="66" charset="0"/>
              </a:rPr>
              <a:t>who was conceived </a:t>
            </a:r>
          </a:p>
          <a:p>
            <a:pPr algn="ctr"/>
            <a:r>
              <a:rPr lang="en-US" sz="825" b="1" dirty="0">
                <a:latin typeface="Comic Sans MS" panose="030F0702030302020204" pitchFamily="66" charset="0"/>
              </a:rPr>
              <a:t>by the Holy Spirit,</a:t>
            </a:r>
          </a:p>
        </p:txBody>
      </p:sp>
      <p:sp>
        <p:nvSpPr>
          <p:cNvPr id="16" name="TextBox 15"/>
          <p:cNvSpPr txBox="1"/>
          <p:nvPr/>
        </p:nvSpPr>
        <p:spPr>
          <a:xfrm>
            <a:off x="2297518" y="5772335"/>
            <a:ext cx="2216426" cy="219291"/>
          </a:xfrm>
          <a:prstGeom prst="rect">
            <a:avLst/>
          </a:prstGeom>
          <a:solidFill>
            <a:schemeClr val="bg1"/>
          </a:solidFill>
        </p:spPr>
        <p:txBody>
          <a:bodyPr wrap="square" rtlCol="0">
            <a:spAutoFit/>
          </a:bodyPr>
          <a:lstStyle/>
          <a:p>
            <a:pPr algn="ctr"/>
            <a:r>
              <a:rPr lang="en-US" sz="825" b="1" dirty="0">
                <a:latin typeface="Comic Sans MS" panose="030F0702030302020204" pitchFamily="66" charset="0"/>
              </a:rPr>
              <a:t>born of the Virgin Mary,</a:t>
            </a:r>
          </a:p>
        </p:txBody>
      </p:sp>
      <p:sp>
        <p:nvSpPr>
          <p:cNvPr id="17" name="TextBox 16"/>
          <p:cNvSpPr txBox="1"/>
          <p:nvPr/>
        </p:nvSpPr>
        <p:spPr>
          <a:xfrm>
            <a:off x="4540497" y="5790691"/>
            <a:ext cx="2216426" cy="219291"/>
          </a:xfrm>
          <a:prstGeom prst="rect">
            <a:avLst/>
          </a:prstGeom>
          <a:solidFill>
            <a:schemeClr val="bg1"/>
          </a:solidFill>
        </p:spPr>
        <p:txBody>
          <a:bodyPr wrap="square" rtlCol="0">
            <a:spAutoFit/>
          </a:bodyPr>
          <a:lstStyle/>
          <a:p>
            <a:pPr algn="ctr"/>
            <a:r>
              <a:rPr lang="en-US" sz="825" b="1" dirty="0">
                <a:latin typeface="Comic Sans MS" panose="030F0702030302020204" pitchFamily="66" charset="0"/>
              </a:rPr>
              <a:t>suffered under Pontius Pilate,</a:t>
            </a:r>
          </a:p>
        </p:txBody>
      </p:sp>
      <p:sp>
        <p:nvSpPr>
          <p:cNvPr id="18" name="TextBox 17"/>
          <p:cNvSpPr txBox="1"/>
          <p:nvPr/>
        </p:nvSpPr>
        <p:spPr>
          <a:xfrm>
            <a:off x="6849195" y="5772335"/>
            <a:ext cx="2216426" cy="219291"/>
          </a:xfrm>
          <a:prstGeom prst="rect">
            <a:avLst/>
          </a:prstGeom>
          <a:solidFill>
            <a:schemeClr val="bg1"/>
          </a:solidFill>
        </p:spPr>
        <p:txBody>
          <a:bodyPr wrap="square" rtlCol="0">
            <a:spAutoFit/>
          </a:bodyPr>
          <a:lstStyle/>
          <a:p>
            <a:pPr algn="ctr"/>
            <a:r>
              <a:rPr lang="en-US" sz="825" b="1" dirty="0">
                <a:latin typeface="Comic Sans MS" panose="030F0702030302020204" pitchFamily="66" charset="0"/>
              </a:rPr>
              <a:t>Was crucified,</a:t>
            </a:r>
          </a:p>
        </p:txBody>
      </p:sp>
    </p:spTree>
    <p:extLst>
      <p:ext uri="{BB962C8B-B14F-4D97-AF65-F5344CB8AC3E}">
        <p14:creationId xmlns:p14="http://schemas.microsoft.com/office/powerpoint/2010/main" val="81793774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1000"/>
                                        <p:tgtEl>
                                          <p:spTgt spid="8"/>
                                        </p:tgtEl>
                                      </p:cBhvr>
                                    </p:animEffect>
                                    <p:anim calcmode="lin" valueType="num">
                                      <p:cBhvr>
                                        <p:cTn id="56" dur="1000" fill="hold"/>
                                        <p:tgtEl>
                                          <p:spTgt spid="8"/>
                                        </p:tgtEl>
                                        <p:attrNameLst>
                                          <p:attrName>ppt_x</p:attrName>
                                        </p:attrNameLst>
                                      </p:cBhvr>
                                      <p:tavLst>
                                        <p:tav tm="0">
                                          <p:val>
                                            <p:strVal val="#ppt_x"/>
                                          </p:val>
                                        </p:tav>
                                        <p:tav tm="100000">
                                          <p:val>
                                            <p:strVal val="#ppt_x"/>
                                          </p:val>
                                        </p:tav>
                                      </p:tavLst>
                                    </p:anim>
                                    <p:anim calcmode="lin" valueType="num">
                                      <p:cBhvr>
                                        <p:cTn id="57" dur="1000" fill="hold"/>
                                        <p:tgtEl>
                                          <p:spTgt spid="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1000"/>
                                        <p:tgtEl>
                                          <p:spTgt spid="16"/>
                                        </p:tgtEl>
                                      </p:cBhvr>
                                    </p:animEffect>
                                    <p:anim calcmode="lin" valueType="num">
                                      <p:cBhvr>
                                        <p:cTn id="61" dur="1000" fill="hold"/>
                                        <p:tgtEl>
                                          <p:spTgt spid="16"/>
                                        </p:tgtEl>
                                        <p:attrNameLst>
                                          <p:attrName>ppt_x</p:attrName>
                                        </p:attrNameLst>
                                      </p:cBhvr>
                                      <p:tavLst>
                                        <p:tav tm="0">
                                          <p:val>
                                            <p:strVal val="#ppt_x"/>
                                          </p:val>
                                        </p:tav>
                                        <p:tav tm="100000">
                                          <p:val>
                                            <p:strVal val="#ppt_x"/>
                                          </p:val>
                                        </p:tav>
                                      </p:tavLst>
                                    </p:anim>
                                    <p:anim calcmode="lin" valueType="num">
                                      <p:cBhvr>
                                        <p:cTn id="6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1000"/>
                                        <p:tgtEl>
                                          <p:spTgt spid="9"/>
                                        </p:tgtEl>
                                      </p:cBhvr>
                                    </p:animEffect>
                                    <p:anim calcmode="lin" valueType="num">
                                      <p:cBhvr>
                                        <p:cTn id="68" dur="1000" fill="hold"/>
                                        <p:tgtEl>
                                          <p:spTgt spid="9"/>
                                        </p:tgtEl>
                                        <p:attrNameLst>
                                          <p:attrName>ppt_x</p:attrName>
                                        </p:attrNameLst>
                                      </p:cBhvr>
                                      <p:tavLst>
                                        <p:tav tm="0">
                                          <p:val>
                                            <p:strVal val="#ppt_x"/>
                                          </p:val>
                                        </p:tav>
                                        <p:tav tm="100000">
                                          <p:val>
                                            <p:strVal val="#ppt_x"/>
                                          </p:val>
                                        </p:tav>
                                      </p:tavLst>
                                    </p:anim>
                                    <p:anim calcmode="lin" valueType="num">
                                      <p:cBhvr>
                                        <p:cTn id="69" dur="1000" fill="hold"/>
                                        <p:tgtEl>
                                          <p:spTgt spid="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fade">
                                      <p:cBhvr>
                                        <p:cTn id="79" dur="1000"/>
                                        <p:tgtEl>
                                          <p:spTgt spid="10"/>
                                        </p:tgtEl>
                                      </p:cBhvr>
                                    </p:animEffect>
                                    <p:anim calcmode="lin" valueType="num">
                                      <p:cBhvr>
                                        <p:cTn id="80" dur="1000" fill="hold"/>
                                        <p:tgtEl>
                                          <p:spTgt spid="10"/>
                                        </p:tgtEl>
                                        <p:attrNameLst>
                                          <p:attrName>ppt_x</p:attrName>
                                        </p:attrNameLst>
                                      </p:cBhvr>
                                      <p:tavLst>
                                        <p:tav tm="0">
                                          <p:val>
                                            <p:strVal val="#ppt_x"/>
                                          </p:val>
                                        </p:tav>
                                        <p:tav tm="100000">
                                          <p:val>
                                            <p:strVal val="#ppt_x"/>
                                          </p:val>
                                        </p:tav>
                                      </p:tavLst>
                                    </p:anim>
                                    <p:anim calcmode="lin" valueType="num">
                                      <p:cBhvr>
                                        <p:cTn id="81" dur="1000" fill="hold"/>
                                        <p:tgtEl>
                                          <p:spTgt spid="1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1000"/>
                                        <p:tgtEl>
                                          <p:spTgt spid="18"/>
                                        </p:tgtEl>
                                      </p:cBhvr>
                                    </p:animEffect>
                                    <p:anim calcmode="lin" valueType="num">
                                      <p:cBhvr>
                                        <p:cTn id="85" dur="1000" fill="hold"/>
                                        <p:tgtEl>
                                          <p:spTgt spid="18"/>
                                        </p:tgtEl>
                                        <p:attrNameLst>
                                          <p:attrName>ppt_x</p:attrName>
                                        </p:attrNameLst>
                                      </p:cBhvr>
                                      <p:tavLst>
                                        <p:tav tm="0">
                                          <p:val>
                                            <p:strVal val="#ppt_x"/>
                                          </p:val>
                                        </p:tav>
                                        <p:tav tm="100000">
                                          <p:val>
                                            <p:strVal val="#ppt_x"/>
                                          </p:val>
                                        </p:tav>
                                      </p:tavLst>
                                    </p:anim>
                                    <p:anim calcmode="lin" valueType="num">
                                      <p:cBhvr>
                                        <p:cTn id="8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2322566" cy="253218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2565" y="857250"/>
            <a:ext cx="2313458" cy="253218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5132" y="857250"/>
            <a:ext cx="2345492" cy="253218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0623" y="857250"/>
            <a:ext cx="2170784" cy="253218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3463924"/>
            <a:ext cx="2322566" cy="2536826"/>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04838" y="3463924"/>
            <a:ext cx="2348912" cy="2536826"/>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27404" y="3463924"/>
            <a:ext cx="2331184" cy="2526155"/>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58006" y="3463923"/>
            <a:ext cx="2195949" cy="2526157"/>
          </a:xfrm>
          <a:prstGeom prst="rect">
            <a:avLst/>
          </a:prstGeom>
        </p:spPr>
      </p:pic>
      <p:sp>
        <p:nvSpPr>
          <p:cNvPr id="10" name="TextBox 9"/>
          <p:cNvSpPr txBox="1"/>
          <p:nvPr/>
        </p:nvSpPr>
        <p:spPr>
          <a:xfrm>
            <a:off x="41608" y="3132369"/>
            <a:ext cx="2216426" cy="219291"/>
          </a:xfrm>
          <a:prstGeom prst="rect">
            <a:avLst/>
          </a:prstGeom>
          <a:solidFill>
            <a:schemeClr val="bg1"/>
          </a:solidFill>
        </p:spPr>
        <p:txBody>
          <a:bodyPr wrap="square" rtlCol="0">
            <a:spAutoFit/>
          </a:bodyPr>
          <a:lstStyle/>
          <a:p>
            <a:pPr algn="ctr"/>
            <a:r>
              <a:rPr lang="en-US" sz="825" b="1" dirty="0">
                <a:latin typeface="Comic Sans MS" panose="030F0702030302020204" pitchFamily="66" charset="0"/>
              </a:rPr>
              <a:t>died and was buried.</a:t>
            </a:r>
          </a:p>
        </p:txBody>
      </p:sp>
      <p:sp>
        <p:nvSpPr>
          <p:cNvPr id="11" name="TextBox 10"/>
          <p:cNvSpPr txBox="1"/>
          <p:nvPr/>
        </p:nvSpPr>
        <p:spPr>
          <a:xfrm>
            <a:off x="2371081" y="3167383"/>
            <a:ext cx="2216426" cy="219291"/>
          </a:xfrm>
          <a:prstGeom prst="rect">
            <a:avLst/>
          </a:prstGeom>
          <a:solidFill>
            <a:schemeClr val="bg1"/>
          </a:solidFill>
        </p:spPr>
        <p:txBody>
          <a:bodyPr wrap="square" rtlCol="0">
            <a:spAutoFit/>
          </a:bodyPr>
          <a:lstStyle/>
          <a:p>
            <a:pPr algn="ctr"/>
            <a:r>
              <a:rPr lang="en-US" sz="825" b="1" dirty="0">
                <a:latin typeface="Comic Sans MS" panose="030F0702030302020204" pitchFamily="66" charset="0"/>
              </a:rPr>
              <a:t>He descended into Hell,</a:t>
            </a:r>
          </a:p>
        </p:txBody>
      </p:sp>
      <p:sp>
        <p:nvSpPr>
          <p:cNvPr id="12" name="TextBox 11"/>
          <p:cNvSpPr txBox="1"/>
          <p:nvPr/>
        </p:nvSpPr>
        <p:spPr>
          <a:xfrm>
            <a:off x="4668058" y="3133122"/>
            <a:ext cx="2216426" cy="346249"/>
          </a:xfrm>
          <a:prstGeom prst="rect">
            <a:avLst/>
          </a:prstGeom>
          <a:solidFill>
            <a:schemeClr val="bg1"/>
          </a:solidFill>
        </p:spPr>
        <p:txBody>
          <a:bodyPr wrap="square" rtlCol="0">
            <a:spAutoFit/>
          </a:bodyPr>
          <a:lstStyle/>
          <a:p>
            <a:pPr algn="ctr"/>
            <a:r>
              <a:rPr lang="en-US" sz="825" b="1" dirty="0">
                <a:latin typeface="Comic Sans MS" panose="030F0702030302020204" pitchFamily="66" charset="0"/>
              </a:rPr>
              <a:t>On the 3</a:t>
            </a:r>
            <a:r>
              <a:rPr lang="en-US" sz="825" b="1" baseline="30000" dirty="0">
                <a:latin typeface="Comic Sans MS" panose="030F0702030302020204" pitchFamily="66" charset="0"/>
              </a:rPr>
              <a:t>rd</a:t>
            </a:r>
            <a:r>
              <a:rPr lang="en-US" sz="825" b="1" dirty="0">
                <a:latin typeface="Comic Sans MS" panose="030F0702030302020204" pitchFamily="66" charset="0"/>
              </a:rPr>
              <a:t> day He rose from the dead,</a:t>
            </a:r>
          </a:p>
        </p:txBody>
      </p:sp>
      <p:sp>
        <p:nvSpPr>
          <p:cNvPr id="13" name="TextBox 12"/>
          <p:cNvSpPr txBox="1"/>
          <p:nvPr/>
        </p:nvSpPr>
        <p:spPr>
          <a:xfrm>
            <a:off x="6999733" y="3140690"/>
            <a:ext cx="2216426" cy="219291"/>
          </a:xfrm>
          <a:prstGeom prst="rect">
            <a:avLst/>
          </a:prstGeom>
          <a:solidFill>
            <a:schemeClr val="bg1"/>
          </a:solidFill>
        </p:spPr>
        <p:txBody>
          <a:bodyPr wrap="square" rtlCol="0">
            <a:spAutoFit/>
          </a:bodyPr>
          <a:lstStyle/>
          <a:p>
            <a:pPr algn="ctr"/>
            <a:r>
              <a:rPr lang="en-US" sz="825" b="1" dirty="0">
                <a:latin typeface="Comic Sans MS" panose="030F0702030302020204" pitchFamily="66" charset="0"/>
              </a:rPr>
              <a:t>ascended into Heaven,</a:t>
            </a:r>
          </a:p>
        </p:txBody>
      </p:sp>
      <p:sp>
        <p:nvSpPr>
          <p:cNvPr id="15" name="TextBox 14"/>
          <p:cNvSpPr txBox="1"/>
          <p:nvPr/>
        </p:nvSpPr>
        <p:spPr>
          <a:xfrm>
            <a:off x="41607" y="5664553"/>
            <a:ext cx="2216426" cy="346249"/>
          </a:xfrm>
          <a:prstGeom prst="rect">
            <a:avLst/>
          </a:prstGeom>
          <a:solidFill>
            <a:schemeClr val="bg1"/>
          </a:solidFill>
        </p:spPr>
        <p:txBody>
          <a:bodyPr wrap="square" rtlCol="0">
            <a:spAutoFit/>
          </a:bodyPr>
          <a:lstStyle/>
          <a:p>
            <a:pPr algn="ctr"/>
            <a:r>
              <a:rPr lang="en-US" sz="825" b="1" dirty="0">
                <a:latin typeface="Comic Sans MS" panose="030F0702030302020204" pitchFamily="66" charset="0"/>
              </a:rPr>
              <a:t>And is seated at the </a:t>
            </a:r>
          </a:p>
          <a:p>
            <a:pPr algn="ctr"/>
            <a:r>
              <a:rPr lang="en-US" sz="825" b="1" dirty="0">
                <a:latin typeface="Comic Sans MS" panose="030F0702030302020204" pitchFamily="66" charset="0"/>
              </a:rPr>
              <a:t>right hand of the Father.</a:t>
            </a:r>
          </a:p>
        </p:txBody>
      </p:sp>
      <p:sp>
        <p:nvSpPr>
          <p:cNvPr id="16" name="TextBox 15"/>
          <p:cNvSpPr txBox="1"/>
          <p:nvPr/>
        </p:nvSpPr>
        <p:spPr>
          <a:xfrm>
            <a:off x="2353890" y="5664552"/>
            <a:ext cx="2216426" cy="346249"/>
          </a:xfrm>
          <a:prstGeom prst="rect">
            <a:avLst/>
          </a:prstGeom>
          <a:solidFill>
            <a:schemeClr val="bg1"/>
          </a:solidFill>
        </p:spPr>
        <p:txBody>
          <a:bodyPr wrap="square" rtlCol="0">
            <a:spAutoFit/>
          </a:bodyPr>
          <a:lstStyle/>
          <a:p>
            <a:pPr algn="ctr"/>
            <a:r>
              <a:rPr lang="en-US" sz="825" b="1" dirty="0">
                <a:latin typeface="Comic Sans MS" panose="030F0702030302020204" pitchFamily="66" charset="0"/>
              </a:rPr>
              <a:t>From thence He shall come </a:t>
            </a:r>
          </a:p>
          <a:p>
            <a:pPr algn="ctr"/>
            <a:r>
              <a:rPr lang="en-US" sz="825" b="1" dirty="0">
                <a:latin typeface="Comic Sans MS" panose="030F0702030302020204" pitchFamily="66" charset="0"/>
              </a:rPr>
              <a:t>to judge the living and the dead.</a:t>
            </a:r>
          </a:p>
        </p:txBody>
      </p:sp>
      <p:sp>
        <p:nvSpPr>
          <p:cNvPr id="17" name="TextBox 16"/>
          <p:cNvSpPr txBox="1"/>
          <p:nvPr/>
        </p:nvSpPr>
        <p:spPr>
          <a:xfrm>
            <a:off x="4697375" y="5728031"/>
            <a:ext cx="2216426" cy="219291"/>
          </a:xfrm>
          <a:prstGeom prst="rect">
            <a:avLst/>
          </a:prstGeom>
          <a:solidFill>
            <a:schemeClr val="bg1"/>
          </a:solidFill>
        </p:spPr>
        <p:txBody>
          <a:bodyPr wrap="square" rtlCol="0">
            <a:spAutoFit/>
          </a:bodyPr>
          <a:lstStyle/>
          <a:p>
            <a:pPr algn="ctr"/>
            <a:r>
              <a:rPr lang="en-US" sz="825" b="1" dirty="0">
                <a:latin typeface="Comic Sans MS" panose="030F0702030302020204" pitchFamily="66" charset="0"/>
              </a:rPr>
              <a:t>I believe in the Holy Spirit,</a:t>
            </a:r>
          </a:p>
        </p:txBody>
      </p:sp>
      <p:sp>
        <p:nvSpPr>
          <p:cNvPr id="18" name="TextBox 17"/>
          <p:cNvSpPr txBox="1"/>
          <p:nvPr/>
        </p:nvSpPr>
        <p:spPr>
          <a:xfrm>
            <a:off x="6999284" y="5724794"/>
            <a:ext cx="2154671" cy="219291"/>
          </a:xfrm>
          <a:prstGeom prst="rect">
            <a:avLst/>
          </a:prstGeom>
          <a:solidFill>
            <a:schemeClr val="bg1"/>
          </a:solidFill>
        </p:spPr>
        <p:txBody>
          <a:bodyPr wrap="square" rtlCol="0">
            <a:spAutoFit/>
          </a:bodyPr>
          <a:lstStyle/>
          <a:p>
            <a:pPr algn="ctr"/>
            <a:r>
              <a:rPr lang="en-US" sz="825" b="1" dirty="0">
                <a:latin typeface="Comic Sans MS" panose="030F0702030302020204" pitchFamily="66" charset="0"/>
              </a:rPr>
              <a:t>the Holy Catholic Church,</a:t>
            </a:r>
          </a:p>
        </p:txBody>
      </p:sp>
    </p:spTree>
    <p:extLst>
      <p:ext uri="{BB962C8B-B14F-4D97-AF65-F5344CB8AC3E}">
        <p14:creationId xmlns:p14="http://schemas.microsoft.com/office/powerpoint/2010/main" val="411952304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1000"/>
                                        <p:tgtEl>
                                          <p:spTgt spid="6"/>
                                        </p:tgtEl>
                                      </p:cBhvr>
                                    </p:animEffect>
                                    <p:anim calcmode="lin" valueType="num">
                                      <p:cBhvr>
                                        <p:cTn id="56" dur="1000" fill="hold"/>
                                        <p:tgtEl>
                                          <p:spTgt spid="6"/>
                                        </p:tgtEl>
                                        <p:attrNameLst>
                                          <p:attrName>ppt_x</p:attrName>
                                        </p:attrNameLst>
                                      </p:cBhvr>
                                      <p:tavLst>
                                        <p:tav tm="0">
                                          <p:val>
                                            <p:strVal val="#ppt_x"/>
                                          </p:val>
                                        </p:tav>
                                        <p:tav tm="100000">
                                          <p:val>
                                            <p:strVal val="#ppt_x"/>
                                          </p:val>
                                        </p:tav>
                                      </p:tavLst>
                                    </p:anim>
                                    <p:anim calcmode="lin" valueType="num">
                                      <p:cBhvr>
                                        <p:cTn id="57" dur="1000" fill="hold"/>
                                        <p:tgtEl>
                                          <p:spTgt spid="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1000"/>
                                        <p:tgtEl>
                                          <p:spTgt spid="15"/>
                                        </p:tgtEl>
                                      </p:cBhvr>
                                    </p:animEffect>
                                    <p:anim calcmode="lin" valueType="num">
                                      <p:cBhvr>
                                        <p:cTn id="61" dur="1000" fill="hold"/>
                                        <p:tgtEl>
                                          <p:spTgt spid="15"/>
                                        </p:tgtEl>
                                        <p:attrNameLst>
                                          <p:attrName>ppt_x</p:attrName>
                                        </p:attrNameLst>
                                      </p:cBhvr>
                                      <p:tavLst>
                                        <p:tav tm="0">
                                          <p:val>
                                            <p:strVal val="#ppt_x"/>
                                          </p:val>
                                        </p:tav>
                                        <p:tav tm="100000">
                                          <p:val>
                                            <p:strVal val="#ppt_x"/>
                                          </p:val>
                                        </p:tav>
                                      </p:tavLst>
                                    </p:anim>
                                    <p:anim calcmode="lin" valueType="num">
                                      <p:cBhvr>
                                        <p:cTn id="6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1000"/>
                                        <p:tgtEl>
                                          <p:spTgt spid="7"/>
                                        </p:tgtEl>
                                      </p:cBhvr>
                                    </p:animEffect>
                                    <p:anim calcmode="lin" valueType="num">
                                      <p:cBhvr>
                                        <p:cTn id="68" dur="1000" fill="hold"/>
                                        <p:tgtEl>
                                          <p:spTgt spid="7"/>
                                        </p:tgtEl>
                                        <p:attrNameLst>
                                          <p:attrName>ppt_x</p:attrName>
                                        </p:attrNameLst>
                                      </p:cBhvr>
                                      <p:tavLst>
                                        <p:tav tm="0">
                                          <p:val>
                                            <p:strVal val="#ppt_x"/>
                                          </p:val>
                                        </p:tav>
                                        <p:tav tm="100000">
                                          <p:val>
                                            <p:strVal val="#ppt_x"/>
                                          </p:val>
                                        </p:tav>
                                      </p:tavLst>
                                    </p:anim>
                                    <p:anim calcmode="lin" valueType="num">
                                      <p:cBhvr>
                                        <p:cTn id="69" dur="1000" fill="hold"/>
                                        <p:tgtEl>
                                          <p:spTgt spid="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1000"/>
                                        <p:tgtEl>
                                          <p:spTgt spid="16"/>
                                        </p:tgtEl>
                                      </p:cBhvr>
                                    </p:animEffect>
                                    <p:anim calcmode="lin" valueType="num">
                                      <p:cBhvr>
                                        <p:cTn id="73" dur="1000" fill="hold"/>
                                        <p:tgtEl>
                                          <p:spTgt spid="16"/>
                                        </p:tgtEl>
                                        <p:attrNameLst>
                                          <p:attrName>ppt_x</p:attrName>
                                        </p:attrNameLst>
                                      </p:cBhvr>
                                      <p:tavLst>
                                        <p:tav tm="0">
                                          <p:val>
                                            <p:strVal val="#ppt_x"/>
                                          </p:val>
                                        </p:tav>
                                        <p:tav tm="100000">
                                          <p:val>
                                            <p:strVal val="#ppt_x"/>
                                          </p:val>
                                        </p:tav>
                                      </p:tavLst>
                                    </p:anim>
                                    <p:anim calcmode="lin" valueType="num">
                                      <p:cBhvr>
                                        <p:cTn id="7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1000"/>
                                        <p:tgtEl>
                                          <p:spTgt spid="8"/>
                                        </p:tgtEl>
                                      </p:cBhvr>
                                    </p:animEffect>
                                    <p:anim calcmode="lin" valueType="num">
                                      <p:cBhvr>
                                        <p:cTn id="80" dur="1000" fill="hold"/>
                                        <p:tgtEl>
                                          <p:spTgt spid="8"/>
                                        </p:tgtEl>
                                        <p:attrNameLst>
                                          <p:attrName>ppt_x</p:attrName>
                                        </p:attrNameLst>
                                      </p:cBhvr>
                                      <p:tavLst>
                                        <p:tav tm="0">
                                          <p:val>
                                            <p:strVal val="#ppt_x"/>
                                          </p:val>
                                        </p:tav>
                                        <p:tav tm="100000">
                                          <p:val>
                                            <p:strVal val="#ppt_x"/>
                                          </p:val>
                                        </p:tav>
                                      </p:tavLst>
                                    </p:anim>
                                    <p:anim calcmode="lin" valueType="num">
                                      <p:cBhvr>
                                        <p:cTn id="81" dur="1000" fill="hold"/>
                                        <p:tgtEl>
                                          <p:spTgt spid="8"/>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1000"/>
                                        <p:tgtEl>
                                          <p:spTgt spid="17"/>
                                        </p:tgtEl>
                                      </p:cBhvr>
                                    </p:animEffect>
                                    <p:anim calcmode="lin" valueType="num">
                                      <p:cBhvr>
                                        <p:cTn id="85" dur="1000" fill="hold"/>
                                        <p:tgtEl>
                                          <p:spTgt spid="17"/>
                                        </p:tgtEl>
                                        <p:attrNameLst>
                                          <p:attrName>ppt_x</p:attrName>
                                        </p:attrNameLst>
                                      </p:cBhvr>
                                      <p:tavLst>
                                        <p:tav tm="0">
                                          <p:val>
                                            <p:strVal val="#ppt_x"/>
                                          </p:val>
                                        </p:tav>
                                        <p:tav tm="100000">
                                          <p:val>
                                            <p:strVal val="#ppt_x"/>
                                          </p:val>
                                        </p:tav>
                                      </p:tavLst>
                                    </p:anim>
                                    <p:anim calcmode="lin" valueType="num">
                                      <p:cBhvr>
                                        <p:cTn id="8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fade">
                                      <p:cBhvr>
                                        <p:cTn id="96" dur="1000"/>
                                        <p:tgtEl>
                                          <p:spTgt spid="18"/>
                                        </p:tgtEl>
                                      </p:cBhvr>
                                    </p:animEffect>
                                    <p:anim calcmode="lin" valueType="num">
                                      <p:cBhvr>
                                        <p:cTn id="97" dur="1000" fill="hold"/>
                                        <p:tgtEl>
                                          <p:spTgt spid="18"/>
                                        </p:tgtEl>
                                        <p:attrNameLst>
                                          <p:attrName>ppt_x</p:attrName>
                                        </p:attrNameLst>
                                      </p:cBhvr>
                                      <p:tavLst>
                                        <p:tav tm="0">
                                          <p:val>
                                            <p:strVal val="#ppt_x"/>
                                          </p:val>
                                        </p:tav>
                                        <p:tav tm="100000">
                                          <p:val>
                                            <p:strVal val="#ppt_x"/>
                                          </p:val>
                                        </p:tav>
                                      </p:tavLst>
                                    </p:anim>
                                    <p:anim calcmode="lin" valueType="num">
                                      <p:cBhvr>
                                        <p:cTn id="9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animBg="1"/>
      <p:bldP spid="16" grpId="0" animBg="1"/>
      <p:bldP spid="17"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1"/>
            <a:ext cx="2340698" cy="256526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0698" y="852690"/>
            <a:ext cx="2334110" cy="257438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988" y="852690"/>
            <a:ext cx="2340698" cy="256362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9890" y="857250"/>
            <a:ext cx="2334110" cy="2573507"/>
          </a:xfrm>
          <a:prstGeom prst="rect">
            <a:avLst/>
          </a:prstGeom>
        </p:spPr>
      </p:pic>
      <p:sp>
        <p:nvSpPr>
          <p:cNvPr id="6" name="TextBox 5"/>
          <p:cNvSpPr txBox="1"/>
          <p:nvPr/>
        </p:nvSpPr>
        <p:spPr>
          <a:xfrm>
            <a:off x="3281288" y="4134415"/>
            <a:ext cx="3028072" cy="1188787"/>
          </a:xfrm>
          <a:prstGeom prst="rect">
            <a:avLst/>
          </a:prstGeom>
          <a:noFill/>
        </p:spPr>
        <p:txBody>
          <a:bodyPr wrap="square" rtlCol="0">
            <a:spAutoFit/>
          </a:bodyPr>
          <a:lstStyle/>
          <a:p>
            <a:r>
              <a:rPr lang="en-US" sz="7125" b="1" dirty="0">
                <a:latin typeface="Aharoni" panose="02010803020104030203" pitchFamily="2" charset="-79"/>
                <a:cs typeface="Aharoni" panose="02010803020104030203" pitchFamily="2" charset="-79"/>
              </a:rPr>
              <a:t>AMEN</a:t>
            </a:r>
          </a:p>
        </p:txBody>
      </p:sp>
      <p:sp>
        <p:nvSpPr>
          <p:cNvPr id="7" name="TextBox 6"/>
          <p:cNvSpPr txBox="1"/>
          <p:nvPr/>
        </p:nvSpPr>
        <p:spPr>
          <a:xfrm>
            <a:off x="93014" y="3206050"/>
            <a:ext cx="2154671" cy="219291"/>
          </a:xfrm>
          <a:prstGeom prst="rect">
            <a:avLst/>
          </a:prstGeom>
          <a:solidFill>
            <a:schemeClr val="bg1"/>
          </a:solidFill>
        </p:spPr>
        <p:txBody>
          <a:bodyPr wrap="square" rtlCol="0">
            <a:spAutoFit/>
          </a:bodyPr>
          <a:lstStyle/>
          <a:p>
            <a:pPr algn="ctr"/>
            <a:r>
              <a:rPr lang="en-US" sz="825" b="1" dirty="0">
                <a:latin typeface="Comic Sans MS" panose="030F0702030302020204" pitchFamily="66" charset="0"/>
              </a:rPr>
              <a:t>the communion of Saints,</a:t>
            </a:r>
          </a:p>
        </p:txBody>
      </p:sp>
      <p:sp>
        <p:nvSpPr>
          <p:cNvPr id="8" name="TextBox 7"/>
          <p:cNvSpPr txBox="1"/>
          <p:nvPr/>
        </p:nvSpPr>
        <p:spPr>
          <a:xfrm>
            <a:off x="2409475" y="3206050"/>
            <a:ext cx="2154671" cy="219291"/>
          </a:xfrm>
          <a:prstGeom prst="rect">
            <a:avLst/>
          </a:prstGeom>
          <a:solidFill>
            <a:schemeClr val="bg1"/>
          </a:solidFill>
        </p:spPr>
        <p:txBody>
          <a:bodyPr wrap="square" rtlCol="0">
            <a:spAutoFit/>
          </a:bodyPr>
          <a:lstStyle/>
          <a:p>
            <a:pPr algn="ctr"/>
            <a:r>
              <a:rPr lang="en-US" sz="825" b="1" dirty="0">
                <a:latin typeface="Comic Sans MS" panose="030F0702030302020204" pitchFamily="66" charset="0"/>
              </a:rPr>
              <a:t>The forgiveness of sins,</a:t>
            </a:r>
          </a:p>
        </p:txBody>
      </p:sp>
      <p:sp>
        <p:nvSpPr>
          <p:cNvPr id="9" name="TextBox 8"/>
          <p:cNvSpPr txBox="1"/>
          <p:nvPr/>
        </p:nvSpPr>
        <p:spPr>
          <a:xfrm>
            <a:off x="4655219" y="3178405"/>
            <a:ext cx="2154671" cy="219291"/>
          </a:xfrm>
          <a:prstGeom prst="rect">
            <a:avLst/>
          </a:prstGeom>
          <a:solidFill>
            <a:schemeClr val="bg1"/>
          </a:solidFill>
        </p:spPr>
        <p:txBody>
          <a:bodyPr wrap="square" rtlCol="0">
            <a:spAutoFit/>
          </a:bodyPr>
          <a:lstStyle/>
          <a:p>
            <a:pPr algn="ctr"/>
            <a:r>
              <a:rPr lang="en-US" sz="825" b="1" dirty="0">
                <a:latin typeface="Comic Sans MS" panose="030F0702030302020204" pitchFamily="66" charset="0"/>
              </a:rPr>
              <a:t>the resurrection of the body,</a:t>
            </a:r>
          </a:p>
        </p:txBody>
      </p:sp>
      <p:sp>
        <p:nvSpPr>
          <p:cNvPr id="10" name="TextBox 9"/>
          <p:cNvSpPr txBox="1"/>
          <p:nvPr/>
        </p:nvSpPr>
        <p:spPr>
          <a:xfrm>
            <a:off x="6868120" y="3178405"/>
            <a:ext cx="2154671" cy="219291"/>
          </a:xfrm>
          <a:prstGeom prst="rect">
            <a:avLst/>
          </a:prstGeom>
          <a:solidFill>
            <a:schemeClr val="bg1"/>
          </a:solidFill>
        </p:spPr>
        <p:txBody>
          <a:bodyPr wrap="square" rtlCol="0">
            <a:spAutoFit/>
          </a:bodyPr>
          <a:lstStyle/>
          <a:p>
            <a:pPr algn="ctr"/>
            <a:r>
              <a:rPr lang="en-US" sz="825" b="1" dirty="0">
                <a:latin typeface="Comic Sans MS" panose="030F0702030302020204" pitchFamily="66" charset="0"/>
              </a:rPr>
              <a:t>and life everlasting.</a:t>
            </a:r>
          </a:p>
        </p:txBody>
      </p:sp>
    </p:spTree>
    <p:extLst>
      <p:ext uri="{BB962C8B-B14F-4D97-AF65-F5344CB8AC3E}">
        <p14:creationId xmlns:p14="http://schemas.microsoft.com/office/powerpoint/2010/main" val="187368708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CDFAB20-73B5-498F-93B6-AAB3F0375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6396" y="178527"/>
            <a:ext cx="4196716" cy="1754326"/>
          </a:xfrm>
          <a:prstGeom prst="rect">
            <a:avLst/>
          </a:prstGeom>
          <a:noFill/>
        </p:spPr>
        <p:txBody>
          <a:bodyPr wrap="square" rtlCol="0">
            <a:spAutoFit/>
          </a:bodyPr>
          <a:lstStyle/>
          <a:p>
            <a:pPr algn="just"/>
            <a:r>
              <a:rPr lang="en-US" b="1" i="0" dirty="0">
                <a:solidFill>
                  <a:srgbClr val="3E3E3E"/>
                </a:solidFill>
                <a:effectLst/>
                <a:latin typeface="Arial Black" panose="020B0A04020102020204" pitchFamily="34" charset="0"/>
              </a:rPr>
              <a:t>ETERNAL FATHER</a:t>
            </a:r>
            <a:r>
              <a:rPr lang="en-US" b="0" i="0" dirty="0">
                <a:solidFill>
                  <a:srgbClr val="3E3E3E"/>
                </a:solidFill>
                <a:effectLst/>
                <a:latin typeface="Arial Black" panose="020B0A04020102020204" pitchFamily="34" charset="0"/>
              </a:rPr>
              <a:t>, I offer You the Body and Blood, Soul and Divinity of Your dearly beloved Son, Our Lord Jesus Christ</a:t>
            </a:r>
          </a:p>
          <a:p>
            <a:pPr algn="just"/>
            <a:r>
              <a:rPr lang="es-ES" b="1" dirty="0">
                <a:solidFill>
                  <a:schemeClr val="accent2">
                    <a:lumMod val="75000"/>
                  </a:schemeClr>
                </a:solidFill>
                <a:latin typeface="Arial Black" panose="020B0A04020102020204" pitchFamily="34" charset="0"/>
              </a:rPr>
              <a:t>R.- </a:t>
            </a:r>
            <a:r>
              <a:rPr lang="en-US" b="1" dirty="0">
                <a:solidFill>
                  <a:schemeClr val="accent2">
                    <a:lumMod val="75000"/>
                  </a:schemeClr>
                </a:solidFill>
                <a:latin typeface="Arial Black" panose="020B0A04020102020204" pitchFamily="34" charset="0"/>
              </a:rPr>
              <a:t>in atonement for our sins and those of the whole world.</a:t>
            </a:r>
            <a:endParaRPr lang="es-ES" b="1" dirty="0">
              <a:solidFill>
                <a:schemeClr val="accent2">
                  <a:lumMod val="75000"/>
                </a:schemeClr>
              </a:solidFill>
              <a:latin typeface="Arial Black" panose="020B0A04020102020204" pitchFamily="34" charset="0"/>
            </a:endParaRPr>
          </a:p>
        </p:txBody>
      </p:sp>
      <p:pic>
        <p:nvPicPr>
          <p:cNvPr id="3076" name="Picture 4">
            <a:extLst>
              <a:ext uri="{FF2B5EF4-FFF2-40B4-BE49-F238E27FC236}">
                <a16:creationId xmlns:a16="http://schemas.microsoft.com/office/drawing/2014/main" id="{C3E44A02-D087-4C61-9939-1C882E53BB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8925" y="1976084"/>
            <a:ext cx="1325705" cy="16556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0B6A204-5BE3-4C25-9C90-509341A141F4}"/>
              </a:ext>
            </a:extLst>
          </p:cNvPr>
          <p:cNvSpPr txBox="1"/>
          <p:nvPr/>
        </p:nvSpPr>
        <p:spPr>
          <a:xfrm>
            <a:off x="4928367" y="3720797"/>
            <a:ext cx="3227133" cy="1200329"/>
          </a:xfrm>
          <a:prstGeom prst="rect">
            <a:avLst/>
          </a:prstGeom>
          <a:noFill/>
        </p:spPr>
        <p:txBody>
          <a:bodyPr wrap="square" rtlCol="0">
            <a:spAutoFit/>
          </a:bodyPr>
          <a:lstStyle/>
          <a:p>
            <a:pPr algn="ctr"/>
            <a:r>
              <a:rPr lang="en-US" b="1" dirty="0">
                <a:solidFill>
                  <a:schemeClr val="tx2">
                    <a:lumMod val="50000"/>
                  </a:schemeClr>
                </a:solidFill>
                <a:latin typeface="Arial Black" panose="020B0A04020102020204" pitchFamily="34" charset="0"/>
              </a:rPr>
              <a:t>For the sake of His Sorrowful Passion,</a:t>
            </a:r>
          </a:p>
          <a:p>
            <a:pPr algn="ctr"/>
            <a:r>
              <a:rPr lang="en-US" b="1" dirty="0">
                <a:solidFill>
                  <a:srgbClr val="FF0000"/>
                </a:solidFill>
                <a:latin typeface="Arial Black" panose="020B0A04020102020204" pitchFamily="34" charset="0"/>
              </a:rPr>
              <a:t>R.</a:t>
            </a:r>
            <a:r>
              <a:rPr lang="en-US" b="1" dirty="0">
                <a:latin typeface="Arial Black" panose="020B0A04020102020204" pitchFamily="34" charset="0"/>
              </a:rPr>
              <a:t> </a:t>
            </a:r>
            <a:r>
              <a:rPr lang="en-US" b="1" dirty="0">
                <a:solidFill>
                  <a:srgbClr val="0070C0"/>
                </a:solidFill>
                <a:latin typeface="Arial Black" panose="020B0A04020102020204" pitchFamily="34" charset="0"/>
              </a:rPr>
              <a:t>Have </a:t>
            </a:r>
            <a:r>
              <a:rPr lang="en-US" b="1" dirty="0" err="1">
                <a:solidFill>
                  <a:srgbClr val="0070C0"/>
                </a:solidFill>
                <a:latin typeface="Arial Black" panose="020B0A04020102020204" pitchFamily="34" charset="0"/>
              </a:rPr>
              <a:t>Merciy</a:t>
            </a:r>
            <a:r>
              <a:rPr lang="en-US" b="1" dirty="0">
                <a:solidFill>
                  <a:srgbClr val="0070C0"/>
                </a:solidFill>
                <a:latin typeface="Arial Black" panose="020B0A04020102020204" pitchFamily="34" charset="0"/>
              </a:rPr>
              <a:t> on us and on the whole world.</a:t>
            </a:r>
          </a:p>
        </p:txBody>
      </p:sp>
      <p:pic>
        <p:nvPicPr>
          <p:cNvPr id="16" name="Picture 38" descr="Free Sacred heart 1187766 PNG with Transparent Background">
            <a:extLst>
              <a:ext uri="{FF2B5EF4-FFF2-40B4-BE49-F238E27FC236}">
                <a16:creationId xmlns:a16="http://schemas.microsoft.com/office/drawing/2014/main" id="{1641BE62-1167-4DE6-BF1E-1AFD411C00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8814" y="1132679"/>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8" descr="Free Sacred heart 1187766 PNG with Transparent Background">
            <a:extLst>
              <a:ext uri="{FF2B5EF4-FFF2-40B4-BE49-F238E27FC236}">
                <a16:creationId xmlns:a16="http://schemas.microsoft.com/office/drawing/2014/main" id="{9B091AFA-9049-4BC0-89EB-54B25B6F8E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9934" y="533400"/>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8" descr="Free Sacred heart 1187766 PNG with Transparent Background">
            <a:extLst>
              <a:ext uri="{FF2B5EF4-FFF2-40B4-BE49-F238E27FC236}">
                <a16:creationId xmlns:a16="http://schemas.microsoft.com/office/drawing/2014/main" id="{324745C3-8BE0-4757-8DA4-E3C4105849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1486" y="1086953"/>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8" descr="Free Sacred heart 1187766 PNG with Transparent Background">
            <a:extLst>
              <a:ext uri="{FF2B5EF4-FFF2-40B4-BE49-F238E27FC236}">
                <a16:creationId xmlns:a16="http://schemas.microsoft.com/office/drawing/2014/main" id="{7B6DE221-4C41-41A7-AB4E-75E53D3A86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1241" y="2342263"/>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8" descr="Free Sacred heart 1187766 PNG with Transparent Background">
            <a:extLst>
              <a:ext uri="{FF2B5EF4-FFF2-40B4-BE49-F238E27FC236}">
                <a16:creationId xmlns:a16="http://schemas.microsoft.com/office/drawing/2014/main" id="{B868B4D8-18AE-4862-9131-81CC67BBF7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5860" y="3569689"/>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Free Sacred heart 1187766 PNG with Transparent Background">
            <a:extLst>
              <a:ext uri="{FF2B5EF4-FFF2-40B4-BE49-F238E27FC236}">
                <a16:creationId xmlns:a16="http://schemas.microsoft.com/office/drawing/2014/main" id="{F9C56572-A791-4969-B005-8E3B982812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6414" y="4741098"/>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8" descr="Free Sacred heart 1187766 PNG with Transparent Background">
            <a:extLst>
              <a:ext uri="{FF2B5EF4-FFF2-40B4-BE49-F238E27FC236}">
                <a16:creationId xmlns:a16="http://schemas.microsoft.com/office/drawing/2014/main" id="{F7D4BBCC-84F6-4787-B90F-8C84B92E106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2343" y="5199075"/>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8" descr="Free Sacred heart 1187766 PNG with Transparent Background">
            <a:extLst>
              <a:ext uri="{FF2B5EF4-FFF2-40B4-BE49-F238E27FC236}">
                <a16:creationId xmlns:a16="http://schemas.microsoft.com/office/drawing/2014/main" id="{2F222A47-6A40-42EE-B06D-501D6FB534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2309" y="5103714"/>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8" descr="Free Sacred heart 1187766 PNG with Transparent Background">
            <a:extLst>
              <a:ext uri="{FF2B5EF4-FFF2-40B4-BE49-F238E27FC236}">
                <a16:creationId xmlns:a16="http://schemas.microsoft.com/office/drawing/2014/main" id="{B22A1989-6BA6-4FA9-B9EC-A804164925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0828" y="3670766"/>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8" descr="Free Sacred heart 1187766 PNG with Transparent Background">
            <a:extLst>
              <a:ext uri="{FF2B5EF4-FFF2-40B4-BE49-F238E27FC236}">
                <a16:creationId xmlns:a16="http://schemas.microsoft.com/office/drawing/2014/main" id="{DBA22F2F-D11C-42DF-B580-3792C394FF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3113" y="2419726"/>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E0FCC62-3FA9-4EF4-A487-BD2D9E1101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901" y="2360982"/>
            <a:ext cx="3195882" cy="41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3143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1000"/>
                                        <p:tgtEl>
                                          <p:spTgt spid="32"/>
                                        </p:tgtEl>
                                      </p:cBhvr>
                                    </p:animEffect>
                                    <p:anim calcmode="lin" valueType="num">
                                      <p:cBhvr>
                                        <p:cTn id="43" dur="1000" fill="hold"/>
                                        <p:tgtEl>
                                          <p:spTgt spid="32"/>
                                        </p:tgtEl>
                                        <p:attrNameLst>
                                          <p:attrName>ppt_x</p:attrName>
                                        </p:attrNameLst>
                                      </p:cBhvr>
                                      <p:tavLst>
                                        <p:tav tm="0">
                                          <p:val>
                                            <p:strVal val="#ppt_x"/>
                                          </p:val>
                                        </p:tav>
                                        <p:tav tm="100000">
                                          <p:val>
                                            <p:strVal val="#ppt_x"/>
                                          </p:val>
                                        </p:tav>
                                      </p:tavLst>
                                    </p:anim>
                                    <p:anim calcmode="lin" valueType="num">
                                      <p:cBhvr>
                                        <p:cTn id="4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1000"/>
                                        <p:tgtEl>
                                          <p:spTgt spid="31"/>
                                        </p:tgtEl>
                                      </p:cBhvr>
                                    </p:animEffect>
                                    <p:anim calcmode="lin" valueType="num">
                                      <p:cBhvr>
                                        <p:cTn id="50" dur="1000" fill="hold"/>
                                        <p:tgtEl>
                                          <p:spTgt spid="31"/>
                                        </p:tgtEl>
                                        <p:attrNameLst>
                                          <p:attrName>ppt_x</p:attrName>
                                        </p:attrNameLst>
                                      </p:cBhvr>
                                      <p:tavLst>
                                        <p:tav tm="0">
                                          <p:val>
                                            <p:strVal val="#ppt_x"/>
                                          </p:val>
                                        </p:tav>
                                        <p:tav tm="100000">
                                          <p:val>
                                            <p:strVal val="#ppt_x"/>
                                          </p:val>
                                        </p:tav>
                                      </p:tavLst>
                                    </p:anim>
                                    <p:anim calcmode="lin" valueType="num">
                                      <p:cBhvr>
                                        <p:cTn id="5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CDFAB20-73B5-498F-93B6-AAB3F0375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C3E44A02-D087-4C61-9939-1C882E53BB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8925" y="1976084"/>
            <a:ext cx="1325705" cy="165569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8" descr="Free Sacred heart 1187766 PNG with Transparent Background">
            <a:extLst>
              <a:ext uri="{FF2B5EF4-FFF2-40B4-BE49-F238E27FC236}">
                <a16:creationId xmlns:a16="http://schemas.microsoft.com/office/drawing/2014/main" id="{1641BE62-1167-4DE6-BF1E-1AFD411C00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8814" y="1132679"/>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8" descr="Free Sacred heart 1187766 PNG with Transparent Background">
            <a:extLst>
              <a:ext uri="{FF2B5EF4-FFF2-40B4-BE49-F238E27FC236}">
                <a16:creationId xmlns:a16="http://schemas.microsoft.com/office/drawing/2014/main" id="{9B091AFA-9049-4BC0-89EB-54B25B6F8E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9934" y="533400"/>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8" descr="Free Sacred heart 1187766 PNG with Transparent Background">
            <a:extLst>
              <a:ext uri="{FF2B5EF4-FFF2-40B4-BE49-F238E27FC236}">
                <a16:creationId xmlns:a16="http://schemas.microsoft.com/office/drawing/2014/main" id="{324745C3-8BE0-4757-8DA4-E3C4105849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1486" y="1086953"/>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8" descr="Free Sacred heart 1187766 PNG with Transparent Background">
            <a:extLst>
              <a:ext uri="{FF2B5EF4-FFF2-40B4-BE49-F238E27FC236}">
                <a16:creationId xmlns:a16="http://schemas.microsoft.com/office/drawing/2014/main" id="{7B6DE221-4C41-41A7-AB4E-75E53D3A86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1241" y="2342263"/>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8" descr="Free Sacred heart 1187766 PNG with Transparent Background">
            <a:extLst>
              <a:ext uri="{FF2B5EF4-FFF2-40B4-BE49-F238E27FC236}">
                <a16:creationId xmlns:a16="http://schemas.microsoft.com/office/drawing/2014/main" id="{B868B4D8-18AE-4862-9131-81CC67BBF7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5860" y="3569689"/>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Free Sacred heart 1187766 PNG with Transparent Background">
            <a:extLst>
              <a:ext uri="{FF2B5EF4-FFF2-40B4-BE49-F238E27FC236}">
                <a16:creationId xmlns:a16="http://schemas.microsoft.com/office/drawing/2014/main" id="{F9C56572-A791-4969-B005-8E3B982812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6414" y="4741098"/>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8" descr="Free Sacred heart 1187766 PNG with Transparent Background">
            <a:extLst>
              <a:ext uri="{FF2B5EF4-FFF2-40B4-BE49-F238E27FC236}">
                <a16:creationId xmlns:a16="http://schemas.microsoft.com/office/drawing/2014/main" id="{F7D4BBCC-84F6-4787-B90F-8C84B92E106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2343" y="5199075"/>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8" descr="Free Sacred heart 1187766 PNG with Transparent Background">
            <a:extLst>
              <a:ext uri="{FF2B5EF4-FFF2-40B4-BE49-F238E27FC236}">
                <a16:creationId xmlns:a16="http://schemas.microsoft.com/office/drawing/2014/main" id="{2F222A47-6A40-42EE-B06D-501D6FB534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2309" y="5103714"/>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8" descr="Free Sacred heart 1187766 PNG with Transparent Background">
            <a:extLst>
              <a:ext uri="{FF2B5EF4-FFF2-40B4-BE49-F238E27FC236}">
                <a16:creationId xmlns:a16="http://schemas.microsoft.com/office/drawing/2014/main" id="{B22A1989-6BA6-4FA9-B9EC-A804164925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0828" y="3670766"/>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8" descr="Free Sacred heart 1187766 PNG with Transparent Background">
            <a:extLst>
              <a:ext uri="{FF2B5EF4-FFF2-40B4-BE49-F238E27FC236}">
                <a16:creationId xmlns:a16="http://schemas.microsoft.com/office/drawing/2014/main" id="{DBA22F2F-D11C-42DF-B580-3792C394FF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3113" y="2419726"/>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247FA8AF-2DD8-4AE2-8E80-17E536DED4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674" y="2401123"/>
            <a:ext cx="3157259" cy="40922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38D1E41-8001-7B9E-3953-459C1EA05CAF}"/>
              </a:ext>
            </a:extLst>
          </p:cNvPr>
          <p:cNvSpPr txBox="1"/>
          <p:nvPr/>
        </p:nvSpPr>
        <p:spPr>
          <a:xfrm>
            <a:off x="216396" y="178527"/>
            <a:ext cx="4196716" cy="1754326"/>
          </a:xfrm>
          <a:prstGeom prst="rect">
            <a:avLst/>
          </a:prstGeom>
          <a:noFill/>
        </p:spPr>
        <p:txBody>
          <a:bodyPr wrap="square" rtlCol="0">
            <a:spAutoFit/>
          </a:bodyPr>
          <a:lstStyle/>
          <a:p>
            <a:pPr algn="just"/>
            <a:r>
              <a:rPr lang="en-US" b="1" i="0" dirty="0">
                <a:solidFill>
                  <a:srgbClr val="3E3E3E"/>
                </a:solidFill>
                <a:effectLst/>
                <a:latin typeface="Arial Black" panose="020B0A04020102020204" pitchFamily="34" charset="0"/>
              </a:rPr>
              <a:t>ETERNAL FATHER</a:t>
            </a:r>
            <a:r>
              <a:rPr lang="en-US" b="0" i="0" dirty="0">
                <a:solidFill>
                  <a:srgbClr val="3E3E3E"/>
                </a:solidFill>
                <a:effectLst/>
                <a:latin typeface="Arial Black" panose="020B0A04020102020204" pitchFamily="34" charset="0"/>
              </a:rPr>
              <a:t>, I offer You the Body and Blood, Soul and Divinity of Your dearly beloved Son, Our Lord Jesus Christ</a:t>
            </a:r>
          </a:p>
          <a:p>
            <a:pPr algn="just"/>
            <a:r>
              <a:rPr lang="es-ES" b="1" dirty="0">
                <a:solidFill>
                  <a:schemeClr val="accent2">
                    <a:lumMod val="75000"/>
                  </a:schemeClr>
                </a:solidFill>
                <a:latin typeface="Arial Black" panose="020B0A04020102020204" pitchFamily="34" charset="0"/>
              </a:rPr>
              <a:t>R.- </a:t>
            </a:r>
            <a:r>
              <a:rPr lang="en-US" b="1" dirty="0">
                <a:solidFill>
                  <a:schemeClr val="accent2">
                    <a:lumMod val="75000"/>
                  </a:schemeClr>
                </a:solidFill>
                <a:latin typeface="Arial Black" panose="020B0A04020102020204" pitchFamily="34" charset="0"/>
              </a:rPr>
              <a:t>in atonement for our sins and those of the whole world.</a:t>
            </a:r>
            <a:endParaRPr lang="es-ES" b="1" dirty="0">
              <a:solidFill>
                <a:schemeClr val="accent2">
                  <a:lumMod val="75000"/>
                </a:schemeClr>
              </a:solidFill>
              <a:latin typeface="Arial Black" panose="020B0A04020102020204" pitchFamily="34" charset="0"/>
            </a:endParaRPr>
          </a:p>
        </p:txBody>
      </p:sp>
      <p:sp>
        <p:nvSpPr>
          <p:cNvPr id="4" name="TextBox 3">
            <a:extLst>
              <a:ext uri="{FF2B5EF4-FFF2-40B4-BE49-F238E27FC236}">
                <a16:creationId xmlns:a16="http://schemas.microsoft.com/office/drawing/2014/main" id="{8BDCD8D1-1D0C-2604-0035-2F290960F9BA}"/>
              </a:ext>
            </a:extLst>
          </p:cNvPr>
          <p:cNvSpPr txBox="1"/>
          <p:nvPr/>
        </p:nvSpPr>
        <p:spPr>
          <a:xfrm>
            <a:off x="4928367" y="3720797"/>
            <a:ext cx="3227133" cy="1200329"/>
          </a:xfrm>
          <a:prstGeom prst="rect">
            <a:avLst/>
          </a:prstGeom>
          <a:noFill/>
        </p:spPr>
        <p:txBody>
          <a:bodyPr wrap="square" rtlCol="0">
            <a:spAutoFit/>
          </a:bodyPr>
          <a:lstStyle/>
          <a:p>
            <a:pPr algn="ctr"/>
            <a:r>
              <a:rPr lang="en-US" b="1" dirty="0">
                <a:solidFill>
                  <a:schemeClr val="tx2">
                    <a:lumMod val="50000"/>
                  </a:schemeClr>
                </a:solidFill>
                <a:latin typeface="Arial Black" panose="020B0A04020102020204" pitchFamily="34" charset="0"/>
              </a:rPr>
              <a:t>For the sake of His Sorrowful Passion,</a:t>
            </a:r>
          </a:p>
          <a:p>
            <a:pPr algn="ctr"/>
            <a:r>
              <a:rPr lang="en-US" b="1" dirty="0">
                <a:solidFill>
                  <a:srgbClr val="FF0000"/>
                </a:solidFill>
                <a:latin typeface="Arial Black" panose="020B0A04020102020204" pitchFamily="34" charset="0"/>
              </a:rPr>
              <a:t>R.</a:t>
            </a:r>
            <a:r>
              <a:rPr lang="en-US" b="1" dirty="0">
                <a:latin typeface="Arial Black" panose="020B0A04020102020204" pitchFamily="34" charset="0"/>
              </a:rPr>
              <a:t> </a:t>
            </a:r>
            <a:r>
              <a:rPr lang="en-US" b="1" dirty="0">
                <a:solidFill>
                  <a:srgbClr val="0070C0"/>
                </a:solidFill>
                <a:latin typeface="Arial Black" panose="020B0A04020102020204" pitchFamily="34" charset="0"/>
              </a:rPr>
              <a:t>Have </a:t>
            </a:r>
            <a:r>
              <a:rPr lang="en-US" b="1" dirty="0" err="1">
                <a:solidFill>
                  <a:srgbClr val="0070C0"/>
                </a:solidFill>
                <a:latin typeface="Arial Black" panose="020B0A04020102020204" pitchFamily="34" charset="0"/>
              </a:rPr>
              <a:t>Merciy</a:t>
            </a:r>
            <a:r>
              <a:rPr lang="en-US" b="1" dirty="0">
                <a:solidFill>
                  <a:srgbClr val="0070C0"/>
                </a:solidFill>
                <a:latin typeface="Arial Black" panose="020B0A04020102020204" pitchFamily="34" charset="0"/>
              </a:rPr>
              <a:t> on us and on the whole world.</a:t>
            </a:r>
          </a:p>
        </p:txBody>
      </p:sp>
    </p:spTree>
    <p:extLst>
      <p:ext uri="{BB962C8B-B14F-4D97-AF65-F5344CB8AC3E}">
        <p14:creationId xmlns:p14="http://schemas.microsoft.com/office/powerpoint/2010/main" val="135685474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1000"/>
                                        <p:tgtEl>
                                          <p:spTgt spid="32"/>
                                        </p:tgtEl>
                                      </p:cBhvr>
                                    </p:animEffect>
                                    <p:anim calcmode="lin" valueType="num">
                                      <p:cBhvr>
                                        <p:cTn id="43" dur="1000" fill="hold"/>
                                        <p:tgtEl>
                                          <p:spTgt spid="32"/>
                                        </p:tgtEl>
                                        <p:attrNameLst>
                                          <p:attrName>ppt_x</p:attrName>
                                        </p:attrNameLst>
                                      </p:cBhvr>
                                      <p:tavLst>
                                        <p:tav tm="0">
                                          <p:val>
                                            <p:strVal val="#ppt_x"/>
                                          </p:val>
                                        </p:tav>
                                        <p:tav tm="100000">
                                          <p:val>
                                            <p:strVal val="#ppt_x"/>
                                          </p:val>
                                        </p:tav>
                                      </p:tavLst>
                                    </p:anim>
                                    <p:anim calcmode="lin" valueType="num">
                                      <p:cBhvr>
                                        <p:cTn id="4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1000"/>
                                        <p:tgtEl>
                                          <p:spTgt spid="31"/>
                                        </p:tgtEl>
                                      </p:cBhvr>
                                    </p:animEffect>
                                    <p:anim calcmode="lin" valueType="num">
                                      <p:cBhvr>
                                        <p:cTn id="50" dur="1000" fill="hold"/>
                                        <p:tgtEl>
                                          <p:spTgt spid="31"/>
                                        </p:tgtEl>
                                        <p:attrNameLst>
                                          <p:attrName>ppt_x</p:attrName>
                                        </p:attrNameLst>
                                      </p:cBhvr>
                                      <p:tavLst>
                                        <p:tav tm="0">
                                          <p:val>
                                            <p:strVal val="#ppt_x"/>
                                          </p:val>
                                        </p:tav>
                                        <p:tav tm="100000">
                                          <p:val>
                                            <p:strVal val="#ppt_x"/>
                                          </p:val>
                                        </p:tav>
                                      </p:tavLst>
                                    </p:anim>
                                    <p:anim calcmode="lin" valueType="num">
                                      <p:cBhvr>
                                        <p:cTn id="5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CDFAB20-73B5-498F-93B6-AAB3F0375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C3E44A02-D087-4C61-9939-1C882E53BB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8925" y="1976084"/>
            <a:ext cx="1325705" cy="165569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8" descr="Free Sacred heart 1187766 PNG with Transparent Background">
            <a:extLst>
              <a:ext uri="{FF2B5EF4-FFF2-40B4-BE49-F238E27FC236}">
                <a16:creationId xmlns:a16="http://schemas.microsoft.com/office/drawing/2014/main" id="{1641BE62-1167-4DE6-BF1E-1AFD411C00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8814" y="1132679"/>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8" descr="Free Sacred heart 1187766 PNG with Transparent Background">
            <a:extLst>
              <a:ext uri="{FF2B5EF4-FFF2-40B4-BE49-F238E27FC236}">
                <a16:creationId xmlns:a16="http://schemas.microsoft.com/office/drawing/2014/main" id="{9B091AFA-9049-4BC0-89EB-54B25B6F8E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9934" y="533400"/>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8" descr="Free Sacred heart 1187766 PNG with Transparent Background">
            <a:extLst>
              <a:ext uri="{FF2B5EF4-FFF2-40B4-BE49-F238E27FC236}">
                <a16:creationId xmlns:a16="http://schemas.microsoft.com/office/drawing/2014/main" id="{324745C3-8BE0-4757-8DA4-E3C4105849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1486" y="1086953"/>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8" descr="Free Sacred heart 1187766 PNG with Transparent Background">
            <a:extLst>
              <a:ext uri="{FF2B5EF4-FFF2-40B4-BE49-F238E27FC236}">
                <a16:creationId xmlns:a16="http://schemas.microsoft.com/office/drawing/2014/main" id="{7B6DE221-4C41-41A7-AB4E-75E53D3A86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1241" y="2342263"/>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8" descr="Free Sacred heart 1187766 PNG with Transparent Background">
            <a:extLst>
              <a:ext uri="{FF2B5EF4-FFF2-40B4-BE49-F238E27FC236}">
                <a16:creationId xmlns:a16="http://schemas.microsoft.com/office/drawing/2014/main" id="{B868B4D8-18AE-4862-9131-81CC67BBF7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5860" y="3569689"/>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Free Sacred heart 1187766 PNG with Transparent Background">
            <a:extLst>
              <a:ext uri="{FF2B5EF4-FFF2-40B4-BE49-F238E27FC236}">
                <a16:creationId xmlns:a16="http://schemas.microsoft.com/office/drawing/2014/main" id="{F9C56572-A791-4969-B005-8E3B982812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6414" y="4741098"/>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8" descr="Free Sacred heart 1187766 PNG with Transparent Background">
            <a:extLst>
              <a:ext uri="{FF2B5EF4-FFF2-40B4-BE49-F238E27FC236}">
                <a16:creationId xmlns:a16="http://schemas.microsoft.com/office/drawing/2014/main" id="{F7D4BBCC-84F6-4787-B90F-8C84B92E106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2343" y="5199075"/>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8" descr="Free Sacred heart 1187766 PNG with Transparent Background">
            <a:extLst>
              <a:ext uri="{FF2B5EF4-FFF2-40B4-BE49-F238E27FC236}">
                <a16:creationId xmlns:a16="http://schemas.microsoft.com/office/drawing/2014/main" id="{2F222A47-6A40-42EE-B06D-501D6FB534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2309" y="5103714"/>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8" descr="Free Sacred heart 1187766 PNG with Transparent Background">
            <a:extLst>
              <a:ext uri="{FF2B5EF4-FFF2-40B4-BE49-F238E27FC236}">
                <a16:creationId xmlns:a16="http://schemas.microsoft.com/office/drawing/2014/main" id="{B22A1989-6BA6-4FA9-B9EC-A804164925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0828" y="3670766"/>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8" descr="Free Sacred heart 1187766 PNG with Transparent Background">
            <a:extLst>
              <a:ext uri="{FF2B5EF4-FFF2-40B4-BE49-F238E27FC236}">
                <a16:creationId xmlns:a16="http://schemas.microsoft.com/office/drawing/2014/main" id="{DBA22F2F-D11C-42DF-B580-3792C394FF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3113" y="2419726"/>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85AB1B87-D1B2-4FCB-9F2A-68EA3D3386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288" y="2342263"/>
            <a:ext cx="3266680" cy="42663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BD0A00D-30D2-2CB9-AAAB-86E0E46E0C7B}"/>
              </a:ext>
            </a:extLst>
          </p:cNvPr>
          <p:cNvSpPr txBox="1"/>
          <p:nvPr/>
        </p:nvSpPr>
        <p:spPr>
          <a:xfrm>
            <a:off x="216396" y="178527"/>
            <a:ext cx="4196716" cy="1754326"/>
          </a:xfrm>
          <a:prstGeom prst="rect">
            <a:avLst/>
          </a:prstGeom>
          <a:noFill/>
        </p:spPr>
        <p:txBody>
          <a:bodyPr wrap="square" rtlCol="0">
            <a:spAutoFit/>
          </a:bodyPr>
          <a:lstStyle/>
          <a:p>
            <a:pPr algn="just"/>
            <a:r>
              <a:rPr lang="en-US" b="1" i="0" dirty="0">
                <a:solidFill>
                  <a:srgbClr val="3E3E3E"/>
                </a:solidFill>
                <a:effectLst/>
                <a:latin typeface="Arial Black" panose="020B0A04020102020204" pitchFamily="34" charset="0"/>
              </a:rPr>
              <a:t>ETERNAL FATHER</a:t>
            </a:r>
            <a:r>
              <a:rPr lang="en-US" b="0" i="0" dirty="0">
                <a:solidFill>
                  <a:srgbClr val="3E3E3E"/>
                </a:solidFill>
                <a:effectLst/>
                <a:latin typeface="Arial Black" panose="020B0A04020102020204" pitchFamily="34" charset="0"/>
              </a:rPr>
              <a:t>, I offer You the Body and Blood, Soul and Divinity of Your dearly beloved Son, Our Lord Jesus Christ</a:t>
            </a:r>
          </a:p>
          <a:p>
            <a:pPr algn="just"/>
            <a:r>
              <a:rPr lang="es-ES" b="1" dirty="0">
                <a:solidFill>
                  <a:schemeClr val="accent2">
                    <a:lumMod val="75000"/>
                  </a:schemeClr>
                </a:solidFill>
                <a:latin typeface="Arial Black" panose="020B0A04020102020204" pitchFamily="34" charset="0"/>
              </a:rPr>
              <a:t>R.- </a:t>
            </a:r>
            <a:r>
              <a:rPr lang="en-US" b="1" dirty="0">
                <a:solidFill>
                  <a:schemeClr val="accent2">
                    <a:lumMod val="75000"/>
                  </a:schemeClr>
                </a:solidFill>
                <a:latin typeface="Arial Black" panose="020B0A04020102020204" pitchFamily="34" charset="0"/>
              </a:rPr>
              <a:t>in atonement for our sins and those of the whole world.</a:t>
            </a:r>
            <a:endParaRPr lang="es-ES" b="1" dirty="0">
              <a:solidFill>
                <a:schemeClr val="accent2">
                  <a:lumMod val="75000"/>
                </a:schemeClr>
              </a:solidFill>
              <a:latin typeface="Arial Black" panose="020B0A04020102020204" pitchFamily="34" charset="0"/>
            </a:endParaRPr>
          </a:p>
        </p:txBody>
      </p:sp>
      <p:sp>
        <p:nvSpPr>
          <p:cNvPr id="4" name="TextBox 3">
            <a:extLst>
              <a:ext uri="{FF2B5EF4-FFF2-40B4-BE49-F238E27FC236}">
                <a16:creationId xmlns:a16="http://schemas.microsoft.com/office/drawing/2014/main" id="{20313FE7-7ECF-4360-A240-B7F8237ADCB5}"/>
              </a:ext>
            </a:extLst>
          </p:cNvPr>
          <p:cNvSpPr txBox="1"/>
          <p:nvPr/>
        </p:nvSpPr>
        <p:spPr>
          <a:xfrm>
            <a:off x="4928367" y="3720797"/>
            <a:ext cx="3227133" cy="1200329"/>
          </a:xfrm>
          <a:prstGeom prst="rect">
            <a:avLst/>
          </a:prstGeom>
          <a:noFill/>
        </p:spPr>
        <p:txBody>
          <a:bodyPr wrap="square" rtlCol="0">
            <a:spAutoFit/>
          </a:bodyPr>
          <a:lstStyle/>
          <a:p>
            <a:pPr algn="ctr"/>
            <a:r>
              <a:rPr lang="en-US" b="1" dirty="0">
                <a:solidFill>
                  <a:schemeClr val="tx2">
                    <a:lumMod val="50000"/>
                  </a:schemeClr>
                </a:solidFill>
                <a:latin typeface="Arial Black" panose="020B0A04020102020204" pitchFamily="34" charset="0"/>
              </a:rPr>
              <a:t>For the sake of His Sorrowful Passion,</a:t>
            </a:r>
          </a:p>
          <a:p>
            <a:pPr algn="ctr"/>
            <a:r>
              <a:rPr lang="en-US" b="1" dirty="0">
                <a:solidFill>
                  <a:srgbClr val="FF0000"/>
                </a:solidFill>
                <a:latin typeface="Arial Black" panose="020B0A04020102020204" pitchFamily="34" charset="0"/>
              </a:rPr>
              <a:t>R.</a:t>
            </a:r>
            <a:r>
              <a:rPr lang="en-US" b="1" dirty="0">
                <a:latin typeface="Arial Black" panose="020B0A04020102020204" pitchFamily="34" charset="0"/>
              </a:rPr>
              <a:t> </a:t>
            </a:r>
            <a:r>
              <a:rPr lang="en-US" b="1" dirty="0">
                <a:solidFill>
                  <a:srgbClr val="0070C0"/>
                </a:solidFill>
                <a:latin typeface="Arial Black" panose="020B0A04020102020204" pitchFamily="34" charset="0"/>
              </a:rPr>
              <a:t>Have </a:t>
            </a:r>
            <a:r>
              <a:rPr lang="en-US" b="1" dirty="0" err="1">
                <a:solidFill>
                  <a:srgbClr val="0070C0"/>
                </a:solidFill>
                <a:latin typeface="Arial Black" panose="020B0A04020102020204" pitchFamily="34" charset="0"/>
              </a:rPr>
              <a:t>Merciy</a:t>
            </a:r>
            <a:r>
              <a:rPr lang="en-US" b="1" dirty="0">
                <a:solidFill>
                  <a:srgbClr val="0070C0"/>
                </a:solidFill>
                <a:latin typeface="Arial Black" panose="020B0A04020102020204" pitchFamily="34" charset="0"/>
              </a:rPr>
              <a:t> on us and on the whole world.</a:t>
            </a:r>
          </a:p>
        </p:txBody>
      </p:sp>
    </p:spTree>
    <p:extLst>
      <p:ext uri="{BB962C8B-B14F-4D97-AF65-F5344CB8AC3E}">
        <p14:creationId xmlns:p14="http://schemas.microsoft.com/office/powerpoint/2010/main" val="243316255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1000"/>
                                        <p:tgtEl>
                                          <p:spTgt spid="32"/>
                                        </p:tgtEl>
                                      </p:cBhvr>
                                    </p:animEffect>
                                    <p:anim calcmode="lin" valueType="num">
                                      <p:cBhvr>
                                        <p:cTn id="43" dur="1000" fill="hold"/>
                                        <p:tgtEl>
                                          <p:spTgt spid="32"/>
                                        </p:tgtEl>
                                        <p:attrNameLst>
                                          <p:attrName>ppt_x</p:attrName>
                                        </p:attrNameLst>
                                      </p:cBhvr>
                                      <p:tavLst>
                                        <p:tav tm="0">
                                          <p:val>
                                            <p:strVal val="#ppt_x"/>
                                          </p:val>
                                        </p:tav>
                                        <p:tav tm="100000">
                                          <p:val>
                                            <p:strVal val="#ppt_x"/>
                                          </p:val>
                                        </p:tav>
                                      </p:tavLst>
                                    </p:anim>
                                    <p:anim calcmode="lin" valueType="num">
                                      <p:cBhvr>
                                        <p:cTn id="4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1000"/>
                                        <p:tgtEl>
                                          <p:spTgt spid="31"/>
                                        </p:tgtEl>
                                      </p:cBhvr>
                                    </p:animEffect>
                                    <p:anim calcmode="lin" valueType="num">
                                      <p:cBhvr>
                                        <p:cTn id="50" dur="1000" fill="hold"/>
                                        <p:tgtEl>
                                          <p:spTgt spid="31"/>
                                        </p:tgtEl>
                                        <p:attrNameLst>
                                          <p:attrName>ppt_x</p:attrName>
                                        </p:attrNameLst>
                                      </p:cBhvr>
                                      <p:tavLst>
                                        <p:tav tm="0">
                                          <p:val>
                                            <p:strVal val="#ppt_x"/>
                                          </p:val>
                                        </p:tav>
                                        <p:tav tm="100000">
                                          <p:val>
                                            <p:strVal val="#ppt_x"/>
                                          </p:val>
                                        </p:tav>
                                      </p:tavLst>
                                    </p:anim>
                                    <p:anim calcmode="lin" valueType="num">
                                      <p:cBhvr>
                                        <p:cTn id="5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CDFAB20-73B5-498F-93B6-AAB3F0375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C3E44A02-D087-4C61-9939-1C882E53BB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8925" y="1976084"/>
            <a:ext cx="1325705" cy="165569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8" descr="Free Sacred heart 1187766 PNG with Transparent Background">
            <a:extLst>
              <a:ext uri="{FF2B5EF4-FFF2-40B4-BE49-F238E27FC236}">
                <a16:creationId xmlns:a16="http://schemas.microsoft.com/office/drawing/2014/main" id="{1641BE62-1167-4DE6-BF1E-1AFD411C00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8814" y="1132679"/>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8" descr="Free Sacred heart 1187766 PNG with Transparent Background">
            <a:extLst>
              <a:ext uri="{FF2B5EF4-FFF2-40B4-BE49-F238E27FC236}">
                <a16:creationId xmlns:a16="http://schemas.microsoft.com/office/drawing/2014/main" id="{9B091AFA-9049-4BC0-89EB-54B25B6F8E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9934" y="533400"/>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8" descr="Free Sacred heart 1187766 PNG with Transparent Background">
            <a:extLst>
              <a:ext uri="{FF2B5EF4-FFF2-40B4-BE49-F238E27FC236}">
                <a16:creationId xmlns:a16="http://schemas.microsoft.com/office/drawing/2014/main" id="{324745C3-8BE0-4757-8DA4-E3C4105849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1486" y="1086953"/>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8" descr="Free Sacred heart 1187766 PNG with Transparent Background">
            <a:extLst>
              <a:ext uri="{FF2B5EF4-FFF2-40B4-BE49-F238E27FC236}">
                <a16:creationId xmlns:a16="http://schemas.microsoft.com/office/drawing/2014/main" id="{7B6DE221-4C41-41A7-AB4E-75E53D3A86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1241" y="2342263"/>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8" descr="Free Sacred heart 1187766 PNG with Transparent Background">
            <a:extLst>
              <a:ext uri="{FF2B5EF4-FFF2-40B4-BE49-F238E27FC236}">
                <a16:creationId xmlns:a16="http://schemas.microsoft.com/office/drawing/2014/main" id="{B868B4D8-18AE-4862-9131-81CC67BBF7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5860" y="3569689"/>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Free Sacred heart 1187766 PNG with Transparent Background">
            <a:extLst>
              <a:ext uri="{FF2B5EF4-FFF2-40B4-BE49-F238E27FC236}">
                <a16:creationId xmlns:a16="http://schemas.microsoft.com/office/drawing/2014/main" id="{F9C56572-A791-4969-B005-8E3B982812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6414" y="4741098"/>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8" descr="Free Sacred heart 1187766 PNG with Transparent Background">
            <a:extLst>
              <a:ext uri="{FF2B5EF4-FFF2-40B4-BE49-F238E27FC236}">
                <a16:creationId xmlns:a16="http://schemas.microsoft.com/office/drawing/2014/main" id="{F7D4BBCC-84F6-4787-B90F-8C84B92E106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2343" y="5199075"/>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8" descr="Free Sacred heart 1187766 PNG with Transparent Background">
            <a:extLst>
              <a:ext uri="{FF2B5EF4-FFF2-40B4-BE49-F238E27FC236}">
                <a16:creationId xmlns:a16="http://schemas.microsoft.com/office/drawing/2014/main" id="{2F222A47-6A40-42EE-B06D-501D6FB534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2309" y="5103714"/>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8" descr="Free Sacred heart 1187766 PNG with Transparent Background">
            <a:extLst>
              <a:ext uri="{FF2B5EF4-FFF2-40B4-BE49-F238E27FC236}">
                <a16:creationId xmlns:a16="http://schemas.microsoft.com/office/drawing/2014/main" id="{B22A1989-6BA6-4FA9-B9EC-A804164925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0828" y="3670766"/>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8" descr="Free Sacred heart 1187766 PNG with Transparent Background">
            <a:extLst>
              <a:ext uri="{FF2B5EF4-FFF2-40B4-BE49-F238E27FC236}">
                <a16:creationId xmlns:a16="http://schemas.microsoft.com/office/drawing/2014/main" id="{DBA22F2F-D11C-42DF-B580-3792C394FF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3113" y="2419726"/>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CAEB5DE8-7BFB-428E-AB4D-320EDF8BFD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312" y="2303475"/>
            <a:ext cx="3245037" cy="42338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29F92CA-0A81-E001-C1DE-FC96E8842C12}"/>
              </a:ext>
            </a:extLst>
          </p:cNvPr>
          <p:cNvSpPr txBox="1"/>
          <p:nvPr/>
        </p:nvSpPr>
        <p:spPr>
          <a:xfrm>
            <a:off x="216396" y="178527"/>
            <a:ext cx="4196716" cy="1754326"/>
          </a:xfrm>
          <a:prstGeom prst="rect">
            <a:avLst/>
          </a:prstGeom>
          <a:noFill/>
        </p:spPr>
        <p:txBody>
          <a:bodyPr wrap="square" rtlCol="0">
            <a:spAutoFit/>
          </a:bodyPr>
          <a:lstStyle/>
          <a:p>
            <a:pPr algn="just"/>
            <a:r>
              <a:rPr lang="en-US" b="1" i="0" dirty="0">
                <a:solidFill>
                  <a:srgbClr val="3E3E3E"/>
                </a:solidFill>
                <a:effectLst/>
                <a:latin typeface="Arial Black" panose="020B0A04020102020204" pitchFamily="34" charset="0"/>
              </a:rPr>
              <a:t>ETERNAL FATHER</a:t>
            </a:r>
            <a:r>
              <a:rPr lang="en-US" b="0" i="0" dirty="0">
                <a:solidFill>
                  <a:srgbClr val="3E3E3E"/>
                </a:solidFill>
                <a:effectLst/>
                <a:latin typeface="Arial Black" panose="020B0A04020102020204" pitchFamily="34" charset="0"/>
              </a:rPr>
              <a:t>, I offer You the Body and Blood, Soul and Divinity of Your dearly beloved Son, Our Lord Jesus Christ</a:t>
            </a:r>
          </a:p>
          <a:p>
            <a:pPr algn="just"/>
            <a:r>
              <a:rPr lang="es-ES" b="1" dirty="0">
                <a:solidFill>
                  <a:schemeClr val="accent2">
                    <a:lumMod val="75000"/>
                  </a:schemeClr>
                </a:solidFill>
                <a:latin typeface="Arial Black" panose="020B0A04020102020204" pitchFamily="34" charset="0"/>
              </a:rPr>
              <a:t>R.- </a:t>
            </a:r>
            <a:r>
              <a:rPr lang="en-US" b="1" dirty="0">
                <a:solidFill>
                  <a:schemeClr val="accent2">
                    <a:lumMod val="75000"/>
                  </a:schemeClr>
                </a:solidFill>
                <a:latin typeface="Arial Black" panose="020B0A04020102020204" pitchFamily="34" charset="0"/>
              </a:rPr>
              <a:t>in atonement for our sins and those of the whole world.</a:t>
            </a:r>
            <a:endParaRPr lang="es-ES" b="1" dirty="0">
              <a:solidFill>
                <a:schemeClr val="accent2">
                  <a:lumMod val="75000"/>
                </a:schemeClr>
              </a:solidFill>
              <a:latin typeface="Arial Black" panose="020B0A04020102020204" pitchFamily="34" charset="0"/>
            </a:endParaRPr>
          </a:p>
        </p:txBody>
      </p:sp>
      <p:sp>
        <p:nvSpPr>
          <p:cNvPr id="4" name="TextBox 3">
            <a:extLst>
              <a:ext uri="{FF2B5EF4-FFF2-40B4-BE49-F238E27FC236}">
                <a16:creationId xmlns:a16="http://schemas.microsoft.com/office/drawing/2014/main" id="{AC9162B3-1503-7A17-C8A7-E401B0E0C78D}"/>
              </a:ext>
            </a:extLst>
          </p:cNvPr>
          <p:cNvSpPr txBox="1"/>
          <p:nvPr/>
        </p:nvSpPr>
        <p:spPr>
          <a:xfrm>
            <a:off x="4928367" y="3720797"/>
            <a:ext cx="3227133" cy="1200329"/>
          </a:xfrm>
          <a:prstGeom prst="rect">
            <a:avLst/>
          </a:prstGeom>
          <a:noFill/>
        </p:spPr>
        <p:txBody>
          <a:bodyPr wrap="square" rtlCol="0">
            <a:spAutoFit/>
          </a:bodyPr>
          <a:lstStyle/>
          <a:p>
            <a:pPr algn="ctr"/>
            <a:r>
              <a:rPr lang="en-US" b="1" dirty="0">
                <a:solidFill>
                  <a:schemeClr val="tx2">
                    <a:lumMod val="50000"/>
                  </a:schemeClr>
                </a:solidFill>
                <a:latin typeface="Arial Black" panose="020B0A04020102020204" pitchFamily="34" charset="0"/>
              </a:rPr>
              <a:t>For the sake of His Sorrowful Passion,</a:t>
            </a:r>
          </a:p>
          <a:p>
            <a:pPr algn="ctr"/>
            <a:r>
              <a:rPr lang="en-US" b="1" dirty="0">
                <a:solidFill>
                  <a:srgbClr val="FF0000"/>
                </a:solidFill>
                <a:latin typeface="Arial Black" panose="020B0A04020102020204" pitchFamily="34" charset="0"/>
              </a:rPr>
              <a:t>R.</a:t>
            </a:r>
            <a:r>
              <a:rPr lang="en-US" b="1" dirty="0">
                <a:latin typeface="Arial Black" panose="020B0A04020102020204" pitchFamily="34" charset="0"/>
              </a:rPr>
              <a:t> </a:t>
            </a:r>
            <a:r>
              <a:rPr lang="en-US" b="1" dirty="0">
                <a:solidFill>
                  <a:srgbClr val="0070C0"/>
                </a:solidFill>
                <a:latin typeface="Arial Black" panose="020B0A04020102020204" pitchFamily="34" charset="0"/>
              </a:rPr>
              <a:t>Have </a:t>
            </a:r>
            <a:r>
              <a:rPr lang="en-US" b="1" dirty="0" err="1">
                <a:solidFill>
                  <a:srgbClr val="0070C0"/>
                </a:solidFill>
                <a:latin typeface="Arial Black" panose="020B0A04020102020204" pitchFamily="34" charset="0"/>
              </a:rPr>
              <a:t>Merciy</a:t>
            </a:r>
            <a:r>
              <a:rPr lang="en-US" b="1" dirty="0">
                <a:solidFill>
                  <a:srgbClr val="0070C0"/>
                </a:solidFill>
                <a:latin typeface="Arial Black" panose="020B0A04020102020204" pitchFamily="34" charset="0"/>
              </a:rPr>
              <a:t> on us and on the whole world.</a:t>
            </a:r>
          </a:p>
        </p:txBody>
      </p:sp>
    </p:spTree>
    <p:extLst>
      <p:ext uri="{BB962C8B-B14F-4D97-AF65-F5344CB8AC3E}">
        <p14:creationId xmlns:p14="http://schemas.microsoft.com/office/powerpoint/2010/main" val="7029515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1000"/>
                                        <p:tgtEl>
                                          <p:spTgt spid="32"/>
                                        </p:tgtEl>
                                      </p:cBhvr>
                                    </p:animEffect>
                                    <p:anim calcmode="lin" valueType="num">
                                      <p:cBhvr>
                                        <p:cTn id="43" dur="1000" fill="hold"/>
                                        <p:tgtEl>
                                          <p:spTgt spid="32"/>
                                        </p:tgtEl>
                                        <p:attrNameLst>
                                          <p:attrName>ppt_x</p:attrName>
                                        </p:attrNameLst>
                                      </p:cBhvr>
                                      <p:tavLst>
                                        <p:tav tm="0">
                                          <p:val>
                                            <p:strVal val="#ppt_x"/>
                                          </p:val>
                                        </p:tav>
                                        <p:tav tm="100000">
                                          <p:val>
                                            <p:strVal val="#ppt_x"/>
                                          </p:val>
                                        </p:tav>
                                      </p:tavLst>
                                    </p:anim>
                                    <p:anim calcmode="lin" valueType="num">
                                      <p:cBhvr>
                                        <p:cTn id="4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1000"/>
                                        <p:tgtEl>
                                          <p:spTgt spid="31"/>
                                        </p:tgtEl>
                                      </p:cBhvr>
                                    </p:animEffect>
                                    <p:anim calcmode="lin" valueType="num">
                                      <p:cBhvr>
                                        <p:cTn id="50" dur="1000" fill="hold"/>
                                        <p:tgtEl>
                                          <p:spTgt spid="31"/>
                                        </p:tgtEl>
                                        <p:attrNameLst>
                                          <p:attrName>ppt_x</p:attrName>
                                        </p:attrNameLst>
                                      </p:cBhvr>
                                      <p:tavLst>
                                        <p:tav tm="0">
                                          <p:val>
                                            <p:strVal val="#ppt_x"/>
                                          </p:val>
                                        </p:tav>
                                        <p:tav tm="100000">
                                          <p:val>
                                            <p:strVal val="#ppt_x"/>
                                          </p:val>
                                        </p:tav>
                                      </p:tavLst>
                                    </p:anim>
                                    <p:anim calcmode="lin" valueType="num">
                                      <p:cBhvr>
                                        <p:cTn id="5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C5761B-9317-499E-BE2F-F393A7AB97D1}"/>
              </a:ext>
            </a:extLst>
          </p:cNvPr>
          <p:cNvSpPr txBox="1"/>
          <p:nvPr/>
        </p:nvSpPr>
        <p:spPr>
          <a:xfrm>
            <a:off x="3810000" y="2286000"/>
            <a:ext cx="2667000" cy="2590800"/>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3404BAB9-9FC0-4919-A6BC-E5BF8D5CCC34}"/>
              </a:ext>
            </a:extLst>
          </p:cNvPr>
          <p:cNvSpPr txBox="1"/>
          <p:nvPr/>
        </p:nvSpPr>
        <p:spPr>
          <a:xfrm>
            <a:off x="362505" y="304799"/>
            <a:ext cx="8418990" cy="954107"/>
          </a:xfrm>
          <a:prstGeom prst="rect">
            <a:avLst/>
          </a:prstGeom>
          <a:noFill/>
        </p:spPr>
        <p:txBody>
          <a:bodyPr wrap="square" rtlCol="0">
            <a:spAutoFit/>
          </a:bodyPr>
          <a:lstStyle/>
          <a:p>
            <a:pPr algn="just"/>
            <a:r>
              <a:rPr lang="en-US" sz="2800" dirty="0">
                <a:latin typeface="Arial Black" panose="020B0A04020102020204" pitchFamily="34" charset="0"/>
              </a:rPr>
              <a:t>…where the disciples were, for fear of the Jews. </a:t>
            </a:r>
          </a:p>
        </p:txBody>
      </p:sp>
      <p:pic>
        <p:nvPicPr>
          <p:cNvPr id="3" name="Picture 2">
            <a:extLst>
              <a:ext uri="{FF2B5EF4-FFF2-40B4-BE49-F238E27FC236}">
                <a16:creationId xmlns:a16="http://schemas.microsoft.com/office/drawing/2014/main" id="{0DBC9C91-28C7-4BD2-96D5-F87094677515}"/>
              </a:ext>
            </a:extLst>
          </p:cNvPr>
          <p:cNvPicPr>
            <a:picLocks noChangeAspect="1"/>
          </p:cNvPicPr>
          <p:nvPr/>
        </p:nvPicPr>
        <p:blipFill>
          <a:blip r:embed="rId2"/>
          <a:stretch>
            <a:fillRect/>
          </a:stretch>
        </p:blipFill>
        <p:spPr>
          <a:xfrm>
            <a:off x="0" y="1447801"/>
            <a:ext cx="9065581" cy="5410200"/>
          </a:xfrm>
          <a:prstGeom prst="rect">
            <a:avLst/>
          </a:prstGeom>
        </p:spPr>
      </p:pic>
    </p:spTree>
    <p:extLst>
      <p:ext uri="{BB962C8B-B14F-4D97-AF65-F5344CB8AC3E}">
        <p14:creationId xmlns:p14="http://schemas.microsoft.com/office/powerpoint/2010/main" val="427967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CDFAB20-73B5-498F-93B6-AAB3F0375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C3E44A02-D087-4C61-9939-1C882E53BB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8925" y="1976084"/>
            <a:ext cx="1325705" cy="165569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8" descr="Free Sacred heart 1187766 PNG with Transparent Background">
            <a:extLst>
              <a:ext uri="{FF2B5EF4-FFF2-40B4-BE49-F238E27FC236}">
                <a16:creationId xmlns:a16="http://schemas.microsoft.com/office/drawing/2014/main" id="{1641BE62-1167-4DE6-BF1E-1AFD411C00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8814" y="1132679"/>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8" descr="Free Sacred heart 1187766 PNG with Transparent Background">
            <a:extLst>
              <a:ext uri="{FF2B5EF4-FFF2-40B4-BE49-F238E27FC236}">
                <a16:creationId xmlns:a16="http://schemas.microsoft.com/office/drawing/2014/main" id="{9B091AFA-9049-4BC0-89EB-54B25B6F8E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9934" y="533400"/>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8" descr="Free Sacred heart 1187766 PNG with Transparent Background">
            <a:extLst>
              <a:ext uri="{FF2B5EF4-FFF2-40B4-BE49-F238E27FC236}">
                <a16:creationId xmlns:a16="http://schemas.microsoft.com/office/drawing/2014/main" id="{324745C3-8BE0-4757-8DA4-E3C4105849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1486" y="1086953"/>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8" descr="Free Sacred heart 1187766 PNG with Transparent Background">
            <a:extLst>
              <a:ext uri="{FF2B5EF4-FFF2-40B4-BE49-F238E27FC236}">
                <a16:creationId xmlns:a16="http://schemas.microsoft.com/office/drawing/2014/main" id="{7B6DE221-4C41-41A7-AB4E-75E53D3A86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1241" y="2342263"/>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8" descr="Free Sacred heart 1187766 PNG with Transparent Background">
            <a:extLst>
              <a:ext uri="{FF2B5EF4-FFF2-40B4-BE49-F238E27FC236}">
                <a16:creationId xmlns:a16="http://schemas.microsoft.com/office/drawing/2014/main" id="{B868B4D8-18AE-4862-9131-81CC67BBF7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5860" y="3569689"/>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Free Sacred heart 1187766 PNG with Transparent Background">
            <a:extLst>
              <a:ext uri="{FF2B5EF4-FFF2-40B4-BE49-F238E27FC236}">
                <a16:creationId xmlns:a16="http://schemas.microsoft.com/office/drawing/2014/main" id="{F9C56572-A791-4969-B005-8E3B982812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6414" y="4741098"/>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8" descr="Free Sacred heart 1187766 PNG with Transparent Background">
            <a:extLst>
              <a:ext uri="{FF2B5EF4-FFF2-40B4-BE49-F238E27FC236}">
                <a16:creationId xmlns:a16="http://schemas.microsoft.com/office/drawing/2014/main" id="{F7D4BBCC-84F6-4787-B90F-8C84B92E106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2343" y="5199075"/>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8" descr="Free Sacred heart 1187766 PNG with Transparent Background">
            <a:extLst>
              <a:ext uri="{FF2B5EF4-FFF2-40B4-BE49-F238E27FC236}">
                <a16:creationId xmlns:a16="http://schemas.microsoft.com/office/drawing/2014/main" id="{2F222A47-6A40-42EE-B06D-501D6FB534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2309" y="5103714"/>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8" descr="Free Sacred heart 1187766 PNG with Transparent Background">
            <a:extLst>
              <a:ext uri="{FF2B5EF4-FFF2-40B4-BE49-F238E27FC236}">
                <a16:creationId xmlns:a16="http://schemas.microsoft.com/office/drawing/2014/main" id="{B22A1989-6BA6-4FA9-B9EC-A804164925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0828" y="3670766"/>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8" descr="Free Sacred heart 1187766 PNG with Transparent Background">
            <a:extLst>
              <a:ext uri="{FF2B5EF4-FFF2-40B4-BE49-F238E27FC236}">
                <a16:creationId xmlns:a16="http://schemas.microsoft.com/office/drawing/2014/main" id="{DBA22F2F-D11C-42DF-B580-3792C394FF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3113" y="2419726"/>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D789298D-3D62-47B8-9E83-D5AE0E6086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837" y="2307793"/>
            <a:ext cx="3270940" cy="42437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275CAC2-76E8-63C9-5424-39A5FAD7A411}"/>
              </a:ext>
            </a:extLst>
          </p:cNvPr>
          <p:cNvSpPr txBox="1"/>
          <p:nvPr/>
        </p:nvSpPr>
        <p:spPr>
          <a:xfrm>
            <a:off x="216396" y="178527"/>
            <a:ext cx="4196716" cy="1754326"/>
          </a:xfrm>
          <a:prstGeom prst="rect">
            <a:avLst/>
          </a:prstGeom>
          <a:noFill/>
        </p:spPr>
        <p:txBody>
          <a:bodyPr wrap="square" rtlCol="0">
            <a:spAutoFit/>
          </a:bodyPr>
          <a:lstStyle/>
          <a:p>
            <a:pPr algn="just"/>
            <a:r>
              <a:rPr lang="en-US" b="1" i="0" dirty="0">
                <a:solidFill>
                  <a:srgbClr val="3E3E3E"/>
                </a:solidFill>
                <a:effectLst/>
                <a:latin typeface="Arial Black" panose="020B0A04020102020204" pitchFamily="34" charset="0"/>
              </a:rPr>
              <a:t>ETERNAL FATHER</a:t>
            </a:r>
            <a:r>
              <a:rPr lang="en-US" b="0" i="0" dirty="0">
                <a:solidFill>
                  <a:srgbClr val="3E3E3E"/>
                </a:solidFill>
                <a:effectLst/>
                <a:latin typeface="Arial Black" panose="020B0A04020102020204" pitchFamily="34" charset="0"/>
              </a:rPr>
              <a:t>, I offer You the Body and Blood, Soul and Divinity of Your dearly beloved Son, Our Lord Jesus Christ</a:t>
            </a:r>
          </a:p>
          <a:p>
            <a:pPr algn="just"/>
            <a:r>
              <a:rPr lang="es-ES" b="1" dirty="0">
                <a:solidFill>
                  <a:schemeClr val="accent2">
                    <a:lumMod val="75000"/>
                  </a:schemeClr>
                </a:solidFill>
                <a:latin typeface="Arial Black" panose="020B0A04020102020204" pitchFamily="34" charset="0"/>
              </a:rPr>
              <a:t>R.- </a:t>
            </a:r>
            <a:r>
              <a:rPr lang="en-US" b="1" dirty="0">
                <a:solidFill>
                  <a:schemeClr val="accent2">
                    <a:lumMod val="75000"/>
                  </a:schemeClr>
                </a:solidFill>
                <a:latin typeface="Arial Black" panose="020B0A04020102020204" pitchFamily="34" charset="0"/>
              </a:rPr>
              <a:t>in atonement for our sins and those of the whole world.</a:t>
            </a:r>
            <a:endParaRPr lang="es-ES" b="1" dirty="0">
              <a:solidFill>
                <a:schemeClr val="accent2">
                  <a:lumMod val="75000"/>
                </a:schemeClr>
              </a:solidFill>
              <a:latin typeface="Arial Black" panose="020B0A04020102020204" pitchFamily="34" charset="0"/>
            </a:endParaRPr>
          </a:p>
        </p:txBody>
      </p:sp>
      <p:sp>
        <p:nvSpPr>
          <p:cNvPr id="4" name="TextBox 3">
            <a:extLst>
              <a:ext uri="{FF2B5EF4-FFF2-40B4-BE49-F238E27FC236}">
                <a16:creationId xmlns:a16="http://schemas.microsoft.com/office/drawing/2014/main" id="{03AECC0B-A550-50C9-E0D1-C401BA10E32E}"/>
              </a:ext>
            </a:extLst>
          </p:cNvPr>
          <p:cNvSpPr txBox="1"/>
          <p:nvPr/>
        </p:nvSpPr>
        <p:spPr>
          <a:xfrm>
            <a:off x="4928367" y="3720797"/>
            <a:ext cx="3227133" cy="1200329"/>
          </a:xfrm>
          <a:prstGeom prst="rect">
            <a:avLst/>
          </a:prstGeom>
          <a:noFill/>
        </p:spPr>
        <p:txBody>
          <a:bodyPr wrap="square" rtlCol="0">
            <a:spAutoFit/>
          </a:bodyPr>
          <a:lstStyle/>
          <a:p>
            <a:pPr algn="ctr"/>
            <a:r>
              <a:rPr lang="en-US" b="1" dirty="0">
                <a:solidFill>
                  <a:schemeClr val="tx2">
                    <a:lumMod val="50000"/>
                  </a:schemeClr>
                </a:solidFill>
                <a:latin typeface="Arial Black" panose="020B0A04020102020204" pitchFamily="34" charset="0"/>
              </a:rPr>
              <a:t>For the sake of His Sorrowful Passion,</a:t>
            </a:r>
          </a:p>
          <a:p>
            <a:pPr algn="ctr"/>
            <a:r>
              <a:rPr lang="en-US" b="1" dirty="0">
                <a:solidFill>
                  <a:srgbClr val="FF0000"/>
                </a:solidFill>
                <a:latin typeface="Arial Black" panose="020B0A04020102020204" pitchFamily="34" charset="0"/>
              </a:rPr>
              <a:t>R.</a:t>
            </a:r>
            <a:r>
              <a:rPr lang="en-US" b="1" dirty="0">
                <a:latin typeface="Arial Black" panose="020B0A04020102020204" pitchFamily="34" charset="0"/>
              </a:rPr>
              <a:t> </a:t>
            </a:r>
            <a:r>
              <a:rPr lang="en-US" b="1" dirty="0">
                <a:solidFill>
                  <a:srgbClr val="0070C0"/>
                </a:solidFill>
                <a:latin typeface="Arial Black" panose="020B0A04020102020204" pitchFamily="34" charset="0"/>
              </a:rPr>
              <a:t>Have </a:t>
            </a:r>
            <a:r>
              <a:rPr lang="en-US" b="1" dirty="0" err="1">
                <a:solidFill>
                  <a:srgbClr val="0070C0"/>
                </a:solidFill>
                <a:latin typeface="Arial Black" panose="020B0A04020102020204" pitchFamily="34" charset="0"/>
              </a:rPr>
              <a:t>Merciy</a:t>
            </a:r>
            <a:r>
              <a:rPr lang="en-US" b="1" dirty="0">
                <a:solidFill>
                  <a:srgbClr val="0070C0"/>
                </a:solidFill>
                <a:latin typeface="Arial Black" panose="020B0A04020102020204" pitchFamily="34" charset="0"/>
              </a:rPr>
              <a:t> on us and on the whole world.</a:t>
            </a:r>
          </a:p>
        </p:txBody>
      </p:sp>
    </p:spTree>
    <p:extLst>
      <p:ext uri="{BB962C8B-B14F-4D97-AF65-F5344CB8AC3E}">
        <p14:creationId xmlns:p14="http://schemas.microsoft.com/office/powerpoint/2010/main" val="38980610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1000"/>
                                        <p:tgtEl>
                                          <p:spTgt spid="32"/>
                                        </p:tgtEl>
                                      </p:cBhvr>
                                    </p:animEffect>
                                    <p:anim calcmode="lin" valueType="num">
                                      <p:cBhvr>
                                        <p:cTn id="43" dur="1000" fill="hold"/>
                                        <p:tgtEl>
                                          <p:spTgt spid="32"/>
                                        </p:tgtEl>
                                        <p:attrNameLst>
                                          <p:attrName>ppt_x</p:attrName>
                                        </p:attrNameLst>
                                      </p:cBhvr>
                                      <p:tavLst>
                                        <p:tav tm="0">
                                          <p:val>
                                            <p:strVal val="#ppt_x"/>
                                          </p:val>
                                        </p:tav>
                                        <p:tav tm="100000">
                                          <p:val>
                                            <p:strVal val="#ppt_x"/>
                                          </p:val>
                                        </p:tav>
                                      </p:tavLst>
                                    </p:anim>
                                    <p:anim calcmode="lin" valueType="num">
                                      <p:cBhvr>
                                        <p:cTn id="4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1000"/>
                                        <p:tgtEl>
                                          <p:spTgt spid="31"/>
                                        </p:tgtEl>
                                      </p:cBhvr>
                                    </p:animEffect>
                                    <p:anim calcmode="lin" valueType="num">
                                      <p:cBhvr>
                                        <p:cTn id="50" dur="1000" fill="hold"/>
                                        <p:tgtEl>
                                          <p:spTgt spid="31"/>
                                        </p:tgtEl>
                                        <p:attrNameLst>
                                          <p:attrName>ppt_x</p:attrName>
                                        </p:attrNameLst>
                                      </p:cBhvr>
                                      <p:tavLst>
                                        <p:tav tm="0">
                                          <p:val>
                                            <p:strVal val="#ppt_x"/>
                                          </p:val>
                                        </p:tav>
                                        <p:tav tm="100000">
                                          <p:val>
                                            <p:strVal val="#ppt_x"/>
                                          </p:val>
                                        </p:tav>
                                      </p:tavLst>
                                    </p:anim>
                                    <p:anim calcmode="lin" valueType="num">
                                      <p:cBhvr>
                                        <p:cTn id="5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if you're anxious this prayer will help you » divine mercy chaplet -  YouTube">
            <a:extLst>
              <a:ext uri="{FF2B5EF4-FFF2-40B4-BE49-F238E27FC236}">
                <a16:creationId xmlns:a16="http://schemas.microsoft.com/office/drawing/2014/main" id="{C9F55F7C-42FD-048C-725B-A589E93B2A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878F1D0-42B7-16F0-1134-8DB6F33904AC}"/>
              </a:ext>
            </a:extLst>
          </p:cNvPr>
          <p:cNvSpPr txBox="1"/>
          <p:nvPr/>
        </p:nvSpPr>
        <p:spPr>
          <a:xfrm>
            <a:off x="5105400" y="1443841"/>
            <a:ext cx="3505200" cy="3970318"/>
          </a:xfrm>
          <a:prstGeom prst="rect">
            <a:avLst/>
          </a:prstGeom>
          <a:solidFill>
            <a:srgbClr val="FFC000"/>
          </a:solidFill>
        </p:spPr>
        <p:txBody>
          <a:bodyPr wrap="square" rtlCol="0">
            <a:spAutoFit/>
          </a:bodyPr>
          <a:lstStyle/>
          <a:p>
            <a:pPr algn="ctr"/>
            <a:r>
              <a:rPr lang="en-US" sz="2800" dirty="0">
                <a:effectLst>
                  <a:glow rad="228600">
                    <a:schemeClr val="accent6">
                      <a:satMod val="175000"/>
                      <a:alpha val="40000"/>
                    </a:schemeClr>
                  </a:glow>
                </a:effectLst>
                <a:latin typeface="Arial Black" panose="020B0A04020102020204" pitchFamily="34" charset="0"/>
              </a:rPr>
              <a:t>HOLY GOD,</a:t>
            </a:r>
          </a:p>
          <a:p>
            <a:pPr algn="ctr"/>
            <a:r>
              <a:rPr lang="en-US" sz="2800" dirty="0">
                <a:effectLst>
                  <a:glow rad="228600">
                    <a:schemeClr val="accent6">
                      <a:satMod val="175000"/>
                      <a:alpha val="40000"/>
                    </a:schemeClr>
                  </a:glow>
                </a:effectLst>
                <a:latin typeface="Arial Black" panose="020B0A04020102020204" pitchFamily="34" charset="0"/>
              </a:rPr>
              <a:t>HOLY MIGHTY ONE,</a:t>
            </a:r>
          </a:p>
          <a:p>
            <a:pPr algn="ctr"/>
            <a:r>
              <a:rPr lang="en-US" sz="2800" dirty="0">
                <a:effectLst>
                  <a:glow rad="228600">
                    <a:schemeClr val="accent6">
                      <a:satMod val="175000"/>
                      <a:alpha val="40000"/>
                    </a:schemeClr>
                  </a:glow>
                </a:effectLst>
                <a:latin typeface="Arial Black" panose="020B0A04020102020204" pitchFamily="34" charset="0"/>
              </a:rPr>
              <a:t>HOLY IMPORTAL ONE,</a:t>
            </a:r>
          </a:p>
          <a:p>
            <a:pPr algn="ctr"/>
            <a:r>
              <a:rPr lang="en-US" sz="2800" dirty="0">
                <a:effectLst>
                  <a:glow rad="228600">
                    <a:schemeClr val="accent6">
                      <a:satMod val="175000"/>
                      <a:alpha val="40000"/>
                    </a:schemeClr>
                  </a:glow>
                </a:effectLst>
                <a:latin typeface="Arial Black" panose="020B0A04020102020204" pitchFamily="34" charset="0"/>
              </a:rPr>
              <a:t>HAVE MERCY ON US AND ON THE WHOLE WORLD.</a:t>
            </a:r>
          </a:p>
        </p:txBody>
      </p:sp>
    </p:spTree>
    <p:extLst>
      <p:ext uri="{BB962C8B-B14F-4D97-AF65-F5344CB8AC3E}">
        <p14:creationId xmlns:p14="http://schemas.microsoft.com/office/powerpoint/2010/main" val="199000734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ECBFB152-674D-425B-B6DC-C9B2F6A920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18" y="857250"/>
            <a:ext cx="51435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519C5D1-7E39-4F4D-B3D3-8DE998C01C74}"/>
              </a:ext>
            </a:extLst>
          </p:cNvPr>
          <p:cNvSpPr txBox="1"/>
          <p:nvPr/>
        </p:nvSpPr>
        <p:spPr>
          <a:xfrm>
            <a:off x="5410200" y="860298"/>
            <a:ext cx="3546662" cy="5262979"/>
          </a:xfrm>
          <a:prstGeom prst="rect">
            <a:avLst/>
          </a:prstGeom>
          <a:noFill/>
        </p:spPr>
        <p:txBody>
          <a:bodyPr wrap="square">
            <a:spAutoFit/>
          </a:bodyPr>
          <a:lstStyle/>
          <a:p>
            <a:pPr algn="ctr"/>
            <a:r>
              <a:rPr lang="en-US" sz="2400" b="0" i="0" dirty="0">
                <a:solidFill>
                  <a:srgbClr val="3E3E3E"/>
                </a:solidFill>
                <a:effectLst/>
                <a:latin typeface="Cabin"/>
              </a:rPr>
              <a:t>(Optional) </a:t>
            </a:r>
          </a:p>
          <a:p>
            <a:pPr algn="ctr"/>
            <a:r>
              <a:rPr lang="en-US" sz="2400" b="0" i="0" dirty="0">
                <a:solidFill>
                  <a:srgbClr val="3E3E3E"/>
                </a:solidFill>
                <a:effectLst/>
                <a:latin typeface="Cabin"/>
              </a:rPr>
              <a:t>Eternal God, in whom mercy is endless, and the treasury of compassion inexhaustible, look kindly upon us, and increase Your mercy in us, that in difficult moments we might not despair, nor become despondent, but with great confidence submit ourselves to Your holy will, which is Love and Mercy itself. Amen.</a:t>
            </a:r>
            <a:endParaRPr lang="en-US" sz="2100" b="1" dirty="0">
              <a:solidFill>
                <a:srgbClr val="FF0000"/>
              </a:solidFill>
            </a:endParaRPr>
          </a:p>
        </p:txBody>
      </p:sp>
    </p:spTree>
    <p:extLst>
      <p:ext uri="{BB962C8B-B14F-4D97-AF65-F5344CB8AC3E}">
        <p14:creationId xmlns:p14="http://schemas.microsoft.com/office/powerpoint/2010/main" val="194972956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895600" y="228600"/>
            <a:ext cx="5029200" cy="646331"/>
          </a:xfrm>
          <a:prstGeom prst="rect">
            <a:avLst/>
          </a:prstGeom>
          <a:noFill/>
        </p:spPr>
        <p:txBody>
          <a:bodyPr wrap="square" rtlCol="0">
            <a:spAutoFit/>
          </a:bodyPr>
          <a:lstStyle/>
          <a:p>
            <a:pPr algn="just"/>
            <a:r>
              <a:rPr lang="en-US" sz="3600" dirty="0">
                <a:latin typeface="Arial Black" pitchFamily="34" charset="0"/>
              </a:rPr>
              <a:t>ACTIVITY</a:t>
            </a:r>
            <a:endParaRPr lang="en-US" sz="3600" b="1" dirty="0">
              <a:latin typeface="Arial Black" pitchFamily="34" charset="0"/>
            </a:endParaRPr>
          </a:p>
        </p:txBody>
      </p:sp>
      <p:pic>
        <p:nvPicPr>
          <p:cNvPr id="5122" name="Picture 2">
            <a:extLst>
              <a:ext uri="{FF2B5EF4-FFF2-40B4-BE49-F238E27FC236}">
                <a16:creationId xmlns:a16="http://schemas.microsoft.com/office/drawing/2014/main" id="{B60B9FDB-3940-42C2-A3CA-C29E5472931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288" y="1134907"/>
            <a:ext cx="7581900" cy="505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71A360-0EF5-4473-B764-E9E52770D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91635"/>
            <a:ext cx="7391399" cy="6766365"/>
          </a:xfrm>
          <a:prstGeom prst="rect">
            <a:avLst/>
          </a:prstGeom>
        </p:spPr>
      </p:pic>
      <p:sp>
        <p:nvSpPr>
          <p:cNvPr id="5" name="TextBox 4">
            <a:extLst>
              <a:ext uri="{FF2B5EF4-FFF2-40B4-BE49-F238E27FC236}">
                <a16:creationId xmlns:a16="http://schemas.microsoft.com/office/drawing/2014/main" id="{C4822E28-3D3A-4D35-A274-053A52AB5A03}"/>
              </a:ext>
            </a:extLst>
          </p:cNvPr>
          <p:cNvSpPr txBox="1"/>
          <p:nvPr/>
        </p:nvSpPr>
        <p:spPr>
          <a:xfrm>
            <a:off x="1524000" y="4114800"/>
            <a:ext cx="914400" cy="369332"/>
          </a:xfrm>
          <a:prstGeom prst="rect">
            <a:avLst/>
          </a:prstGeom>
          <a:noFill/>
        </p:spPr>
        <p:txBody>
          <a:bodyPr wrap="square" rtlCol="0">
            <a:spAutoFit/>
          </a:bodyPr>
          <a:lstStyle/>
          <a:p>
            <a:r>
              <a:rPr lang="en-US" dirty="0">
                <a:solidFill>
                  <a:srgbClr val="FF0000"/>
                </a:solidFill>
              </a:rPr>
              <a:t>PEACE</a:t>
            </a:r>
          </a:p>
        </p:txBody>
      </p:sp>
      <p:sp>
        <p:nvSpPr>
          <p:cNvPr id="6" name="TextBox 5">
            <a:extLst>
              <a:ext uri="{FF2B5EF4-FFF2-40B4-BE49-F238E27FC236}">
                <a16:creationId xmlns:a16="http://schemas.microsoft.com/office/drawing/2014/main" id="{5CC31860-CF27-4495-A07B-FF69C3C2CA8C}"/>
              </a:ext>
            </a:extLst>
          </p:cNvPr>
          <p:cNvSpPr txBox="1"/>
          <p:nvPr/>
        </p:nvSpPr>
        <p:spPr>
          <a:xfrm>
            <a:off x="5257802" y="4114800"/>
            <a:ext cx="1447800" cy="369332"/>
          </a:xfrm>
          <a:prstGeom prst="rect">
            <a:avLst/>
          </a:prstGeom>
          <a:noFill/>
        </p:spPr>
        <p:txBody>
          <a:bodyPr wrap="square" rtlCol="0">
            <a:spAutoFit/>
          </a:bodyPr>
          <a:lstStyle/>
          <a:p>
            <a:r>
              <a:rPr lang="en-US" dirty="0">
                <a:solidFill>
                  <a:srgbClr val="FF0000"/>
                </a:solidFill>
              </a:rPr>
              <a:t>THE FATHER</a:t>
            </a:r>
          </a:p>
        </p:txBody>
      </p:sp>
      <p:sp>
        <p:nvSpPr>
          <p:cNvPr id="7" name="TextBox 6">
            <a:extLst>
              <a:ext uri="{FF2B5EF4-FFF2-40B4-BE49-F238E27FC236}">
                <a16:creationId xmlns:a16="http://schemas.microsoft.com/office/drawing/2014/main" id="{7AF56C97-CE98-40C0-BD21-A2B48BB88E6F}"/>
              </a:ext>
            </a:extLst>
          </p:cNvPr>
          <p:cNvSpPr txBox="1"/>
          <p:nvPr/>
        </p:nvSpPr>
        <p:spPr>
          <a:xfrm>
            <a:off x="3310133" y="4419600"/>
            <a:ext cx="694944" cy="369332"/>
          </a:xfrm>
          <a:prstGeom prst="rect">
            <a:avLst/>
          </a:prstGeom>
          <a:noFill/>
        </p:spPr>
        <p:txBody>
          <a:bodyPr wrap="square" rtlCol="0">
            <a:spAutoFit/>
          </a:bodyPr>
          <a:lstStyle/>
          <a:p>
            <a:r>
              <a:rPr lang="en-US" dirty="0">
                <a:solidFill>
                  <a:srgbClr val="FF0000"/>
                </a:solidFill>
              </a:rPr>
              <a:t>YOU</a:t>
            </a:r>
          </a:p>
        </p:txBody>
      </p:sp>
      <p:sp>
        <p:nvSpPr>
          <p:cNvPr id="8" name="TextBox 7">
            <a:extLst>
              <a:ext uri="{FF2B5EF4-FFF2-40B4-BE49-F238E27FC236}">
                <a16:creationId xmlns:a16="http://schemas.microsoft.com/office/drawing/2014/main" id="{1BBCA256-B536-4126-AB95-334604C42E11}"/>
              </a:ext>
            </a:extLst>
          </p:cNvPr>
          <p:cNvSpPr txBox="1"/>
          <p:nvPr/>
        </p:nvSpPr>
        <p:spPr>
          <a:xfrm>
            <a:off x="2590800" y="4767596"/>
            <a:ext cx="1219200" cy="369332"/>
          </a:xfrm>
          <a:prstGeom prst="rect">
            <a:avLst/>
          </a:prstGeom>
          <a:noFill/>
        </p:spPr>
        <p:txBody>
          <a:bodyPr wrap="square" rtlCol="0">
            <a:spAutoFit/>
          </a:bodyPr>
          <a:lstStyle/>
          <a:p>
            <a:r>
              <a:rPr lang="en-US" dirty="0">
                <a:solidFill>
                  <a:srgbClr val="FF0000"/>
                </a:solidFill>
              </a:rPr>
              <a:t>BREATHED</a:t>
            </a:r>
          </a:p>
        </p:txBody>
      </p:sp>
      <p:sp>
        <p:nvSpPr>
          <p:cNvPr id="9" name="TextBox 8">
            <a:extLst>
              <a:ext uri="{FF2B5EF4-FFF2-40B4-BE49-F238E27FC236}">
                <a16:creationId xmlns:a16="http://schemas.microsoft.com/office/drawing/2014/main" id="{94E6442B-06BA-41AA-AF37-D6E4EB7AEE27}"/>
              </a:ext>
            </a:extLst>
          </p:cNvPr>
          <p:cNvSpPr txBox="1"/>
          <p:nvPr/>
        </p:nvSpPr>
        <p:spPr>
          <a:xfrm>
            <a:off x="3429000" y="4966716"/>
            <a:ext cx="1481323" cy="369332"/>
          </a:xfrm>
          <a:prstGeom prst="rect">
            <a:avLst/>
          </a:prstGeom>
          <a:noFill/>
        </p:spPr>
        <p:txBody>
          <a:bodyPr wrap="square" rtlCol="0">
            <a:spAutoFit/>
          </a:bodyPr>
          <a:lstStyle/>
          <a:p>
            <a:r>
              <a:rPr lang="en-US" dirty="0">
                <a:solidFill>
                  <a:srgbClr val="FF0000"/>
                </a:solidFill>
              </a:rPr>
              <a:t>HOLY  SPIRIT</a:t>
            </a:r>
          </a:p>
        </p:txBody>
      </p:sp>
      <p:sp>
        <p:nvSpPr>
          <p:cNvPr id="10" name="TextBox 9">
            <a:extLst>
              <a:ext uri="{FF2B5EF4-FFF2-40B4-BE49-F238E27FC236}">
                <a16:creationId xmlns:a16="http://schemas.microsoft.com/office/drawing/2014/main" id="{07566F14-AB5F-4022-BF88-4956EFD41968}"/>
              </a:ext>
            </a:extLst>
          </p:cNvPr>
          <p:cNvSpPr txBox="1"/>
          <p:nvPr/>
        </p:nvSpPr>
        <p:spPr>
          <a:xfrm>
            <a:off x="6248402" y="4952262"/>
            <a:ext cx="914400" cy="369332"/>
          </a:xfrm>
          <a:prstGeom prst="rect">
            <a:avLst/>
          </a:prstGeom>
          <a:noFill/>
        </p:spPr>
        <p:txBody>
          <a:bodyPr wrap="square" rtlCol="0">
            <a:spAutoFit/>
          </a:bodyPr>
          <a:lstStyle/>
          <a:p>
            <a:r>
              <a:rPr lang="en-US" dirty="0">
                <a:solidFill>
                  <a:srgbClr val="FF0000"/>
                </a:solidFill>
              </a:rPr>
              <a:t>SINS</a:t>
            </a:r>
          </a:p>
        </p:txBody>
      </p:sp>
      <p:sp>
        <p:nvSpPr>
          <p:cNvPr id="11" name="TextBox 10">
            <a:extLst>
              <a:ext uri="{FF2B5EF4-FFF2-40B4-BE49-F238E27FC236}">
                <a16:creationId xmlns:a16="http://schemas.microsoft.com/office/drawing/2014/main" id="{C9F45917-6541-423D-BB27-BC88530E521D}"/>
              </a:ext>
            </a:extLst>
          </p:cNvPr>
          <p:cNvSpPr txBox="1"/>
          <p:nvPr/>
        </p:nvSpPr>
        <p:spPr>
          <a:xfrm>
            <a:off x="2971799" y="5273826"/>
            <a:ext cx="1219199" cy="369332"/>
          </a:xfrm>
          <a:prstGeom prst="rect">
            <a:avLst/>
          </a:prstGeom>
          <a:noFill/>
        </p:spPr>
        <p:txBody>
          <a:bodyPr wrap="square" rtlCol="0">
            <a:spAutoFit/>
          </a:bodyPr>
          <a:lstStyle/>
          <a:p>
            <a:r>
              <a:rPr lang="en-US" dirty="0">
                <a:solidFill>
                  <a:srgbClr val="FF0000"/>
                </a:solidFill>
              </a:rPr>
              <a:t>FORGIVEN</a:t>
            </a:r>
          </a:p>
        </p:txBody>
      </p:sp>
      <p:sp>
        <p:nvSpPr>
          <p:cNvPr id="12" name="TextBox 11">
            <a:extLst>
              <a:ext uri="{FF2B5EF4-FFF2-40B4-BE49-F238E27FC236}">
                <a16:creationId xmlns:a16="http://schemas.microsoft.com/office/drawing/2014/main" id="{8D73CF12-5715-4087-9A59-5E1B11EE8485}"/>
              </a:ext>
            </a:extLst>
          </p:cNvPr>
          <p:cNvSpPr txBox="1"/>
          <p:nvPr/>
        </p:nvSpPr>
        <p:spPr>
          <a:xfrm>
            <a:off x="1524000" y="5634538"/>
            <a:ext cx="914400" cy="369332"/>
          </a:xfrm>
          <a:prstGeom prst="rect">
            <a:avLst/>
          </a:prstGeom>
          <a:noFill/>
        </p:spPr>
        <p:txBody>
          <a:bodyPr wrap="square" rtlCol="0">
            <a:spAutoFit/>
          </a:bodyPr>
          <a:lstStyle/>
          <a:p>
            <a:r>
              <a:rPr lang="en-US" dirty="0">
                <a:solidFill>
                  <a:srgbClr val="FF0000"/>
                </a:solidFill>
              </a:rPr>
              <a:t>RETAIN</a:t>
            </a:r>
          </a:p>
        </p:txBody>
      </p:sp>
    </p:spTree>
    <p:extLst>
      <p:ext uri="{BB962C8B-B14F-4D97-AF65-F5344CB8AC3E}">
        <p14:creationId xmlns:p14="http://schemas.microsoft.com/office/powerpoint/2010/main" val="167779128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2DE8B2-2F3D-4FFD-90E4-02D81E6076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0"/>
            <a:ext cx="7543800" cy="6858000"/>
          </a:xfrm>
          <a:prstGeom prst="rect">
            <a:avLst/>
          </a:prstGeom>
        </p:spPr>
      </p:pic>
    </p:spTree>
    <p:extLst>
      <p:ext uri="{BB962C8B-B14F-4D97-AF65-F5344CB8AC3E}">
        <p14:creationId xmlns:p14="http://schemas.microsoft.com/office/powerpoint/2010/main" val="17329386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543050" y="1371600"/>
            <a:ext cx="2438400" cy="646331"/>
          </a:xfrm>
          <a:prstGeom prst="rect">
            <a:avLst/>
          </a:prstGeom>
          <a:noFill/>
        </p:spPr>
        <p:txBody>
          <a:bodyPr wrap="square" rtlCol="0">
            <a:spAutoFit/>
          </a:bodyPr>
          <a:lstStyle/>
          <a:p>
            <a:pPr algn="just"/>
            <a:r>
              <a:rPr lang="en-US" sz="3600" b="1" dirty="0">
                <a:latin typeface="Arial Black" pitchFamily="34" charset="0"/>
              </a:rPr>
              <a:t>PRAYER</a:t>
            </a:r>
          </a:p>
        </p:txBody>
      </p:sp>
      <p:sp>
        <p:nvSpPr>
          <p:cNvPr id="4" name="Rectangle 3"/>
          <p:cNvSpPr/>
          <p:nvPr/>
        </p:nvSpPr>
        <p:spPr>
          <a:xfrm>
            <a:off x="361950" y="2247721"/>
            <a:ext cx="4800600" cy="3662541"/>
          </a:xfrm>
          <a:prstGeom prst="rect">
            <a:avLst/>
          </a:prstGeom>
        </p:spPr>
        <p:txBody>
          <a:bodyPr wrap="square">
            <a:spAutoFit/>
          </a:bodyPr>
          <a:lstStyle/>
          <a:p>
            <a:pPr marL="0" marR="0" algn="ctr">
              <a:spcBef>
                <a:spcPts val="0"/>
              </a:spcBef>
              <a:spcAft>
                <a:spcPts val="0"/>
              </a:spcAft>
            </a:pPr>
            <a:r>
              <a:rPr lang="en-US" sz="2800" b="1" dirty="0">
                <a:latin typeface="Arial" panose="020B0604020202020204" pitchFamily="34" charset="0"/>
                <a:cs typeface="Arial" panose="020B0604020202020204" pitchFamily="34" charset="0"/>
              </a:rPr>
              <a:t>My God, I believe, I adore, I trust, and I love you. I beg pardon for those who do not believe, do not adore, and do not love you. </a:t>
            </a:r>
          </a:p>
          <a:p>
            <a:pPr marL="0" marR="0" algn="ctr">
              <a:spcBef>
                <a:spcPts val="0"/>
              </a:spcBef>
              <a:spcAft>
                <a:spcPts val="0"/>
              </a:spcAft>
            </a:pPr>
            <a:endParaRPr lang="es-ES" sz="2800" b="1" dirty="0">
              <a:latin typeface="Arial" panose="020B0604020202020204" pitchFamily="34" charset="0"/>
              <a:cs typeface="Arial" panose="020B0604020202020204" pitchFamily="34" charset="0"/>
            </a:endParaRPr>
          </a:p>
          <a:p>
            <a:pPr marL="0" marR="0" algn="ctr">
              <a:spcBef>
                <a:spcPts val="0"/>
              </a:spcBef>
              <a:spcAft>
                <a:spcPts val="0"/>
              </a:spcAft>
            </a:pPr>
            <a:r>
              <a:rPr lang="es-ES" sz="2800" b="1" dirty="0">
                <a:effectLst/>
                <a:latin typeface="Arial" panose="020B0604020202020204" pitchFamily="34" charset="0"/>
                <a:ea typeface="Times New Roman" panose="02020603050405020304" pitchFamily="18" charset="0"/>
                <a:cs typeface="Arial" panose="020B0604020202020204" pitchFamily="34" charset="0"/>
              </a:rPr>
              <a:t>Amen. </a:t>
            </a:r>
            <a:endParaRPr lang="en-US" sz="2800" b="1"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latin typeface="Arial Black" pitchFamily="34" charset="0"/>
            </a:endParaRPr>
          </a:p>
        </p:txBody>
      </p:sp>
      <p:pic>
        <p:nvPicPr>
          <p:cNvPr id="5" name="Picture 2" descr="CLASE ROQUITAS: EL TEMPLO ES UN LUGAR PARA ORAR"/>
          <p:cNvPicPr>
            <a:picLocks noChangeAspect="1" noChangeArrowheads="1"/>
          </p:cNvPicPr>
          <p:nvPr/>
        </p:nvPicPr>
        <p:blipFill>
          <a:blip r:embed="rId2" cstate="print"/>
          <a:srcRect/>
          <a:stretch>
            <a:fillRect/>
          </a:stretch>
        </p:blipFill>
        <p:spPr bwMode="auto">
          <a:xfrm>
            <a:off x="5410200" y="1371600"/>
            <a:ext cx="3371850" cy="4524375"/>
          </a:xfrm>
          <a:prstGeom prst="rect">
            <a:avLst/>
          </a:prstGeom>
          <a:noFill/>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E5CC5-0067-45E9-BD8C-C974C1D39B52}"/>
              </a:ext>
            </a:extLst>
          </p:cNvPr>
          <p:cNvSpPr>
            <a:spLocks noGrp="1"/>
          </p:cNvSpPr>
          <p:nvPr>
            <p:ph type="title"/>
          </p:nvPr>
        </p:nvSpPr>
        <p:spPr>
          <a:xfrm>
            <a:off x="457200" y="24384"/>
            <a:ext cx="8229600" cy="411162"/>
          </a:xfrm>
        </p:spPr>
        <p:txBody>
          <a:bodyPr>
            <a:normAutofit/>
          </a:bodyPr>
          <a:lstStyle/>
          <a:p>
            <a:pPr marL="0" marR="0" algn="l">
              <a:lnSpc>
                <a:spcPct val="101000"/>
              </a:lnSpc>
              <a:spcBef>
                <a:spcPts val="30"/>
              </a:spcBef>
              <a:spcAft>
                <a:spcPts val="0"/>
              </a:spcAft>
            </a:pPr>
            <a:r>
              <a:rPr lang="en-US" sz="1800" dirty="0">
                <a:effectLst/>
                <a:latin typeface="Cambria" panose="02040503050406030204" pitchFamily="18" charset="0"/>
                <a:ea typeface="Goudy Old Style" panose="02020502050305020303" pitchFamily="18" charset="0"/>
                <a:cs typeface="Goudy Old Style" panose="02020502050305020303" pitchFamily="18" charset="0"/>
              </a:rPr>
              <a:t>The Lord is Merciful and Compassionate </a:t>
            </a:r>
            <a:r>
              <a:rPr lang="en-US" sz="1800" u="sng" dirty="0">
                <a:solidFill>
                  <a:srgbClr val="0000FF"/>
                </a:solidFill>
                <a:effectLst/>
                <a:latin typeface="Cambria" panose="02040503050406030204" pitchFamily="18" charset="0"/>
                <a:ea typeface="Goudy Old Style" panose="02020502050305020303" pitchFamily="18" charset="0"/>
                <a:cs typeface="Goudy Old Style" panose="02020502050305020303" pitchFamily="18" charset="0"/>
                <a:hlinkClick r:id="rId3"/>
              </a:rPr>
              <a:t>https://youtu.be/3YBIka9ngKI</a:t>
            </a:r>
            <a:endParaRPr lang="en-US" sz="1800" dirty="0">
              <a:effectLst/>
              <a:latin typeface="Goudy Old Style" panose="02020502050305020303" pitchFamily="18" charset="0"/>
              <a:ea typeface="Goudy Old Style" panose="02020502050305020303" pitchFamily="18" charset="0"/>
              <a:cs typeface="Goudy Old Style" panose="02020502050305020303" pitchFamily="18" charset="0"/>
            </a:endParaRPr>
          </a:p>
        </p:txBody>
      </p:sp>
      <p:pic>
        <p:nvPicPr>
          <p:cNvPr id="3" name="Online Media 2" title="The Lord is Merciful and Compassionate Psalm 145:8 Childrens song">
            <a:hlinkClick r:id="" action="ppaction://media"/>
            <a:extLst>
              <a:ext uri="{FF2B5EF4-FFF2-40B4-BE49-F238E27FC236}">
                <a16:creationId xmlns:a16="http://schemas.microsoft.com/office/drawing/2014/main" id="{C80760F4-EDCF-4422-825E-C490AC3F3987}"/>
              </a:ext>
            </a:extLst>
          </p:cNvPr>
          <p:cNvPicPr>
            <a:picLocks noRot="1" noChangeAspect="1"/>
          </p:cNvPicPr>
          <p:nvPr>
            <a:videoFile r:link="rId1"/>
          </p:nvPr>
        </p:nvPicPr>
        <p:blipFill>
          <a:blip r:embed="rId4"/>
          <a:stretch>
            <a:fillRect/>
          </a:stretch>
        </p:blipFill>
        <p:spPr>
          <a:xfrm>
            <a:off x="-13487" y="435546"/>
            <a:ext cx="9157487" cy="6574854"/>
          </a:xfrm>
          <a:prstGeom prst="rect">
            <a:avLst/>
          </a:prstGeom>
        </p:spPr>
      </p:pic>
    </p:spTree>
    <p:extLst>
      <p:ext uri="{BB962C8B-B14F-4D97-AF65-F5344CB8AC3E}">
        <p14:creationId xmlns:p14="http://schemas.microsoft.com/office/powerpoint/2010/main" val="370552674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C5761B-9317-499E-BE2F-F393A7AB97D1}"/>
              </a:ext>
            </a:extLst>
          </p:cNvPr>
          <p:cNvSpPr txBox="1"/>
          <p:nvPr/>
        </p:nvSpPr>
        <p:spPr>
          <a:xfrm>
            <a:off x="3810000" y="2286000"/>
            <a:ext cx="2667000" cy="259080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4074A16D-539D-413A-894D-1239E2735A7D}"/>
              </a:ext>
            </a:extLst>
          </p:cNvPr>
          <p:cNvSpPr txBox="1"/>
          <p:nvPr/>
        </p:nvSpPr>
        <p:spPr>
          <a:xfrm>
            <a:off x="419100" y="304800"/>
            <a:ext cx="8305800" cy="954107"/>
          </a:xfrm>
          <a:prstGeom prst="rect">
            <a:avLst/>
          </a:prstGeom>
          <a:noFill/>
        </p:spPr>
        <p:txBody>
          <a:bodyPr wrap="square" rtlCol="0">
            <a:spAutoFit/>
          </a:bodyPr>
          <a:lstStyle/>
          <a:p>
            <a:pPr algn="just"/>
            <a:r>
              <a:rPr lang="en-US" sz="2800" dirty="0">
                <a:latin typeface="Arial Black" panose="020B0A04020102020204" pitchFamily="34" charset="0"/>
              </a:rPr>
              <a:t>Jesus came and stood in their midst and said to them, "Peace be with you."</a:t>
            </a:r>
          </a:p>
        </p:txBody>
      </p:sp>
      <p:pic>
        <p:nvPicPr>
          <p:cNvPr id="3" name="Picture 2">
            <a:extLst>
              <a:ext uri="{FF2B5EF4-FFF2-40B4-BE49-F238E27FC236}">
                <a16:creationId xmlns:a16="http://schemas.microsoft.com/office/drawing/2014/main" id="{49DC4D7B-BDA9-4498-B6D9-AF1C4FEBFD9D}"/>
              </a:ext>
            </a:extLst>
          </p:cNvPr>
          <p:cNvPicPr>
            <a:picLocks noChangeAspect="1"/>
          </p:cNvPicPr>
          <p:nvPr/>
        </p:nvPicPr>
        <p:blipFill>
          <a:blip r:embed="rId2"/>
          <a:stretch>
            <a:fillRect/>
          </a:stretch>
        </p:blipFill>
        <p:spPr>
          <a:xfrm>
            <a:off x="21901" y="1661866"/>
            <a:ext cx="9110555" cy="5196134"/>
          </a:xfrm>
          <a:prstGeom prst="rect">
            <a:avLst/>
          </a:prstGeom>
        </p:spPr>
      </p:pic>
    </p:spTree>
    <p:extLst>
      <p:ext uri="{BB962C8B-B14F-4D97-AF65-F5344CB8AC3E}">
        <p14:creationId xmlns:p14="http://schemas.microsoft.com/office/powerpoint/2010/main" val="38695514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C5761B-9317-499E-BE2F-F393A7AB97D1}"/>
              </a:ext>
            </a:extLst>
          </p:cNvPr>
          <p:cNvSpPr txBox="1"/>
          <p:nvPr/>
        </p:nvSpPr>
        <p:spPr>
          <a:xfrm>
            <a:off x="3810000" y="2286000"/>
            <a:ext cx="2667000" cy="259080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4074A16D-539D-413A-894D-1239E2735A7D}"/>
              </a:ext>
            </a:extLst>
          </p:cNvPr>
          <p:cNvSpPr txBox="1"/>
          <p:nvPr/>
        </p:nvSpPr>
        <p:spPr>
          <a:xfrm>
            <a:off x="250536" y="381000"/>
            <a:ext cx="8681027" cy="954107"/>
          </a:xfrm>
          <a:prstGeom prst="rect">
            <a:avLst/>
          </a:prstGeom>
          <a:noFill/>
        </p:spPr>
        <p:txBody>
          <a:bodyPr wrap="square" rtlCol="0">
            <a:spAutoFit/>
          </a:bodyPr>
          <a:lstStyle/>
          <a:p>
            <a:pPr algn="just"/>
            <a:r>
              <a:rPr lang="es-ES" sz="2800" dirty="0" err="1">
                <a:latin typeface="Arial Black" panose="020B0A04020102020204" pitchFamily="34" charset="0"/>
              </a:rPr>
              <a:t>When</a:t>
            </a:r>
            <a:r>
              <a:rPr lang="es-ES" sz="2800" dirty="0">
                <a:latin typeface="Arial Black" panose="020B0A04020102020204" pitchFamily="34" charset="0"/>
              </a:rPr>
              <a:t> he </a:t>
            </a:r>
            <a:r>
              <a:rPr lang="es-ES" sz="2800" dirty="0" err="1">
                <a:latin typeface="Arial Black" panose="020B0A04020102020204" pitchFamily="34" charset="0"/>
              </a:rPr>
              <a:t>had</a:t>
            </a:r>
            <a:r>
              <a:rPr lang="es-ES" sz="2800" dirty="0">
                <a:latin typeface="Arial Black" panose="020B0A04020102020204" pitchFamily="34" charset="0"/>
              </a:rPr>
              <a:t> </a:t>
            </a:r>
            <a:r>
              <a:rPr lang="es-ES" sz="2800" dirty="0" err="1">
                <a:latin typeface="Arial Black" panose="020B0A04020102020204" pitchFamily="34" charset="0"/>
              </a:rPr>
              <a:t>said</a:t>
            </a:r>
            <a:r>
              <a:rPr lang="es-ES" sz="2800" dirty="0">
                <a:latin typeface="Arial Black" panose="020B0A04020102020204" pitchFamily="34" charset="0"/>
              </a:rPr>
              <a:t> </a:t>
            </a:r>
            <a:r>
              <a:rPr lang="es-ES" sz="2800" dirty="0" err="1">
                <a:latin typeface="Arial Black" panose="020B0A04020102020204" pitchFamily="34" charset="0"/>
              </a:rPr>
              <a:t>this</a:t>
            </a:r>
            <a:r>
              <a:rPr lang="es-ES" sz="2800" dirty="0">
                <a:latin typeface="Arial Black" panose="020B0A04020102020204" pitchFamily="34" charset="0"/>
              </a:rPr>
              <a:t>, he </a:t>
            </a:r>
            <a:r>
              <a:rPr lang="es-ES" sz="2800" dirty="0" err="1">
                <a:latin typeface="Arial Black" panose="020B0A04020102020204" pitchFamily="34" charset="0"/>
              </a:rPr>
              <a:t>showed</a:t>
            </a:r>
            <a:r>
              <a:rPr lang="es-ES" sz="2800" dirty="0">
                <a:latin typeface="Arial Black" panose="020B0A04020102020204" pitchFamily="34" charset="0"/>
              </a:rPr>
              <a:t> </a:t>
            </a:r>
            <a:r>
              <a:rPr lang="es-ES" sz="2800" dirty="0" err="1">
                <a:latin typeface="Arial Black" panose="020B0A04020102020204" pitchFamily="34" charset="0"/>
              </a:rPr>
              <a:t>them</a:t>
            </a:r>
            <a:r>
              <a:rPr lang="es-ES" sz="2800" dirty="0">
                <a:latin typeface="Arial Black" panose="020B0A04020102020204" pitchFamily="34" charset="0"/>
              </a:rPr>
              <a:t> </a:t>
            </a:r>
            <a:r>
              <a:rPr lang="es-ES" sz="2800" dirty="0" err="1">
                <a:latin typeface="Arial Black" panose="020B0A04020102020204" pitchFamily="34" charset="0"/>
              </a:rPr>
              <a:t>his</a:t>
            </a:r>
            <a:r>
              <a:rPr lang="es-ES" sz="2800" dirty="0">
                <a:latin typeface="Arial Black" panose="020B0A04020102020204" pitchFamily="34" charset="0"/>
              </a:rPr>
              <a:t> </a:t>
            </a:r>
            <a:r>
              <a:rPr lang="es-ES" sz="2800" dirty="0" err="1">
                <a:latin typeface="Arial Black" panose="020B0A04020102020204" pitchFamily="34" charset="0"/>
              </a:rPr>
              <a:t>hands</a:t>
            </a:r>
            <a:r>
              <a:rPr lang="es-ES" sz="2800" dirty="0">
                <a:latin typeface="Arial Black" panose="020B0A04020102020204" pitchFamily="34" charset="0"/>
              </a:rPr>
              <a:t> and </a:t>
            </a:r>
            <a:r>
              <a:rPr lang="es-ES" sz="2800" dirty="0" err="1">
                <a:latin typeface="Arial Black" panose="020B0A04020102020204" pitchFamily="34" charset="0"/>
              </a:rPr>
              <a:t>his</a:t>
            </a:r>
            <a:r>
              <a:rPr lang="es-ES" sz="2800" dirty="0">
                <a:latin typeface="Arial Black" panose="020B0A04020102020204" pitchFamily="34" charset="0"/>
              </a:rPr>
              <a:t> </a:t>
            </a:r>
            <a:r>
              <a:rPr lang="es-ES" sz="2800" dirty="0" err="1">
                <a:latin typeface="Arial Black" panose="020B0A04020102020204" pitchFamily="34" charset="0"/>
              </a:rPr>
              <a:t>side</a:t>
            </a:r>
            <a:r>
              <a:rPr lang="es-ES" sz="2800" dirty="0">
                <a:latin typeface="Arial Black" panose="020B0A04020102020204" pitchFamily="34" charset="0"/>
              </a:rPr>
              <a:t>.</a:t>
            </a:r>
          </a:p>
        </p:txBody>
      </p:sp>
      <p:pic>
        <p:nvPicPr>
          <p:cNvPr id="8" name="Picture 7">
            <a:extLst>
              <a:ext uri="{FF2B5EF4-FFF2-40B4-BE49-F238E27FC236}">
                <a16:creationId xmlns:a16="http://schemas.microsoft.com/office/drawing/2014/main" id="{990714A9-1BC1-40B1-87AD-98AC7A3F0E51}"/>
              </a:ext>
            </a:extLst>
          </p:cNvPr>
          <p:cNvPicPr>
            <a:picLocks noChangeAspect="1"/>
          </p:cNvPicPr>
          <p:nvPr/>
        </p:nvPicPr>
        <p:blipFill>
          <a:blip r:embed="rId2"/>
          <a:stretch>
            <a:fillRect/>
          </a:stretch>
        </p:blipFill>
        <p:spPr>
          <a:xfrm>
            <a:off x="38100" y="1787669"/>
            <a:ext cx="9105900" cy="5070331"/>
          </a:xfrm>
          <a:prstGeom prst="rect">
            <a:avLst/>
          </a:prstGeom>
        </p:spPr>
      </p:pic>
    </p:spTree>
    <p:extLst>
      <p:ext uri="{BB962C8B-B14F-4D97-AF65-F5344CB8AC3E}">
        <p14:creationId xmlns:p14="http://schemas.microsoft.com/office/powerpoint/2010/main" val="336224012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C5761B-9317-499E-BE2F-F393A7AB97D1}"/>
              </a:ext>
            </a:extLst>
          </p:cNvPr>
          <p:cNvSpPr txBox="1"/>
          <p:nvPr/>
        </p:nvSpPr>
        <p:spPr>
          <a:xfrm>
            <a:off x="3810000" y="2286000"/>
            <a:ext cx="2667000" cy="259080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4074A16D-539D-413A-894D-1239E2735A7D}"/>
              </a:ext>
            </a:extLst>
          </p:cNvPr>
          <p:cNvSpPr txBox="1"/>
          <p:nvPr/>
        </p:nvSpPr>
        <p:spPr>
          <a:xfrm>
            <a:off x="158172" y="0"/>
            <a:ext cx="8827655" cy="2246769"/>
          </a:xfrm>
          <a:prstGeom prst="rect">
            <a:avLst/>
          </a:prstGeom>
          <a:noFill/>
        </p:spPr>
        <p:txBody>
          <a:bodyPr wrap="square" rtlCol="0">
            <a:spAutoFit/>
          </a:bodyPr>
          <a:lstStyle/>
          <a:p>
            <a:pPr algn="just"/>
            <a:r>
              <a:rPr lang="es-ES" sz="2800" dirty="0" err="1">
                <a:latin typeface="Arial Black" panose="020B0A04020102020204" pitchFamily="34" charset="0"/>
              </a:rPr>
              <a:t>The</a:t>
            </a:r>
            <a:r>
              <a:rPr lang="es-ES" sz="2800" dirty="0">
                <a:latin typeface="Arial Black" panose="020B0A04020102020204" pitchFamily="34" charset="0"/>
              </a:rPr>
              <a:t> </a:t>
            </a:r>
            <a:r>
              <a:rPr lang="es-ES" sz="2800" dirty="0" err="1">
                <a:latin typeface="Arial Black" panose="020B0A04020102020204" pitchFamily="34" charset="0"/>
              </a:rPr>
              <a:t>disciples</a:t>
            </a:r>
            <a:r>
              <a:rPr lang="es-ES" sz="2800" dirty="0">
                <a:latin typeface="Arial Black" panose="020B0A04020102020204" pitchFamily="34" charset="0"/>
              </a:rPr>
              <a:t> </a:t>
            </a:r>
            <a:r>
              <a:rPr lang="es-ES" sz="2800" dirty="0" err="1">
                <a:latin typeface="Arial Black" panose="020B0A04020102020204" pitchFamily="34" charset="0"/>
              </a:rPr>
              <a:t>rejoiced</a:t>
            </a:r>
            <a:r>
              <a:rPr lang="es-ES" sz="2800" dirty="0">
                <a:latin typeface="Arial Black" panose="020B0A04020102020204" pitchFamily="34" charset="0"/>
              </a:rPr>
              <a:t> </a:t>
            </a:r>
            <a:r>
              <a:rPr lang="es-ES" sz="2800" dirty="0" err="1">
                <a:latin typeface="Arial Black" panose="020B0A04020102020204" pitchFamily="34" charset="0"/>
              </a:rPr>
              <a:t>when</a:t>
            </a:r>
            <a:r>
              <a:rPr lang="es-ES" sz="2800" dirty="0">
                <a:latin typeface="Arial Black" panose="020B0A04020102020204" pitchFamily="34" charset="0"/>
              </a:rPr>
              <a:t> </a:t>
            </a:r>
            <a:r>
              <a:rPr lang="es-ES" sz="2800" dirty="0" err="1">
                <a:latin typeface="Arial Black" panose="020B0A04020102020204" pitchFamily="34" charset="0"/>
              </a:rPr>
              <a:t>they</a:t>
            </a:r>
            <a:r>
              <a:rPr lang="es-ES" sz="2800" dirty="0">
                <a:latin typeface="Arial Black" panose="020B0A04020102020204" pitchFamily="34" charset="0"/>
              </a:rPr>
              <a:t> </a:t>
            </a:r>
            <a:r>
              <a:rPr lang="es-ES" sz="2800" dirty="0" err="1">
                <a:latin typeface="Arial Black" panose="020B0A04020102020204" pitchFamily="34" charset="0"/>
              </a:rPr>
              <a:t>saw</a:t>
            </a:r>
            <a:r>
              <a:rPr lang="es-ES" sz="2800" dirty="0">
                <a:latin typeface="Arial Black" panose="020B0A04020102020204" pitchFamily="34" charset="0"/>
              </a:rPr>
              <a:t> </a:t>
            </a:r>
            <a:r>
              <a:rPr lang="es-ES" sz="2800" dirty="0" err="1">
                <a:latin typeface="Arial Black" panose="020B0A04020102020204" pitchFamily="34" charset="0"/>
              </a:rPr>
              <a:t>the</a:t>
            </a:r>
            <a:r>
              <a:rPr lang="es-ES" sz="2800" dirty="0">
                <a:latin typeface="Arial Black" panose="020B0A04020102020204" pitchFamily="34" charset="0"/>
              </a:rPr>
              <a:t> Lord. </a:t>
            </a:r>
            <a:r>
              <a:rPr lang="es-ES" sz="2800" dirty="0" err="1">
                <a:latin typeface="Arial Black" panose="020B0A04020102020204" pitchFamily="34" charset="0"/>
              </a:rPr>
              <a:t>Jesus</a:t>
            </a:r>
            <a:r>
              <a:rPr lang="es-ES" sz="2800" dirty="0">
                <a:latin typeface="Arial Black" panose="020B0A04020102020204" pitchFamily="34" charset="0"/>
              </a:rPr>
              <a:t> </a:t>
            </a:r>
            <a:r>
              <a:rPr lang="es-ES" sz="2800" dirty="0" err="1">
                <a:latin typeface="Arial Black" panose="020B0A04020102020204" pitchFamily="34" charset="0"/>
              </a:rPr>
              <a:t>said</a:t>
            </a:r>
            <a:r>
              <a:rPr lang="es-ES" sz="2800" dirty="0">
                <a:latin typeface="Arial Black" panose="020B0A04020102020204" pitchFamily="34" charset="0"/>
              </a:rPr>
              <a:t> </a:t>
            </a:r>
            <a:r>
              <a:rPr lang="es-ES" sz="2800" dirty="0" err="1">
                <a:latin typeface="Arial Black" panose="020B0A04020102020204" pitchFamily="34" charset="0"/>
              </a:rPr>
              <a:t>to</a:t>
            </a:r>
            <a:r>
              <a:rPr lang="es-ES" sz="2800" dirty="0">
                <a:latin typeface="Arial Black" panose="020B0A04020102020204" pitchFamily="34" charset="0"/>
              </a:rPr>
              <a:t> </a:t>
            </a:r>
            <a:r>
              <a:rPr lang="es-ES" sz="2800" dirty="0" err="1">
                <a:latin typeface="Arial Black" panose="020B0A04020102020204" pitchFamily="34" charset="0"/>
              </a:rPr>
              <a:t>them</a:t>
            </a:r>
            <a:r>
              <a:rPr lang="es-ES" sz="2800" dirty="0">
                <a:latin typeface="Arial Black" panose="020B0A04020102020204" pitchFamily="34" charset="0"/>
              </a:rPr>
              <a:t> </a:t>
            </a:r>
            <a:r>
              <a:rPr lang="es-ES" sz="2800" dirty="0" err="1">
                <a:latin typeface="Arial Black" panose="020B0A04020102020204" pitchFamily="34" charset="0"/>
              </a:rPr>
              <a:t>again</a:t>
            </a:r>
            <a:r>
              <a:rPr lang="es-ES" sz="2800" dirty="0">
                <a:latin typeface="Arial Black" panose="020B0A04020102020204" pitchFamily="34" charset="0"/>
              </a:rPr>
              <a:t>, "</a:t>
            </a:r>
            <a:r>
              <a:rPr lang="es-ES" sz="2800" dirty="0" err="1">
                <a:latin typeface="Arial Black" panose="020B0A04020102020204" pitchFamily="34" charset="0"/>
              </a:rPr>
              <a:t>Peace</a:t>
            </a:r>
            <a:r>
              <a:rPr lang="es-ES" sz="2800" dirty="0">
                <a:latin typeface="Arial Black" panose="020B0A04020102020204" pitchFamily="34" charset="0"/>
              </a:rPr>
              <a:t> be </a:t>
            </a:r>
            <a:r>
              <a:rPr lang="es-ES" sz="2800" dirty="0" err="1">
                <a:latin typeface="Arial Black" panose="020B0A04020102020204" pitchFamily="34" charset="0"/>
              </a:rPr>
              <a:t>with</a:t>
            </a:r>
            <a:r>
              <a:rPr lang="es-ES" sz="2800" dirty="0">
                <a:latin typeface="Arial Black" panose="020B0A04020102020204" pitchFamily="34" charset="0"/>
              </a:rPr>
              <a:t> </a:t>
            </a:r>
            <a:r>
              <a:rPr lang="es-ES" sz="2800" dirty="0" err="1">
                <a:latin typeface="Arial Black" panose="020B0A04020102020204" pitchFamily="34" charset="0"/>
              </a:rPr>
              <a:t>you</a:t>
            </a:r>
            <a:r>
              <a:rPr lang="es-ES" sz="2800" dirty="0">
                <a:latin typeface="Arial Black" panose="020B0A04020102020204" pitchFamily="34" charset="0"/>
              </a:rPr>
              <a:t>. As </a:t>
            </a:r>
            <a:r>
              <a:rPr lang="es-ES" sz="2800" dirty="0" err="1">
                <a:latin typeface="Arial Black" panose="020B0A04020102020204" pitchFamily="34" charset="0"/>
              </a:rPr>
              <a:t>the</a:t>
            </a:r>
            <a:r>
              <a:rPr lang="es-ES" sz="2800" dirty="0">
                <a:latin typeface="Arial Black" panose="020B0A04020102020204" pitchFamily="34" charset="0"/>
              </a:rPr>
              <a:t> </a:t>
            </a:r>
            <a:r>
              <a:rPr lang="es-ES" sz="2800" dirty="0" err="1">
                <a:latin typeface="Arial Black" panose="020B0A04020102020204" pitchFamily="34" charset="0"/>
              </a:rPr>
              <a:t>Father</a:t>
            </a:r>
            <a:r>
              <a:rPr lang="es-ES" sz="2800" dirty="0">
                <a:latin typeface="Arial Black" panose="020B0A04020102020204" pitchFamily="34" charset="0"/>
              </a:rPr>
              <a:t> has </a:t>
            </a:r>
            <a:r>
              <a:rPr lang="es-ES" sz="2800" dirty="0" err="1">
                <a:latin typeface="Arial Black" panose="020B0A04020102020204" pitchFamily="34" charset="0"/>
              </a:rPr>
              <a:t>sent</a:t>
            </a:r>
            <a:r>
              <a:rPr lang="es-ES" sz="2800" dirty="0">
                <a:latin typeface="Arial Black" panose="020B0A04020102020204" pitchFamily="34" charset="0"/>
              </a:rPr>
              <a:t> me, so I </a:t>
            </a:r>
            <a:r>
              <a:rPr lang="es-ES" sz="2800" dirty="0" err="1">
                <a:latin typeface="Arial Black" panose="020B0A04020102020204" pitchFamily="34" charset="0"/>
              </a:rPr>
              <a:t>send</a:t>
            </a:r>
            <a:r>
              <a:rPr lang="es-ES" sz="2800" dirty="0">
                <a:latin typeface="Arial Black" panose="020B0A04020102020204" pitchFamily="34" charset="0"/>
              </a:rPr>
              <a:t> </a:t>
            </a:r>
            <a:r>
              <a:rPr lang="es-ES" sz="2800" dirty="0" err="1">
                <a:latin typeface="Arial Black" panose="020B0A04020102020204" pitchFamily="34" charset="0"/>
              </a:rPr>
              <a:t>you</a:t>
            </a:r>
            <a:r>
              <a:rPr lang="es-ES" sz="2800" dirty="0">
                <a:latin typeface="Arial Black" panose="020B0A04020102020204" pitchFamily="34" charset="0"/>
              </a:rPr>
              <a:t>."</a:t>
            </a:r>
          </a:p>
          <a:p>
            <a:pPr algn="just"/>
            <a:endParaRPr lang="en-US" sz="2800" dirty="0">
              <a:latin typeface="Arial Black" panose="020B0A04020102020204" pitchFamily="34" charset="0"/>
            </a:endParaRPr>
          </a:p>
        </p:txBody>
      </p:sp>
      <p:pic>
        <p:nvPicPr>
          <p:cNvPr id="5" name="Picture 4">
            <a:extLst>
              <a:ext uri="{FF2B5EF4-FFF2-40B4-BE49-F238E27FC236}">
                <a16:creationId xmlns:a16="http://schemas.microsoft.com/office/drawing/2014/main" id="{5DD784F5-4E0E-4333-8BB1-50E3BC311246}"/>
              </a:ext>
            </a:extLst>
          </p:cNvPr>
          <p:cNvPicPr>
            <a:picLocks noChangeAspect="1"/>
          </p:cNvPicPr>
          <p:nvPr/>
        </p:nvPicPr>
        <p:blipFill>
          <a:blip r:embed="rId2"/>
          <a:stretch>
            <a:fillRect/>
          </a:stretch>
        </p:blipFill>
        <p:spPr>
          <a:xfrm>
            <a:off x="0" y="1752600"/>
            <a:ext cx="9144000" cy="5137727"/>
          </a:xfrm>
          <a:prstGeom prst="rect">
            <a:avLst/>
          </a:prstGeom>
        </p:spPr>
      </p:pic>
    </p:spTree>
    <p:extLst>
      <p:ext uri="{BB962C8B-B14F-4D97-AF65-F5344CB8AC3E}">
        <p14:creationId xmlns:p14="http://schemas.microsoft.com/office/powerpoint/2010/main" val="8853353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C5761B-9317-499E-BE2F-F393A7AB97D1}"/>
              </a:ext>
            </a:extLst>
          </p:cNvPr>
          <p:cNvSpPr txBox="1"/>
          <p:nvPr/>
        </p:nvSpPr>
        <p:spPr>
          <a:xfrm>
            <a:off x="3810000" y="2286000"/>
            <a:ext cx="2667000" cy="2590800"/>
          </a:xfrm>
          <a:prstGeom prst="rect">
            <a:avLst/>
          </a:prstGeom>
          <a:noFill/>
        </p:spPr>
        <p:txBody>
          <a:bodyPr wrap="square" rtlCol="0">
            <a:spAutoFit/>
          </a:bodyPr>
          <a:lstStyle/>
          <a:p>
            <a:endParaRPr lang="en-US" dirty="0"/>
          </a:p>
        </p:txBody>
      </p:sp>
      <p:pic>
        <p:nvPicPr>
          <p:cNvPr id="3" name="Picture 2">
            <a:extLst>
              <a:ext uri="{FF2B5EF4-FFF2-40B4-BE49-F238E27FC236}">
                <a16:creationId xmlns:a16="http://schemas.microsoft.com/office/drawing/2014/main" id="{CDAA9AB2-A0BA-4240-84A1-E5E809876F26}"/>
              </a:ext>
            </a:extLst>
          </p:cNvPr>
          <p:cNvPicPr>
            <a:picLocks noChangeAspect="1"/>
          </p:cNvPicPr>
          <p:nvPr/>
        </p:nvPicPr>
        <p:blipFill>
          <a:blip r:embed="rId2"/>
          <a:stretch>
            <a:fillRect/>
          </a:stretch>
        </p:blipFill>
        <p:spPr>
          <a:xfrm>
            <a:off x="0" y="1721822"/>
            <a:ext cx="9113486" cy="5136178"/>
          </a:xfrm>
          <a:prstGeom prst="rect">
            <a:avLst/>
          </a:prstGeom>
        </p:spPr>
      </p:pic>
      <p:sp>
        <p:nvSpPr>
          <p:cNvPr id="4" name="TextBox 3">
            <a:extLst>
              <a:ext uri="{FF2B5EF4-FFF2-40B4-BE49-F238E27FC236}">
                <a16:creationId xmlns:a16="http://schemas.microsoft.com/office/drawing/2014/main" id="{4074A16D-539D-413A-894D-1239E2735A7D}"/>
              </a:ext>
            </a:extLst>
          </p:cNvPr>
          <p:cNvSpPr txBox="1"/>
          <p:nvPr/>
        </p:nvSpPr>
        <p:spPr>
          <a:xfrm>
            <a:off x="152400" y="29051"/>
            <a:ext cx="8839200" cy="1692771"/>
          </a:xfrm>
          <a:prstGeom prst="rect">
            <a:avLst/>
          </a:prstGeom>
          <a:noFill/>
        </p:spPr>
        <p:txBody>
          <a:bodyPr wrap="square" rtlCol="0">
            <a:spAutoFit/>
          </a:bodyPr>
          <a:lstStyle/>
          <a:p>
            <a:pPr algn="just"/>
            <a:r>
              <a:rPr lang="en-US" sz="2600" dirty="0">
                <a:latin typeface="Arial Black" panose="020B0A04020102020204" pitchFamily="34" charset="0"/>
              </a:rPr>
              <a:t>And when he had said this, he breathed on them and said to them, "Receive the Holy Spirit. Whose sins you forgive are forgiven them, and whose sins you retain are retained."</a:t>
            </a:r>
            <a:endParaRPr lang="es-ES" sz="2600" dirty="0">
              <a:latin typeface="Arial Black" panose="020B0A04020102020204" pitchFamily="34" charset="0"/>
            </a:endParaRPr>
          </a:p>
        </p:txBody>
      </p:sp>
    </p:spTree>
    <p:extLst>
      <p:ext uri="{BB962C8B-B14F-4D97-AF65-F5344CB8AC3E}">
        <p14:creationId xmlns:p14="http://schemas.microsoft.com/office/powerpoint/2010/main" val="42774728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C5761B-9317-499E-BE2F-F393A7AB97D1}"/>
              </a:ext>
            </a:extLst>
          </p:cNvPr>
          <p:cNvSpPr txBox="1"/>
          <p:nvPr/>
        </p:nvSpPr>
        <p:spPr>
          <a:xfrm>
            <a:off x="3810000" y="2286000"/>
            <a:ext cx="2667000" cy="259080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4074A16D-539D-413A-894D-1239E2735A7D}"/>
              </a:ext>
            </a:extLst>
          </p:cNvPr>
          <p:cNvSpPr txBox="1"/>
          <p:nvPr/>
        </p:nvSpPr>
        <p:spPr>
          <a:xfrm>
            <a:off x="457200" y="0"/>
            <a:ext cx="8305800" cy="1815882"/>
          </a:xfrm>
          <a:prstGeom prst="rect">
            <a:avLst/>
          </a:prstGeom>
          <a:noFill/>
        </p:spPr>
        <p:txBody>
          <a:bodyPr wrap="square" rtlCol="0">
            <a:spAutoFit/>
          </a:bodyPr>
          <a:lstStyle/>
          <a:p>
            <a:pPr algn="just"/>
            <a:r>
              <a:rPr lang="es-ES" sz="2800" dirty="0">
                <a:latin typeface="Arial Black" panose="020B0A04020102020204" pitchFamily="34" charset="0"/>
              </a:rPr>
              <a:t>Thomas, </a:t>
            </a:r>
            <a:r>
              <a:rPr lang="es-ES" sz="2800" dirty="0" err="1">
                <a:latin typeface="Arial Black" panose="020B0A04020102020204" pitchFamily="34" charset="0"/>
              </a:rPr>
              <a:t>called</a:t>
            </a:r>
            <a:r>
              <a:rPr lang="es-ES" sz="2800" dirty="0">
                <a:latin typeface="Arial Black" panose="020B0A04020102020204" pitchFamily="34" charset="0"/>
              </a:rPr>
              <a:t> </a:t>
            </a:r>
            <a:r>
              <a:rPr lang="es-ES" sz="2800" dirty="0" err="1">
                <a:latin typeface="Arial Black" panose="020B0A04020102020204" pitchFamily="34" charset="0"/>
              </a:rPr>
              <a:t>Didymus</a:t>
            </a:r>
            <a:r>
              <a:rPr lang="es-ES" sz="2800" dirty="0">
                <a:latin typeface="Arial Black" panose="020B0A04020102020204" pitchFamily="34" charset="0"/>
              </a:rPr>
              <a:t>, </a:t>
            </a:r>
            <a:r>
              <a:rPr lang="es-ES" sz="2800" dirty="0" err="1">
                <a:latin typeface="Arial Black" panose="020B0A04020102020204" pitchFamily="34" charset="0"/>
              </a:rPr>
              <a:t>one</a:t>
            </a:r>
            <a:r>
              <a:rPr lang="es-ES" sz="2800" dirty="0">
                <a:latin typeface="Arial Black" panose="020B0A04020102020204" pitchFamily="34" charset="0"/>
              </a:rPr>
              <a:t> </a:t>
            </a:r>
            <a:r>
              <a:rPr lang="es-ES" sz="2800" dirty="0" err="1">
                <a:latin typeface="Arial Black" panose="020B0A04020102020204" pitchFamily="34" charset="0"/>
              </a:rPr>
              <a:t>of</a:t>
            </a:r>
            <a:r>
              <a:rPr lang="es-ES" sz="2800" dirty="0">
                <a:latin typeface="Arial Black" panose="020B0A04020102020204" pitchFamily="34" charset="0"/>
              </a:rPr>
              <a:t> </a:t>
            </a:r>
            <a:r>
              <a:rPr lang="es-ES" sz="2800" dirty="0" err="1">
                <a:latin typeface="Arial Black" panose="020B0A04020102020204" pitchFamily="34" charset="0"/>
              </a:rPr>
              <a:t>the</a:t>
            </a:r>
            <a:r>
              <a:rPr lang="es-ES" sz="2800" dirty="0">
                <a:latin typeface="Arial Black" panose="020B0A04020102020204" pitchFamily="34" charset="0"/>
              </a:rPr>
              <a:t> </a:t>
            </a:r>
            <a:r>
              <a:rPr lang="es-ES" sz="2800" dirty="0" err="1">
                <a:latin typeface="Arial Black" panose="020B0A04020102020204" pitchFamily="34" charset="0"/>
              </a:rPr>
              <a:t>Twelve</a:t>
            </a:r>
            <a:r>
              <a:rPr lang="es-ES" sz="2800" dirty="0">
                <a:latin typeface="Arial Black" panose="020B0A04020102020204" pitchFamily="34" charset="0"/>
              </a:rPr>
              <a:t>, </a:t>
            </a:r>
            <a:r>
              <a:rPr lang="es-ES" sz="2800" dirty="0" err="1">
                <a:latin typeface="Arial Black" panose="020B0A04020102020204" pitchFamily="34" charset="0"/>
              </a:rPr>
              <a:t>was</a:t>
            </a:r>
            <a:r>
              <a:rPr lang="es-ES" sz="2800" dirty="0">
                <a:latin typeface="Arial Black" panose="020B0A04020102020204" pitchFamily="34" charset="0"/>
              </a:rPr>
              <a:t> </a:t>
            </a:r>
            <a:r>
              <a:rPr lang="es-ES" sz="2800" dirty="0" err="1">
                <a:latin typeface="Arial Black" panose="020B0A04020102020204" pitchFamily="34" charset="0"/>
              </a:rPr>
              <a:t>not</a:t>
            </a:r>
            <a:r>
              <a:rPr lang="es-ES" sz="2800" dirty="0">
                <a:latin typeface="Arial Black" panose="020B0A04020102020204" pitchFamily="34" charset="0"/>
              </a:rPr>
              <a:t> </a:t>
            </a:r>
            <a:r>
              <a:rPr lang="es-ES" sz="2800" dirty="0" err="1">
                <a:latin typeface="Arial Black" panose="020B0A04020102020204" pitchFamily="34" charset="0"/>
              </a:rPr>
              <a:t>with</a:t>
            </a:r>
            <a:r>
              <a:rPr lang="es-ES" sz="2800" dirty="0">
                <a:latin typeface="Arial Black" panose="020B0A04020102020204" pitchFamily="34" charset="0"/>
              </a:rPr>
              <a:t> </a:t>
            </a:r>
            <a:r>
              <a:rPr lang="es-ES" sz="2800" dirty="0" err="1">
                <a:latin typeface="Arial Black" panose="020B0A04020102020204" pitchFamily="34" charset="0"/>
              </a:rPr>
              <a:t>them</a:t>
            </a:r>
            <a:r>
              <a:rPr lang="es-ES" sz="2800" dirty="0">
                <a:latin typeface="Arial Black" panose="020B0A04020102020204" pitchFamily="34" charset="0"/>
              </a:rPr>
              <a:t> </a:t>
            </a:r>
            <a:r>
              <a:rPr lang="es-ES" sz="2800" dirty="0" err="1">
                <a:latin typeface="Arial Black" panose="020B0A04020102020204" pitchFamily="34" charset="0"/>
              </a:rPr>
              <a:t>when</a:t>
            </a:r>
            <a:r>
              <a:rPr lang="es-ES" sz="2800" dirty="0">
                <a:latin typeface="Arial Black" panose="020B0A04020102020204" pitchFamily="34" charset="0"/>
              </a:rPr>
              <a:t> </a:t>
            </a:r>
            <a:r>
              <a:rPr lang="es-ES" sz="2800" dirty="0" err="1">
                <a:latin typeface="Arial Black" panose="020B0A04020102020204" pitchFamily="34" charset="0"/>
              </a:rPr>
              <a:t>Jesus</a:t>
            </a:r>
            <a:r>
              <a:rPr lang="es-ES" sz="2800" dirty="0">
                <a:latin typeface="Arial Black" panose="020B0A04020102020204" pitchFamily="34" charset="0"/>
              </a:rPr>
              <a:t> </a:t>
            </a:r>
            <a:r>
              <a:rPr lang="es-ES" sz="2800" dirty="0" err="1">
                <a:latin typeface="Arial Black" panose="020B0A04020102020204" pitchFamily="34" charset="0"/>
              </a:rPr>
              <a:t>came</a:t>
            </a:r>
            <a:r>
              <a:rPr lang="es-ES" sz="2800" dirty="0">
                <a:latin typeface="Arial Black" panose="020B0A04020102020204" pitchFamily="34" charset="0"/>
              </a:rPr>
              <a:t>. So </a:t>
            </a:r>
            <a:r>
              <a:rPr lang="es-ES" sz="2800" dirty="0" err="1">
                <a:latin typeface="Arial Black" panose="020B0A04020102020204" pitchFamily="34" charset="0"/>
              </a:rPr>
              <a:t>the</a:t>
            </a:r>
            <a:r>
              <a:rPr lang="es-ES" sz="2800" dirty="0">
                <a:latin typeface="Arial Black" panose="020B0A04020102020204" pitchFamily="34" charset="0"/>
              </a:rPr>
              <a:t> </a:t>
            </a:r>
            <a:r>
              <a:rPr lang="es-ES" sz="2800" dirty="0" err="1">
                <a:latin typeface="Arial Black" panose="020B0A04020102020204" pitchFamily="34" charset="0"/>
              </a:rPr>
              <a:t>other</a:t>
            </a:r>
            <a:r>
              <a:rPr lang="es-ES" sz="2800" dirty="0">
                <a:latin typeface="Arial Black" panose="020B0A04020102020204" pitchFamily="34" charset="0"/>
              </a:rPr>
              <a:t> </a:t>
            </a:r>
            <a:r>
              <a:rPr lang="es-ES" sz="2800" dirty="0" err="1">
                <a:latin typeface="Arial Black" panose="020B0A04020102020204" pitchFamily="34" charset="0"/>
              </a:rPr>
              <a:t>disciples</a:t>
            </a:r>
            <a:r>
              <a:rPr lang="es-ES" sz="2800" dirty="0">
                <a:latin typeface="Arial Black" panose="020B0A04020102020204" pitchFamily="34" charset="0"/>
              </a:rPr>
              <a:t> </a:t>
            </a:r>
            <a:r>
              <a:rPr lang="es-ES" sz="2800" dirty="0" err="1">
                <a:latin typeface="Arial Black" panose="020B0A04020102020204" pitchFamily="34" charset="0"/>
              </a:rPr>
              <a:t>said</a:t>
            </a:r>
            <a:r>
              <a:rPr lang="es-ES" sz="2800" dirty="0">
                <a:latin typeface="Arial Black" panose="020B0A04020102020204" pitchFamily="34" charset="0"/>
              </a:rPr>
              <a:t> </a:t>
            </a:r>
            <a:r>
              <a:rPr lang="es-ES" sz="2800" dirty="0" err="1">
                <a:latin typeface="Arial Black" panose="020B0A04020102020204" pitchFamily="34" charset="0"/>
              </a:rPr>
              <a:t>to</a:t>
            </a:r>
            <a:r>
              <a:rPr lang="es-ES" sz="2800" dirty="0">
                <a:latin typeface="Arial Black" panose="020B0A04020102020204" pitchFamily="34" charset="0"/>
              </a:rPr>
              <a:t> </a:t>
            </a:r>
            <a:r>
              <a:rPr lang="es-ES" sz="2800" dirty="0" err="1">
                <a:latin typeface="Arial Black" panose="020B0A04020102020204" pitchFamily="34" charset="0"/>
              </a:rPr>
              <a:t>him</a:t>
            </a:r>
            <a:r>
              <a:rPr lang="es-ES" sz="2800" dirty="0">
                <a:latin typeface="Arial Black" panose="020B0A04020102020204" pitchFamily="34" charset="0"/>
              </a:rPr>
              <a:t>, "</a:t>
            </a:r>
            <a:r>
              <a:rPr lang="es-ES" sz="2800" dirty="0" err="1">
                <a:latin typeface="Arial Black" panose="020B0A04020102020204" pitchFamily="34" charset="0"/>
              </a:rPr>
              <a:t>We</a:t>
            </a:r>
            <a:r>
              <a:rPr lang="es-ES" sz="2800" dirty="0">
                <a:latin typeface="Arial Black" panose="020B0A04020102020204" pitchFamily="34" charset="0"/>
              </a:rPr>
              <a:t> </a:t>
            </a:r>
            <a:r>
              <a:rPr lang="es-ES" sz="2800" dirty="0" err="1">
                <a:latin typeface="Arial Black" panose="020B0A04020102020204" pitchFamily="34" charset="0"/>
              </a:rPr>
              <a:t>have</a:t>
            </a:r>
            <a:r>
              <a:rPr lang="es-ES" sz="2800" dirty="0">
                <a:latin typeface="Arial Black" panose="020B0A04020102020204" pitchFamily="34" charset="0"/>
              </a:rPr>
              <a:t> </a:t>
            </a:r>
            <a:r>
              <a:rPr lang="es-ES" sz="2800" dirty="0" err="1">
                <a:latin typeface="Arial Black" panose="020B0A04020102020204" pitchFamily="34" charset="0"/>
              </a:rPr>
              <a:t>seen</a:t>
            </a:r>
            <a:r>
              <a:rPr lang="es-ES" sz="2800" dirty="0">
                <a:latin typeface="Arial Black" panose="020B0A04020102020204" pitchFamily="34" charset="0"/>
              </a:rPr>
              <a:t> </a:t>
            </a:r>
            <a:r>
              <a:rPr lang="es-ES" sz="2800" dirty="0" err="1">
                <a:latin typeface="Arial Black" panose="020B0A04020102020204" pitchFamily="34" charset="0"/>
              </a:rPr>
              <a:t>the</a:t>
            </a:r>
            <a:r>
              <a:rPr lang="es-ES" sz="2800" dirty="0">
                <a:latin typeface="Arial Black" panose="020B0A04020102020204" pitchFamily="34" charset="0"/>
              </a:rPr>
              <a:t> Lord."</a:t>
            </a:r>
            <a:endParaRPr lang="en-US" sz="2800" dirty="0">
              <a:latin typeface="Arial Black" panose="020B0A04020102020204" pitchFamily="34" charset="0"/>
            </a:endParaRPr>
          </a:p>
        </p:txBody>
      </p:sp>
      <p:pic>
        <p:nvPicPr>
          <p:cNvPr id="5" name="Picture 4">
            <a:extLst>
              <a:ext uri="{FF2B5EF4-FFF2-40B4-BE49-F238E27FC236}">
                <a16:creationId xmlns:a16="http://schemas.microsoft.com/office/drawing/2014/main" id="{E83C1DA2-2732-418D-AD53-49A61C062B63}"/>
              </a:ext>
            </a:extLst>
          </p:cNvPr>
          <p:cNvPicPr>
            <a:picLocks noChangeAspect="1"/>
          </p:cNvPicPr>
          <p:nvPr/>
        </p:nvPicPr>
        <p:blipFill>
          <a:blip r:embed="rId2"/>
          <a:stretch>
            <a:fillRect/>
          </a:stretch>
        </p:blipFill>
        <p:spPr>
          <a:xfrm>
            <a:off x="-19102" y="1730324"/>
            <a:ext cx="9132588" cy="5127676"/>
          </a:xfrm>
          <a:prstGeom prst="rect">
            <a:avLst/>
          </a:prstGeom>
        </p:spPr>
      </p:pic>
    </p:spTree>
    <p:extLst>
      <p:ext uri="{BB962C8B-B14F-4D97-AF65-F5344CB8AC3E}">
        <p14:creationId xmlns:p14="http://schemas.microsoft.com/office/powerpoint/2010/main" val="214408474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C5761B-9317-499E-BE2F-F393A7AB97D1}"/>
              </a:ext>
            </a:extLst>
          </p:cNvPr>
          <p:cNvSpPr txBox="1"/>
          <p:nvPr/>
        </p:nvSpPr>
        <p:spPr>
          <a:xfrm>
            <a:off x="3810000" y="2286000"/>
            <a:ext cx="2667000" cy="259080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4074A16D-539D-413A-894D-1239E2735A7D}"/>
              </a:ext>
            </a:extLst>
          </p:cNvPr>
          <p:cNvSpPr txBox="1"/>
          <p:nvPr/>
        </p:nvSpPr>
        <p:spPr>
          <a:xfrm>
            <a:off x="304800" y="0"/>
            <a:ext cx="8382000" cy="1815882"/>
          </a:xfrm>
          <a:prstGeom prst="rect">
            <a:avLst/>
          </a:prstGeom>
          <a:noFill/>
        </p:spPr>
        <p:txBody>
          <a:bodyPr wrap="square" rtlCol="0">
            <a:spAutoFit/>
          </a:bodyPr>
          <a:lstStyle/>
          <a:p>
            <a:pPr algn="just"/>
            <a:r>
              <a:rPr lang="es-ES" sz="2800" dirty="0" err="1">
                <a:latin typeface="Arial Black" panose="020B0A04020102020204" pitchFamily="34" charset="0"/>
              </a:rPr>
              <a:t>But</a:t>
            </a:r>
            <a:r>
              <a:rPr lang="es-ES" sz="2800" dirty="0">
                <a:latin typeface="Arial Black" panose="020B0A04020102020204" pitchFamily="34" charset="0"/>
              </a:rPr>
              <a:t> he </a:t>
            </a:r>
            <a:r>
              <a:rPr lang="es-ES" sz="2800" dirty="0" err="1">
                <a:latin typeface="Arial Black" panose="020B0A04020102020204" pitchFamily="34" charset="0"/>
              </a:rPr>
              <a:t>said</a:t>
            </a:r>
            <a:r>
              <a:rPr lang="es-ES" sz="2800" dirty="0">
                <a:latin typeface="Arial Black" panose="020B0A04020102020204" pitchFamily="34" charset="0"/>
              </a:rPr>
              <a:t> </a:t>
            </a:r>
            <a:r>
              <a:rPr lang="es-ES" sz="2800" dirty="0" err="1">
                <a:latin typeface="Arial Black" panose="020B0A04020102020204" pitchFamily="34" charset="0"/>
              </a:rPr>
              <a:t>to</a:t>
            </a:r>
            <a:r>
              <a:rPr lang="es-ES" sz="2800" dirty="0">
                <a:latin typeface="Arial Black" panose="020B0A04020102020204" pitchFamily="34" charset="0"/>
              </a:rPr>
              <a:t> </a:t>
            </a:r>
            <a:r>
              <a:rPr lang="es-ES" sz="2800" dirty="0" err="1">
                <a:latin typeface="Arial Black" panose="020B0A04020102020204" pitchFamily="34" charset="0"/>
              </a:rPr>
              <a:t>them</a:t>
            </a:r>
            <a:r>
              <a:rPr lang="es-ES" sz="2800" dirty="0">
                <a:latin typeface="Arial Black" panose="020B0A04020102020204" pitchFamily="34" charset="0"/>
              </a:rPr>
              <a:t>, "</a:t>
            </a:r>
            <a:r>
              <a:rPr lang="es-ES" sz="2800" dirty="0" err="1">
                <a:latin typeface="Arial Black" panose="020B0A04020102020204" pitchFamily="34" charset="0"/>
              </a:rPr>
              <a:t>Unless</a:t>
            </a:r>
            <a:r>
              <a:rPr lang="es-ES" sz="2800" dirty="0">
                <a:latin typeface="Arial Black" panose="020B0A04020102020204" pitchFamily="34" charset="0"/>
              </a:rPr>
              <a:t> I </a:t>
            </a:r>
            <a:r>
              <a:rPr lang="es-ES" sz="2800" dirty="0" err="1">
                <a:latin typeface="Arial Black" panose="020B0A04020102020204" pitchFamily="34" charset="0"/>
              </a:rPr>
              <a:t>see</a:t>
            </a:r>
            <a:r>
              <a:rPr lang="es-ES" sz="2800" dirty="0">
                <a:latin typeface="Arial Black" panose="020B0A04020102020204" pitchFamily="34" charset="0"/>
              </a:rPr>
              <a:t> </a:t>
            </a:r>
            <a:r>
              <a:rPr lang="es-ES" sz="2800" dirty="0" err="1">
                <a:latin typeface="Arial Black" panose="020B0A04020102020204" pitchFamily="34" charset="0"/>
              </a:rPr>
              <a:t>the</a:t>
            </a:r>
            <a:r>
              <a:rPr lang="es-ES" sz="2800" dirty="0">
                <a:latin typeface="Arial Black" panose="020B0A04020102020204" pitchFamily="34" charset="0"/>
              </a:rPr>
              <a:t> </a:t>
            </a:r>
            <a:r>
              <a:rPr lang="es-ES" sz="2800" dirty="0" err="1">
                <a:latin typeface="Arial Black" panose="020B0A04020102020204" pitchFamily="34" charset="0"/>
              </a:rPr>
              <a:t>mark</a:t>
            </a:r>
            <a:r>
              <a:rPr lang="es-ES" sz="2800" dirty="0">
                <a:latin typeface="Arial Black" panose="020B0A04020102020204" pitchFamily="34" charset="0"/>
              </a:rPr>
              <a:t> </a:t>
            </a:r>
            <a:r>
              <a:rPr lang="es-ES" sz="2800" dirty="0" err="1">
                <a:latin typeface="Arial Black" panose="020B0A04020102020204" pitchFamily="34" charset="0"/>
              </a:rPr>
              <a:t>of</a:t>
            </a:r>
            <a:r>
              <a:rPr lang="es-ES" sz="2800" dirty="0">
                <a:latin typeface="Arial Black" panose="020B0A04020102020204" pitchFamily="34" charset="0"/>
              </a:rPr>
              <a:t> </a:t>
            </a:r>
            <a:r>
              <a:rPr lang="es-ES" sz="2800" dirty="0" err="1">
                <a:latin typeface="Arial Black" panose="020B0A04020102020204" pitchFamily="34" charset="0"/>
              </a:rPr>
              <a:t>the</a:t>
            </a:r>
            <a:r>
              <a:rPr lang="es-ES" sz="2800" dirty="0">
                <a:latin typeface="Arial Black" panose="020B0A04020102020204" pitchFamily="34" charset="0"/>
              </a:rPr>
              <a:t> </a:t>
            </a:r>
            <a:r>
              <a:rPr lang="es-ES" sz="2800" dirty="0" err="1">
                <a:latin typeface="Arial Black" panose="020B0A04020102020204" pitchFamily="34" charset="0"/>
              </a:rPr>
              <a:t>nails</a:t>
            </a:r>
            <a:r>
              <a:rPr lang="es-ES" sz="2800" dirty="0">
                <a:latin typeface="Arial Black" panose="020B0A04020102020204" pitchFamily="34" charset="0"/>
              </a:rPr>
              <a:t> in </a:t>
            </a:r>
            <a:r>
              <a:rPr lang="es-ES" sz="2800" dirty="0" err="1">
                <a:latin typeface="Arial Black" panose="020B0A04020102020204" pitchFamily="34" charset="0"/>
              </a:rPr>
              <a:t>his</a:t>
            </a:r>
            <a:r>
              <a:rPr lang="es-ES" sz="2800" dirty="0">
                <a:latin typeface="Arial Black" panose="020B0A04020102020204" pitchFamily="34" charset="0"/>
              </a:rPr>
              <a:t> </a:t>
            </a:r>
            <a:r>
              <a:rPr lang="es-ES" sz="2800" dirty="0" err="1">
                <a:latin typeface="Arial Black" panose="020B0A04020102020204" pitchFamily="34" charset="0"/>
              </a:rPr>
              <a:t>hands</a:t>
            </a:r>
            <a:r>
              <a:rPr lang="es-ES" sz="2800" dirty="0">
                <a:latin typeface="Arial Black" panose="020B0A04020102020204" pitchFamily="34" charset="0"/>
              </a:rPr>
              <a:t> and </a:t>
            </a:r>
            <a:r>
              <a:rPr lang="es-ES" sz="2800" dirty="0" err="1">
                <a:latin typeface="Arial Black" panose="020B0A04020102020204" pitchFamily="34" charset="0"/>
              </a:rPr>
              <a:t>put</a:t>
            </a:r>
            <a:r>
              <a:rPr lang="es-ES" sz="2800" dirty="0">
                <a:latin typeface="Arial Black" panose="020B0A04020102020204" pitchFamily="34" charset="0"/>
              </a:rPr>
              <a:t> </a:t>
            </a:r>
            <a:r>
              <a:rPr lang="es-ES" sz="2800" dirty="0" err="1">
                <a:latin typeface="Arial Black" panose="020B0A04020102020204" pitchFamily="34" charset="0"/>
              </a:rPr>
              <a:t>my</a:t>
            </a:r>
            <a:r>
              <a:rPr lang="es-ES" sz="2800" dirty="0">
                <a:latin typeface="Arial Black" panose="020B0A04020102020204" pitchFamily="34" charset="0"/>
              </a:rPr>
              <a:t> </a:t>
            </a:r>
            <a:r>
              <a:rPr lang="es-ES" sz="2800" dirty="0" err="1">
                <a:latin typeface="Arial Black" panose="020B0A04020102020204" pitchFamily="34" charset="0"/>
              </a:rPr>
              <a:t>finger</a:t>
            </a:r>
            <a:r>
              <a:rPr lang="es-ES" sz="2800" dirty="0">
                <a:latin typeface="Arial Black" panose="020B0A04020102020204" pitchFamily="34" charset="0"/>
              </a:rPr>
              <a:t> </a:t>
            </a:r>
            <a:r>
              <a:rPr lang="es-ES" sz="2800" dirty="0" err="1">
                <a:latin typeface="Arial Black" panose="020B0A04020102020204" pitchFamily="34" charset="0"/>
              </a:rPr>
              <a:t>into</a:t>
            </a:r>
            <a:r>
              <a:rPr lang="es-ES" sz="2800" dirty="0">
                <a:latin typeface="Arial Black" panose="020B0A04020102020204" pitchFamily="34" charset="0"/>
              </a:rPr>
              <a:t> </a:t>
            </a:r>
            <a:r>
              <a:rPr lang="es-ES" sz="2800" dirty="0" err="1">
                <a:latin typeface="Arial Black" panose="020B0A04020102020204" pitchFamily="34" charset="0"/>
              </a:rPr>
              <a:t>the</a:t>
            </a:r>
            <a:r>
              <a:rPr lang="es-ES" sz="2800" dirty="0">
                <a:latin typeface="Arial Black" panose="020B0A04020102020204" pitchFamily="34" charset="0"/>
              </a:rPr>
              <a:t> </a:t>
            </a:r>
            <a:r>
              <a:rPr lang="es-ES" sz="2800" dirty="0" err="1">
                <a:latin typeface="Arial Black" panose="020B0A04020102020204" pitchFamily="34" charset="0"/>
              </a:rPr>
              <a:t>nail</a:t>
            </a:r>
            <a:r>
              <a:rPr lang="es-ES" sz="2800" dirty="0">
                <a:latin typeface="Arial Black" panose="020B0A04020102020204" pitchFamily="34" charset="0"/>
              </a:rPr>
              <a:t> </a:t>
            </a:r>
            <a:r>
              <a:rPr lang="es-ES" sz="2800" dirty="0" err="1">
                <a:latin typeface="Arial Black" panose="020B0A04020102020204" pitchFamily="34" charset="0"/>
              </a:rPr>
              <a:t>marks</a:t>
            </a:r>
            <a:r>
              <a:rPr lang="es-ES" sz="2800" dirty="0">
                <a:latin typeface="Arial Black" panose="020B0A04020102020204" pitchFamily="34" charset="0"/>
              </a:rPr>
              <a:t> and </a:t>
            </a:r>
            <a:r>
              <a:rPr lang="es-ES" sz="2800" dirty="0" err="1">
                <a:latin typeface="Arial Black" panose="020B0A04020102020204" pitchFamily="34" charset="0"/>
              </a:rPr>
              <a:t>put</a:t>
            </a:r>
            <a:r>
              <a:rPr lang="es-ES" sz="2800" dirty="0">
                <a:latin typeface="Arial Black" panose="020B0A04020102020204" pitchFamily="34" charset="0"/>
              </a:rPr>
              <a:t> </a:t>
            </a:r>
            <a:r>
              <a:rPr lang="es-ES" sz="2800" dirty="0" err="1">
                <a:latin typeface="Arial Black" panose="020B0A04020102020204" pitchFamily="34" charset="0"/>
              </a:rPr>
              <a:t>my</a:t>
            </a:r>
            <a:r>
              <a:rPr lang="es-ES" sz="2800" dirty="0">
                <a:latin typeface="Arial Black" panose="020B0A04020102020204" pitchFamily="34" charset="0"/>
              </a:rPr>
              <a:t> </a:t>
            </a:r>
            <a:r>
              <a:rPr lang="es-ES" sz="2800" dirty="0" err="1">
                <a:latin typeface="Arial Black" panose="020B0A04020102020204" pitchFamily="34" charset="0"/>
              </a:rPr>
              <a:t>hand</a:t>
            </a:r>
            <a:r>
              <a:rPr lang="es-ES" sz="2800" dirty="0">
                <a:latin typeface="Arial Black" panose="020B0A04020102020204" pitchFamily="34" charset="0"/>
              </a:rPr>
              <a:t> </a:t>
            </a:r>
            <a:r>
              <a:rPr lang="es-ES" sz="2800" dirty="0" err="1">
                <a:latin typeface="Arial Black" panose="020B0A04020102020204" pitchFamily="34" charset="0"/>
              </a:rPr>
              <a:t>into</a:t>
            </a:r>
            <a:r>
              <a:rPr lang="es-ES" sz="2800" dirty="0">
                <a:latin typeface="Arial Black" panose="020B0A04020102020204" pitchFamily="34" charset="0"/>
              </a:rPr>
              <a:t> </a:t>
            </a:r>
            <a:r>
              <a:rPr lang="es-ES" sz="2800" dirty="0" err="1">
                <a:latin typeface="Arial Black" panose="020B0A04020102020204" pitchFamily="34" charset="0"/>
              </a:rPr>
              <a:t>his</a:t>
            </a:r>
            <a:r>
              <a:rPr lang="es-ES" sz="2800" dirty="0">
                <a:latin typeface="Arial Black" panose="020B0A04020102020204" pitchFamily="34" charset="0"/>
              </a:rPr>
              <a:t> </a:t>
            </a:r>
            <a:r>
              <a:rPr lang="es-ES" sz="2800" dirty="0" err="1">
                <a:latin typeface="Arial Black" panose="020B0A04020102020204" pitchFamily="34" charset="0"/>
              </a:rPr>
              <a:t>side</a:t>
            </a:r>
            <a:r>
              <a:rPr lang="es-ES" sz="2800" dirty="0">
                <a:latin typeface="Arial Black" panose="020B0A04020102020204" pitchFamily="34" charset="0"/>
              </a:rPr>
              <a:t>, I </a:t>
            </a:r>
            <a:r>
              <a:rPr lang="es-ES" sz="2800" dirty="0" err="1">
                <a:latin typeface="Arial Black" panose="020B0A04020102020204" pitchFamily="34" charset="0"/>
              </a:rPr>
              <a:t>will</a:t>
            </a:r>
            <a:r>
              <a:rPr lang="es-ES" sz="2800" dirty="0">
                <a:latin typeface="Arial Black" panose="020B0A04020102020204" pitchFamily="34" charset="0"/>
              </a:rPr>
              <a:t> </a:t>
            </a:r>
            <a:r>
              <a:rPr lang="es-ES" sz="2800" dirty="0" err="1">
                <a:latin typeface="Arial Black" panose="020B0A04020102020204" pitchFamily="34" charset="0"/>
              </a:rPr>
              <a:t>not</a:t>
            </a:r>
            <a:r>
              <a:rPr lang="es-ES" sz="2800" dirty="0">
                <a:latin typeface="Arial Black" panose="020B0A04020102020204" pitchFamily="34" charset="0"/>
              </a:rPr>
              <a:t> </a:t>
            </a:r>
            <a:r>
              <a:rPr lang="es-ES" sz="2800" dirty="0" err="1">
                <a:latin typeface="Arial Black" panose="020B0A04020102020204" pitchFamily="34" charset="0"/>
              </a:rPr>
              <a:t>believe</a:t>
            </a:r>
            <a:r>
              <a:rPr lang="es-ES" sz="2800" dirty="0">
                <a:latin typeface="Arial Black" panose="020B0A04020102020204" pitchFamily="34" charset="0"/>
              </a:rPr>
              <a:t>."</a:t>
            </a:r>
            <a:endParaRPr lang="en-US" sz="2800" dirty="0">
              <a:latin typeface="Arial Black" panose="020B0A04020102020204" pitchFamily="34" charset="0"/>
            </a:endParaRPr>
          </a:p>
        </p:txBody>
      </p:sp>
      <p:pic>
        <p:nvPicPr>
          <p:cNvPr id="3" name="Picture 2">
            <a:extLst>
              <a:ext uri="{FF2B5EF4-FFF2-40B4-BE49-F238E27FC236}">
                <a16:creationId xmlns:a16="http://schemas.microsoft.com/office/drawing/2014/main" id="{F3EDC286-AF60-4337-8DF4-60E2C57C992C}"/>
              </a:ext>
            </a:extLst>
          </p:cNvPr>
          <p:cNvPicPr>
            <a:picLocks noChangeAspect="1"/>
          </p:cNvPicPr>
          <p:nvPr/>
        </p:nvPicPr>
        <p:blipFill>
          <a:blip r:embed="rId2"/>
          <a:stretch>
            <a:fillRect/>
          </a:stretch>
        </p:blipFill>
        <p:spPr>
          <a:xfrm>
            <a:off x="-1" y="1752600"/>
            <a:ext cx="9127487" cy="5105400"/>
          </a:xfrm>
          <a:prstGeom prst="rect">
            <a:avLst/>
          </a:prstGeom>
        </p:spPr>
      </p:pic>
    </p:spTree>
    <p:extLst>
      <p:ext uri="{BB962C8B-B14F-4D97-AF65-F5344CB8AC3E}">
        <p14:creationId xmlns:p14="http://schemas.microsoft.com/office/powerpoint/2010/main" val="16465830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10310</TotalTime>
  <Words>1733</Words>
  <Application>Microsoft Office PowerPoint</Application>
  <PresentationFormat>On-screen Show (4:3)</PresentationFormat>
  <Paragraphs>140</Paragraphs>
  <Slides>37</Slides>
  <Notes>0</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Abadi</vt:lpstr>
      <vt:lpstr>Aharoni</vt:lpstr>
      <vt:lpstr>Arial</vt:lpstr>
      <vt:lpstr>Arial Black</vt:lpstr>
      <vt:lpstr>Berlin Sans FB</vt:lpstr>
      <vt:lpstr>Cabin</vt:lpstr>
      <vt:lpstr>Calibri</vt:lpstr>
      <vt:lpstr>Cambria</vt:lpstr>
      <vt:lpstr>Comic Sans MS</vt:lpstr>
      <vt:lpstr>Goudy Old Style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Now Jesus did many other signs in the presence of his disciples that are not written in this book. But these are written that you may come to believe that Jesus is the Christ, the Son of God, and that through this belief you may have life in his name.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Lord is Merciful and Compassionate https://youtu.be/3YBIka9ngKI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Miguel Angel Di Geronimo O</dc:creator>
  <cp:lastModifiedBy>Maria Varona</cp:lastModifiedBy>
  <cp:revision>549</cp:revision>
  <dcterms:created xsi:type="dcterms:W3CDTF">2020-09-13T23:55:02Z</dcterms:created>
  <dcterms:modified xsi:type="dcterms:W3CDTF">2023-04-10T21:06:31Z</dcterms:modified>
</cp:coreProperties>
</file>