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581"/>
    <a:srgbClr val="88E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1/9/2023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3"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09" y="3733800"/>
            <a:ext cx="6858003"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5"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5"/>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90"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1" y="529603"/>
            <a:ext cx="2993367"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90"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1" y="3456066"/>
            <a:ext cx="2993367"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5" y="2484994"/>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1/9/2023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4"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5"/>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1/9/2023</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400"/>
            <a:ext cx="643339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3"/>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1/9/2023</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1/9/2023</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9"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1"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1/9/2023</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1/9/2023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3"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09" y="3733800"/>
            <a:ext cx="6858003"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3"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1" y="1825625"/>
            <a:ext cx="4951415"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1/9/2023</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7"/>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7"/>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1/9/2023</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1/9/2023</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1/9/2023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3"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3"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3"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9"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1/9/2023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40" y="1678105"/>
            <a:ext cx="3123347" cy="308973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9"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6" y="1678105"/>
            <a:ext cx="3123347" cy="3089731"/>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11" y="1678105"/>
            <a:ext cx="3123347" cy="3089731"/>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9"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3"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1/9/2023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3"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5"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1/9/2023</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sEL0WpeH088" TargetMode="External"/><Relationship Id="rId2" Type="http://schemas.openxmlformats.org/officeDocument/2006/relationships/slideLayout" Target="../slideLayouts/slideLayout2.xml"/><Relationship Id="rId1" Type="http://schemas.openxmlformats.org/officeDocument/2006/relationships/video" Target="https://www.youtube.com/embed/sEL0WpeH088?feature=oembed" TargetMode="Externa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B940D5-72F6-407B-0A23-8F0649CB2B0A}"/>
              </a:ext>
            </a:extLst>
          </p:cNvPr>
          <p:cNvPicPr>
            <a:picLocks noChangeAspect="1"/>
          </p:cNvPicPr>
          <p:nvPr/>
        </p:nvPicPr>
        <p:blipFill>
          <a:blip r:embed="rId2"/>
          <a:stretch>
            <a:fillRect/>
          </a:stretch>
        </p:blipFill>
        <p:spPr>
          <a:xfrm>
            <a:off x="0" y="1990"/>
            <a:ext cx="12192000" cy="6854019"/>
          </a:xfrm>
          <a:prstGeom prst="rect">
            <a:avLst/>
          </a:prstGeom>
        </p:spPr>
      </p:pic>
      <p:pic>
        <p:nvPicPr>
          <p:cNvPr id="4" name="Picture 3">
            <a:extLst>
              <a:ext uri="{FF2B5EF4-FFF2-40B4-BE49-F238E27FC236}">
                <a16:creationId xmlns:a16="http://schemas.microsoft.com/office/drawing/2014/main" id="{6341DC50-6B67-0792-EB2E-DABDF943A4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24" y="757242"/>
            <a:ext cx="1758400" cy="1758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1">
            <a:extLst>
              <a:ext uri="{FF2B5EF4-FFF2-40B4-BE49-F238E27FC236}">
                <a16:creationId xmlns:a16="http://schemas.microsoft.com/office/drawing/2014/main" id="{EE1AFE1A-A689-47C3-4D79-992D4D4B7B42}"/>
              </a:ext>
            </a:extLst>
          </p:cNvPr>
          <p:cNvSpPr txBox="1">
            <a:spLocks/>
          </p:cNvSpPr>
          <p:nvPr/>
        </p:nvSpPr>
        <p:spPr>
          <a:xfrm>
            <a:off x="-193524" y="6283476"/>
            <a:ext cx="12385524" cy="531525"/>
          </a:xfrm>
          <a:prstGeom prst="rect">
            <a:avLst/>
          </a:prstGeom>
        </p:spPr>
        <p:txBody>
          <a:bodyPr vert="horz" lIns="123855" tIns="61927" rIns="123855" bIns="61927" rtlCol="0" anchor="b">
            <a:normAutofit fontScale="25000" lnSpcReduction="20000"/>
          </a:bodyPr>
          <a:lstStyle>
            <a:lvl1pPr algn="l" defTabSz="914400" rtl="0" eaLnBrk="1" latinLnBrk="0" hangingPunct="1">
              <a:lnSpc>
                <a:spcPct val="80000"/>
              </a:lnSpc>
              <a:spcBef>
                <a:spcPct val="0"/>
              </a:spcBef>
              <a:buNone/>
              <a:defRPr sz="6600" kern="1200">
                <a:solidFill>
                  <a:schemeClr val="tx1"/>
                </a:solidFill>
                <a:latin typeface="+mj-lt"/>
                <a:ea typeface="+mj-ea"/>
                <a:cs typeface="+mj-cs"/>
              </a:defRPr>
            </a:lvl1pPr>
          </a:lstStyle>
          <a:p>
            <a:pPr algn="ctr">
              <a:lnSpc>
                <a:spcPct val="100000"/>
              </a:lnSpc>
            </a:pPr>
            <a:br>
              <a:rPr lang="es-ES" sz="3658" b="1" dirty="0">
                <a:solidFill>
                  <a:srgbClr val="002060"/>
                </a:solidFill>
                <a:latin typeface="Arial" panose="020B0604020202020204" pitchFamily="34" charset="0"/>
                <a:ea typeface="Ballerina Script" pitchFamily="2" charset="-128"/>
                <a:cs typeface="Arial" panose="020B0604020202020204" pitchFamily="34" charset="0"/>
              </a:rPr>
            </a:br>
            <a:r>
              <a:rPr lang="es-ES" sz="12800" b="1" dirty="0">
                <a:solidFill>
                  <a:schemeClr val="tx2"/>
                </a:solidFill>
                <a:latin typeface="Arial Black" panose="020B0A04020102020204" pitchFamily="34" charset="0"/>
                <a:ea typeface="Ballerina Script" pitchFamily="2" charset="-128"/>
                <a:cs typeface="Arial" panose="020B0604020202020204" pitchFamily="34" charset="0"/>
              </a:rPr>
              <a:t>II </a:t>
            </a:r>
            <a:r>
              <a:rPr lang="es-ES" sz="12800" b="1" dirty="0" err="1">
                <a:solidFill>
                  <a:schemeClr val="tx2"/>
                </a:solidFill>
                <a:latin typeface="Arial Black" panose="020B0A04020102020204" pitchFamily="34" charset="0"/>
                <a:ea typeface="Ballerina Script" pitchFamily="2" charset="-128"/>
                <a:cs typeface="Arial" panose="020B0604020202020204" pitchFamily="34" charset="0"/>
              </a:rPr>
              <a:t>Sunday</a:t>
            </a:r>
            <a:r>
              <a:rPr lang="es-ES" sz="12800" b="1" dirty="0">
                <a:solidFill>
                  <a:schemeClr val="tx2"/>
                </a:solidFill>
                <a:latin typeface="Arial Black" panose="020B0A04020102020204" pitchFamily="34" charset="0"/>
                <a:ea typeface="Ballerina Script" pitchFamily="2" charset="-128"/>
                <a:cs typeface="Arial" panose="020B0604020202020204" pitchFamily="34" charset="0"/>
              </a:rPr>
              <a:t> </a:t>
            </a:r>
            <a:r>
              <a:rPr lang="es-ES" sz="12800" b="1" dirty="0" err="1">
                <a:solidFill>
                  <a:schemeClr val="tx2"/>
                </a:solidFill>
                <a:latin typeface="Arial Black" panose="020B0A04020102020204" pitchFamily="34" charset="0"/>
                <a:ea typeface="Ballerina Script" pitchFamily="2" charset="-128"/>
                <a:cs typeface="Arial" panose="020B0604020202020204" pitchFamily="34" charset="0"/>
              </a:rPr>
              <a:t>of</a:t>
            </a:r>
            <a:r>
              <a:rPr lang="es-ES" sz="12800" b="1" dirty="0">
                <a:solidFill>
                  <a:schemeClr val="tx2"/>
                </a:solidFill>
                <a:latin typeface="Arial Black" panose="020B0A04020102020204" pitchFamily="34" charset="0"/>
                <a:ea typeface="Ballerina Script" pitchFamily="2" charset="-128"/>
                <a:cs typeface="Arial" panose="020B0604020202020204" pitchFamily="34" charset="0"/>
              </a:rPr>
              <a:t> </a:t>
            </a:r>
            <a:r>
              <a:rPr lang="es-ES" sz="12800" b="1" dirty="0" err="1">
                <a:solidFill>
                  <a:schemeClr val="tx2"/>
                </a:solidFill>
                <a:latin typeface="Arial Black" panose="020B0A04020102020204" pitchFamily="34" charset="0"/>
                <a:ea typeface="Ballerina Script" pitchFamily="2" charset="-128"/>
                <a:cs typeface="Arial" panose="020B0604020202020204" pitchFamily="34" charset="0"/>
              </a:rPr>
              <a:t>Ordinary</a:t>
            </a:r>
            <a:r>
              <a:rPr lang="es-ES" sz="12800" b="1" dirty="0">
                <a:solidFill>
                  <a:schemeClr val="tx2"/>
                </a:solidFill>
                <a:latin typeface="Arial Black" panose="020B0A04020102020204" pitchFamily="34" charset="0"/>
                <a:ea typeface="Ballerina Script" pitchFamily="2" charset="-128"/>
                <a:cs typeface="Arial" panose="020B0604020202020204" pitchFamily="34" charset="0"/>
              </a:rPr>
              <a:t> Time - </a:t>
            </a:r>
            <a:r>
              <a:rPr lang="es-ES" sz="12800" b="1" dirty="0" err="1">
                <a:solidFill>
                  <a:schemeClr val="tx2"/>
                </a:solidFill>
                <a:latin typeface="Arial Black" panose="020B0A04020102020204" pitchFamily="34" charset="0"/>
                <a:ea typeface="Ballerina Script" pitchFamily="2" charset="-128"/>
                <a:cs typeface="Arial" panose="020B0604020202020204" pitchFamily="34" charset="0"/>
              </a:rPr>
              <a:t>Cycle</a:t>
            </a:r>
            <a:r>
              <a:rPr lang="es-ES" sz="12800" b="1" dirty="0">
                <a:solidFill>
                  <a:schemeClr val="tx2"/>
                </a:solidFill>
                <a:latin typeface="Arial Black" panose="020B0A04020102020204" pitchFamily="34" charset="0"/>
                <a:ea typeface="Ballerina Script" pitchFamily="2" charset="-128"/>
                <a:cs typeface="Arial" panose="020B0604020202020204" pitchFamily="34" charset="0"/>
              </a:rPr>
              <a:t> A</a:t>
            </a:r>
            <a:br>
              <a:rPr lang="es-ES" sz="12800" b="1" dirty="0">
                <a:solidFill>
                  <a:schemeClr val="tx2"/>
                </a:solidFill>
                <a:latin typeface="Arial Black" panose="020B0A04020102020204" pitchFamily="34" charset="0"/>
                <a:ea typeface="Ballerina Script" pitchFamily="2" charset="-128"/>
                <a:cs typeface="Arial" panose="020B0604020202020204" pitchFamily="34" charset="0"/>
              </a:rPr>
            </a:br>
            <a:r>
              <a:rPr lang="es-ES" sz="12800" b="1" dirty="0" err="1">
                <a:solidFill>
                  <a:schemeClr val="tx2"/>
                </a:solidFill>
                <a:latin typeface="Arial Black" panose="020B0A04020102020204" pitchFamily="34" charset="0"/>
                <a:ea typeface="Ballerina Script" pitchFamily="2" charset="-128"/>
                <a:cs typeface="Arial" panose="020B0604020202020204" pitchFamily="34" charset="0"/>
              </a:rPr>
              <a:t>The</a:t>
            </a:r>
            <a:r>
              <a:rPr lang="es-ES" sz="12800" b="1" dirty="0">
                <a:solidFill>
                  <a:schemeClr val="tx2"/>
                </a:solidFill>
                <a:latin typeface="Arial Black" panose="020B0A04020102020204" pitchFamily="34" charset="0"/>
                <a:ea typeface="Ballerina Script" pitchFamily="2" charset="-128"/>
                <a:cs typeface="Arial" panose="020B0604020202020204" pitchFamily="34" charset="0"/>
              </a:rPr>
              <a:t> </a:t>
            </a:r>
            <a:r>
              <a:rPr lang="es-ES" sz="12800" b="1" dirty="0" err="1">
                <a:solidFill>
                  <a:schemeClr val="tx2"/>
                </a:solidFill>
                <a:latin typeface="Arial Black" panose="020B0A04020102020204" pitchFamily="34" charset="0"/>
                <a:ea typeface="Ballerina Script" pitchFamily="2" charset="-128"/>
                <a:cs typeface="Arial" panose="020B0604020202020204" pitchFamily="34" charset="0"/>
              </a:rPr>
              <a:t>Baptism</a:t>
            </a:r>
            <a:r>
              <a:rPr lang="es-ES" sz="12800" b="1" dirty="0">
                <a:solidFill>
                  <a:schemeClr val="tx2"/>
                </a:solidFill>
                <a:latin typeface="Arial Black" panose="020B0A04020102020204" pitchFamily="34" charset="0"/>
                <a:ea typeface="Ballerina Script" pitchFamily="2" charset="-128"/>
                <a:cs typeface="Arial" panose="020B0604020202020204" pitchFamily="34" charset="0"/>
              </a:rPr>
              <a:t> </a:t>
            </a:r>
            <a:r>
              <a:rPr lang="es-ES" sz="12800" b="1" dirty="0" err="1">
                <a:solidFill>
                  <a:schemeClr val="tx2"/>
                </a:solidFill>
                <a:latin typeface="Arial Black" panose="020B0A04020102020204" pitchFamily="34" charset="0"/>
                <a:ea typeface="Ballerina Script" pitchFamily="2" charset="-128"/>
                <a:cs typeface="Arial" panose="020B0604020202020204" pitchFamily="34" charset="0"/>
              </a:rPr>
              <a:t>of</a:t>
            </a:r>
            <a:r>
              <a:rPr lang="es-ES" sz="12800" b="1" dirty="0">
                <a:solidFill>
                  <a:schemeClr val="tx2"/>
                </a:solidFill>
                <a:latin typeface="Arial Black" panose="020B0A04020102020204" pitchFamily="34" charset="0"/>
                <a:ea typeface="Ballerina Script" pitchFamily="2" charset="-128"/>
                <a:cs typeface="Arial" panose="020B0604020202020204" pitchFamily="34" charset="0"/>
              </a:rPr>
              <a:t> </a:t>
            </a:r>
            <a:r>
              <a:rPr lang="es-ES" sz="12800" b="1" dirty="0" err="1">
                <a:solidFill>
                  <a:schemeClr val="tx2"/>
                </a:solidFill>
                <a:latin typeface="Arial Black" panose="020B0A04020102020204" pitchFamily="34" charset="0"/>
                <a:ea typeface="Ballerina Script" pitchFamily="2" charset="-128"/>
                <a:cs typeface="Arial" panose="020B0604020202020204" pitchFamily="34" charset="0"/>
              </a:rPr>
              <a:t>the</a:t>
            </a:r>
            <a:r>
              <a:rPr lang="es-ES" sz="12800" b="1" dirty="0">
                <a:solidFill>
                  <a:schemeClr val="tx2"/>
                </a:solidFill>
                <a:latin typeface="Arial Black" panose="020B0A04020102020204" pitchFamily="34" charset="0"/>
                <a:ea typeface="Ballerina Script" pitchFamily="2" charset="-128"/>
                <a:cs typeface="Arial" panose="020B0604020202020204" pitchFamily="34" charset="0"/>
              </a:rPr>
              <a:t> Lord (John 1:29-34) </a:t>
            </a:r>
            <a:endParaRPr lang="en-US" sz="12800" b="1" dirty="0">
              <a:solidFill>
                <a:schemeClr val="tx2"/>
              </a:solidFill>
              <a:latin typeface="Arial Black" panose="020B0A04020102020204" pitchFamily="34" charset="0"/>
              <a:ea typeface="Ballerina Script" pitchFamily="2" charset="-128"/>
              <a:cs typeface="Arial" panose="020B0604020202020204" pitchFamily="34" charset="0"/>
            </a:endParaRPr>
          </a:p>
        </p:txBody>
      </p:sp>
      <p:sp>
        <p:nvSpPr>
          <p:cNvPr id="12" name="CuadroTexto 2">
            <a:extLst>
              <a:ext uri="{FF2B5EF4-FFF2-40B4-BE49-F238E27FC236}">
                <a16:creationId xmlns:a16="http://schemas.microsoft.com/office/drawing/2014/main" id="{15D21166-9267-6098-4ED5-A954F29FA461}"/>
              </a:ext>
            </a:extLst>
          </p:cNvPr>
          <p:cNvSpPr txBox="1"/>
          <p:nvPr/>
        </p:nvSpPr>
        <p:spPr>
          <a:xfrm>
            <a:off x="0" y="210339"/>
            <a:ext cx="4464170" cy="338554"/>
          </a:xfrm>
          <a:prstGeom prst="rect">
            <a:avLst/>
          </a:prstGeom>
          <a:noFill/>
        </p:spPr>
        <p:txBody>
          <a:bodyPr wrap="square" rtlCol="0">
            <a:spAutoFit/>
          </a:bodyPr>
          <a:lstStyle/>
          <a:p>
            <a:pPr algn="ctr"/>
            <a:r>
              <a:rPr lang="es-ES" sz="1600" b="1" dirty="0" err="1">
                <a:solidFill>
                  <a:schemeClr val="tx2">
                    <a:lumMod val="75000"/>
                    <a:lumOff val="25000"/>
                  </a:schemeClr>
                </a:solidFill>
                <a:latin typeface="Arial Black" panose="020B0A04020102020204" pitchFamily="34" charset="0"/>
              </a:rPr>
              <a:t>Ministry</a:t>
            </a:r>
            <a:r>
              <a:rPr lang="es-ES" sz="1600" b="1" dirty="0">
                <a:solidFill>
                  <a:schemeClr val="tx2">
                    <a:lumMod val="75000"/>
                    <a:lumOff val="25000"/>
                  </a:schemeClr>
                </a:solidFill>
                <a:latin typeface="Arial Black" panose="020B0A04020102020204" pitchFamily="34" charset="0"/>
              </a:rPr>
              <a:t> Friends </a:t>
            </a:r>
            <a:r>
              <a:rPr lang="es-ES" sz="1600" b="1" dirty="0" err="1">
                <a:solidFill>
                  <a:schemeClr val="tx2">
                    <a:lumMod val="75000"/>
                    <a:lumOff val="25000"/>
                  </a:schemeClr>
                </a:solidFill>
                <a:latin typeface="Arial Black" panose="020B0A04020102020204" pitchFamily="34" charset="0"/>
              </a:rPr>
              <a:t>of</a:t>
            </a:r>
            <a:r>
              <a:rPr lang="es-ES" sz="1600" b="1" dirty="0">
                <a:solidFill>
                  <a:schemeClr val="tx2">
                    <a:lumMod val="75000"/>
                    <a:lumOff val="25000"/>
                  </a:schemeClr>
                </a:solidFill>
                <a:latin typeface="Arial Black" panose="020B0A04020102020204" pitchFamily="34" charset="0"/>
              </a:rPr>
              <a:t> </a:t>
            </a:r>
            <a:r>
              <a:rPr lang="es-ES" sz="1600" b="1" dirty="0" err="1">
                <a:solidFill>
                  <a:schemeClr val="tx2">
                    <a:lumMod val="75000"/>
                    <a:lumOff val="25000"/>
                  </a:schemeClr>
                </a:solidFill>
                <a:latin typeface="Arial Black" panose="020B0A04020102020204" pitchFamily="34" charset="0"/>
              </a:rPr>
              <a:t>Jesus</a:t>
            </a:r>
            <a:r>
              <a:rPr lang="es-ES" sz="1600" b="1" dirty="0">
                <a:solidFill>
                  <a:schemeClr val="tx2">
                    <a:lumMod val="75000"/>
                    <a:lumOff val="25000"/>
                  </a:schemeClr>
                </a:solidFill>
                <a:latin typeface="Arial Black" panose="020B0A04020102020204" pitchFamily="34" charset="0"/>
              </a:rPr>
              <a:t> and Mary</a:t>
            </a:r>
            <a:endParaRPr lang="es-PE" sz="1600" dirty="0">
              <a:solidFill>
                <a:schemeClr val="tx2">
                  <a:lumMod val="75000"/>
                  <a:lumOff val="25000"/>
                </a:schemeClr>
              </a:solidFill>
              <a:latin typeface="Arial Black" panose="020B0A04020102020204" pitchFamily="34" charset="0"/>
            </a:endParaRPr>
          </a:p>
        </p:txBody>
      </p:sp>
      <p:sp>
        <p:nvSpPr>
          <p:cNvPr id="5" name="Rectangle 4">
            <a:extLst>
              <a:ext uri="{FF2B5EF4-FFF2-40B4-BE49-F238E27FC236}">
                <a16:creationId xmlns:a16="http://schemas.microsoft.com/office/drawing/2014/main" id="{F058FC3A-57E9-EF56-0B73-C7B9B546FF92}"/>
              </a:ext>
            </a:extLst>
          </p:cNvPr>
          <p:cNvSpPr/>
          <p:nvPr/>
        </p:nvSpPr>
        <p:spPr>
          <a:xfrm>
            <a:off x="9088244" y="757242"/>
            <a:ext cx="1951463" cy="971197"/>
          </a:xfrm>
          <a:prstGeom prst="rect">
            <a:avLst/>
          </a:prstGeom>
          <a:solidFill>
            <a:srgbClr val="FFE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2">
            <a:extLst>
              <a:ext uri="{FF2B5EF4-FFF2-40B4-BE49-F238E27FC236}">
                <a16:creationId xmlns:a16="http://schemas.microsoft.com/office/drawing/2014/main" id="{13BEA622-514E-881F-94D1-ADADDBFC7B71}"/>
              </a:ext>
            </a:extLst>
          </p:cNvPr>
          <p:cNvSpPr txBox="1"/>
          <p:nvPr/>
        </p:nvSpPr>
        <p:spPr>
          <a:xfrm>
            <a:off x="8680704" y="210339"/>
            <a:ext cx="3263258" cy="338554"/>
          </a:xfrm>
          <a:prstGeom prst="rect">
            <a:avLst/>
          </a:prstGeom>
          <a:noFill/>
        </p:spPr>
        <p:txBody>
          <a:bodyPr wrap="square" rtlCol="0">
            <a:spAutoFit/>
          </a:bodyPr>
          <a:lstStyle/>
          <a:p>
            <a:pPr algn="ctr"/>
            <a:r>
              <a:rPr lang="es-ES" sz="1600" b="1" dirty="0">
                <a:solidFill>
                  <a:schemeClr val="tx2">
                    <a:lumMod val="75000"/>
                    <a:lumOff val="25000"/>
                  </a:schemeClr>
                </a:solidFill>
                <a:latin typeface="Arial Black" panose="020B0A04020102020204" pitchFamily="34" charset="0"/>
              </a:rPr>
              <a:t>www.fcpeace.org</a:t>
            </a:r>
            <a:endParaRPr lang="es-PE" sz="1600" dirty="0">
              <a:solidFill>
                <a:schemeClr val="tx2">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550A4A7-07E5-503C-A4EA-5459835EADB3}"/>
              </a:ext>
            </a:extLst>
          </p:cNvPr>
          <p:cNvSpPr txBox="1"/>
          <p:nvPr/>
        </p:nvSpPr>
        <p:spPr>
          <a:xfrm>
            <a:off x="4166337" y="-15813"/>
            <a:ext cx="3859325" cy="707886"/>
          </a:xfrm>
          <a:prstGeom prst="rect">
            <a:avLst/>
          </a:prstGeom>
          <a:noFill/>
        </p:spPr>
        <p:txBody>
          <a:bodyPr wrap="square" rtlCol="0">
            <a:spAutoFit/>
          </a:bodyPr>
          <a:lstStyle/>
          <a:p>
            <a:r>
              <a:rPr lang="en-US" sz="4000" dirty="0">
                <a:latin typeface="Arial Black" panose="020B0A04020102020204" pitchFamily="34" charset="0"/>
                <a:cs typeface="Aharoni" panose="02010803020104030203" pitchFamily="2" charset="-79"/>
              </a:rPr>
              <a:t>REFLECTION</a:t>
            </a:r>
            <a:r>
              <a:rPr lang="en-US" sz="2800" b="1" dirty="0">
                <a:solidFill>
                  <a:srgbClr val="FF0000"/>
                </a:solidFill>
                <a:latin typeface="Aharoni" panose="02010803020104030203" pitchFamily="2" charset="-79"/>
                <a:cs typeface="Aharoni" panose="02010803020104030203" pitchFamily="2" charset="-79"/>
              </a:rPr>
              <a:t>                         </a:t>
            </a:r>
            <a:endParaRPr lang="en-US" sz="2800" dirty="0">
              <a:latin typeface="Aharoni" panose="02010803020104030203" pitchFamily="2" charset="-79"/>
              <a:cs typeface="Aharoni" panose="02010803020104030203" pitchFamily="2" charset="-79"/>
            </a:endParaRPr>
          </a:p>
        </p:txBody>
      </p:sp>
      <p:sp>
        <p:nvSpPr>
          <p:cNvPr id="13" name="TextBox 12">
            <a:extLst>
              <a:ext uri="{FF2B5EF4-FFF2-40B4-BE49-F238E27FC236}">
                <a16:creationId xmlns:a16="http://schemas.microsoft.com/office/drawing/2014/main" id="{4ABC870E-118C-9552-2E93-258130AED029}"/>
              </a:ext>
            </a:extLst>
          </p:cNvPr>
          <p:cNvSpPr txBox="1"/>
          <p:nvPr/>
        </p:nvSpPr>
        <p:spPr>
          <a:xfrm>
            <a:off x="4915298" y="709130"/>
            <a:ext cx="7219950" cy="830997"/>
          </a:xfrm>
          <a:prstGeom prst="rect">
            <a:avLst/>
          </a:prstGeom>
          <a:noFill/>
        </p:spPr>
        <p:txBody>
          <a:bodyPr wrap="square" rtlCol="0">
            <a:spAutoFit/>
          </a:bodyPr>
          <a:lstStyle/>
          <a:p>
            <a:r>
              <a:rPr lang="en-US" sz="2400" dirty="0">
                <a:latin typeface="Arial Black" panose="020B0A04020102020204" pitchFamily="34" charset="0"/>
                <a:cs typeface="Aharoni" panose="02010803020104030203" pitchFamily="2" charset="-79"/>
              </a:rPr>
              <a:t>John the Baptist proclaimed, “This is the Lamb of God.” Why does He say this?       </a:t>
            </a:r>
          </a:p>
        </p:txBody>
      </p:sp>
      <p:sp>
        <p:nvSpPr>
          <p:cNvPr id="2" name="TextBox 1">
            <a:extLst>
              <a:ext uri="{FF2B5EF4-FFF2-40B4-BE49-F238E27FC236}">
                <a16:creationId xmlns:a16="http://schemas.microsoft.com/office/drawing/2014/main" id="{8A2FD48F-91EF-B538-1AE7-A61FBBF31CB4}"/>
              </a:ext>
            </a:extLst>
          </p:cNvPr>
          <p:cNvSpPr txBox="1"/>
          <p:nvPr/>
        </p:nvSpPr>
        <p:spPr>
          <a:xfrm>
            <a:off x="4929069" y="1619675"/>
            <a:ext cx="7142948" cy="2308324"/>
          </a:xfrm>
          <a:prstGeom prst="rect">
            <a:avLst/>
          </a:prstGeom>
          <a:noFill/>
        </p:spPr>
        <p:txBody>
          <a:bodyPr wrap="square">
            <a:spAutoFit/>
          </a:bodyPr>
          <a:lstStyle/>
          <a:p>
            <a:pPr algn="just"/>
            <a:r>
              <a:rPr lang="en-US" sz="2400" dirty="0">
                <a:solidFill>
                  <a:srgbClr val="0070C0"/>
                </a:solidFill>
                <a:latin typeface="Arial Black" panose="020B0A04020102020204" pitchFamily="34" charset="0"/>
                <a:cs typeface="Aharoni" panose="02010803020104030203" pitchFamily="2" charset="-79"/>
              </a:rPr>
              <a:t>The Jewish people offered sacrifices of innocent animals to God to ask for forgiveness for their sins. </a:t>
            </a:r>
          </a:p>
          <a:p>
            <a:pPr algn="just"/>
            <a:r>
              <a:rPr lang="en-US" sz="2400" dirty="0">
                <a:solidFill>
                  <a:srgbClr val="0070C0"/>
                </a:solidFill>
                <a:latin typeface="Arial Black" panose="020B0A04020102020204" pitchFamily="34" charset="0"/>
                <a:cs typeface="Aharoni" panose="02010803020104030203" pitchFamily="2" charset="-79"/>
              </a:rPr>
              <a:t>The lamb is a meek, tame</a:t>
            </a:r>
          </a:p>
          <a:p>
            <a:pPr algn="just"/>
            <a:r>
              <a:rPr lang="en-US" sz="2400" dirty="0">
                <a:solidFill>
                  <a:srgbClr val="0070C0"/>
                </a:solidFill>
                <a:latin typeface="Arial Black" panose="020B0A04020102020204" pitchFamily="34" charset="0"/>
                <a:cs typeface="Aharoni" panose="02010803020104030203" pitchFamily="2" charset="-79"/>
              </a:rPr>
              <a:t>animal who doesn’t resist</a:t>
            </a:r>
          </a:p>
          <a:p>
            <a:pPr algn="just"/>
            <a:r>
              <a:rPr lang="en-US" sz="2400" dirty="0">
                <a:solidFill>
                  <a:srgbClr val="0070C0"/>
                </a:solidFill>
                <a:latin typeface="Arial Black" panose="020B0A04020102020204" pitchFamily="34" charset="0"/>
                <a:cs typeface="Aharoni" panose="02010803020104030203" pitchFamily="2" charset="-79"/>
              </a:rPr>
              <a:t>death.</a:t>
            </a:r>
          </a:p>
        </p:txBody>
      </p:sp>
      <p:pic>
        <p:nvPicPr>
          <p:cNvPr id="12" name="Picture 11">
            <a:extLst>
              <a:ext uri="{FF2B5EF4-FFF2-40B4-BE49-F238E27FC236}">
                <a16:creationId xmlns:a16="http://schemas.microsoft.com/office/drawing/2014/main" id="{66A15F22-35F6-1997-AFB0-76BD57780233}"/>
              </a:ext>
            </a:extLst>
          </p:cNvPr>
          <p:cNvPicPr>
            <a:picLocks noChangeAspect="1"/>
          </p:cNvPicPr>
          <p:nvPr/>
        </p:nvPicPr>
        <p:blipFill>
          <a:blip r:embed="rId2"/>
          <a:stretch>
            <a:fillRect/>
          </a:stretch>
        </p:blipFill>
        <p:spPr>
          <a:xfrm>
            <a:off x="54776" y="733984"/>
            <a:ext cx="4887951" cy="2744202"/>
          </a:xfrm>
          <a:prstGeom prst="rect">
            <a:avLst/>
          </a:prstGeom>
        </p:spPr>
      </p:pic>
      <p:pic>
        <p:nvPicPr>
          <p:cNvPr id="24" name="Picture 23">
            <a:extLst>
              <a:ext uri="{FF2B5EF4-FFF2-40B4-BE49-F238E27FC236}">
                <a16:creationId xmlns:a16="http://schemas.microsoft.com/office/drawing/2014/main" id="{96CFD554-A7A2-469C-87FE-6F6E1CF33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9387" y="2398688"/>
            <a:ext cx="2712630" cy="1809325"/>
          </a:xfrm>
          <a:prstGeom prst="rect">
            <a:avLst/>
          </a:prstGeom>
        </p:spPr>
      </p:pic>
      <p:pic>
        <p:nvPicPr>
          <p:cNvPr id="26" name="Picture 25">
            <a:extLst>
              <a:ext uri="{FF2B5EF4-FFF2-40B4-BE49-F238E27FC236}">
                <a16:creationId xmlns:a16="http://schemas.microsoft.com/office/drawing/2014/main" id="{34AC62C9-EC99-E55C-1481-0662A77AA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07" y="3558667"/>
            <a:ext cx="2487926" cy="2045628"/>
          </a:xfrm>
          <a:prstGeom prst="rect">
            <a:avLst/>
          </a:prstGeom>
        </p:spPr>
      </p:pic>
      <p:pic>
        <p:nvPicPr>
          <p:cNvPr id="28" name="Picture 27">
            <a:extLst>
              <a:ext uri="{FF2B5EF4-FFF2-40B4-BE49-F238E27FC236}">
                <a16:creationId xmlns:a16="http://schemas.microsoft.com/office/drawing/2014/main" id="{F30356A9-332A-76CB-430C-63873F9088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8817" y="5021310"/>
            <a:ext cx="2743200" cy="1810512"/>
          </a:xfrm>
          <a:prstGeom prst="rect">
            <a:avLst/>
          </a:prstGeom>
        </p:spPr>
      </p:pic>
      <p:sp>
        <p:nvSpPr>
          <p:cNvPr id="29" name="TextBox 28">
            <a:extLst>
              <a:ext uri="{FF2B5EF4-FFF2-40B4-BE49-F238E27FC236}">
                <a16:creationId xmlns:a16="http://schemas.microsoft.com/office/drawing/2014/main" id="{262E8291-9297-EB78-9553-70629DBAD6B9}"/>
              </a:ext>
            </a:extLst>
          </p:cNvPr>
          <p:cNvSpPr txBox="1"/>
          <p:nvPr/>
        </p:nvSpPr>
        <p:spPr>
          <a:xfrm>
            <a:off x="2709296" y="4142452"/>
            <a:ext cx="9236697" cy="1200329"/>
          </a:xfrm>
          <a:prstGeom prst="rect">
            <a:avLst/>
          </a:prstGeom>
          <a:noFill/>
        </p:spPr>
        <p:txBody>
          <a:bodyPr wrap="square">
            <a:spAutoFit/>
          </a:bodyPr>
          <a:lstStyle/>
          <a:p>
            <a:pPr algn="just"/>
            <a:r>
              <a:rPr lang="en-US" sz="2400" dirty="0">
                <a:solidFill>
                  <a:srgbClr val="0070C0"/>
                </a:solidFill>
                <a:latin typeface="Arial Black" panose="020B0A04020102020204" pitchFamily="34" charset="0"/>
                <a:cs typeface="Aharoni" panose="02010803020104030203" pitchFamily="2" charset="-79"/>
              </a:rPr>
              <a:t>A person wanting forgiveness would take the lamb to a Jewish priest who would sacrifice the animal to obtain forgiveness for that person. </a:t>
            </a:r>
          </a:p>
        </p:txBody>
      </p:sp>
      <p:sp>
        <p:nvSpPr>
          <p:cNvPr id="30" name="TextBox 29">
            <a:extLst>
              <a:ext uri="{FF2B5EF4-FFF2-40B4-BE49-F238E27FC236}">
                <a16:creationId xmlns:a16="http://schemas.microsoft.com/office/drawing/2014/main" id="{00B9C49B-0AE7-A0EA-EAFB-C9068028AEE2}"/>
              </a:ext>
            </a:extLst>
          </p:cNvPr>
          <p:cNvSpPr txBox="1"/>
          <p:nvPr/>
        </p:nvSpPr>
        <p:spPr>
          <a:xfrm>
            <a:off x="246007" y="5631493"/>
            <a:ext cx="8691418" cy="1200329"/>
          </a:xfrm>
          <a:prstGeom prst="rect">
            <a:avLst/>
          </a:prstGeom>
          <a:noFill/>
        </p:spPr>
        <p:txBody>
          <a:bodyPr wrap="square">
            <a:spAutoFit/>
          </a:bodyPr>
          <a:lstStyle/>
          <a:p>
            <a:pPr algn="just"/>
            <a:r>
              <a:rPr lang="en-US" sz="2400" dirty="0">
                <a:solidFill>
                  <a:srgbClr val="0070C0"/>
                </a:solidFill>
                <a:latin typeface="Arial Black" panose="020B0A04020102020204" pitchFamily="34" charset="0"/>
                <a:cs typeface="Aharoni" panose="02010803020104030203" pitchFamily="2" charset="-79"/>
              </a:rPr>
              <a:t>God taught that sin was so awful in His sight, that the blood of an innocent animal should be shed so the sinner could be forgiven.</a:t>
            </a: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67A30C7-8C7B-E978-8CF9-FEC58374B247}"/>
              </a:ext>
            </a:extLst>
          </p:cNvPr>
          <p:cNvSpPr txBox="1"/>
          <p:nvPr/>
        </p:nvSpPr>
        <p:spPr>
          <a:xfrm>
            <a:off x="4517710" y="3478086"/>
            <a:ext cx="7332584" cy="861774"/>
          </a:xfrm>
          <a:prstGeom prst="rect">
            <a:avLst/>
          </a:prstGeom>
          <a:noFill/>
        </p:spPr>
        <p:txBody>
          <a:bodyPr wrap="square">
            <a:spAutoFit/>
          </a:bodyPr>
          <a:lstStyle/>
          <a:p>
            <a:r>
              <a:rPr lang="en-US" sz="2500" dirty="0">
                <a:solidFill>
                  <a:srgbClr val="0070C0"/>
                </a:solidFill>
                <a:latin typeface="Arial Black" panose="020B0A04020102020204" pitchFamily="34" charset="0"/>
                <a:cs typeface="Aharoni" panose="02010803020104030203" pitchFamily="2" charset="-79"/>
              </a:rPr>
              <a:t> </a:t>
            </a:r>
            <a:endParaRPr lang="en-US" sz="2500" dirty="0">
              <a:latin typeface="Aharoni" panose="02010803020104030203" pitchFamily="2" charset="-79"/>
              <a:cs typeface="Aharoni" panose="02010803020104030203" pitchFamily="2" charset="-79"/>
            </a:endParaRPr>
          </a:p>
          <a:p>
            <a:endParaRPr lang="en-US" sz="2500" dirty="0">
              <a:solidFill>
                <a:srgbClr val="0070C0"/>
              </a:solidFill>
              <a:latin typeface="Arial Black" panose="020B0A04020102020204" pitchFamily="34" charset="0"/>
              <a:cs typeface="Aharoni" panose="02010803020104030203" pitchFamily="2" charset="-79"/>
            </a:endParaRPr>
          </a:p>
        </p:txBody>
      </p:sp>
      <p:sp>
        <p:nvSpPr>
          <p:cNvPr id="10" name="TextBox 9">
            <a:extLst>
              <a:ext uri="{FF2B5EF4-FFF2-40B4-BE49-F238E27FC236}">
                <a16:creationId xmlns:a16="http://schemas.microsoft.com/office/drawing/2014/main" id="{16C48408-1B91-FB48-95A9-7FD7D00B9BEA}"/>
              </a:ext>
            </a:extLst>
          </p:cNvPr>
          <p:cNvSpPr txBox="1"/>
          <p:nvPr/>
        </p:nvSpPr>
        <p:spPr>
          <a:xfrm>
            <a:off x="3705820" y="643622"/>
            <a:ext cx="8414401" cy="2785378"/>
          </a:xfrm>
          <a:prstGeom prst="rect">
            <a:avLst/>
          </a:prstGeom>
          <a:noFill/>
        </p:spPr>
        <p:txBody>
          <a:bodyPr wrap="square" rtlCol="0">
            <a:spAutoFit/>
          </a:bodyPr>
          <a:lstStyle/>
          <a:p>
            <a:r>
              <a:rPr lang="en-US" sz="2500" dirty="0">
                <a:solidFill>
                  <a:schemeClr val="accent1"/>
                </a:solidFill>
                <a:latin typeface="Arial Black" panose="020B0A04020102020204" pitchFamily="34" charset="0"/>
                <a:cs typeface="Aharoni" panose="02010803020104030203" pitchFamily="2" charset="-79"/>
              </a:rPr>
              <a:t>Jesus is the Lamb of God, the perfect sacrifice.</a:t>
            </a:r>
            <a:r>
              <a:rPr lang="en-US" sz="2500" dirty="0">
                <a:solidFill>
                  <a:srgbClr val="0070C0"/>
                </a:solidFill>
                <a:latin typeface="Arial Black" panose="020B0A04020102020204" pitchFamily="34" charset="0"/>
                <a:cs typeface="Aharoni" panose="02010803020104030203" pitchFamily="2" charset="-79"/>
              </a:rPr>
              <a:t> Although innocent, He did not resist suffering and dying for us because it was His Father’s will. Jesus sacrificed Himself to obtain the forgiveness of our sins! After His death, no other animal needed to be sacrificed!!!</a:t>
            </a:r>
            <a:endParaRPr lang="en-US" sz="2500" dirty="0">
              <a:solidFill>
                <a:srgbClr val="0070C0"/>
              </a:solidFill>
              <a:latin typeface="Aharoni" panose="02010803020104030203" pitchFamily="2" charset="-79"/>
              <a:cs typeface="Aharoni" panose="02010803020104030203" pitchFamily="2" charset="-79"/>
            </a:endParaRPr>
          </a:p>
        </p:txBody>
      </p:sp>
      <p:sp>
        <p:nvSpPr>
          <p:cNvPr id="21" name="TextBox 20">
            <a:extLst>
              <a:ext uri="{FF2B5EF4-FFF2-40B4-BE49-F238E27FC236}">
                <a16:creationId xmlns:a16="http://schemas.microsoft.com/office/drawing/2014/main" id="{F050038D-6FE3-B276-2139-8D2012CCF96D}"/>
              </a:ext>
            </a:extLst>
          </p:cNvPr>
          <p:cNvSpPr txBox="1"/>
          <p:nvPr/>
        </p:nvSpPr>
        <p:spPr>
          <a:xfrm>
            <a:off x="3709727" y="4298429"/>
            <a:ext cx="5852363" cy="830997"/>
          </a:xfrm>
          <a:prstGeom prst="rect">
            <a:avLst/>
          </a:prstGeom>
          <a:noFill/>
        </p:spPr>
        <p:txBody>
          <a:bodyPr wrap="square">
            <a:spAutoFit/>
          </a:bodyPr>
          <a:lstStyle/>
          <a:p>
            <a:r>
              <a:rPr lang="en-US" sz="2400" dirty="0">
                <a:solidFill>
                  <a:srgbClr val="0070C0"/>
                </a:solidFill>
                <a:latin typeface="Arial Black" panose="020B0A04020102020204" pitchFamily="34" charset="0"/>
                <a:cs typeface="Aharoni" panose="02010803020104030203" pitchFamily="2" charset="-79"/>
              </a:rPr>
              <a:t>Through the Sacrament of Reconciliation.</a:t>
            </a:r>
          </a:p>
        </p:txBody>
      </p:sp>
      <p:sp>
        <p:nvSpPr>
          <p:cNvPr id="2" name="TextBox 1">
            <a:extLst>
              <a:ext uri="{FF2B5EF4-FFF2-40B4-BE49-F238E27FC236}">
                <a16:creationId xmlns:a16="http://schemas.microsoft.com/office/drawing/2014/main" id="{B3779589-6E21-1087-E201-BEC65054BDAB}"/>
              </a:ext>
            </a:extLst>
          </p:cNvPr>
          <p:cNvSpPr txBox="1"/>
          <p:nvPr/>
        </p:nvSpPr>
        <p:spPr>
          <a:xfrm>
            <a:off x="3705820" y="3350443"/>
            <a:ext cx="7662736" cy="861774"/>
          </a:xfrm>
          <a:prstGeom prst="rect">
            <a:avLst/>
          </a:prstGeom>
          <a:noFill/>
        </p:spPr>
        <p:txBody>
          <a:bodyPr wrap="square" rtlCol="0">
            <a:spAutoFit/>
          </a:bodyPr>
          <a:lstStyle/>
          <a:p>
            <a:r>
              <a:rPr lang="en-US" sz="2500" dirty="0">
                <a:latin typeface="Arial Black" panose="020B0A04020102020204" pitchFamily="34" charset="0"/>
                <a:cs typeface="Aharoni" panose="02010803020104030203" pitchFamily="2" charset="-79"/>
              </a:rPr>
              <a:t>How does God give us forgiveness for our sins? </a:t>
            </a:r>
            <a:endParaRPr lang="en-US" sz="2500" dirty="0">
              <a:latin typeface="Aharoni" panose="02010803020104030203" pitchFamily="2" charset="-79"/>
              <a:cs typeface="Aharoni" panose="02010803020104030203" pitchFamily="2" charset="-79"/>
            </a:endParaRPr>
          </a:p>
        </p:txBody>
      </p:sp>
      <p:pic>
        <p:nvPicPr>
          <p:cNvPr id="6" name="Picture 5">
            <a:extLst>
              <a:ext uri="{FF2B5EF4-FFF2-40B4-BE49-F238E27FC236}">
                <a16:creationId xmlns:a16="http://schemas.microsoft.com/office/drawing/2014/main" id="{9DDBE5AB-FACC-A658-1CC8-D7F6F5DEB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321" y="5348844"/>
            <a:ext cx="2857500" cy="1419225"/>
          </a:xfrm>
          <a:prstGeom prst="rect">
            <a:avLst/>
          </a:prstGeom>
        </p:spPr>
      </p:pic>
      <p:sp>
        <p:nvSpPr>
          <p:cNvPr id="3" name="TextBox 2">
            <a:extLst>
              <a:ext uri="{FF2B5EF4-FFF2-40B4-BE49-F238E27FC236}">
                <a16:creationId xmlns:a16="http://schemas.microsoft.com/office/drawing/2014/main" id="{232F341E-EA9D-C725-A5B6-7CCB6AA0FEF7}"/>
              </a:ext>
            </a:extLst>
          </p:cNvPr>
          <p:cNvSpPr txBox="1"/>
          <p:nvPr/>
        </p:nvSpPr>
        <p:spPr>
          <a:xfrm>
            <a:off x="4129761" y="-62931"/>
            <a:ext cx="3932477" cy="707886"/>
          </a:xfrm>
          <a:prstGeom prst="rect">
            <a:avLst/>
          </a:prstGeom>
          <a:noFill/>
        </p:spPr>
        <p:txBody>
          <a:bodyPr wrap="square" rtlCol="0">
            <a:spAutoFit/>
          </a:bodyPr>
          <a:lstStyle/>
          <a:p>
            <a:r>
              <a:rPr lang="en-US" sz="4000" dirty="0">
                <a:latin typeface="Arial Black" panose="020B0A04020102020204" pitchFamily="34" charset="0"/>
                <a:cs typeface="Aharoni" panose="02010803020104030203" pitchFamily="2" charset="-79"/>
              </a:rPr>
              <a:t>REFLECTION</a:t>
            </a:r>
            <a:r>
              <a:rPr lang="en-US" sz="2800" b="1" dirty="0">
                <a:solidFill>
                  <a:srgbClr val="FF0000"/>
                </a:solidFill>
                <a:latin typeface="Aharoni" panose="02010803020104030203" pitchFamily="2" charset="-79"/>
                <a:cs typeface="Aharoni" panose="02010803020104030203" pitchFamily="2" charset="-79"/>
              </a:rPr>
              <a:t>                         </a:t>
            </a:r>
            <a:endParaRPr lang="en-US" sz="2800" dirty="0">
              <a:latin typeface="Aharoni" panose="02010803020104030203" pitchFamily="2" charset="-79"/>
              <a:cs typeface="Aharoni" panose="02010803020104030203" pitchFamily="2" charset="-79"/>
            </a:endParaRPr>
          </a:p>
        </p:txBody>
      </p:sp>
      <p:sp>
        <p:nvSpPr>
          <p:cNvPr id="4" name="Flowchart: Delay 3">
            <a:extLst>
              <a:ext uri="{FF2B5EF4-FFF2-40B4-BE49-F238E27FC236}">
                <a16:creationId xmlns:a16="http://schemas.microsoft.com/office/drawing/2014/main" id="{83585A33-83BC-16EF-B699-E91E89DF61C3}"/>
              </a:ext>
            </a:extLst>
          </p:cNvPr>
          <p:cNvSpPr/>
          <p:nvPr/>
        </p:nvSpPr>
        <p:spPr>
          <a:xfrm>
            <a:off x="3255264" y="5476486"/>
            <a:ext cx="1658112" cy="1143769"/>
          </a:xfrm>
          <a:prstGeom prst="flowChartDelay">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JESUS IS THE LAMB OF GOD</a:t>
            </a:r>
          </a:p>
        </p:txBody>
      </p:sp>
      <p:pic>
        <p:nvPicPr>
          <p:cNvPr id="1028" name="Picture 4" descr="Free Reconciliation Cliparts, Download Free Reconciliation Cliparts png  images, Free ClipArts on Clipart Library">
            <a:extLst>
              <a:ext uri="{FF2B5EF4-FFF2-40B4-BE49-F238E27FC236}">
                <a16:creationId xmlns:a16="http://schemas.microsoft.com/office/drawing/2014/main" id="{3EBCE9C4-9BB8-D3C2-5CC1-70BDB9146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309" y="3905567"/>
            <a:ext cx="3039433" cy="21050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A25F39-8D4C-EBE2-754E-1FB7CA760595}"/>
              </a:ext>
            </a:extLst>
          </p:cNvPr>
          <p:cNvSpPr txBox="1"/>
          <p:nvPr/>
        </p:nvSpPr>
        <p:spPr>
          <a:xfrm>
            <a:off x="2491409" y="4027551"/>
            <a:ext cx="763855" cy="369332"/>
          </a:xfrm>
          <a:prstGeom prst="rect">
            <a:avLst/>
          </a:prstGeom>
          <a:solidFill>
            <a:schemeClr val="bg1"/>
          </a:solidFill>
        </p:spPr>
        <p:txBody>
          <a:bodyPr wrap="square" rtlCol="0">
            <a:spAutoFit/>
          </a:bodyPr>
          <a:lstStyle/>
          <a:p>
            <a:endParaRPr lang="en-US" dirty="0"/>
          </a:p>
        </p:txBody>
      </p:sp>
      <p:pic>
        <p:nvPicPr>
          <p:cNvPr id="1030" name="Picture 6" descr="Cartoon Jesus on the cross clipart free image download">
            <a:extLst>
              <a:ext uri="{FF2B5EF4-FFF2-40B4-BE49-F238E27FC236}">
                <a16:creationId xmlns:a16="http://schemas.microsoft.com/office/drawing/2014/main" id="{585577DE-1260-D1A2-8BFE-34E817F36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78" y="347463"/>
            <a:ext cx="3424339" cy="44330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2FD6E9-7F19-4A2E-8303-11487450E3E5}"/>
              </a:ext>
            </a:extLst>
          </p:cNvPr>
          <p:cNvSpPr txBox="1"/>
          <p:nvPr/>
        </p:nvSpPr>
        <p:spPr>
          <a:xfrm>
            <a:off x="2629910" y="4477628"/>
            <a:ext cx="86866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5170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21" grpId="0"/>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ABC870E-118C-9552-2E93-258130AED029}"/>
              </a:ext>
            </a:extLst>
          </p:cNvPr>
          <p:cNvSpPr txBox="1"/>
          <p:nvPr/>
        </p:nvSpPr>
        <p:spPr>
          <a:xfrm>
            <a:off x="4671232" y="38491"/>
            <a:ext cx="7219950" cy="2015936"/>
          </a:xfrm>
          <a:prstGeom prst="rect">
            <a:avLst/>
          </a:prstGeom>
          <a:noFill/>
        </p:spPr>
        <p:txBody>
          <a:bodyPr wrap="square" rtlCol="0">
            <a:spAutoFit/>
          </a:bodyPr>
          <a:lstStyle/>
          <a:p>
            <a:r>
              <a:rPr lang="en-US" sz="2400" dirty="0">
                <a:latin typeface="Arial Black" panose="020B0A04020102020204" pitchFamily="34" charset="0"/>
                <a:cs typeface="Aharoni" panose="02010803020104030203" pitchFamily="2" charset="-79"/>
              </a:rPr>
              <a:t>John also says that a man is coming after him who ranks ahead of him because he existed before him. We know that John was born before Jesus, so why did he say this? </a:t>
            </a:r>
          </a:p>
        </p:txBody>
      </p:sp>
      <p:sp>
        <p:nvSpPr>
          <p:cNvPr id="18" name="TextBox 17">
            <a:extLst>
              <a:ext uri="{FF2B5EF4-FFF2-40B4-BE49-F238E27FC236}">
                <a16:creationId xmlns:a16="http://schemas.microsoft.com/office/drawing/2014/main" id="{F67A30C7-8C7B-E978-8CF9-FEC58374B247}"/>
              </a:ext>
            </a:extLst>
          </p:cNvPr>
          <p:cNvSpPr txBox="1"/>
          <p:nvPr/>
        </p:nvSpPr>
        <p:spPr>
          <a:xfrm>
            <a:off x="4558598" y="5838565"/>
            <a:ext cx="7332584" cy="830997"/>
          </a:xfrm>
          <a:prstGeom prst="rect">
            <a:avLst/>
          </a:prstGeom>
          <a:noFill/>
        </p:spPr>
        <p:txBody>
          <a:bodyPr wrap="square">
            <a:spAutoFit/>
          </a:bodyPr>
          <a:lstStyle/>
          <a:p>
            <a:r>
              <a:rPr lang="en-US" sz="2400" dirty="0">
                <a:solidFill>
                  <a:srgbClr val="0070C0"/>
                </a:solidFill>
                <a:latin typeface="Arial Black" panose="020B0A04020102020204" pitchFamily="34" charset="0"/>
                <a:cs typeface="Aharoni" panose="02010803020104030203" pitchFamily="2" charset="-79"/>
              </a:rPr>
              <a:t>He saw the Holy Spirit descend in the form of a dove and remain upon Him.</a:t>
            </a:r>
          </a:p>
        </p:txBody>
      </p:sp>
      <p:sp>
        <p:nvSpPr>
          <p:cNvPr id="10" name="TextBox 9">
            <a:extLst>
              <a:ext uri="{FF2B5EF4-FFF2-40B4-BE49-F238E27FC236}">
                <a16:creationId xmlns:a16="http://schemas.microsoft.com/office/drawing/2014/main" id="{16C48408-1B91-FB48-95A9-7FD7D00B9BEA}"/>
              </a:ext>
            </a:extLst>
          </p:cNvPr>
          <p:cNvSpPr txBox="1"/>
          <p:nvPr/>
        </p:nvSpPr>
        <p:spPr>
          <a:xfrm>
            <a:off x="4616893" y="2004802"/>
            <a:ext cx="7468326" cy="861774"/>
          </a:xfrm>
          <a:prstGeom prst="rect">
            <a:avLst/>
          </a:prstGeom>
          <a:noFill/>
        </p:spPr>
        <p:txBody>
          <a:bodyPr wrap="square" rtlCol="0">
            <a:spAutoFit/>
          </a:bodyPr>
          <a:lstStyle/>
          <a:p>
            <a:r>
              <a:rPr lang="en-US" sz="2400" dirty="0">
                <a:solidFill>
                  <a:srgbClr val="0070C0"/>
                </a:solidFill>
                <a:latin typeface="Arial Black" panose="020B0A04020102020204" pitchFamily="34" charset="0"/>
                <a:cs typeface="Aharoni" panose="02010803020104030203" pitchFamily="2" charset="-79"/>
              </a:rPr>
              <a:t>John knows that Jesus is God, who always existed.</a:t>
            </a:r>
          </a:p>
        </p:txBody>
      </p:sp>
      <p:pic>
        <p:nvPicPr>
          <p:cNvPr id="4" name="Picture 3">
            <a:extLst>
              <a:ext uri="{FF2B5EF4-FFF2-40B4-BE49-F238E27FC236}">
                <a16:creationId xmlns:a16="http://schemas.microsoft.com/office/drawing/2014/main" id="{74E53F62-C7D2-DF14-3E61-8CED81CC4B59}"/>
              </a:ext>
            </a:extLst>
          </p:cNvPr>
          <p:cNvPicPr>
            <a:picLocks noChangeAspect="1"/>
          </p:cNvPicPr>
          <p:nvPr/>
        </p:nvPicPr>
        <p:blipFill>
          <a:blip r:embed="rId2"/>
          <a:stretch>
            <a:fillRect/>
          </a:stretch>
        </p:blipFill>
        <p:spPr>
          <a:xfrm>
            <a:off x="82190" y="603936"/>
            <a:ext cx="4534703" cy="2539054"/>
          </a:xfrm>
          <a:prstGeom prst="rect">
            <a:avLst/>
          </a:prstGeom>
        </p:spPr>
      </p:pic>
      <p:sp>
        <p:nvSpPr>
          <p:cNvPr id="6" name="TextBox 5">
            <a:extLst>
              <a:ext uri="{FF2B5EF4-FFF2-40B4-BE49-F238E27FC236}">
                <a16:creationId xmlns:a16="http://schemas.microsoft.com/office/drawing/2014/main" id="{B34DAE5C-656E-419B-2400-6BEDA661646D}"/>
              </a:ext>
            </a:extLst>
          </p:cNvPr>
          <p:cNvSpPr txBox="1"/>
          <p:nvPr/>
        </p:nvSpPr>
        <p:spPr>
          <a:xfrm>
            <a:off x="4616893" y="2866576"/>
            <a:ext cx="6638524" cy="477054"/>
          </a:xfrm>
          <a:prstGeom prst="rect">
            <a:avLst/>
          </a:prstGeom>
          <a:noFill/>
        </p:spPr>
        <p:txBody>
          <a:bodyPr wrap="square" rtlCol="0">
            <a:spAutoFit/>
          </a:bodyPr>
          <a:lstStyle/>
          <a:p>
            <a:r>
              <a:rPr lang="en-US" sz="2400" dirty="0">
                <a:latin typeface="Arial Black" panose="020B0A04020102020204" pitchFamily="34" charset="0"/>
                <a:cs typeface="Aharoni" panose="02010803020104030203" pitchFamily="2" charset="-79"/>
              </a:rPr>
              <a:t>Why does John baptize with water? </a:t>
            </a:r>
            <a:endParaRPr lang="en-US" sz="2400" dirty="0">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1E15C3E0-9132-8647-427A-B8CF0687CECE}"/>
              </a:ext>
            </a:extLst>
          </p:cNvPr>
          <p:cNvSpPr txBox="1"/>
          <p:nvPr/>
        </p:nvSpPr>
        <p:spPr>
          <a:xfrm>
            <a:off x="4599837" y="3369956"/>
            <a:ext cx="7468326" cy="1631216"/>
          </a:xfrm>
          <a:prstGeom prst="rect">
            <a:avLst/>
          </a:prstGeom>
          <a:noFill/>
        </p:spPr>
        <p:txBody>
          <a:bodyPr wrap="square" rtlCol="0">
            <a:spAutoFit/>
          </a:bodyPr>
          <a:lstStyle/>
          <a:p>
            <a:r>
              <a:rPr lang="en-US" sz="2400" dirty="0">
                <a:solidFill>
                  <a:srgbClr val="0070C0"/>
                </a:solidFill>
                <a:latin typeface="Arial Black" panose="020B0A04020102020204" pitchFamily="34" charset="0"/>
                <a:cs typeface="Aharoni" panose="02010803020104030203" pitchFamily="2" charset="-79"/>
              </a:rPr>
              <a:t>To recognize the Savior, they must stop sinning and turn to God. John’s baptism symbolizes a cleansing; a conversion or change to holiness.</a:t>
            </a:r>
          </a:p>
        </p:txBody>
      </p:sp>
      <p:sp>
        <p:nvSpPr>
          <p:cNvPr id="8" name="TextBox 7">
            <a:extLst>
              <a:ext uri="{FF2B5EF4-FFF2-40B4-BE49-F238E27FC236}">
                <a16:creationId xmlns:a16="http://schemas.microsoft.com/office/drawing/2014/main" id="{6CBCDC27-2B87-24C4-86F3-533AC14753A4}"/>
              </a:ext>
            </a:extLst>
          </p:cNvPr>
          <p:cNvSpPr txBox="1"/>
          <p:nvPr/>
        </p:nvSpPr>
        <p:spPr>
          <a:xfrm>
            <a:off x="4599837" y="5001172"/>
            <a:ext cx="7333412" cy="861774"/>
          </a:xfrm>
          <a:prstGeom prst="rect">
            <a:avLst/>
          </a:prstGeom>
          <a:noFill/>
        </p:spPr>
        <p:txBody>
          <a:bodyPr wrap="square" rtlCol="0">
            <a:spAutoFit/>
          </a:bodyPr>
          <a:lstStyle/>
          <a:p>
            <a:r>
              <a:rPr lang="en-US" sz="2400" dirty="0">
                <a:latin typeface="Arial Black" panose="020B0A04020102020204" pitchFamily="34" charset="0"/>
                <a:cs typeface="Aharoni" panose="02010803020104030203" pitchFamily="2" charset="-79"/>
              </a:rPr>
              <a:t>When Jesus approaches John, how does he know Jesus is the Savior? </a:t>
            </a:r>
          </a:p>
        </p:txBody>
      </p:sp>
      <p:pic>
        <p:nvPicPr>
          <p:cNvPr id="14" name="Picture 13">
            <a:extLst>
              <a:ext uri="{FF2B5EF4-FFF2-40B4-BE49-F238E27FC236}">
                <a16:creationId xmlns:a16="http://schemas.microsoft.com/office/drawing/2014/main" id="{EB6127A6-D2C4-E646-2A1D-05A77FD155CE}"/>
              </a:ext>
            </a:extLst>
          </p:cNvPr>
          <p:cNvPicPr>
            <a:picLocks noChangeAspect="1"/>
          </p:cNvPicPr>
          <p:nvPr/>
        </p:nvPicPr>
        <p:blipFill>
          <a:blip r:embed="rId3"/>
          <a:stretch>
            <a:fillRect/>
          </a:stretch>
        </p:blipFill>
        <p:spPr>
          <a:xfrm>
            <a:off x="177864" y="4210867"/>
            <a:ext cx="4315438" cy="2412957"/>
          </a:xfrm>
          <a:prstGeom prst="rect">
            <a:avLst/>
          </a:prstGeom>
        </p:spPr>
      </p:pic>
    </p:spTree>
    <p:extLst>
      <p:ext uri="{BB962C8B-B14F-4D97-AF65-F5344CB8AC3E}">
        <p14:creationId xmlns:p14="http://schemas.microsoft.com/office/powerpoint/2010/main" val="105530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0"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ABC870E-118C-9552-2E93-258130AED029}"/>
              </a:ext>
            </a:extLst>
          </p:cNvPr>
          <p:cNvSpPr txBox="1"/>
          <p:nvPr/>
        </p:nvSpPr>
        <p:spPr>
          <a:xfrm>
            <a:off x="4630344" y="126060"/>
            <a:ext cx="7219950" cy="1246495"/>
          </a:xfrm>
          <a:prstGeom prst="rect">
            <a:avLst/>
          </a:prstGeom>
          <a:noFill/>
        </p:spPr>
        <p:txBody>
          <a:bodyPr wrap="square" rtlCol="0">
            <a:spAutoFit/>
          </a:bodyPr>
          <a:lstStyle/>
          <a:p>
            <a:r>
              <a:rPr lang="en-US" sz="2500" dirty="0">
                <a:latin typeface="Arial Black" panose="020B0A04020102020204" pitchFamily="34" charset="0"/>
                <a:cs typeface="Aharoni" panose="02010803020104030203" pitchFamily="2" charset="-79"/>
              </a:rPr>
              <a:t>John says someone will come who will baptize with the Holy Spirit. How is this different from his baptism with water?</a:t>
            </a:r>
            <a:endParaRPr lang="en-US" sz="2500" dirty="0">
              <a:latin typeface="Aharoni" panose="02010803020104030203" pitchFamily="2" charset="-79"/>
              <a:cs typeface="Aharoni" panose="02010803020104030203" pitchFamily="2" charset="-79"/>
            </a:endParaRPr>
          </a:p>
        </p:txBody>
      </p:sp>
      <p:sp>
        <p:nvSpPr>
          <p:cNvPr id="21" name="TextBox 20">
            <a:extLst>
              <a:ext uri="{FF2B5EF4-FFF2-40B4-BE49-F238E27FC236}">
                <a16:creationId xmlns:a16="http://schemas.microsoft.com/office/drawing/2014/main" id="{F050038D-6FE3-B276-2139-8D2012CCF96D}"/>
              </a:ext>
            </a:extLst>
          </p:cNvPr>
          <p:cNvSpPr txBox="1"/>
          <p:nvPr/>
        </p:nvSpPr>
        <p:spPr>
          <a:xfrm>
            <a:off x="4558613" y="3393147"/>
            <a:ext cx="7332584" cy="830997"/>
          </a:xfrm>
          <a:prstGeom prst="rect">
            <a:avLst/>
          </a:prstGeom>
          <a:noFill/>
        </p:spPr>
        <p:txBody>
          <a:bodyPr wrap="square">
            <a:spAutoFit/>
          </a:bodyPr>
          <a:lstStyle/>
          <a:p>
            <a:r>
              <a:rPr lang="en-US" sz="2400" dirty="0">
                <a:solidFill>
                  <a:srgbClr val="0070C0"/>
                </a:solidFill>
                <a:latin typeface="Arial Black" panose="020B0A04020102020204" pitchFamily="34" charset="0"/>
                <a:cs typeface="Aharoni" panose="02010803020104030203" pitchFamily="2" charset="-79"/>
              </a:rPr>
              <a:t>*Our soul is cleansed of Original Sin, the sin of Adam and Eve.</a:t>
            </a:r>
          </a:p>
        </p:txBody>
      </p:sp>
      <p:sp>
        <p:nvSpPr>
          <p:cNvPr id="3" name="TextBox 2">
            <a:extLst>
              <a:ext uri="{FF2B5EF4-FFF2-40B4-BE49-F238E27FC236}">
                <a16:creationId xmlns:a16="http://schemas.microsoft.com/office/drawing/2014/main" id="{0DB0B810-AF04-772D-2B8F-F624EC9645D4}"/>
              </a:ext>
            </a:extLst>
          </p:cNvPr>
          <p:cNvSpPr txBox="1"/>
          <p:nvPr/>
        </p:nvSpPr>
        <p:spPr>
          <a:xfrm>
            <a:off x="4570943" y="2745062"/>
            <a:ext cx="7332584" cy="477054"/>
          </a:xfrm>
          <a:prstGeom prst="rect">
            <a:avLst/>
          </a:prstGeom>
          <a:noFill/>
        </p:spPr>
        <p:txBody>
          <a:bodyPr wrap="square" rtlCol="0">
            <a:spAutoFit/>
          </a:bodyPr>
          <a:lstStyle/>
          <a:p>
            <a:r>
              <a:rPr lang="en-US" sz="2500" dirty="0">
                <a:latin typeface="Arial Black" panose="020B0A04020102020204" pitchFamily="34" charset="0"/>
                <a:cs typeface="Aharoni" panose="02010803020104030203" pitchFamily="2" charset="-79"/>
              </a:rPr>
              <a:t>What happens when we are baptized?</a:t>
            </a:r>
            <a:endParaRPr lang="en-US" sz="2500" dirty="0">
              <a:latin typeface="Aharoni" panose="02010803020104030203" pitchFamily="2" charset="-79"/>
              <a:cs typeface="Aharoni" panose="02010803020104030203" pitchFamily="2" charset="-79"/>
            </a:endParaRPr>
          </a:p>
        </p:txBody>
      </p:sp>
      <p:pic>
        <p:nvPicPr>
          <p:cNvPr id="4" name="Picture 3">
            <a:extLst>
              <a:ext uri="{FF2B5EF4-FFF2-40B4-BE49-F238E27FC236}">
                <a16:creationId xmlns:a16="http://schemas.microsoft.com/office/drawing/2014/main" id="{665EBEBD-09FE-AE89-5D97-D5B1EB850FED}"/>
              </a:ext>
            </a:extLst>
          </p:cNvPr>
          <p:cNvPicPr>
            <a:picLocks noChangeAspect="1"/>
          </p:cNvPicPr>
          <p:nvPr/>
        </p:nvPicPr>
        <p:blipFill>
          <a:blip r:embed="rId2"/>
          <a:stretch>
            <a:fillRect/>
          </a:stretch>
        </p:blipFill>
        <p:spPr>
          <a:xfrm>
            <a:off x="316463" y="636858"/>
            <a:ext cx="4201671" cy="2362068"/>
          </a:xfrm>
          <a:prstGeom prst="rect">
            <a:avLst/>
          </a:prstGeom>
        </p:spPr>
      </p:pic>
      <p:sp>
        <p:nvSpPr>
          <p:cNvPr id="6" name="TextBox 5">
            <a:extLst>
              <a:ext uri="{FF2B5EF4-FFF2-40B4-BE49-F238E27FC236}">
                <a16:creationId xmlns:a16="http://schemas.microsoft.com/office/drawing/2014/main" id="{4E920D32-6FAE-44F1-D44B-DAD96FAA55EE}"/>
              </a:ext>
            </a:extLst>
          </p:cNvPr>
          <p:cNvSpPr txBox="1"/>
          <p:nvPr/>
        </p:nvSpPr>
        <p:spPr>
          <a:xfrm>
            <a:off x="4630344" y="1583753"/>
            <a:ext cx="7468326" cy="830997"/>
          </a:xfrm>
          <a:prstGeom prst="rect">
            <a:avLst/>
          </a:prstGeom>
          <a:noFill/>
        </p:spPr>
        <p:txBody>
          <a:bodyPr wrap="square" rtlCol="0">
            <a:spAutoFit/>
          </a:bodyPr>
          <a:lstStyle/>
          <a:p>
            <a:r>
              <a:rPr lang="en-US" sz="2400" dirty="0">
                <a:solidFill>
                  <a:srgbClr val="0070C0"/>
                </a:solidFill>
                <a:latin typeface="Arial Black" panose="020B0A04020102020204" pitchFamily="34" charset="0"/>
                <a:cs typeface="Aharoni" panose="02010803020104030203" pitchFamily="2" charset="-79"/>
              </a:rPr>
              <a:t>Jesus baptizes with the </a:t>
            </a:r>
            <a:r>
              <a:rPr lang="en-US" sz="2400" dirty="0">
                <a:solidFill>
                  <a:srgbClr val="FF0000"/>
                </a:solidFill>
                <a:latin typeface="Arial Black" panose="020B0A04020102020204" pitchFamily="34" charset="0"/>
                <a:cs typeface="Aharoni" panose="02010803020104030203" pitchFamily="2" charset="-79"/>
              </a:rPr>
              <a:t>Holy Spirit </a:t>
            </a:r>
            <a:r>
              <a:rPr lang="en-US" sz="2400" dirty="0">
                <a:solidFill>
                  <a:srgbClr val="0070C0"/>
                </a:solidFill>
                <a:latin typeface="Arial Black" panose="020B0A04020102020204" pitchFamily="34" charset="0"/>
                <a:cs typeface="Aharoni" panose="02010803020104030203" pitchFamily="2" charset="-79"/>
              </a:rPr>
              <a:t>who has the power to forgive our sins.</a:t>
            </a:r>
          </a:p>
        </p:txBody>
      </p:sp>
      <p:sp>
        <p:nvSpPr>
          <p:cNvPr id="12" name="TextBox 11">
            <a:extLst>
              <a:ext uri="{FF2B5EF4-FFF2-40B4-BE49-F238E27FC236}">
                <a16:creationId xmlns:a16="http://schemas.microsoft.com/office/drawing/2014/main" id="{67A519F5-D14A-78B7-E709-AFA12A4A9670}"/>
              </a:ext>
            </a:extLst>
          </p:cNvPr>
          <p:cNvSpPr txBox="1"/>
          <p:nvPr/>
        </p:nvSpPr>
        <p:spPr>
          <a:xfrm>
            <a:off x="4572289" y="4355610"/>
            <a:ext cx="7332584" cy="461665"/>
          </a:xfrm>
          <a:prstGeom prst="rect">
            <a:avLst/>
          </a:prstGeom>
          <a:noFill/>
        </p:spPr>
        <p:txBody>
          <a:bodyPr wrap="square">
            <a:spAutoFit/>
          </a:bodyPr>
          <a:lstStyle/>
          <a:p>
            <a:r>
              <a:rPr lang="en-US" sz="2400" dirty="0">
                <a:solidFill>
                  <a:srgbClr val="0070C0"/>
                </a:solidFill>
                <a:latin typeface="Arial Black" panose="020B0A04020102020204" pitchFamily="34" charset="0"/>
                <a:cs typeface="Aharoni" panose="02010803020104030203" pitchFamily="2" charset="-79"/>
              </a:rPr>
              <a:t>*We become children of God.</a:t>
            </a:r>
          </a:p>
        </p:txBody>
      </p:sp>
      <p:sp>
        <p:nvSpPr>
          <p:cNvPr id="14" name="TextBox 13">
            <a:extLst>
              <a:ext uri="{FF2B5EF4-FFF2-40B4-BE49-F238E27FC236}">
                <a16:creationId xmlns:a16="http://schemas.microsoft.com/office/drawing/2014/main" id="{4AFA8319-8D48-0F3D-4C49-075248358940}"/>
              </a:ext>
            </a:extLst>
          </p:cNvPr>
          <p:cNvSpPr txBox="1"/>
          <p:nvPr/>
        </p:nvSpPr>
        <p:spPr>
          <a:xfrm>
            <a:off x="4570943" y="4948741"/>
            <a:ext cx="7332584" cy="1200329"/>
          </a:xfrm>
          <a:prstGeom prst="rect">
            <a:avLst/>
          </a:prstGeom>
          <a:noFill/>
        </p:spPr>
        <p:txBody>
          <a:bodyPr wrap="square">
            <a:spAutoFit/>
          </a:bodyPr>
          <a:lstStyle/>
          <a:p>
            <a:r>
              <a:rPr lang="en-US" sz="2400" dirty="0">
                <a:solidFill>
                  <a:srgbClr val="0070C0"/>
                </a:solidFill>
                <a:latin typeface="Arial Black" panose="020B0A04020102020204" pitchFamily="34" charset="0"/>
                <a:cs typeface="Aharoni" panose="02010803020104030203" pitchFamily="2" charset="-79"/>
              </a:rPr>
              <a:t>*We receive Jesus’ mission for the world: to proclaim the Good News of God’s love to everyone. </a:t>
            </a:r>
          </a:p>
        </p:txBody>
      </p:sp>
      <p:sp>
        <p:nvSpPr>
          <p:cNvPr id="2" name="TextBox 1">
            <a:extLst>
              <a:ext uri="{FF2B5EF4-FFF2-40B4-BE49-F238E27FC236}">
                <a16:creationId xmlns:a16="http://schemas.microsoft.com/office/drawing/2014/main" id="{71B1F8F8-6DA1-AE4D-99D1-768F16552F26}"/>
              </a:ext>
            </a:extLst>
          </p:cNvPr>
          <p:cNvSpPr txBox="1"/>
          <p:nvPr/>
        </p:nvSpPr>
        <p:spPr>
          <a:xfrm>
            <a:off x="4570943" y="6142023"/>
            <a:ext cx="7332584" cy="461665"/>
          </a:xfrm>
          <a:prstGeom prst="rect">
            <a:avLst/>
          </a:prstGeom>
          <a:noFill/>
        </p:spPr>
        <p:txBody>
          <a:bodyPr wrap="square">
            <a:spAutoFit/>
          </a:bodyPr>
          <a:lstStyle/>
          <a:p>
            <a:r>
              <a:rPr lang="en-US" sz="2400" dirty="0">
                <a:solidFill>
                  <a:srgbClr val="0070C0"/>
                </a:solidFill>
                <a:latin typeface="Arial Black" panose="020B0A04020102020204" pitchFamily="34" charset="0"/>
                <a:cs typeface="Aharoni" panose="02010803020104030203" pitchFamily="2" charset="-79"/>
              </a:rPr>
              <a:t>*And we receive the </a:t>
            </a:r>
            <a:r>
              <a:rPr lang="en-US" sz="2400" dirty="0">
                <a:solidFill>
                  <a:srgbClr val="FF0000"/>
                </a:solidFill>
                <a:latin typeface="Arial Black" panose="020B0A04020102020204" pitchFamily="34" charset="0"/>
                <a:cs typeface="Aharoni" panose="02010803020104030203" pitchFamily="2" charset="-79"/>
              </a:rPr>
              <a:t>Holy Spirit!</a:t>
            </a:r>
          </a:p>
        </p:txBody>
      </p:sp>
      <p:pic>
        <p:nvPicPr>
          <p:cNvPr id="1026" name="Picture 2" descr="MINISTERIO INFANTIL SAETA: TEMAS NIÑOS ESCOLARES DE 7 A 11 AÑOS">
            <a:extLst>
              <a:ext uri="{FF2B5EF4-FFF2-40B4-BE49-F238E27FC236}">
                <a16:creationId xmlns:a16="http://schemas.microsoft.com/office/drawing/2014/main" id="{57E27893-A033-7977-FCE6-831505E8C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15" y="3058588"/>
            <a:ext cx="4201671" cy="335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92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53" presetClass="entr" presetSubtype="16"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p:cTn id="33" dur="500" fill="hold"/>
                                        <p:tgtEl>
                                          <p:spTgt spid="1026"/>
                                        </p:tgtEl>
                                        <p:attrNameLst>
                                          <p:attrName>ppt_w</p:attrName>
                                        </p:attrNameLst>
                                      </p:cBhvr>
                                      <p:tavLst>
                                        <p:tav tm="0">
                                          <p:val>
                                            <p:fltVal val="0"/>
                                          </p:val>
                                        </p:tav>
                                        <p:tav tm="100000">
                                          <p:val>
                                            <p:strVal val="#ppt_w"/>
                                          </p:val>
                                        </p:tav>
                                      </p:tavLst>
                                    </p:anim>
                                    <p:anim calcmode="lin" valueType="num">
                                      <p:cBhvr>
                                        <p:cTn id="34" dur="500" fill="hold"/>
                                        <p:tgtEl>
                                          <p:spTgt spid="1026"/>
                                        </p:tgtEl>
                                        <p:attrNameLst>
                                          <p:attrName>ppt_h</p:attrName>
                                        </p:attrNameLst>
                                      </p:cBhvr>
                                      <p:tavLst>
                                        <p:tav tm="0">
                                          <p:val>
                                            <p:fltVal val="0"/>
                                          </p:val>
                                        </p:tav>
                                        <p:tav tm="100000">
                                          <p:val>
                                            <p:strVal val="#ppt_h"/>
                                          </p:val>
                                        </p:tav>
                                      </p:tavLst>
                                    </p:anim>
                                    <p:animEffect transition="in" filter="fade">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3" grpId="0"/>
      <p:bldP spid="6" grpId="0"/>
      <p:bldP spid="12" grpId="0"/>
      <p:bldP spid="1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B9D4"/>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64AA4FF-6847-FFFB-75E5-2675B352C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8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04649A-BEA2-A515-7BE3-7ADBCBD51626}"/>
              </a:ext>
            </a:extLst>
          </p:cNvPr>
          <p:cNvSpPr txBox="1"/>
          <p:nvPr/>
        </p:nvSpPr>
        <p:spPr>
          <a:xfrm>
            <a:off x="3443426" y="3716741"/>
            <a:ext cx="4865687" cy="1107996"/>
          </a:xfrm>
          <a:prstGeom prst="rect">
            <a:avLst/>
          </a:prstGeom>
          <a:noFill/>
        </p:spPr>
        <p:txBody>
          <a:bodyPr wrap="square" rtlCol="0">
            <a:spAutoFit/>
          </a:bodyPr>
          <a:lstStyle/>
          <a:p>
            <a:pPr algn="just"/>
            <a:r>
              <a:rPr lang="en-US" sz="6600" dirty="0">
                <a:solidFill>
                  <a:schemeClr val="accent6">
                    <a:lumMod val="50000"/>
                  </a:schemeClr>
                </a:solidFill>
                <a:latin typeface="Arial Black" pitchFamily="34" charset="0"/>
              </a:rPr>
              <a:t>ACTIVITY</a:t>
            </a:r>
            <a:endParaRPr lang="en-US" sz="6600" b="1" dirty="0">
              <a:solidFill>
                <a:schemeClr val="accent6">
                  <a:lumMod val="50000"/>
                </a:schemeClr>
              </a:solidFill>
              <a:latin typeface="Arial Black" pitchFamily="34" charset="0"/>
            </a:endParaRPr>
          </a:p>
        </p:txBody>
      </p:sp>
    </p:spTree>
    <p:extLst>
      <p:ext uri="{BB962C8B-B14F-4D97-AF65-F5344CB8AC3E}">
        <p14:creationId xmlns:p14="http://schemas.microsoft.com/office/powerpoint/2010/main" val="154620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0256">
              <a:srgbClr val="34B9D4"/>
            </a:gs>
            <a:gs pos="65490">
              <a:srgbClr val="34B9D4"/>
            </a:gs>
            <a:gs pos="0">
              <a:srgbClr val="34B9D4"/>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327624-25A9-9733-931D-CBA6F8FE0B39}"/>
              </a:ext>
            </a:extLst>
          </p:cNvPr>
          <p:cNvSpPr txBox="1"/>
          <p:nvPr/>
        </p:nvSpPr>
        <p:spPr>
          <a:xfrm>
            <a:off x="56318" y="263431"/>
            <a:ext cx="2500620" cy="4401205"/>
          </a:xfrm>
          <a:prstGeom prst="rect">
            <a:avLst/>
          </a:prstGeom>
          <a:noFill/>
        </p:spPr>
        <p:txBody>
          <a:bodyPr wrap="square" rtlCol="0">
            <a:spAutoFit/>
          </a:bodyPr>
          <a:lstStyle/>
          <a:p>
            <a:pPr algn="ctr"/>
            <a:r>
              <a:rPr lang="es-ES" sz="2000" dirty="0">
                <a:effectLst/>
                <a:latin typeface="Arial Black" panose="020B0A04020102020204" pitchFamily="34" charset="0"/>
              </a:rPr>
              <a:t>Match </a:t>
            </a:r>
            <a:r>
              <a:rPr lang="es-ES" sz="2000" dirty="0" err="1">
                <a:effectLst/>
                <a:latin typeface="Arial Black" panose="020B0A04020102020204" pitchFamily="34" charset="0"/>
              </a:rPr>
              <a:t>the</a:t>
            </a:r>
            <a:r>
              <a:rPr lang="es-ES" sz="2000" dirty="0">
                <a:effectLst/>
                <a:latin typeface="Arial Black" panose="020B0A04020102020204" pitchFamily="34" charset="0"/>
              </a:rPr>
              <a:t> </a:t>
            </a:r>
            <a:r>
              <a:rPr lang="es-ES" sz="2000" dirty="0" err="1">
                <a:effectLst/>
                <a:latin typeface="Arial Black" panose="020B0A04020102020204" pitchFamily="34" charset="0"/>
              </a:rPr>
              <a:t>paragraph</a:t>
            </a:r>
            <a:r>
              <a:rPr lang="es-ES" sz="2000" dirty="0">
                <a:effectLst/>
                <a:latin typeface="Arial Black" panose="020B0A04020102020204" pitchFamily="34" charset="0"/>
              </a:rPr>
              <a:t> </a:t>
            </a:r>
            <a:r>
              <a:rPr lang="es-ES" sz="2000" dirty="0" err="1">
                <a:effectLst/>
                <a:latin typeface="Arial Black" panose="020B0A04020102020204" pitchFamily="34" charset="0"/>
              </a:rPr>
              <a:t>with</a:t>
            </a:r>
            <a:r>
              <a:rPr lang="es-ES" sz="2000" dirty="0">
                <a:effectLst/>
                <a:latin typeface="Arial Black" panose="020B0A04020102020204" pitchFamily="34" charset="0"/>
              </a:rPr>
              <a:t> </a:t>
            </a:r>
            <a:r>
              <a:rPr lang="es-ES" sz="2000" dirty="0" err="1">
                <a:effectLst/>
                <a:latin typeface="Arial Black" panose="020B0A04020102020204" pitchFamily="34" charset="0"/>
              </a:rPr>
              <a:t>the</a:t>
            </a:r>
            <a:r>
              <a:rPr lang="es-ES" sz="2000" dirty="0">
                <a:effectLst/>
                <a:latin typeface="Arial Black" panose="020B0A04020102020204" pitchFamily="34" charset="0"/>
              </a:rPr>
              <a:t> </a:t>
            </a:r>
            <a:r>
              <a:rPr lang="es-ES" sz="2000" dirty="0" err="1">
                <a:effectLst/>
                <a:latin typeface="Arial Black" panose="020B0A04020102020204" pitchFamily="34" charset="0"/>
              </a:rPr>
              <a:t>picture</a:t>
            </a:r>
            <a:r>
              <a:rPr lang="es-ES" sz="2000" dirty="0">
                <a:effectLst/>
                <a:latin typeface="Arial Black" panose="020B0A04020102020204" pitchFamily="34" charset="0"/>
              </a:rPr>
              <a:t> </a:t>
            </a:r>
            <a:r>
              <a:rPr lang="es-ES" sz="2000" dirty="0" err="1">
                <a:effectLst/>
                <a:latin typeface="Arial Black" panose="020B0A04020102020204" pitchFamily="34" charset="0"/>
              </a:rPr>
              <a:t>by</a:t>
            </a:r>
            <a:r>
              <a:rPr lang="es-ES" sz="2000" dirty="0">
                <a:effectLst/>
                <a:latin typeface="Arial Black" panose="020B0A04020102020204" pitchFamily="34" charset="0"/>
              </a:rPr>
              <a:t> </a:t>
            </a:r>
            <a:r>
              <a:rPr lang="es-ES" sz="2000" dirty="0" err="1">
                <a:effectLst/>
                <a:latin typeface="Arial Black" panose="020B0A04020102020204" pitchFamily="34" charset="0"/>
              </a:rPr>
              <a:t>filling</a:t>
            </a:r>
            <a:r>
              <a:rPr lang="es-ES" sz="2000" dirty="0">
                <a:effectLst/>
                <a:latin typeface="Arial Black" panose="020B0A04020102020204" pitchFamily="34" charset="0"/>
              </a:rPr>
              <a:t> in </a:t>
            </a:r>
            <a:r>
              <a:rPr lang="es-ES" sz="2000" dirty="0" err="1">
                <a:effectLst/>
                <a:latin typeface="Arial Black" panose="020B0A04020102020204" pitchFamily="34" charset="0"/>
              </a:rPr>
              <a:t>the</a:t>
            </a:r>
            <a:r>
              <a:rPr lang="es-ES" sz="2000" dirty="0">
                <a:effectLst/>
                <a:latin typeface="Arial Black" panose="020B0A04020102020204" pitchFamily="34" charset="0"/>
              </a:rPr>
              <a:t> </a:t>
            </a:r>
            <a:r>
              <a:rPr lang="es-ES" sz="2000" dirty="0" err="1">
                <a:effectLst/>
                <a:latin typeface="Arial Black" panose="020B0A04020102020204" pitchFamily="34" charset="0"/>
              </a:rPr>
              <a:t>corresponding</a:t>
            </a:r>
            <a:r>
              <a:rPr lang="es-ES" sz="2000" dirty="0">
                <a:effectLst/>
                <a:latin typeface="Arial Black" panose="020B0A04020102020204" pitchFamily="34" charset="0"/>
              </a:rPr>
              <a:t> </a:t>
            </a:r>
            <a:r>
              <a:rPr lang="es-ES" sz="2000" dirty="0" err="1">
                <a:effectLst/>
                <a:latin typeface="Arial Black" panose="020B0A04020102020204" pitchFamily="34" charset="0"/>
              </a:rPr>
              <a:t>number</a:t>
            </a:r>
            <a:r>
              <a:rPr lang="es-ES" sz="2000" dirty="0">
                <a:effectLst/>
                <a:latin typeface="Arial Black" panose="020B0A04020102020204" pitchFamily="34" charset="0"/>
              </a:rPr>
              <a:t> in </a:t>
            </a:r>
            <a:r>
              <a:rPr lang="es-ES" sz="2000" dirty="0" err="1">
                <a:effectLst/>
                <a:latin typeface="Arial Black" panose="020B0A04020102020204" pitchFamily="34" charset="0"/>
              </a:rPr>
              <a:t>the</a:t>
            </a:r>
            <a:r>
              <a:rPr lang="es-ES" sz="2000" dirty="0">
                <a:effectLst/>
                <a:latin typeface="Arial Black" panose="020B0A04020102020204" pitchFamily="34" charset="0"/>
              </a:rPr>
              <a:t> box. </a:t>
            </a:r>
            <a:r>
              <a:rPr lang="es-ES" sz="2000" dirty="0" err="1">
                <a:effectLst/>
                <a:latin typeface="Arial Black" panose="020B0A04020102020204" pitchFamily="34" charset="0"/>
              </a:rPr>
              <a:t>Cut</a:t>
            </a:r>
            <a:r>
              <a:rPr lang="es-ES" sz="2000" dirty="0">
                <a:effectLst/>
                <a:latin typeface="Arial Black" panose="020B0A04020102020204" pitchFamily="34" charset="0"/>
              </a:rPr>
              <a:t> and color </a:t>
            </a:r>
            <a:r>
              <a:rPr lang="es-ES" sz="2000" dirty="0" err="1">
                <a:effectLst/>
                <a:latin typeface="Arial Black" panose="020B0A04020102020204" pitchFamily="34" charset="0"/>
              </a:rPr>
              <a:t>the</a:t>
            </a:r>
            <a:r>
              <a:rPr lang="es-ES" sz="2000" dirty="0">
                <a:effectLst/>
                <a:latin typeface="Arial Black" panose="020B0A04020102020204" pitchFamily="34" charset="0"/>
              </a:rPr>
              <a:t> </a:t>
            </a:r>
            <a:r>
              <a:rPr lang="es-ES" sz="2000" dirty="0" err="1">
                <a:effectLst/>
                <a:latin typeface="Arial Black" panose="020B0A04020102020204" pitchFamily="34" charset="0"/>
              </a:rPr>
              <a:t>candle</a:t>
            </a:r>
            <a:r>
              <a:rPr lang="es-ES" sz="2000" dirty="0">
                <a:effectLst/>
                <a:latin typeface="Arial Black" panose="020B0A04020102020204" pitchFamily="34" charset="0"/>
              </a:rPr>
              <a:t> and </a:t>
            </a:r>
            <a:r>
              <a:rPr lang="es-ES" sz="2000" dirty="0" err="1">
                <a:effectLst/>
                <a:latin typeface="Arial Black" panose="020B0A04020102020204" pitchFamily="34" charset="0"/>
              </a:rPr>
              <a:t>fill</a:t>
            </a:r>
            <a:r>
              <a:rPr lang="es-ES" sz="2000" dirty="0">
                <a:effectLst/>
                <a:latin typeface="Arial Black" panose="020B0A04020102020204" pitchFamily="34" charset="0"/>
              </a:rPr>
              <a:t> in </a:t>
            </a:r>
            <a:r>
              <a:rPr lang="es-ES" sz="2000" dirty="0" err="1">
                <a:effectLst/>
                <a:latin typeface="Arial Black" panose="020B0A04020102020204" pitchFamily="34" charset="0"/>
              </a:rPr>
              <a:t>the</a:t>
            </a:r>
            <a:r>
              <a:rPr lang="es-ES" sz="2000" dirty="0">
                <a:effectLst/>
                <a:latin typeface="Arial Black" panose="020B0A04020102020204" pitchFamily="34" charset="0"/>
              </a:rPr>
              <a:t> </a:t>
            </a:r>
            <a:r>
              <a:rPr lang="es-ES" sz="2000" dirty="0" err="1">
                <a:effectLst/>
                <a:latin typeface="Arial Black" panose="020B0A04020102020204" pitchFamily="34" charset="0"/>
              </a:rPr>
              <a:t>facts</a:t>
            </a:r>
            <a:r>
              <a:rPr lang="es-ES" sz="2000" dirty="0">
                <a:effectLst/>
                <a:latin typeface="Arial Black" panose="020B0A04020102020204" pitchFamily="34" charset="0"/>
              </a:rPr>
              <a:t> </a:t>
            </a:r>
            <a:r>
              <a:rPr lang="es-ES" sz="2000" dirty="0" err="1">
                <a:effectLst/>
                <a:latin typeface="Arial Black" panose="020B0A04020102020204" pitchFamily="34" charset="0"/>
              </a:rPr>
              <a:t>about</a:t>
            </a:r>
            <a:r>
              <a:rPr lang="es-ES" sz="2000" dirty="0">
                <a:effectLst/>
                <a:latin typeface="Arial Black" panose="020B0A04020102020204" pitchFamily="34" charset="0"/>
              </a:rPr>
              <a:t> </a:t>
            </a:r>
            <a:r>
              <a:rPr lang="es-ES" sz="2000" dirty="0" err="1">
                <a:effectLst/>
                <a:latin typeface="Arial Black" panose="020B0A04020102020204" pitchFamily="34" charset="0"/>
              </a:rPr>
              <a:t>your</a:t>
            </a:r>
            <a:r>
              <a:rPr lang="es-ES" sz="2000" dirty="0">
                <a:effectLst/>
                <a:latin typeface="Arial Black" panose="020B0A04020102020204" pitchFamily="34" charset="0"/>
              </a:rPr>
              <a:t> </a:t>
            </a:r>
            <a:r>
              <a:rPr lang="es-ES" sz="2000" dirty="0" err="1">
                <a:effectLst/>
                <a:latin typeface="Arial Black" panose="020B0A04020102020204" pitchFamily="34" charset="0"/>
              </a:rPr>
              <a:t>Baptism</a:t>
            </a:r>
            <a:r>
              <a:rPr lang="es-ES" sz="2000" dirty="0">
                <a:effectLst/>
                <a:latin typeface="Arial Black" panose="020B0A04020102020204" pitchFamily="34" charset="0"/>
              </a:rPr>
              <a:t> so </a:t>
            </a:r>
            <a:r>
              <a:rPr lang="es-ES" sz="2000" dirty="0" err="1">
                <a:effectLst/>
                <a:latin typeface="Arial Black" panose="020B0A04020102020204" pitchFamily="34" charset="0"/>
              </a:rPr>
              <a:t>you</a:t>
            </a:r>
            <a:r>
              <a:rPr lang="es-ES" sz="2000" dirty="0">
                <a:effectLst/>
                <a:latin typeface="Arial Black" panose="020B0A04020102020204" pitchFamily="34" charset="0"/>
              </a:rPr>
              <a:t> </a:t>
            </a:r>
            <a:r>
              <a:rPr lang="es-ES" sz="2000" dirty="0" err="1">
                <a:effectLst/>
                <a:latin typeface="Arial Black" panose="020B0A04020102020204" pitchFamily="34" charset="0"/>
              </a:rPr>
              <a:t>remember</a:t>
            </a:r>
            <a:r>
              <a:rPr lang="es-ES" sz="2000" dirty="0">
                <a:effectLst/>
                <a:latin typeface="Arial Black" panose="020B0A04020102020204" pitchFamily="34" charset="0"/>
              </a:rPr>
              <a:t> </a:t>
            </a:r>
            <a:r>
              <a:rPr lang="es-ES" sz="2000" dirty="0" err="1">
                <a:effectLst/>
                <a:latin typeface="Arial Black" panose="020B0A04020102020204" pitchFamily="34" charset="0"/>
              </a:rPr>
              <a:t>to</a:t>
            </a:r>
            <a:r>
              <a:rPr lang="es-ES" sz="2000" dirty="0">
                <a:effectLst/>
                <a:latin typeface="Arial Black" panose="020B0A04020102020204" pitchFamily="34" charset="0"/>
              </a:rPr>
              <a:t> </a:t>
            </a:r>
            <a:r>
              <a:rPr lang="es-ES" sz="2000" dirty="0" err="1">
                <a:effectLst/>
                <a:latin typeface="Arial Black" panose="020B0A04020102020204" pitchFamily="34" charset="0"/>
              </a:rPr>
              <a:t>celebrate</a:t>
            </a:r>
            <a:r>
              <a:rPr lang="es-ES" sz="2000" dirty="0">
                <a:effectLst/>
                <a:latin typeface="Arial Black" panose="020B0A04020102020204" pitchFamily="34" charset="0"/>
              </a:rPr>
              <a:t> </a:t>
            </a:r>
            <a:r>
              <a:rPr lang="es-ES" sz="2000" dirty="0" err="1">
                <a:effectLst/>
                <a:latin typeface="Arial Black" panose="020B0A04020102020204" pitchFamily="34" charset="0"/>
              </a:rPr>
              <a:t>every</a:t>
            </a:r>
            <a:r>
              <a:rPr lang="es-ES" sz="2000" dirty="0">
                <a:effectLst/>
                <a:latin typeface="Arial Black" panose="020B0A04020102020204" pitchFamily="34" charset="0"/>
              </a:rPr>
              <a:t> </a:t>
            </a:r>
            <a:r>
              <a:rPr lang="es-ES" sz="2000" dirty="0" err="1">
                <a:effectLst/>
                <a:latin typeface="Arial Black" panose="020B0A04020102020204" pitchFamily="34" charset="0"/>
              </a:rPr>
              <a:t>year</a:t>
            </a:r>
            <a:r>
              <a:rPr lang="es-ES" sz="2000" dirty="0">
                <a:effectLst/>
                <a:latin typeface="Arial Black" panose="020B0A04020102020204" pitchFamily="34" charset="0"/>
              </a:rPr>
              <a:t>.</a:t>
            </a:r>
            <a:endParaRPr lang="en-US" sz="2000" dirty="0">
              <a:solidFill>
                <a:schemeClr val="bg2">
                  <a:lumMod val="10000"/>
                </a:schemeClr>
              </a:solidFill>
              <a:latin typeface="Arial Black" panose="020B0A04020102020204" pitchFamily="34" charset="0"/>
            </a:endParaRPr>
          </a:p>
        </p:txBody>
      </p:sp>
      <p:pic>
        <p:nvPicPr>
          <p:cNvPr id="1026" name="Picture 2">
            <a:extLst>
              <a:ext uri="{FF2B5EF4-FFF2-40B4-BE49-F238E27FC236}">
                <a16:creationId xmlns:a16="http://schemas.microsoft.com/office/drawing/2014/main" id="{8054AA9B-D321-9743-0264-674D83664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192" y="0"/>
            <a:ext cx="92367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9B58605-CFA3-E97C-52E7-0E57F3D43B97}"/>
              </a:ext>
            </a:extLst>
          </p:cNvPr>
          <p:cNvSpPr txBox="1"/>
          <p:nvPr/>
        </p:nvSpPr>
        <p:spPr>
          <a:xfrm>
            <a:off x="9627701" y="5579165"/>
            <a:ext cx="357809" cy="400110"/>
          </a:xfrm>
          <a:prstGeom prst="rect">
            <a:avLst/>
          </a:prstGeom>
          <a:solidFill>
            <a:schemeClr val="bg1"/>
          </a:solidFill>
          <a:ln>
            <a:solidFill>
              <a:srgbClr val="002060"/>
            </a:solidFill>
          </a:ln>
        </p:spPr>
        <p:txBody>
          <a:bodyPr wrap="square" rtlCol="0">
            <a:spAutoFit/>
          </a:bodyPr>
          <a:lstStyle/>
          <a:p>
            <a:pPr algn="ctr"/>
            <a:r>
              <a:rPr lang="en-US" sz="2000" b="1" dirty="0">
                <a:solidFill>
                  <a:srgbClr val="FF0000"/>
                </a:solidFill>
              </a:rPr>
              <a:t>1</a:t>
            </a:r>
          </a:p>
        </p:txBody>
      </p:sp>
      <p:sp>
        <p:nvSpPr>
          <p:cNvPr id="4" name="TextBox 3">
            <a:extLst>
              <a:ext uri="{FF2B5EF4-FFF2-40B4-BE49-F238E27FC236}">
                <a16:creationId xmlns:a16="http://schemas.microsoft.com/office/drawing/2014/main" id="{BF05325D-FB30-20D4-C039-E2C7F90A3373}"/>
              </a:ext>
            </a:extLst>
          </p:cNvPr>
          <p:cNvSpPr txBox="1"/>
          <p:nvPr/>
        </p:nvSpPr>
        <p:spPr>
          <a:xfrm>
            <a:off x="9713843" y="3228945"/>
            <a:ext cx="357809" cy="400110"/>
          </a:xfrm>
          <a:prstGeom prst="rect">
            <a:avLst/>
          </a:prstGeom>
          <a:solidFill>
            <a:schemeClr val="bg1"/>
          </a:solidFill>
          <a:ln>
            <a:solidFill>
              <a:srgbClr val="002060"/>
            </a:solidFill>
          </a:ln>
        </p:spPr>
        <p:txBody>
          <a:bodyPr wrap="square" rtlCol="0">
            <a:spAutoFit/>
          </a:bodyPr>
          <a:lstStyle/>
          <a:p>
            <a:pPr algn="ctr"/>
            <a:r>
              <a:rPr lang="en-US" sz="2000" b="1" dirty="0">
                <a:solidFill>
                  <a:srgbClr val="FF0000"/>
                </a:solidFill>
              </a:rPr>
              <a:t>2</a:t>
            </a:r>
          </a:p>
        </p:txBody>
      </p:sp>
      <p:sp>
        <p:nvSpPr>
          <p:cNvPr id="27" name="TextBox 26">
            <a:extLst>
              <a:ext uri="{FF2B5EF4-FFF2-40B4-BE49-F238E27FC236}">
                <a16:creationId xmlns:a16="http://schemas.microsoft.com/office/drawing/2014/main" id="{A7224997-B30D-0223-9926-80506E6EF062}"/>
              </a:ext>
            </a:extLst>
          </p:cNvPr>
          <p:cNvSpPr txBox="1"/>
          <p:nvPr/>
        </p:nvSpPr>
        <p:spPr>
          <a:xfrm>
            <a:off x="11178204" y="6221895"/>
            <a:ext cx="357809" cy="400110"/>
          </a:xfrm>
          <a:prstGeom prst="rect">
            <a:avLst/>
          </a:prstGeom>
          <a:solidFill>
            <a:schemeClr val="bg1"/>
          </a:solidFill>
          <a:ln>
            <a:solidFill>
              <a:srgbClr val="002060"/>
            </a:solidFill>
          </a:ln>
        </p:spPr>
        <p:txBody>
          <a:bodyPr wrap="square" rtlCol="0">
            <a:spAutoFit/>
          </a:bodyPr>
          <a:lstStyle/>
          <a:p>
            <a:pPr algn="ctr"/>
            <a:r>
              <a:rPr lang="en-US" sz="2000" b="1" dirty="0">
                <a:solidFill>
                  <a:srgbClr val="FF0000"/>
                </a:solidFill>
              </a:rPr>
              <a:t>3</a:t>
            </a:r>
          </a:p>
        </p:txBody>
      </p:sp>
      <p:sp>
        <p:nvSpPr>
          <p:cNvPr id="35" name="TextBox 34">
            <a:extLst>
              <a:ext uri="{FF2B5EF4-FFF2-40B4-BE49-F238E27FC236}">
                <a16:creationId xmlns:a16="http://schemas.microsoft.com/office/drawing/2014/main" id="{466901D4-8AF0-3972-A34F-2BF709A943F4}"/>
              </a:ext>
            </a:extLst>
          </p:cNvPr>
          <p:cNvSpPr txBox="1"/>
          <p:nvPr/>
        </p:nvSpPr>
        <p:spPr>
          <a:xfrm>
            <a:off x="10071652" y="4357292"/>
            <a:ext cx="357809" cy="400110"/>
          </a:xfrm>
          <a:prstGeom prst="rect">
            <a:avLst/>
          </a:prstGeom>
          <a:solidFill>
            <a:schemeClr val="bg1"/>
          </a:solidFill>
          <a:ln>
            <a:solidFill>
              <a:srgbClr val="002060"/>
            </a:solidFill>
          </a:ln>
        </p:spPr>
        <p:txBody>
          <a:bodyPr wrap="square" rtlCol="0">
            <a:spAutoFit/>
          </a:bodyPr>
          <a:lstStyle/>
          <a:p>
            <a:pPr algn="ctr"/>
            <a:r>
              <a:rPr lang="en-US" sz="2000" b="1" dirty="0">
                <a:solidFill>
                  <a:srgbClr val="FF0000"/>
                </a:solidFill>
              </a:rPr>
              <a:t>4</a:t>
            </a:r>
          </a:p>
        </p:txBody>
      </p:sp>
      <p:sp>
        <p:nvSpPr>
          <p:cNvPr id="36" name="TextBox 35">
            <a:extLst>
              <a:ext uri="{FF2B5EF4-FFF2-40B4-BE49-F238E27FC236}">
                <a16:creationId xmlns:a16="http://schemas.microsoft.com/office/drawing/2014/main" id="{E499F115-0A07-2F1E-E35A-D4064FD74F76}"/>
              </a:ext>
            </a:extLst>
          </p:cNvPr>
          <p:cNvSpPr txBox="1"/>
          <p:nvPr/>
        </p:nvSpPr>
        <p:spPr>
          <a:xfrm>
            <a:off x="11383615" y="3629055"/>
            <a:ext cx="357809" cy="400110"/>
          </a:xfrm>
          <a:prstGeom prst="rect">
            <a:avLst/>
          </a:prstGeom>
          <a:solidFill>
            <a:schemeClr val="bg1"/>
          </a:solidFill>
          <a:ln>
            <a:solidFill>
              <a:srgbClr val="002060"/>
            </a:solidFill>
          </a:ln>
        </p:spPr>
        <p:txBody>
          <a:bodyPr wrap="square" rtlCol="0">
            <a:spAutoFit/>
          </a:bodyPr>
          <a:lstStyle/>
          <a:p>
            <a:pPr algn="ctr"/>
            <a:r>
              <a:rPr lang="en-US" sz="2000" b="1" dirty="0">
                <a:solidFill>
                  <a:srgbClr val="FF0000"/>
                </a:solidFill>
              </a:rPr>
              <a:t>5</a:t>
            </a:r>
          </a:p>
        </p:txBody>
      </p:sp>
      <p:sp>
        <p:nvSpPr>
          <p:cNvPr id="37" name="TextBox 36">
            <a:extLst>
              <a:ext uri="{FF2B5EF4-FFF2-40B4-BE49-F238E27FC236}">
                <a16:creationId xmlns:a16="http://schemas.microsoft.com/office/drawing/2014/main" id="{9D911BA1-9DED-1F63-CBA0-E4BAB57AC149}"/>
              </a:ext>
            </a:extLst>
          </p:cNvPr>
          <p:cNvSpPr txBox="1"/>
          <p:nvPr/>
        </p:nvSpPr>
        <p:spPr>
          <a:xfrm>
            <a:off x="11383615" y="4557347"/>
            <a:ext cx="357808" cy="400110"/>
          </a:xfrm>
          <a:prstGeom prst="rect">
            <a:avLst/>
          </a:prstGeom>
          <a:solidFill>
            <a:schemeClr val="bg1"/>
          </a:solidFill>
          <a:ln>
            <a:solidFill>
              <a:srgbClr val="002060"/>
            </a:solidFill>
          </a:ln>
        </p:spPr>
        <p:txBody>
          <a:bodyPr wrap="square" rtlCol="0">
            <a:spAutoFit/>
          </a:bodyPr>
          <a:lstStyle/>
          <a:p>
            <a:pPr algn="ctr"/>
            <a:r>
              <a:rPr lang="en-US" sz="2000" b="1" dirty="0">
                <a:solidFill>
                  <a:srgbClr val="FF0000"/>
                </a:solidFill>
              </a:rPr>
              <a:t>6</a:t>
            </a:r>
          </a:p>
        </p:txBody>
      </p:sp>
    </p:spTree>
    <p:extLst>
      <p:ext uri="{BB962C8B-B14F-4D97-AF65-F5344CB8AC3E}">
        <p14:creationId xmlns:p14="http://schemas.microsoft.com/office/powerpoint/2010/main" val="238833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7"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4B9D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A3FEF0-0560-1EAC-8491-D84B4B077B2C}"/>
              </a:ext>
            </a:extLst>
          </p:cNvPr>
          <p:cNvPicPr>
            <a:picLocks noChangeAspect="1"/>
          </p:cNvPicPr>
          <p:nvPr/>
        </p:nvPicPr>
        <p:blipFill>
          <a:blip r:embed="rId2"/>
          <a:stretch>
            <a:fillRect/>
          </a:stretch>
        </p:blipFill>
        <p:spPr>
          <a:xfrm>
            <a:off x="2186609" y="0"/>
            <a:ext cx="7859459" cy="6858000"/>
          </a:xfrm>
          <a:prstGeom prst="rect">
            <a:avLst/>
          </a:prstGeom>
        </p:spPr>
      </p:pic>
      <p:pic>
        <p:nvPicPr>
          <p:cNvPr id="4" name="Picture 3">
            <a:extLst>
              <a:ext uri="{FF2B5EF4-FFF2-40B4-BE49-F238E27FC236}">
                <a16:creationId xmlns:a16="http://schemas.microsoft.com/office/drawing/2014/main" id="{5EC57C8E-75A9-459B-C41A-98C8BA921320}"/>
              </a:ext>
            </a:extLst>
          </p:cNvPr>
          <p:cNvPicPr>
            <a:picLocks noChangeAspect="1"/>
          </p:cNvPicPr>
          <p:nvPr/>
        </p:nvPicPr>
        <p:blipFill>
          <a:blip r:embed="rId3"/>
          <a:stretch>
            <a:fillRect/>
          </a:stretch>
        </p:blipFill>
        <p:spPr>
          <a:xfrm>
            <a:off x="2569412" y="858376"/>
            <a:ext cx="2361905" cy="1457143"/>
          </a:xfrm>
          <a:prstGeom prst="rect">
            <a:avLst/>
          </a:prstGeom>
        </p:spPr>
      </p:pic>
      <p:pic>
        <p:nvPicPr>
          <p:cNvPr id="8" name="Picture 7">
            <a:extLst>
              <a:ext uri="{FF2B5EF4-FFF2-40B4-BE49-F238E27FC236}">
                <a16:creationId xmlns:a16="http://schemas.microsoft.com/office/drawing/2014/main" id="{D526AB8C-010C-E709-4CD2-490CF5D50A95}"/>
              </a:ext>
            </a:extLst>
          </p:cNvPr>
          <p:cNvPicPr>
            <a:picLocks noChangeAspect="1"/>
          </p:cNvPicPr>
          <p:nvPr/>
        </p:nvPicPr>
        <p:blipFill>
          <a:blip r:embed="rId4"/>
          <a:stretch>
            <a:fillRect/>
          </a:stretch>
        </p:blipFill>
        <p:spPr>
          <a:xfrm>
            <a:off x="2379225" y="1"/>
            <a:ext cx="7474226" cy="429188"/>
          </a:xfrm>
          <a:prstGeom prst="rect">
            <a:avLst/>
          </a:prstGeom>
        </p:spPr>
      </p:pic>
    </p:spTree>
    <p:extLst>
      <p:ext uri="{BB962C8B-B14F-4D97-AF65-F5344CB8AC3E}">
        <p14:creationId xmlns:p14="http://schemas.microsoft.com/office/powerpoint/2010/main" val="85984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4B9D4"/>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61FF7DC-1FB0-516C-7933-F11F06C9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8F14B5-2018-6B8D-9194-999B0B1A2CB7}"/>
              </a:ext>
            </a:extLst>
          </p:cNvPr>
          <p:cNvSpPr/>
          <p:nvPr/>
        </p:nvSpPr>
        <p:spPr>
          <a:xfrm>
            <a:off x="3836020" y="947854"/>
            <a:ext cx="1538868" cy="1338146"/>
          </a:xfrm>
          <a:prstGeom prst="rect">
            <a:avLst/>
          </a:prstGeom>
          <a:solidFill>
            <a:srgbClr val="F69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A0A595F-0111-5E16-A216-0A43E0DC4A15}"/>
              </a:ext>
            </a:extLst>
          </p:cNvPr>
          <p:cNvPicPr>
            <a:picLocks noChangeAspect="1"/>
          </p:cNvPicPr>
          <p:nvPr/>
        </p:nvPicPr>
        <p:blipFill>
          <a:blip r:embed="rId3"/>
          <a:stretch>
            <a:fillRect/>
          </a:stretch>
        </p:blipFill>
        <p:spPr>
          <a:xfrm>
            <a:off x="0" y="0"/>
            <a:ext cx="12192000" cy="6838950"/>
          </a:xfrm>
          <a:prstGeom prst="rect">
            <a:avLst/>
          </a:prstGeom>
        </p:spPr>
      </p:pic>
      <p:sp>
        <p:nvSpPr>
          <p:cNvPr id="4" name="Rectangle: Rounded Corners 3">
            <a:extLst>
              <a:ext uri="{FF2B5EF4-FFF2-40B4-BE49-F238E27FC236}">
                <a16:creationId xmlns:a16="http://schemas.microsoft.com/office/drawing/2014/main" id="{EADD8EAB-DFBD-B902-5E78-60976360DC45}"/>
              </a:ext>
            </a:extLst>
          </p:cNvPr>
          <p:cNvSpPr/>
          <p:nvPr/>
        </p:nvSpPr>
        <p:spPr>
          <a:xfrm rot="16200000">
            <a:off x="3065887" y="837968"/>
            <a:ext cx="2896996" cy="5163014"/>
          </a:xfrm>
          <a:prstGeom prst="roundRect">
            <a:avLst>
              <a:gd name="adj" fmla="val 0"/>
            </a:avLst>
          </a:prstGeom>
          <a:solidFill>
            <a:srgbClr val="F69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E6C52E-F7F3-0639-FA82-0C40EC20B1E2}"/>
              </a:ext>
            </a:extLst>
          </p:cNvPr>
          <p:cNvSpPr txBox="1"/>
          <p:nvPr/>
        </p:nvSpPr>
        <p:spPr>
          <a:xfrm>
            <a:off x="2317192" y="1106482"/>
            <a:ext cx="5024512" cy="4832092"/>
          </a:xfrm>
          <a:prstGeom prst="rect">
            <a:avLst/>
          </a:prstGeom>
          <a:noFill/>
        </p:spPr>
        <p:txBody>
          <a:bodyPr wrap="square" rtlCol="0">
            <a:spAutoFit/>
          </a:bodyPr>
          <a:lstStyle/>
          <a:p>
            <a:r>
              <a:rPr lang="en-US" sz="2800" dirty="0">
                <a:solidFill>
                  <a:schemeClr val="bg1"/>
                </a:solidFill>
                <a:latin typeface="Arial Black" panose="020B0A04020102020204" pitchFamily="34" charset="0"/>
              </a:rPr>
              <a:t>Thank you, Lord, for coming to save us and for your great love for us. Help us to follow you as you always followed your Father. Give us a heart attentive to you so we may construct a better world of love and be a strong light for others. </a:t>
            </a:r>
            <a:r>
              <a:rPr lang="es-ES" sz="2800" dirty="0">
                <a:solidFill>
                  <a:schemeClr val="bg1"/>
                </a:solidFill>
                <a:latin typeface="Arial Black" panose="020B0A04020102020204" pitchFamily="34" charset="0"/>
              </a:rPr>
              <a:t>Amen</a:t>
            </a:r>
            <a:endParaRPr lang="en-US" sz="28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884D182D-0279-7BE2-5322-9529A61F5F45}"/>
              </a:ext>
            </a:extLst>
          </p:cNvPr>
          <p:cNvSpPr/>
          <p:nvPr/>
        </p:nvSpPr>
        <p:spPr>
          <a:xfrm>
            <a:off x="2938472" y="221520"/>
            <a:ext cx="3151825"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PRAYER</a:t>
            </a:r>
          </a:p>
        </p:txBody>
      </p:sp>
    </p:spTree>
    <p:extLst>
      <p:ext uri="{BB962C8B-B14F-4D97-AF65-F5344CB8AC3E}">
        <p14:creationId xmlns:p14="http://schemas.microsoft.com/office/powerpoint/2010/main" val="222981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a:extLst>
              <a:ext uri="{FF2B5EF4-FFF2-40B4-BE49-F238E27FC236}">
                <a16:creationId xmlns:a16="http://schemas.microsoft.com/office/drawing/2014/main" id="{AEFE86CD-5614-7068-C9C4-6042E1E21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04" y="2134415"/>
            <a:ext cx="596265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B0E80825-3520-CBF1-2A26-F474F4F0F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754" y="4000500"/>
            <a:ext cx="547687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EA4D4B-7A40-C66F-FB80-C473E2235BF6}"/>
              </a:ext>
            </a:extLst>
          </p:cNvPr>
          <p:cNvSpPr txBox="1"/>
          <p:nvPr/>
        </p:nvSpPr>
        <p:spPr>
          <a:xfrm>
            <a:off x="4934091" y="574548"/>
            <a:ext cx="2323817" cy="830997"/>
          </a:xfrm>
          <a:prstGeom prst="rect">
            <a:avLst/>
          </a:prstGeom>
          <a:noFill/>
        </p:spPr>
        <p:txBody>
          <a:bodyPr wrap="square" rtlCol="0">
            <a:spAutoFit/>
          </a:bodyPr>
          <a:lstStyle/>
          <a:p>
            <a:r>
              <a:rPr lang="en-US" sz="4800" dirty="0">
                <a:latin typeface="Arial Black" panose="020B0A04020102020204" pitchFamily="34" charset="0"/>
              </a:rPr>
              <a:t>SONG</a:t>
            </a:r>
          </a:p>
        </p:txBody>
      </p:sp>
    </p:spTree>
    <p:extLst>
      <p:ext uri="{BB962C8B-B14F-4D97-AF65-F5344CB8AC3E}">
        <p14:creationId xmlns:p14="http://schemas.microsoft.com/office/powerpoint/2010/main" val="170817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EA4D4B-7A40-C66F-FB80-C473E2235BF6}"/>
              </a:ext>
            </a:extLst>
          </p:cNvPr>
          <p:cNvSpPr txBox="1"/>
          <p:nvPr/>
        </p:nvSpPr>
        <p:spPr>
          <a:xfrm>
            <a:off x="742122" y="0"/>
            <a:ext cx="12191999" cy="369332"/>
          </a:xfrm>
          <a:prstGeom prst="rect">
            <a:avLst/>
          </a:prstGeom>
          <a:noFill/>
        </p:spPr>
        <p:txBody>
          <a:bodyPr wrap="square" rtlCol="0">
            <a:spAutoFit/>
          </a:bodyPr>
          <a:lstStyle/>
          <a:p>
            <a:r>
              <a:rPr lang="en-US" sz="1800" dirty="0">
                <a:effectLst/>
                <a:latin typeface="Cambria" panose="02040503050406030204" pitchFamily="18" charset="0"/>
                <a:ea typeface="Times New Roman" panose="02020603050405020304" pitchFamily="18" charset="0"/>
                <a:cs typeface="BookAntiqua"/>
              </a:rPr>
              <a:t>I have decided to follow Jesus, Lifetree Kids, </a:t>
            </a:r>
            <a:r>
              <a:rPr lang="en-US" sz="1800" u="sng" dirty="0">
                <a:solidFill>
                  <a:srgbClr val="0000FF"/>
                </a:solidFill>
                <a:effectLst/>
                <a:latin typeface="Cambria" panose="02040503050406030204" pitchFamily="18" charset="0"/>
                <a:ea typeface="Times New Roman" panose="02020603050405020304" pitchFamily="18" charset="0"/>
                <a:cs typeface="BookAntiqua"/>
                <a:hlinkClick r:id="rId3"/>
              </a:rPr>
              <a:t>https://youtu.be/sEL0WpeH088</a:t>
            </a:r>
            <a:endParaRPr lang="en-US" sz="2000" dirty="0">
              <a:effectLst/>
              <a:latin typeface="Times New Roman" panose="02020603050405020304" pitchFamily="18" charset="0"/>
            </a:endParaRPr>
          </a:p>
        </p:txBody>
      </p:sp>
      <p:pic>
        <p:nvPicPr>
          <p:cNvPr id="3" name="Online Media 2" title="I Have Decided | Cave Quest VBS Music Video | Group Publishing">
            <a:hlinkClick r:id="" action="ppaction://media"/>
            <a:extLst>
              <a:ext uri="{FF2B5EF4-FFF2-40B4-BE49-F238E27FC236}">
                <a16:creationId xmlns:a16="http://schemas.microsoft.com/office/drawing/2014/main" id="{A6A085D6-8525-CE02-2F3B-4E8078B36F16}"/>
              </a:ext>
            </a:extLst>
          </p:cNvPr>
          <p:cNvPicPr>
            <a:picLocks noRot="1" noChangeAspect="1"/>
          </p:cNvPicPr>
          <p:nvPr>
            <a:videoFile r:link="rId1"/>
          </p:nvPr>
        </p:nvPicPr>
        <p:blipFill>
          <a:blip r:embed="rId4"/>
          <a:stretch>
            <a:fillRect/>
          </a:stretch>
        </p:blipFill>
        <p:spPr>
          <a:xfrm>
            <a:off x="0" y="516835"/>
            <a:ext cx="12165027" cy="6341165"/>
          </a:xfrm>
          <a:prstGeom prst="rect">
            <a:avLst/>
          </a:prstGeom>
        </p:spPr>
      </p:pic>
    </p:spTree>
    <p:extLst>
      <p:ext uri="{BB962C8B-B14F-4D97-AF65-F5344CB8AC3E}">
        <p14:creationId xmlns:p14="http://schemas.microsoft.com/office/powerpoint/2010/main" val="14301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65490">
              <a:srgbClr val="34B9D4"/>
            </a:gs>
            <a:gs pos="0">
              <a:srgbClr val="34B9D4"/>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D7D26-98C7-D551-DDEF-29C62B0BED5E}"/>
              </a:ext>
            </a:extLst>
          </p:cNvPr>
          <p:cNvPicPr>
            <a:picLocks noChangeAspect="1"/>
          </p:cNvPicPr>
          <p:nvPr/>
        </p:nvPicPr>
        <p:blipFill>
          <a:blip r:embed="rId2"/>
          <a:stretch>
            <a:fillRect/>
          </a:stretch>
        </p:blipFill>
        <p:spPr>
          <a:xfrm>
            <a:off x="0" y="4173"/>
            <a:ext cx="12192000" cy="6849653"/>
          </a:xfrm>
          <a:prstGeom prst="rect">
            <a:avLst/>
          </a:prstGeom>
        </p:spPr>
      </p:pic>
      <p:sp>
        <p:nvSpPr>
          <p:cNvPr id="10" name="Title 1">
            <a:extLst>
              <a:ext uri="{FF2B5EF4-FFF2-40B4-BE49-F238E27FC236}">
                <a16:creationId xmlns:a16="http://schemas.microsoft.com/office/drawing/2014/main" id="{83BE5590-97BE-F5C1-D93D-4176CF838EAC}"/>
              </a:ext>
            </a:extLst>
          </p:cNvPr>
          <p:cNvSpPr txBox="1">
            <a:spLocks/>
          </p:cNvSpPr>
          <p:nvPr/>
        </p:nvSpPr>
        <p:spPr>
          <a:xfrm>
            <a:off x="0" y="1"/>
            <a:ext cx="11930241" cy="499872"/>
          </a:xfrm>
          <a:prstGeom prst="rect">
            <a:avLst/>
          </a:prstGeom>
        </p:spPr>
        <p:txBody>
          <a:bodyPr vert="horz" lIns="123855" tIns="61927" rIns="123855" bIns="61927" rtlCol="0" anchor="b">
            <a:normAutofit fontScale="25000" lnSpcReduction="20000"/>
          </a:bodyPr>
          <a:lstStyle>
            <a:lvl1pPr algn="l" defTabSz="914400" rtl="0" eaLnBrk="1" latinLnBrk="0" hangingPunct="1">
              <a:lnSpc>
                <a:spcPct val="80000"/>
              </a:lnSpc>
              <a:spcBef>
                <a:spcPct val="0"/>
              </a:spcBef>
              <a:buNone/>
              <a:defRPr sz="6600" kern="1200">
                <a:solidFill>
                  <a:schemeClr val="tx1"/>
                </a:solidFill>
                <a:latin typeface="+mj-lt"/>
                <a:ea typeface="+mj-ea"/>
                <a:cs typeface="+mj-cs"/>
              </a:defRPr>
            </a:lvl1pPr>
          </a:lstStyle>
          <a:p>
            <a:pPr algn="just">
              <a:lnSpc>
                <a:spcPct val="120000"/>
              </a:lnSpc>
            </a:pPr>
            <a:br>
              <a:rPr lang="es-ES" sz="3658" b="1" dirty="0">
                <a:solidFill>
                  <a:srgbClr val="002060"/>
                </a:solidFill>
                <a:latin typeface="Arial" panose="020B0604020202020204" pitchFamily="34" charset="0"/>
                <a:ea typeface="Ballerina Script" pitchFamily="2" charset="-128"/>
                <a:cs typeface="Arial" panose="020B0604020202020204" pitchFamily="34" charset="0"/>
              </a:rPr>
            </a:br>
            <a:r>
              <a:rPr lang="es-ES" sz="12000" b="1" dirty="0">
                <a:solidFill>
                  <a:srgbClr val="002060"/>
                </a:solidFill>
                <a:latin typeface="Arial" panose="020B0604020202020204" pitchFamily="34" charset="0"/>
                <a:ea typeface="Ballerina Script" pitchFamily="2" charset="-128"/>
                <a:cs typeface="Arial" panose="020B0604020202020204" pitchFamily="34" charset="0"/>
              </a:rPr>
              <a:t>    </a:t>
            </a:r>
            <a:r>
              <a:rPr lang="en-US" sz="11200" b="1" dirty="0">
                <a:solidFill>
                  <a:schemeClr val="bg1"/>
                </a:solidFill>
                <a:latin typeface="Arial Black" panose="020B0A04020102020204" pitchFamily="34" charset="0"/>
              </a:rPr>
              <a:t>John the Baptist saw Jesus coming toward him and said</a:t>
            </a:r>
            <a:r>
              <a:rPr lang="es-ES" sz="11200" b="1" dirty="0">
                <a:solidFill>
                  <a:schemeClr val="bg1"/>
                </a:solidFill>
                <a:latin typeface="Arial Black" panose="020B0A04020102020204" pitchFamily="34" charset="0"/>
              </a:rPr>
              <a:t>: </a:t>
            </a:r>
            <a:endParaRPr lang="en-US" sz="11200" b="1" dirty="0">
              <a:solidFill>
                <a:schemeClr val="bg1"/>
              </a:solidFill>
              <a:latin typeface="Arial Black" panose="020B0A04020102020204" pitchFamily="34" charset="0"/>
              <a:ea typeface="Ballerina Script" pitchFamily="2" charset="-128"/>
              <a:cs typeface="Arial" panose="020B0604020202020204" pitchFamily="34" charset="0"/>
            </a:endParaRPr>
          </a:p>
        </p:txBody>
      </p:sp>
    </p:spTree>
    <p:extLst>
      <p:ext uri="{BB962C8B-B14F-4D97-AF65-F5344CB8AC3E}">
        <p14:creationId xmlns:p14="http://schemas.microsoft.com/office/powerpoint/2010/main" val="106208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4B9D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092618-C008-CCF0-CE24-B9D4F4C67895}"/>
              </a:ext>
            </a:extLst>
          </p:cNvPr>
          <p:cNvPicPr>
            <a:picLocks noChangeAspect="1"/>
          </p:cNvPicPr>
          <p:nvPr/>
        </p:nvPicPr>
        <p:blipFill>
          <a:blip r:embed="rId2"/>
          <a:stretch>
            <a:fillRect/>
          </a:stretch>
        </p:blipFill>
        <p:spPr>
          <a:xfrm>
            <a:off x="0" y="6572"/>
            <a:ext cx="12192000" cy="6844855"/>
          </a:xfrm>
          <a:prstGeom prst="rect">
            <a:avLst/>
          </a:prstGeom>
        </p:spPr>
      </p:pic>
      <p:sp>
        <p:nvSpPr>
          <p:cNvPr id="10" name="Title 1">
            <a:extLst>
              <a:ext uri="{FF2B5EF4-FFF2-40B4-BE49-F238E27FC236}">
                <a16:creationId xmlns:a16="http://schemas.microsoft.com/office/drawing/2014/main" id="{83BE5590-97BE-F5C1-D93D-4176CF838EAC}"/>
              </a:ext>
            </a:extLst>
          </p:cNvPr>
          <p:cNvSpPr txBox="1">
            <a:spLocks/>
          </p:cNvSpPr>
          <p:nvPr/>
        </p:nvSpPr>
        <p:spPr>
          <a:xfrm>
            <a:off x="0" y="1"/>
            <a:ext cx="11875770" cy="1214278"/>
          </a:xfrm>
          <a:prstGeom prst="rect">
            <a:avLst/>
          </a:prstGeom>
        </p:spPr>
        <p:txBody>
          <a:bodyPr vert="horz" lIns="123855" tIns="61927" rIns="123855" bIns="61927" rtlCol="0" anchor="b">
            <a:normAutofit fontScale="25000" lnSpcReduction="20000"/>
          </a:bodyPr>
          <a:lstStyle>
            <a:lvl1pPr algn="l" defTabSz="914400" rtl="0" eaLnBrk="1" latinLnBrk="0" hangingPunct="1">
              <a:lnSpc>
                <a:spcPct val="80000"/>
              </a:lnSpc>
              <a:spcBef>
                <a:spcPct val="0"/>
              </a:spcBef>
              <a:buNone/>
              <a:defRPr sz="6600" kern="1200">
                <a:solidFill>
                  <a:schemeClr val="tx1"/>
                </a:solidFill>
                <a:latin typeface="+mj-lt"/>
                <a:ea typeface="+mj-ea"/>
                <a:cs typeface="+mj-cs"/>
              </a:defRPr>
            </a:lvl1pPr>
          </a:lstStyle>
          <a:p>
            <a:pPr algn="ctr">
              <a:lnSpc>
                <a:spcPct val="120000"/>
              </a:lnSpc>
            </a:pPr>
            <a:br>
              <a:rPr lang="es-ES" sz="3658" b="1" dirty="0">
                <a:solidFill>
                  <a:srgbClr val="002060"/>
                </a:solidFill>
                <a:latin typeface="Arial" panose="020B0604020202020204" pitchFamily="34" charset="0"/>
                <a:ea typeface="Ballerina Script" pitchFamily="2" charset="-128"/>
                <a:cs typeface="Arial" panose="020B0604020202020204" pitchFamily="34" charset="0"/>
              </a:rPr>
            </a:br>
            <a:r>
              <a:rPr lang="en-US" sz="14400" dirty="0">
                <a:solidFill>
                  <a:schemeClr val="tx2"/>
                </a:solidFill>
                <a:latin typeface="Arial Black" panose="020B0A04020102020204" pitchFamily="34" charset="0"/>
              </a:rPr>
              <a:t>"Behold, the Lamb of God, who takes away the sin of the world</a:t>
            </a:r>
            <a:r>
              <a:rPr lang="es-ES" sz="14400" dirty="0">
                <a:solidFill>
                  <a:schemeClr val="tx2"/>
                </a:solidFill>
                <a:latin typeface="Arial Black" panose="020B0A04020102020204" pitchFamily="34" charset="0"/>
              </a:rPr>
              <a:t>”. </a:t>
            </a:r>
            <a:endParaRPr lang="en-US" sz="144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33398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4B9D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B939A-239D-B9D6-1F14-711D417F1C36}"/>
              </a:ext>
            </a:extLst>
          </p:cNvPr>
          <p:cNvPicPr>
            <a:picLocks noChangeAspect="1"/>
          </p:cNvPicPr>
          <p:nvPr/>
        </p:nvPicPr>
        <p:blipFill>
          <a:blip r:embed="rId2"/>
          <a:stretch>
            <a:fillRect/>
          </a:stretch>
        </p:blipFill>
        <p:spPr>
          <a:xfrm>
            <a:off x="0" y="6572"/>
            <a:ext cx="12192000" cy="6844855"/>
          </a:xfrm>
          <a:prstGeom prst="rect">
            <a:avLst/>
          </a:prstGeom>
        </p:spPr>
      </p:pic>
      <p:sp>
        <p:nvSpPr>
          <p:cNvPr id="9" name="Thought Bubble: Cloud 8">
            <a:extLst>
              <a:ext uri="{FF2B5EF4-FFF2-40B4-BE49-F238E27FC236}">
                <a16:creationId xmlns:a16="http://schemas.microsoft.com/office/drawing/2014/main" id="{5FFEEA06-2794-5D4D-4CD6-168412E77F26}"/>
              </a:ext>
            </a:extLst>
          </p:cNvPr>
          <p:cNvSpPr/>
          <p:nvPr/>
        </p:nvSpPr>
        <p:spPr>
          <a:xfrm flipH="1">
            <a:off x="0" y="-36752"/>
            <a:ext cx="12191999" cy="1491861"/>
          </a:xfrm>
          <a:prstGeom prst="cloudCallout">
            <a:avLst>
              <a:gd name="adj1" fmla="val -9795"/>
              <a:gd name="adj2" fmla="val 15518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hought Bubble: Cloud 10">
            <a:extLst>
              <a:ext uri="{FF2B5EF4-FFF2-40B4-BE49-F238E27FC236}">
                <a16:creationId xmlns:a16="http://schemas.microsoft.com/office/drawing/2014/main" id="{6A28573C-C7C5-53E4-CF23-BCCD732A803C}"/>
              </a:ext>
            </a:extLst>
          </p:cNvPr>
          <p:cNvSpPr/>
          <p:nvPr/>
        </p:nvSpPr>
        <p:spPr>
          <a:xfrm flipV="1">
            <a:off x="874004" y="6019276"/>
            <a:ext cx="9808865" cy="839181"/>
          </a:xfrm>
          <a:prstGeom prst="cloudCallout">
            <a:avLst>
              <a:gd name="adj1" fmla="val 16050"/>
              <a:gd name="adj2" fmla="val 35365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3BE5590-97BE-F5C1-D93D-4176CF838EAC}"/>
              </a:ext>
            </a:extLst>
          </p:cNvPr>
          <p:cNvSpPr txBox="1">
            <a:spLocks/>
          </p:cNvSpPr>
          <p:nvPr/>
        </p:nvSpPr>
        <p:spPr>
          <a:xfrm>
            <a:off x="158114" y="709178"/>
            <a:ext cx="11875770" cy="531525"/>
          </a:xfrm>
          <a:prstGeom prst="rect">
            <a:avLst/>
          </a:prstGeom>
        </p:spPr>
        <p:txBody>
          <a:bodyPr vert="horz" lIns="123855" tIns="61927" rIns="123855" bIns="61927" rtlCol="0" anchor="b">
            <a:normAutofit fontScale="25000" lnSpcReduction="20000"/>
          </a:bodyPr>
          <a:lstStyle>
            <a:lvl1pPr algn="l" defTabSz="914400" rtl="0" eaLnBrk="1" latinLnBrk="0" hangingPunct="1">
              <a:lnSpc>
                <a:spcPct val="80000"/>
              </a:lnSpc>
              <a:spcBef>
                <a:spcPct val="0"/>
              </a:spcBef>
              <a:buNone/>
              <a:defRPr sz="6600" kern="1200">
                <a:solidFill>
                  <a:schemeClr val="tx1"/>
                </a:solidFill>
                <a:latin typeface="+mj-lt"/>
                <a:ea typeface="+mj-ea"/>
                <a:cs typeface="+mj-cs"/>
              </a:defRPr>
            </a:lvl1pPr>
          </a:lstStyle>
          <a:p>
            <a:pPr algn="ctr">
              <a:lnSpc>
                <a:spcPct val="120000"/>
              </a:lnSpc>
            </a:pPr>
            <a:br>
              <a:rPr lang="es-ES" sz="3658" b="1" dirty="0">
                <a:solidFill>
                  <a:srgbClr val="002060"/>
                </a:solidFill>
                <a:latin typeface="Arial" panose="020B0604020202020204" pitchFamily="34" charset="0"/>
                <a:ea typeface="Ballerina Script" pitchFamily="2" charset="-128"/>
                <a:cs typeface="Arial" panose="020B0604020202020204" pitchFamily="34" charset="0"/>
              </a:rPr>
            </a:br>
            <a:r>
              <a:rPr lang="en-US" sz="14400" dirty="0">
                <a:solidFill>
                  <a:schemeClr val="tx2"/>
                </a:solidFill>
                <a:latin typeface="Arial Black" panose="020B0A04020102020204" pitchFamily="34" charset="0"/>
              </a:rPr>
              <a:t>He is the one of whom I said, 'A man is coming after me who ranks ahead of me</a:t>
            </a:r>
          </a:p>
        </p:txBody>
      </p:sp>
      <p:sp>
        <p:nvSpPr>
          <p:cNvPr id="4" name="Title 1">
            <a:extLst>
              <a:ext uri="{FF2B5EF4-FFF2-40B4-BE49-F238E27FC236}">
                <a16:creationId xmlns:a16="http://schemas.microsoft.com/office/drawing/2014/main" id="{84196F13-7AA3-AA9C-D1F3-056C02C547C3}"/>
              </a:ext>
            </a:extLst>
          </p:cNvPr>
          <p:cNvSpPr txBox="1">
            <a:spLocks/>
          </p:cNvSpPr>
          <p:nvPr/>
        </p:nvSpPr>
        <p:spPr>
          <a:xfrm>
            <a:off x="-159449" y="6319902"/>
            <a:ext cx="11875770" cy="531525"/>
          </a:xfrm>
          <a:prstGeom prst="rect">
            <a:avLst/>
          </a:prstGeom>
        </p:spPr>
        <p:txBody>
          <a:bodyPr vert="horz" lIns="123855" tIns="61927" rIns="123855" bIns="61927" rtlCol="0" anchor="b">
            <a:normAutofit fontScale="25000" lnSpcReduction="20000"/>
          </a:bodyPr>
          <a:lstStyle>
            <a:lvl1pPr algn="l" defTabSz="914400" rtl="0" eaLnBrk="1" latinLnBrk="0" hangingPunct="1">
              <a:lnSpc>
                <a:spcPct val="80000"/>
              </a:lnSpc>
              <a:spcBef>
                <a:spcPct val="0"/>
              </a:spcBef>
              <a:buNone/>
              <a:defRPr sz="6600" kern="1200">
                <a:solidFill>
                  <a:schemeClr val="tx1"/>
                </a:solidFill>
                <a:latin typeface="+mj-lt"/>
                <a:ea typeface="+mj-ea"/>
                <a:cs typeface="+mj-cs"/>
              </a:defRPr>
            </a:lvl1pPr>
          </a:lstStyle>
          <a:p>
            <a:pPr algn="ctr">
              <a:lnSpc>
                <a:spcPct val="120000"/>
              </a:lnSpc>
            </a:pPr>
            <a:br>
              <a:rPr lang="es-ES" sz="3658" b="1" dirty="0">
                <a:solidFill>
                  <a:srgbClr val="002060"/>
                </a:solidFill>
                <a:latin typeface="Arial" panose="020B0604020202020204" pitchFamily="34" charset="0"/>
                <a:ea typeface="Ballerina Script" pitchFamily="2" charset="-128"/>
                <a:cs typeface="Arial" panose="020B0604020202020204" pitchFamily="34" charset="0"/>
              </a:rPr>
            </a:br>
            <a:r>
              <a:rPr lang="en-US" sz="14400" dirty="0">
                <a:solidFill>
                  <a:schemeClr val="tx2"/>
                </a:solidFill>
                <a:latin typeface="Arial Black" panose="020B0A04020102020204" pitchFamily="34" charset="0"/>
              </a:rPr>
              <a:t>because he existed before me.'</a:t>
            </a:r>
            <a:endParaRPr lang="en-US" sz="14400" b="1" dirty="0">
              <a:solidFill>
                <a:schemeClr val="tx2"/>
              </a:solidFill>
              <a:highlight>
                <a:srgbClr val="67CBDF"/>
              </a:highlight>
              <a:latin typeface="Arial Black" panose="020B0A04020102020204" pitchFamily="34" charset="0"/>
              <a:ea typeface="Ballerina Script" pitchFamily="2" charset="-128"/>
              <a:cs typeface="Arial" panose="020B0604020202020204" pitchFamily="34" charset="0"/>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9D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98142-9AEC-0C05-6F60-417D66E3BEC1}"/>
              </a:ext>
            </a:extLst>
          </p:cNvPr>
          <p:cNvPicPr>
            <a:picLocks noChangeAspect="1"/>
          </p:cNvPicPr>
          <p:nvPr/>
        </p:nvPicPr>
        <p:blipFill>
          <a:blip r:embed="rId2"/>
          <a:stretch>
            <a:fillRect/>
          </a:stretch>
        </p:blipFill>
        <p:spPr>
          <a:xfrm>
            <a:off x="0" y="5568"/>
            <a:ext cx="12192000" cy="6846864"/>
          </a:xfrm>
          <a:prstGeom prst="rect">
            <a:avLst/>
          </a:prstGeom>
        </p:spPr>
      </p:pic>
      <p:sp>
        <p:nvSpPr>
          <p:cNvPr id="10" name="Title 1">
            <a:extLst>
              <a:ext uri="{FF2B5EF4-FFF2-40B4-BE49-F238E27FC236}">
                <a16:creationId xmlns:a16="http://schemas.microsoft.com/office/drawing/2014/main" id="{83BE5590-97BE-F5C1-D93D-4176CF838EAC}"/>
              </a:ext>
            </a:extLst>
          </p:cNvPr>
          <p:cNvSpPr txBox="1">
            <a:spLocks/>
          </p:cNvSpPr>
          <p:nvPr/>
        </p:nvSpPr>
        <p:spPr>
          <a:xfrm>
            <a:off x="0" y="1098152"/>
            <a:ext cx="12192000" cy="531525"/>
          </a:xfrm>
          <a:prstGeom prst="rect">
            <a:avLst/>
          </a:prstGeom>
        </p:spPr>
        <p:txBody>
          <a:bodyPr vert="horz" lIns="123855" tIns="61927" rIns="123855" bIns="61927" rtlCol="0" anchor="b">
            <a:normAutofit fontScale="25000" lnSpcReduction="20000"/>
          </a:bodyPr>
          <a:lstStyle>
            <a:lvl1pPr algn="l" defTabSz="914400" rtl="0" eaLnBrk="1" latinLnBrk="0" hangingPunct="1">
              <a:lnSpc>
                <a:spcPct val="80000"/>
              </a:lnSpc>
              <a:spcBef>
                <a:spcPct val="0"/>
              </a:spcBef>
              <a:buNone/>
              <a:defRPr sz="6600" kern="1200">
                <a:solidFill>
                  <a:schemeClr val="tx1"/>
                </a:solidFill>
                <a:latin typeface="+mj-lt"/>
                <a:ea typeface="+mj-ea"/>
                <a:cs typeface="+mj-cs"/>
              </a:defRPr>
            </a:lvl1pPr>
          </a:lstStyle>
          <a:p>
            <a:pPr algn="ctr">
              <a:lnSpc>
                <a:spcPct val="120000"/>
              </a:lnSpc>
            </a:pPr>
            <a:br>
              <a:rPr lang="es-ES" sz="3658" b="1" dirty="0">
                <a:solidFill>
                  <a:srgbClr val="002060"/>
                </a:solidFill>
                <a:latin typeface="Arial" panose="020B0604020202020204" pitchFamily="34" charset="0"/>
                <a:ea typeface="Ballerina Script" pitchFamily="2" charset="-128"/>
                <a:cs typeface="Arial" panose="020B0604020202020204" pitchFamily="34" charset="0"/>
              </a:rPr>
            </a:br>
            <a:r>
              <a:rPr lang="es-ES" sz="13600" dirty="0">
                <a:solidFill>
                  <a:schemeClr val="tx2"/>
                </a:solidFill>
                <a:latin typeface="Arial Black" panose="020B0A04020102020204" pitchFamily="34" charset="0"/>
              </a:rPr>
              <a:t>“</a:t>
            </a:r>
            <a:r>
              <a:rPr lang="en-US" sz="12800" dirty="0">
                <a:solidFill>
                  <a:schemeClr val="tx2"/>
                </a:solidFill>
                <a:latin typeface="Arial Black" panose="020B0A04020102020204" pitchFamily="34" charset="0"/>
              </a:rPr>
              <a:t>I did not know him, but the reason why I came baptizing with water was that he might be made known to Israel</a:t>
            </a:r>
            <a:r>
              <a:rPr lang="es-ES" sz="12800" dirty="0">
                <a:solidFill>
                  <a:schemeClr val="tx2"/>
                </a:solidFill>
                <a:latin typeface="Arial Black" panose="020B0A04020102020204" pitchFamily="34" charset="0"/>
              </a:rPr>
              <a:t>”.</a:t>
            </a:r>
            <a:endParaRPr lang="en-US" sz="12800" b="1" dirty="0">
              <a:solidFill>
                <a:schemeClr val="tx2"/>
              </a:solidFill>
              <a:highlight>
                <a:srgbClr val="67CBDF"/>
              </a:highlight>
              <a:latin typeface="Arial Black" panose="020B0A04020102020204" pitchFamily="34" charset="0"/>
              <a:ea typeface="Ballerina Script" pitchFamily="2" charset="-128"/>
              <a:cs typeface="Arial" panose="020B0604020202020204" pitchFamily="34" charset="0"/>
            </a:endParaRPr>
          </a:p>
        </p:txBody>
      </p:sp>
    </p:spTree>
    <p:extLst>
      <p:ext uri="{BB962C8B-B14F-4D97-AF65-F5344CB8AC3E}">
        <p14:creationId xmlns:p14="http://schemas.microsoft.com/office/powerpoint/2010/main" val="2801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4B9D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1EFD0A-FFAF-86DA-7869-671566E2CD7D}"/>
              </a:ext>
            </a:extLst>
          </p:cNvPr>
          <p:cNvPicPr>
            <a:picLocks noChangeAspect="1"/>
          </p:cNvPicPr>
          <p:nvPr/>
        </p:nvPicPr>
        <p:blipFill>
          <a:blip r:embed="rId2"/>
          <a:stretch>
            <a:fillRect/>
          </a:stretch>
        </p:blipFill>
        <p:spPr>
          <a:xfrm>
            <a:off x="0" y="20449"/>
            <a:ext cx="12192000" cy="6817101"/>
          </a:xfrm>
          <a:prstGeom prst="rect">
            <a:avLst/>
          </a:prstGeom>
        </p:spPr>
      </p:pic>
      <p:sp>
        <p:nvSpPr>
          <p:cNvPr id="10" name="Title 1">
            <a:extLst>
              <a:ext uri="{FF2B5EF4-FFF2-40B4-BE49-F238E27FC236}">
                <a16:creationId xmlns:a16="http://schemas.microsoft.com/office/drawing/2014/main" id="{83BE5590-97BE-F5C1-D93D-4176CF838EAC}"/>
              </a:ext>
            </a:extLst>
          </p:cNvPr>
          <p:cNvSpPr txBox="1">
            <a:spLocks/>
          </p:cNvSpPr>
          <p:nvPr/>
        </p:nvSpPr>
        <p:spPr>
          <a:xfrm>
            <a:off x="0" y="1296707"/>
            <a:ext cx="12192000" cy="531525"/>
          </a:xfrm>
          <a:prstGeom prst="rect">
            <a:avLst/>
          </a:prstGeom>
        </p:spPr>
        <p:txBody>
          <a:bodyPr vert="horz" lIns="123855" tIns="61927" rIns="123855" bIns="61927" rtlCol="0" anchor="b">
            <a:normAutofit fontScale="25000" lnSpcReduction="20000"/>
          </a:bodyPr>
          <a:lstStyle>
            <a:lvl1pPr algn="l" defTabSz="914400" rtl="0" eaLnBrk="1" latinLnBrk="0" hangingPunct="1">
              <a:lnSpc>
                <a:spcPct val="80000"/>
              </a:lnSpc>
              <a:spcBef>
                <a:spcPct val="0"/>
              </a:spcBef>
              <a:buNone/>
              <a:defRPr sz="6600" kern="1200">
                <a:solidFill>
                  <a:schemeClr val="tx1"/>
                </a:solidFill>
                <a:latin typeface="+mj-lt"/>
                <a:ea typeface="+mj-ea"/>
                <a:cs typeface="+mj-cs"/>
              </a:defRPr>
            </a:lvl1pPr>
          </a:lstStyle>
          <a:p>
            <a:pPr algn="ctr">
              <a:lnSpc>
                <a:spcPct val="120000"/>
              </a:lnSpc>
            </a:pPr>
            <a:br>
              <a:rPr lang="es-ES" sz="3658" b="1" dirty="0">
                <a:solidFill>
                  <a:srgbClr val="002060"/>
                </a:solidFill>
                <a:latin typeface="Arial" panose="020B0604020202020204" pitchFamily="34" charset="0"/>
                <a:ea typeface="Ballerina Script" pitchFamily="2" charset="-128"/>
                <a:cs typeface="Arial" panose="020B0604020202020204" pitchFamily="34" charset="0"/>
              </a:rPr>
            </a:br>
            <a:r>
              <a:rPr lang="en-US" sz="14400" dirty="0">
                <a:solidFill>
                  <a:schemeClr val="tx2"/>
                </a:solidFill>
                <a:latin typeface="Arial Black" panose="020B0A04020102020204" pitchFamily="34" charset="0"/>
              </a:rPr>
              <a:t>John testified further, saying, "I saw the Spirit come down like a dove from heaven and remain upon him.</a:t>
            </a:r>
            <a:r>
              <a:rPr lang="es-ES" sz="14400" dirty="0">
                <a:solidFill>
                  <a:schemeClr val="tx2"/>
                </a:solidFill>
                <a:latin typeface="Arial Black" panose="020B0A04020102020204" pitchFamily="34" charset="0"/>
              </a:rPr>
              <a:t> </a:t>
            </a:r>
            <a:endParaRPr lang="en-US" sz="14400" b="1" dirty="0">
              <a:solidFill>
                <a:schemeClr val="tx2"/>
              </a:solidFill>
              <a:highlight>
                <a:srgbClr val="67CBDF"/>
              </a:highlight>
              <a:latin typeface="Arial Black" panose="020B0A04020102020204" pitchFamily="34" charset="0"/>
              <a:ea typeface="Ballerina Script" pitchFamily="2" charset="-128"/>
              <a:cs typeface="Arial" panose="020B0604020202020204" pitchFamily="34" charset="0"/>
            </a:endParaRPr>
          </a:p>
        </p:txBody>
      </p:sp>
    </p:spTree>
    <p:extLst>
      <p:ext uri="{BB962C8B-B14F-4D97-AF65-F5344CB8AC3E}">
        <p14:creationId xmlns:p14="http://schemas.microsoft.com/office/powerpoint/2010/main" val="401974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4B9D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B62F3F-6ADB-12EA-4C94-235242951DFA}"/>
              </a:ext>
            </a:extLst>
          </p:cNvPr>
          <p:cNvPicPr>
            <a:picLocks noChangeAspect="1"/>
          </p:cNvPicPr>
          <p:nvPr/>
        </p:nvPicPr>
        <p:blipFill>
          <a:blip r:embed="rId2"/>
          <a:stretch>
            <a:fillRect/>
          </a:stretch>
        </p:blipFill>
        <p:spPr>
          <a:xfrm>
            <a:off x="0" y="15750"/>
            <a:ext cx="12192000" cy="6826499"/>
          </a:xfrm>
          <a:prstGeom prst="rect">
            <a:avLst/>
          </a:prstGeom>
        </p:spPr>
      </p:pic>
      <p:sp>
        <p:nvSpPr>
          <p:cNvPr id="10" name="Title 1">
            <a:extLst>
              <a:ext uri="{FF2B5EF4-FFF2-40B4-BE49-F238E27FC236}">
                <a16:creationId xmlns:a16="http://schemas.microsoft.com/office/drawing/2014/main" id="{83BE5590-97BE-F5C1-D93D-4176CF838EAC}"/>
              </a:ext>
            </a:extLst>
          </p:cNvPr>
          <p:cNvSpPr txBox="1">
            <a:spLocks/>
          </p:cNvSpPr>
          <p:nvPr/>
        </p:nvSpPr>
        <p:spPr>
          <a:xfrm>
            <a:off x="0" y="1339379"/>
            <a:ext cx="12192000" cy="531525"/>
          </a:xfrm>
          <a:prstGeom prst="rect">
            <a:avLst/>
          </a:prstGeom>
        </p:spPr>
        <p:txBody>
          <a:bodyPr vert="horz" lIns="123855" tIns="61927" rIns="123855" bIns="61927" rtlCol="0" anchor="b">
            <a:normAutofit fontScale="25000" lnSpcReduction="20000"/>
          </a:bodyPr>
          <a:lstStyle>
            <a:lvl1pPr algn="l" defTabSz="914400" rtl="0" eaLnBrk="1" latinLnBrk="0" hangingPunct="1">
              <a:lnSpc>
                <a:spcPct val="80000"/>
              </a:lnSpc>
              <a:spcBef>
                <a:spcPct val="0"/>
              </a:spcBef>
              <a:buNone/>
              <a:defRPr sz="6600" kern="1200">
                <a:solidFill>
                  <a:schemeClr val="tx1"/>
                </a:solidFill>
                <a:latin typeface="+mj-lt"/>
                <a:ea typeface="+mj-ea"/>
                <a:cs typeface="+mj-cs"/>
              </a:defRPr>
            </a:lvl1pPr>
          </a:lstStyle>
          <a:p>
            <a:pPr algn="ctr">
              <a:lnSpc>
                <a:spcPct val="120000"/>
              </a:lnSpc>
            </a:pPr>
            <a:br>
              <a:rPr lang="es-ES" sz="3658" b="1" dirty="0">
                <a:solidFill>
                  <a:srgbClr val="002060"/>
                </a:solidFill>
                <a:latin typeface="Arial" panose="020B0604020202020204" pitchFamily="34" charset="0"/>
                <a:ea typeface="Ballerina Script" pitchFamily="2" charset="-128"/>
                <a:cs typeface="Arial" panose="020B0604020202020204" pitchFamily="34" charset="0"/>
              </a:rPr>
            </a:br>
            <a:r>
              <a:rPr lang="en-US" sz="14400" dirty="0">
                <a:solidFill>
                  <a:schemeClr val="tx2"/>
                </a:solidFill>
                <a:latin typeface="Arial Black" panose="020B0A04020102020204" pitchFamily="34" charset="0"/>
              </a:rPr>
              <a:t>I did not know him, but the one who sent me to baptize with water told me, 'On whomever you see the Spirit come down and remain</a:t>
            </a:r>
            <a:r>
              <a:rPr lang="es-ES" sz="14400" dirty="0">
                <a:solidFill>
                  <a:schemeClr val="tx2"/>
                </a:solidFill>
                <a:latin typeface="Arial Black" panose="020B0A04020102020204" pitchFamily="34" charset="0"/>
              </a:rPr>
              <a:t>,</a:t>
            </a:r>
            <a:endParaRPr lang="en-US" sz="144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380308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B9D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F5DFCA-A255-068B-5DE5-2A5B21B6416B}"/>
              </a:ext>
            </a:extLst>
          </p:cNvPr>
          <p:cNvPicPr>
            <a:picLocks noChangeAspect="1"/>
          </p:cNvPicPr>
          <p:nvPr/>
        </p:nvPicPr>
        <p:blipFill>
          <a:blip r:embed="rId2"/>
          <a:stretch>
            <a:fillRect/>
          </a:stretch>
        </p:blipFill>
        <p:spPr>
          <a:xfrm>
            <a:off x="0" y="1990"/>
            <a:ext cx="12192000" cy="6854019"/>
          </a:xfrm>
          <a:prstGeom prst="rect">
            <a:avLst/>
          </a:prstGeom>
        </p:spPr>
      </p:pic>
      <p:sp>
        <p:nvSpPr>
          <p:cNvPr id="10" name="Title 1">
            <a:extLst>
              <a:ext uri="{FF2B5EF4-FFF2-40B4-BE49-F238E27FC236}">
                <a16:creationId xmlns:a16="http://schemas.microsoft.com/office/drawing/2014/main" id="{83BE5590-97BE-F5C1-D93D-4176CF838EAC}"/>
              </a:ext>
            </a:extLst>
          </p:cNvPr>
          <p:cNvSpPr txBox="1">
            <a:spLocks/>
          </p:cNvSpPr>
          <p:nvPr/>
        </p:nvSpPr>
        <p:spPr>
          <a:xfrm>
            <a:off x="0" y="1163773"/>
            <a:ext cx="11875770" cy="531525"/>
          </a:xfrm>
          <a:prstGeom prst="rect">
            <a:avLst/>
          </a:prstGeom>
        </p:spPr>
        <p:txBody>
          <a:bodyPr vert="horz" lIns="123855" tIns="61927" rIns="123855" bIns="61927" rtlCol="0" anchor="b">
            <a:normAutofit fontScale="25000" lnSpcReduction="20000"/>
          </a:bodyPr>
          <a:lstStyle>
            <a:lvl1pPr algn="l" defTabSz="914400" rtl="0" eaLnBrk="1" latinLnBrk="0" hangingPunct="1">
              <a:lnSpc>
                <a:spcPct val="80000"/>
              </a:lnSpc>
              <a:spcBef>
                <a:spcPct val="0"/>
              </a:spcBef>
              <a:buNone/>
              <a:defRPr sz="6600" kern="1200">
                <a:solidFill>
                  <a:schemeClr val="tx1"/>
                </a:solidFill>
                <a:latin typeface="+mj-lt"/>
                <a:ea typeface="+mj-ea"/>
                <a:cs typeface="+mj-cs"/>
              </a:defRPr>
            </a:lvl1pPr>
          </a:lstStyle>
          <a:p>
            <a:pPr algn="ctr">
              <a:lnSpc>
                <a:spcPct val="120000"/>
              </a:lnSpc>
            </a:pPr>
            <a:br>
              <a:rPr lang="es-ES" sz="3658" b="1" dirty="0">
                <a:solidFill>
                  <a:srgbClr val="002060"/>
                </a:solidFill>
                <a:latin typeface="Arial" panose="020B0604020202020204" pitchFamily="34" charset="0"/>
                <a:ea typeface="Ballerina Script" pitchFamily="2" charset="-128"/>
                <a:cs typeface="Arial" panose="020B0604020202020204" pitchFamily="34" charset="0"/>
              </a:rPr>
            </a:br>
            <a:r>
              <a:rPr lang="en-US" sz="14000" dirty="0">
                <a:solidFill>
                  <a:schemeClr val="tx2"/>
                </a:solidFill>
                <a:latin typeface="Arial Black" panose="020B0A04020102020204" pitchFamily="34" charset="0"/>
              </a:rPr>
              <a:t>He is the one who will baptize with the Holy Spirit.’ Now I have seen and testified that he is the Son of God.”</a:t>
            </a:r>
          </a:p>
        </p:txBody>
      </p:sp>
      <p:sp>
        <p:nvSpPr>
          <p:cNvPr id="5" name="TextBox 4">
            <a:extLst>
              <a:ext uri="{FF2B5EF4-FFF2-40B4-BE49-F238E27FC236}">
                <a16:creationId xmlns:a16="http://schemas.microsoft.com/office/drawing/2014/main" id="{755D1B3F-F496-4156-7606-67FDCFB255AA}"/>
              </a:ext>
            </a:extLst>
          </p:cNvPr>
          <p:cNvSpPr txBox="1"/>
          <p:nvPr/>
        </p:nvSpPr>
        <p:spPr>
          <a:xfrm>
            <a:off x="6096000" y="6025012"/>
            <a:ext cx="6126480" cy="830997"/>
          </a:xfrm>
          <a:prstGeom prst="rect">
            <a:avLst/>
          </a:prstGeom>
          <a:noFill/>
        </p:spPr>
        <p:txBody>
          <a:bodyPr wrap="square">
            <a:spAutoFit/>
          </a:bodyPr>
          <a:lstStyle/>
          <a:p>
            <a:pPr algn="just">
              <a:lnSpc>
                <a:spcPct val="100000"/>
              </a:lnSpc>
            </a:pPr>
            <a:r>
              <a:rPr lang="es-ES" sz="2400" b="1" dirty="0">
                <a:solidFill>
                  <a:schemeClr val="tx2"/>
                </a:solidFill>
                <a:latin typeface="Arial Black" panose="020B0A04020102020204" pitchFamily="34" charset="0"/>
                <a:ea typeface="Ballerina Script" pitchFamily="2" charset="-128"/>
                <a:cs typeface="Arial" panose="020B0604020202020204" pitchFamily="34" charset="0"/>
              </a:rPr>
              <a:t>   </a:t>
            </a:r>
            <a:r>
              <a:rPr lang="es-ES" sz="2400" b="1" dirty="0" err="1">
                <a:solidFill>
                  <a:schemeClr val="tx2"/>
                </a:solidFill>
                <a:latin typeface="Arial Black" panose="020B0A04020102020204" pitchFamily="34" charset="0"/>
                <a:ea typeface="Ballerina Script" pitchFamily="2" charset="-128"/>
                <a:cs typeface="Arial" panose="020B0604020202020204" pitchFamily="34" charset="0"/>
              </a:rPr>
              <a:t>The</a:t>
            </a:r>
            <a:r>
              <a:rPr lang="es-ES" sz="2400" b="1" dirty="0">
                <a:solidFill>
                  <a:schemeClr val="tx2"/>
                </a:solidFill>
                <a:latin typeface="Arial Black" panose="020B0A04020102020204" pitchFamily="34" charset="0"/>
                <a:ea typeface="Ballerina Script" pitchFamily="2" charset="-128"/>
                <a:cs typeface="Arial" panose="020B0604020202020204" pitchFamily="34" charset="0"/>
              </a:rPr>
              <a:t> </a:t>
            </a:r>
            <a:r>
              <a:rPr lang="es-ES" sz="2400" b="1" dirty="0" err="1">
                <a:solidFill>
                  <a:schemeClr val="tx2"/>
                </a:solidFill>
                <a:latin typeface="Arial Black" panose="020B0A04020102020204" pitchFamily="34" charset="0"/>
                <a:ea typeface="Ballerina Script" pitchFamily="2" charset="-128"/>
                <a:cs typeface="Arial" panose="020B0604020202020204" pitchFamily="34" charset="0"/>
              </a:rPr>
              <a:t>Gospel</a:t>
            </a:r>
            <a:r>
              <a:rPr lang="es-ES" sz="2400" b="1" dirty="0">
                <a:solidFill>
                  <a:schemeClr val="tx2"/>
                </a:solidFill>
                <a:latin typeface="Arial Black" panose="020B0A04020102020204" pitchFamily="34" charset="0"/>
                <a:ea typeface="Ballerina Script" pitchFamily="2" charset="-128"/>
                <a:cs typeface="Arial" panose="020B0604020202020204" pitchFamily="34" charset="0"/>
              </a:rPr>
              <a:t> </a:t>
            </a:r>
            <a:r>
              <a:rPr lang="es-ES" sz="2400" b="1" dirty="0" err="1">
                <a:solidFill>
                  <a:schemeClr val="tx2"/>
                </a:solidFill>
                <a:latin typeface="Arial Black" panose="020B0A04020102020204" pitchFamily="34" charset="0"/>
                <a:ea typeface="Ballerina Script" pitchFamily="2" charset="-128"/>
                <a:cs typeface="Arial" panose="020B0604020202020204" pitchFamily="34" charset="0"/>
              </a:rPr>
              <a:t>of</a:t>
            </a:r>
            <a:r>
              <a:rPr lang="es-ES" sz="2400" b="1" dirty="0">
                <a:solidFill>
                  <a:schemeClr val="tx2"/>
                </a:solidFill>
                <a:latin typeface="Arial Black" panose="020B0A04020102020204" pitchFamily="34" charset="0"/>
                <a:ea typeface="Ballerina Script" pitchFamily="2" charset="-128"/>
                <a:cs typeface="Arial" panose="020B0604020202020204" pitchFamily="34" charset="0"/>
              </a:rPr>
              <a:t> </a:t>
            </a:r>
            <a:r>
              <a:rPr lang="es-ES" sz="2400" b="1" dirty="0" err="1">
                <a:solidFill>
                  <a:schemeClr val="tx2"/>
                </a:solidFill>
                <a:latin typeface="Arial Black" panose="020B0A04020102020204" pitchFamily="34" charset="0"/>
                <a:ea typeface="Ballerina Script" pitchFamily="2" charset="-128"/>
                <a:cs typeface="Arial" panose="020B0604020202020204" pitchFamily="34" charset="0"/>
              </a:rPr>
              <a:t>the</a:t>
            </a:r>
            <a:r>
              <a:rPr lang="es-ES" sz="2400" b="1" dirty="0">
                <a:solidFill>
                  <a:schemeClr val="tx2"/>
                </a:solidFill>
                <a:latin typeface="Arial Black" panose="020B0A04020102020204" pitchFamily="34" charset="0"/>
                <a:ea typeface="Ballerina Script" pitchFamily="2" charset="-128"/>
                <a:cs typeface="Arial" panose="020B0604020202020204" pitchFamily="34" charset="0"/>
              </a:rPr>
              <a:t> Lord</a:t>
            </a:r>
          </a:p>
          <a:p>
            <a:pPr algn="just">
              <a:lnSpc>
                <a:spcPct val="100000"/>
              </a:lnSpc>
            </a:pPr>
            <a:r>
              <a:rPr lang="es-ES" sz="2400" b="1" dirty="0">
                <a:solidFill>
                  <a:schemeClr val="tx2"/>
                </a:solidFill>
                <a:latin typeface="Arial Black" panose="020B0A04020102020204" pitchFamily="34" charset="0"/>
                <a:ea typeface="Ballerina Script" pitchFamily="2" charset="-128"/>
                <a:cs typeface="Arial" panose="020B0604020202020204" pitchFamily="34" charset="0"/>
              </a:rPr>
              <a:t>   </a:t>
            </a:r>
            <a:r>
              <a:rPr lang="es-ES" sz="2400" b="1" dirty="0" err="1">
                <a:solidFill>
                  <a:schemeClr val="accent5"/>
                </a:solidFill>
                <a:latin typeface="Arial Black" panose="020B0A04020102020204" pitchFamily="34" charset="0"/>
                <a:ea typeface="Ballerina Script" pitchFamily="2" charset="-128"/>
                <a:cs typeface="Arial" panose="020B0604020202020204" pitchFamily="34" charset="0"/>
              </a:rPr>
              <a:t>Praise</a:t>
            </a:r>
            <a:r>
              <a:rPr lang="es-ES" sz="2400" b="1" dirty="0">
                <a:solidFill>
                  <a:schemeClr val="accent5"/>
                </a:solidFill>
                <a:latin typeface="Arial Black" panose="020B0A04020102020204" pitchFamily="34" charset="0"/>
                <a:ea typeface="Ballerina Script" pitchFamily="2" charset="-128"/>
                <a:cs typeface="Arial" panose="020B0604020202020204" pitchFamily="34" charset="0"/>
              </a:rPr>
              <a:t> </a:t>
            </a:r>
            <a:r>
              <a:rPr lang="es-ES" sz="2400" b="1" dirty="0" err="1">
                <a:solidFill>
                  <a:schemeClr val="accent5"/>
                </a:solidFill>
                <a:latin typeface="Arial Black" panose="020B0A04020102020204" pitchFamily="34" charset="0"/>
                <a:ea typeface="Ballerina Script" pitchFamily="2" charset="-128"/>
                <a:cs typeface="Arial" panose="020B0604020202020204" pitchFamily="34" charset="0"/>
              </a:rPr>
              <a:t>to</a:t>
            </a:r>
            <a:r>
              <a:rPr lang="es-ES" sz="2400" b="1" dirty="0">
                <a:solidFill>
                  <a:schemeClr val="accent5"/>
                </a:solidFill>
                <a:latin typeface="Arial Black" panose="020B0A04020102020204" pitchFamily="34" charset="0"/>
                <a:ea typeface="Ballerina Script" pitchFamily="2" charset="-128"/>
                <a:cs typeface="Arial" panose="020B0604020202020204" pitchFamily="34" charset="0"/>
              </a:rPr>
              <a:t> </a:t>
            </a:r>
            <a:r>
              <a:rPr lang="es-ES" sz="2400" b="1" dirty="0" err="1">
                <a:solidFill>
                  <a:schemeClr val="accent5"/>
                </a:solidFill>
                <a:latin typeface="Arial Black" panose="020B0A04020102020204" pitchFamily="34" charset="0"/>
                <a:ea typeface="Ballerina Script" pitchFamily="2" charset="-128"/>
                <a:cs typeface="Arial" panose="020B0604020202020204" pitchFamily="34" charset="0"/>
              </a:rPr>
              <a:t>You</a:t>
            </a:r>
            <a:r>
              <a:rPr lang="es-ES" sz="2400" b="1" dirty="0">
                <a:solidFill>
                  <a:schemeClr val="accent5"/>
                </a:solidFill>
                <a:latin typeface="Arial Black" panose="020B0A04020102020204" pitchFamily="34" charset="0"/>
                <a:ea typeface="Ballerina Script" pitchFamily="2" charset="-128"/>
                <a:cs typeface="Arial" panose="020B0604020202020204" pitchFamily="34" charset="0"/>
              </a:rPr>
              <a:t> Lord </a:t>
            </a:r>
            <a:r>
              <a:rPr lang="es-ES" sz="2400" b="1" dirty="0" err="1">
                <a:solidFill>
                  <a:schemeClr val="accent5"/>
                </a:solidFill>
                <a:latin typeface="Arial Black" panose="020B0A04020102020204" pitchFamily="34" charset="0"/>
                <a:ea typeface="Ballerina Script" pitchFamily="2" charset="-128"/>
                <a:cs typeface="Arial" panose="020B0604020202020204" pitchFamily="34" charset="0"/>
              </a:rPr>
              <a:t>Jesus</a:t>
            </a:r>
            <a:r>
              <a:rPr lang="es-ES" sz="2400" b="1" dirty="0">
                <a:solidFill>
                  <a:schemeClr val="accent5"/>
                </a:solidFill>
                <a:latin typeface="Arial Black" panose="020B0A04020102020204" pitchFamily="34" charset="0"/>
                <a:ea typeface="Ballerina Script" pitchFamily="2" charset="-128"/>
                <a:cs typeface="Arial" panose="020B0604020202020204" pitchFamily="34" charset="0"/>
              </a:rPr>
              <a:t> </a:t>
            </a:r>
            <a:r>
              <a:rPr lang="es-ES" sz="2400" b="1" dirty="0" err="1">
                <a:solidFill>
                  <a:schemeClr val="accent5"/>
                </a:solidFill>
                <a:latin typeface="Arial Black" panose="020B0A04020102020204" pitchFamily="34" charset="0"/>
                <a:ea typeface="Ballerina Script" pitchFamily="2" charset="-128"/>
                <a:cs typeface="Arial" panose="020B0604020202020204" pitchFamily="34" charset="0"/>
              </a:rPr>
              <a:t>Christ</a:t>
            </a:r>
            <a:endParaRPr lang="en-US" sz="2400" b="1" dirty="0">
              <a:solidFill>
                <a:schemeClr val="accent5"/>
              </a:solidFill>
              <a:latin typeface="Arial Black" panose="020B0A04020102020204" pitchFamily="34" charset="0"/>
              <a:ea typeface="Ballerina Script" pitchFamily="2" charset="-128"/>
              <a:cs typeface="Arial" panose="020B0604020202020204" pitchFamily="34" charset="0"/>
            </a:endParaRPr>
          </a:p>
        </p:txBody>
      </p:sp>
      <p:sp>
        <p:nvSpPr>
          <p:cNvPr id="6" name="Rectangle 5">
            <a:extLst>
              <a:ext uri="{FF2B5EF4-FFF2-40B4-BE49-F238E27FC236}">
                <a16:creationId xmlns:a16="http://schemas.microsoft.com/office/drawing/2014/main" id="{F6CA08A3-1223-B415-EF2E-AE57B73284F5}"/>
              </a:ext>
            </a:extLst>
          </p:cNvPr>
          <p:cNvSpPr/>
          <p:nvPr/>
        </p:nvSpPr>
        <p:spPr>
          <a:xfrm>
            <a:off x="9386950" y="1036023"/>
            <a:ext cx="1951463" cy="659275"/>
          </a:xfrm>
          <a:prstGeom prst="rect">
            <a:avLst/>
          </a:prstGeom>
          <a:solidFill>
            <a:srgbClr val="FFE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573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E5590-97BE-F5C1-D93D-4176CF838EAC}"/>
              </a:ext>
            </a:extLst>
          </p:cNvPr>
          <p:cNvSpPr txBox="1">
            <a:spLocks/>
          </p:cNvSpPr>
          <p:nvPr/>
        </p:nvSpPr>
        <p:spPr>
          <a:xfrm>
            <a:off x="158115" y="299156"/>
            <a:ext cx="11875770" cy="531525"/>
          </a:xfrm>
          <a:prstGeom prst="rect">
            <a:avLst/>
          </a:prstGeom>
        </p:spPr>
        <p:txBody>
          <a:bodyPr vert="horz" lIns="123855" tIns="61927" rIns="123855" bIns="61927" rtlCol="0" anchor="b">
            <a:normAutofit fontScale="25000" lnSpcReduction="20000"/>
          </a:bodyPr>
          <a:lstStyle>
            <a:lvl1pPr algn="l" defTabSz="914400" rtl="0" eaLnBrk="1" latinLnBrk="0" hangingPunct="1">
              <a:lnSpc>
                <a:spcPct val="80000"/>
              </a:lnSpc>
              <a:spcBef>
                <a:spcPct val="0"/>
              </a:spcBef>
              <a:buNone/>
              <a:defRPr sz="6600" kern="1200">
                <a:solidFill>
                  <a:schemeClr val="tx1"/>
                </a:solidFill>
                <a:latin typeface="+mj-lt"/>
                <a:ea typeface="+mj-ea"/>
                <a:cs typeface="+mj-cs"/>
              </a:defRPr>
            </a:lvl1pPr>
          </a:lstStyle>
          <a:p>
            <a:pPr algn="ctr">
              <a:lnSpc>
                <a:spcPct val="120000"/>
              </a:lnSpc>
            </a:pPr>
            <a:br>
              <a:rPr lang="es-ES" sz="3658" b="1" dirty="0">
                <a:solidFill>
                  <a:srgbClr val="002060"/>
                </a:solidFill>
                <a:latin typeface="Arial" panose="020B0604020202020204" pitchFamily="34" charset="0"/>
                <a:ea typeface="Ballerina Script" pitchFamily="2" charset="-128"/>
                <a:cs typeface="Arial" panose="020B0604020202020204" pitchFamily="34" charset="0"/>
              </a:rPr>
            </a:br>
            <a:r>
              <a:rPr lang="es-ES" sz="14000" dirty="0">
                <a:solidFill>
                  <a:schemeClr val="tx2"/>
                </a:solidFill>
                <a:latin typeface="Arial Black" panose="020B0A04020102020204" pitchFamily="34" charset="0"/>
              </a:rPr>
              <a:t>New </a:t>
            </a:r>
            <a:r>
              <a:rPr lang="es-ES" sz="14000" dirty="0" err="1">
                <a:solidFill>
                  <a:schemeClr val="tx2"/>
                </a:solidFill>
                <a:latin typeface="Arial Black" panose="020B0A04020102020204" pitchFamily="34" charset="0"/>
              </a:rPr>
              <a:t>Liturgical</a:t>
            </a:r>
            <a:r>
              <a:rPr lang="es-ES" sz="14000" dirty="0">
                <a:solidFill>
                  <a:schemeClr val="tx2"/>
                </a:solidFill>
                <a:latin typeface="Arial Black" panose="020B0A04020102020204" pitchFamily="34" charset="0"/>
              </a:rPr>
              <a:t> </a:t>
            </a:r>
            <a:r>
              <a:rPr lang="es-ES" sz="14000" dirty="0" err="1">
                <a:solidFill>
                  <a:schemeClr val="tx2"/>
                </a:solidFill>
                <a:latin typeface="Arial Black" panose="020B0A04020102020204" pitchFamily="34" charset="0"/>
              </a:rPr>
              <a:t>Cycle</a:t>
            </a:r>
            <a:endParaRPr lang="en-US" sz="14000" b="1" dirty="0">
              <a:solidFill>
                <a:schemeClr val="tx2"/>
              </a:solidFill>
              <a:highlight>
                <a:srgbClr val="67CBDF"/>
              </a:highlight>
              <a:latin typeface="Arial Black" panose="020B0A04020102020204" pitchFamily="34" charset="0"/>
              <a:ea typeface="Ballerina Script" pitchFamily="2" charset="-128"/>
              <a:cs typeface="Arial" panose="020B0604020202020204" pitchFamily="34" charset="0"/>
            </a:endParaRPr>
          </a:p>
        </p:txBody>
      </p:sp>
      <p:pic>
        <p:nvPicPr>
          <p:cNvPr id="4" name="Picture 3">
            <a:extLst>
              <a:ext uri="{FF2B5EF4-FFF2-40B4-BE49-F238E27FC236}">
                <a16:creationId xmlns:a16="http://schemas.microsoft.com/office/drawing/2014/main" id="{CEF0D96E-4F12-723E-FF04-43C6E444FDCC}"/>
              </a:ext>
            </a:extLst>
          </p:cNvPr>
          <p:cNvPicPr>
            <a:picLocks noChangeAspect="1"/>
          </p:cNvPicPr>
          <p:nvPr/>
        </p:nvPicPr>
        <p:blipFill>
          <a:blip r:embed="rId2"/>
          <a:stretch>
            <a:fillRect/>
          </a:stretch>
        </p:blipFill>
        <p:spPr>
          <a:xfrm>
            <a:off x="3648075" y="997181"/>
            <a:ext cx="4895850" cy="5295900"/>
          </a:xfrm>
          <a:prstGeom prst="rect">
            <a:avLst/>
          </a:prstGeom>
        </p:spPr>
      </p:pic>
      <p:sp>
        <p:nvSpPr>
          <p:cNvPr id="9" name="TextBox 8">
            <a:extLst>
              <a:ext uri="{FF2B5EF4-FFF2-40B4-BE49-F238E27FC236}">
                <a16:creationId xmlns:a16="http://schemas.microsoft.com/office/drawing/2014/main" id="{F3CC2137-378F-B07C-012C-A1D2FA247245}"/>
              </a:ext>
            </a:extLst>
          </p:cNvPr>
          <p:cNvSpPr txBox="1"/>
          <p:nvPr/>
        </p:nvSpPr>
        <p:spPr>
          <a:xfrm>
            <a:off x="158114" y="3291188"/>
            <a:ext cx="3329247" cy="830997"/>
          </a:xfrm>
          <a:prstGeom prst="rect">
            <a:avLst/>
          </a:prstGeom>
          <a:noFill/>
        </p:spPr>
        <p:txBody>
          <a:bodyPr wrap="square">
            <a:spAutoFit/>
          </a:bodyPr>
          <a:lstStyle/>
          <a:p>
            <a:r>
              <a:rPr lang="es-ES" sz="2400" dirty="0" err="1">
                <a:solidFill>
                  <a:schemeClr val="tx2"/>
                </a:solidFill>
                <a:latin typeface="Arial Black" panose="020B0A04020102020204" pitchFamily="34" charset="0"/>
              </a:rPr>
              <a:t>The</a:t>
            </a:r>
            <a:r>
              <a:rPr lang="es-ES" sz="2400" dirty="0">
                <a:solidFill>
                  <a:schemeClr val="tx2"/>
                </a:solidFill>
                <a:latin typeface="Arial Black" panose="020B0A04020102020204" pitchFamily="34" charset="0"/>
              </a:rPr>
              <a:t> </a:t>
            </a:r>
            <a:r>
              <a:rPr lang="es-ES" sz="2400" dirty="0" err="1">
                <a:solidFill>
                  <a:schemeClr val="tx2"/>
                </a:solidFill>
                <a:latin typeface="Arial Black" panose="020B0A04020102020204" pitchFamily="34" charset="0"/>
              </a:rPr>
              <a:t>season</a:t>
            </a:r>
            <a:r>
              <a:rPr lang="es-ES" sz="2400" dirty="0">
                <a:solidFill>
                  <a:schemeClr val="tx2"/>
                </a:solidFill>
                <a:latin typeface="Arial Black" panose="020B0A04020102020204" pitchFamily="34" charset="0"/>
              </a:rPr>
              <a:t> </a:t>
            </a:r>
            <a:r>
              <a:rPr lang="es-ES" sz="2400" dirty="0" err="1">
                <a:solidFill>
                  <a:schemeClr val="tx2"/>
                </a:solidFill>
                <a:latin typeface="Arial Black" panose="020B0A04020102020204" pitchFamily="34" charset="0"/>
              </a:rPr>
              <a:t>of</a:t>
            </a:r>
            <a:r>
              <a:rPr lang="es-ES" sz="2400" dirty="0">
                <a:solidFill>
                  <a:schemeClr val="tx2"/>
                </a:solidFill>
                <a:latin typeface="Arial Black" panose="020B0A04020102020204" pitchFamily="34" charset="0"/>
              </a:rPr>
              <a:t> Christmas </a:t>
            </a:r>
            <a:r>
              <a:rPr lang="es-ES" sz="2400" dirty="0" err="1">
                <a:solidFill>
                  <a:schemeClr val="tx2"/>
                </a:solidFill>
                <a:latin typeface="Arial Black" panose="020B0A04020102020204" pitchFamily="34" charset="0"/>
              </a:rPr>
              <a:t>ends</a:t>
            </a:r>
            <a:r>
              <a:rPr lang="es-ES" sz="2400" dirty="0">
                <a:solidFill>
                  <a:schemeClr val="tx2"/>
                </a:solidFill>
                <a:latin typeface="Arial Black" panose="020B0A04020102020204" pitchFamily="34" charset="0"/>
              </a:rPr>
              <a:t>…</a:t>
            </a:r>
            <a:endParaRPr lang="en-US" sz="2400" dirty="0">
              <a:solidFill>
                <a:schemeClr val="tx2"/>
              </a:solidFill>
            </a:endParaRPr>
          </a:p>
        </p:txBody>
      </p:sp>
      <p:sp>
        <p:nvSpPr>
          <p:cNvPr id="11" name="TextBox 10">
            <a:extLst>
              <a:ext uri="{FF2B5EF4-FFF2-40B4-BE49-F238E27FC236}">
                <a16:creationId xmlns:a16="http://schemas.microsoft.com/office/drawing/2014/main" id="{40443AA1-C84A-FAA7-8FBA-EC54E9ADFA55}"/>
              </a:ext>
            </a:extLst>
          </p:cNvPr>
          <p:cNvSpPr txBox="1"/>
          <p:nvPr/>
        </p:nvSpPr>
        <p:spPr>
          <a:xfrm>
            <a:off x="8813745" y="3237927"/>
            <a:ext cx="3220140" cy="830997"/>
          </a:xfrm>
          <a:prstGeom prst="rect">
            <a:avLst/>
          </a:prstGeom>
          <a:noFill/>
        </p:spPr>
        <p:txBody>
          <a:bodyPr wrap="square">
            <a:spAutoFit/>
          </a:bodyPr>
          <a:lstStyle/>
          <a:p>
            <a:r>
              <a:rPr lang="es-ES" sz="2400" b="1" dirty="0" err="1">
                <a:solidFill>
                  <a:schemeClr val="accent3">
                    <a:lumMod val="50000"/>
                  </a:schemeClr>
                </a:solidFill>
                <a:latin typeface="Arial Black" panose="020B0A04020102020204" pitchFamily="34" charset="0"/>
              </a:rPr>
              <a:t>The</a:t>
            </a:r>
            <a:r>
              <a:rPr lang="es-ES" sz="2400" b="1" dirty="0">
                <a:solidFill>
                  <a:schemeClr val="accent3">
                    <a:lumMod val="50000"/>
                  </a:schemeClr>
                </a:solidFill>
                <a:latin typeface="Arial Black" panose="020B0A04020102020204" pitchFamily="34" charset="0"/>
              </a:rPr>
              <a:t> 1st </a:t>
            </a:r>
            <a:r>
              <a:rPr lang="es-ES" sz="2400" b="1" dirty="0" err="1">
                <a:solidFill>
                  <a:schemeClr val="accent3">
                    <a:lumMod val="50000"/>
                  </a:schemeClr>
                </a:solidFill>
                <a:latin typeface="Arial Black" panose="020B0A04020102020204" pitchFamily="34" charset="0"/>
              </a:rPr>
              <a:t>Ordinary</a:t>
            </a:r>
            <a:r>
              <a:rPr lang="es-ES" sz="2400" b="1" dirty="0">
                <a:solidFill>
                  <a:schemeClr val="accent3">
                    <a:lumMod val="50000"/>
                  </a:schemeClr>
                </a:solidFill>
                <a:latin typeface="Arial Black" panose="020B0A04020102020204" pitchFamily="34" charset="0"/>
              </a:rPr>
              <a:t> </a:t>
            </a:r>
          </a:p>
          <a:p>
            <a:r>
              <a:rPr lang="es-ES" sz="2400" b="1" dirty="0">
                <a:solidFill>
                  <a:schemeClr val="accent3">
                    <a:lumMod val="50000"/>
                  </a:schemeClr>
                </a:solidFill>
                <a:latin typeface="Arial Black" panose="020B0A04020102020204" pitchFamily="34" charset="0"/>
              </a:rPr>
              <a:t>Time </a:t>
            </a:r>
            <a:r>
              <a:rPr lang="es-ES" sz="2400" b="1" dirty="0" err="1">
                <a:solidFill>
                  <a:schemeClr val="accent3">
                    <a:lumMod val="50000"/>
                  </a:schemeClr>
                </a:solidFill>
                <a:latin typeface="Arial Black" panose="020B0A04020102020204" pitchFamily="34" charset="0"/>
              </a:rPr>
              <a:t>begins</a:t>
            </a:r>
            <a:r>
              <a:rPr lang="es-ES" sz="2400" b="1" dirty="0">
                <a:solidFill>
                  <a:schemeClr val="accent3">
                    <a:lumMod val="50000"/>
                  </a:schemeClr>
                </a:solidFill>
                <a:latin typeface="Arial Black" panose="020B0A04020102020204" pitchFamily="34" charset="0"/>
              </a:rPr>
              <a:t>.</a:t>
            </a:r>
            <a:endParaRPr lang="en-US" sz="2400" b="1" dirty="0">
              <a:solidFill>
                <a:schemeClr val="accent3">
                  <a:lumMod val="50000"/>
                </a:schemeClr>
              </a:solidFill>
            </a:endParaRPr>
          </a:p>
        </p:txBody>
      </p:sp>
      <p:sp>
        <p:nvSpPr>
          <p:cNvPr id="12" name="Arrow: Right 11">
            <a:extLst>
              <a:ext uri="{FF2B5EF4-FFF2-40B4-BE49-F238E27FC236}">
                <a16:creationId xmlns:a16="http://schemas.microsoft.com/office/drawing/2014/main" id="{90F20444-4692-3DFD-369C-F1731A4876B1}"/>
              </a:ext>
            </a:extLst>
          </p:cNvPr>
          <p:cNvSpPr/>
          <p:nvPr/>
        </p:nvSpPr>
        <p:spPr>
          <a:xfrm rot="8580120">
            <a:off x="8054975" y="1620360"/>
            <a:ext cx="2192949" cy="724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439CC61-C1DE-9590-6CBF-1CC1034CAF09}"/>
              </a:ext>
            </a:extLst>
          </p:cNvPr>
          <p:cNvSpPr txBox="1"/>
          <p:nvPr/>
        </p:nvSpPr>
        <p:spPr>
          <a:xfrm>
            <a:off x="5314122" y="1736036"/>
            <a:ext cx="781878" cy="246221"/>
          </a:xfrm>
          <a:prstGeom prst="rect">
            <a:avLst/>
          </a:prstGeom>
          <a:solidFill>
            <a:schemeClr val="bg1"/>
          </a:solidFill>
          <a:ln>
            <a:noFill/>
          </a:ln>
        </p:spPr>
        <p:txBody>
          <a:bodyPr wrap="square" rtlCol="0">
            <a:spAutoFit/>
          </a:bodyPr>
          <a:lstStyle/>
          <a:p>
            <a:r>
              <a:rPr lang="en-US" sz="1000" b="1" dirty="0">
                <a:solidFill>
                  <a:schemeClr val="tx2"/>
                </a:solidFill>
                <a:latin typeface="Cambria" panose="02040503050406030204" pitchFamily="18" charset="0"/>
                <a:ea typeface="Cambria" panose="02040503050406030204" pitchFamily="18" charset="0"/>
              </a:rPr>
              <a:t>Christmas</a:t>
            </a:r>
          </a:p>
        </p:txBody>
      </p:sp>
      <p:sp>
        <p:nvSpPr>
          <p:cNvPr id="3" name="TextBox 2">
            <a:extLst>
              <a:ext uri="{FF2B5EF4-FFF2-40B4-BE49-F238E27FC236}">
                <a16:creationId xmlns:a16="http://schemas.microsoft.com/office/drawing/2014/main" id="{C05E8605-19DA-AC6A-0E2D-53ACB78DFF30}"/>
              </a:ext>
            </a:extLst>
          </p:cNvPr>
          <p:cNvSpPr txBox="1"/>
          <p:nvPr/>
        </p:nvSpPr>
        <p:spPr>
          <a:xfrm>
            <a:off x="7003774" y="3168077"/>
            <a:ext cx="1225826" cy="246221"/>
          </a:xfrm>
          <a:prstGeom prst="rect">
            <a:avLst/>
          </a:prstGeom>
          <a:solidFill>
            <a:schemeClr val="accent3">
              <a:lumMod val="60000"/>
              <a:lumOff val="40000"/>
            </a:schemeClr>
          </a:solidFill>
          <a:ln>
            <a:noFill/>
          </a:ln>
        </p:spPr>
        <p:txBody>
          <a:bodyPr wrap="square" rtlCol="0">
            <a:spAutoFit/>
          </a:bodyPr>
          <a:lstStyle/>
          <a:p>
            <a:r>
              <a:rPr lang="en-US" sz="1000" b="1" dirty="0">
                <a:solidFill>
                  <a:schemeClr val="tx2"/>
                </a:solidFill>
                <a:latin typeface="Cambria" panose="02040503050406030204" pitchFamily="18" charset="0"/>
                <a:ea typeface="Cambria" panose="02040503050406030204" pitchFamily="18" charset="0"/>
              </a:rPr>
              <a:t>Ordinary Time</a:t>
            </a:r>
          </a:p>
        </p:txBody>
      </p:sp>
      <p:sp>
        <p:nvSpPr>
          <p:cNvPr id="5" name="TextBox 4">
            <a:extLst>
              <a:ext uri="{FF2B5EF4-FFF2-40B4-BE49-F238E27FC236}">
                <a16:creationId xmlns:a16="http://schemas.microsoft.com/office/drawing/2014/main" id="{F6982D72-A292-9FC2-81F4-5063BED9206D}"/>
              </a:ext>
            </a:extLst>
          </p:cNvPr>
          <p:cNvSpPr txBox="1"/>
          <p:nvPr/>
        </p:nvSpPr>
        <p:spPr>
          <a:xfrm>
            <a:off x="3935896" y="4340895"/>
            <a:ext cx="1232452" cy="246221"/>
          </a:xfrm>
          <a:prstGeom prst="rect">
            <a:avLst/>
          </a:prstGeom>
          <a:solidFill>
            <a:schemeClr val="accent3">
              <a:lumMod val="60000"/>
              <a:lumOff val="40000"/>
            </a:schemeClr>
          </a:solidFill>
          <a:ln>
            <a:noFill/>
          </a:ln>
        </p:spPr>
        <p:txBody>
          <a:bodyPr wrap="square" rtlCol="0">
            <a:spAutoFit/>
          </a:bodyPr>
          <a:lstStyle/>
          <a:p>
            <a:r>
              <a:rPr lang="en-US" sz="1000" b="1" dirty="0">
                <a:solidFill>
                  <a:schemeClr val="tx2"/>
                </a:solidFill>
                <a:latin typeface="Cambria" panose="02040503050406030204" pitchFamily="18" charset="0"/>
                <a:ea typeface="Cambria" panose="02040503050406030204" pitchFamily="18" charset="0"/>
              </a:rPr>
              <a:t>Ordinary Time</a:t>
            </a:r>
          </a:p>
        </p:txBody>
      </p:sp>
      <p:sp>
        <p:nvSpPr>
          <p:cNvPr id="6" name="TextBox 5">
            <a:extLst>
              <a:ext uri="{FF2B5EF4-FFF2-40B4-BE49-F238E27FC236}">
                <a16:creationId xmlns:a16="http://schemas.microsoft.com/office/drawing/2014/main" id="{B4425753-5897-8FB8-3051-EDE25841CE10}"/>
              </a:ext>
            </a:extLst>
          </p:cNvPr>
          <p:cNvSpPr txBox="1"/>
          <p:nvPr/>
        </p:nvSpPr>
        <p:spPr>
          <a:xfrm>
            <a:off x="4073267" y="2932185"/>
            <a:ext cx="657759" cy="246221"/>
          </a:xfrm>
          <a:prstGeom prst="rect">
            <a:avLst/>
          </a:prstGeom>
          <a:solidFill>
            <a:srgbClr val="7030A0"/>
          </a:solidFill>
          <a:ln>
            <a:noFill/>
          </a:ln>
        </p:spPr>
        <p:txBody>
          <a:bodyPr wrap="square" rtlCol="0">
            <a:spAutoFit/>
          </a:bodyPr>
          <a:lstStyle/>
          <a:p>
            <a:r>
              <a:rPr lang="en-US" sz="1000" b="1" dirty="0">
                <a:solidFill>
                  <a:schemeClr val="bg1"/>
                </a:solidFill>
                <a:latin typeface="Cambria" panose="02040503050406030204" pitchFamily="18" charset="0"/>
                <a:ea typeface="Cambria" panose="02040503050406030204" pitchFamily="18" charset="0"/>
              </a:rPr>
              <a:t>Advent</a:t>
            </a:r>
          </a:p>
        </p:txBody>
      </p:sp>
      <p:sp>
        <p:nvSpPr>
          <p:cNvPr id="8" name="TextBox 7">
            <a:extLst>
              <a:ext uri="{FF2B5EF4-FFF2-40B4-BE49-F238E27FC236}">
                <a16:creationId xmlns:a16="http://schemas.microsoft.com/office/drawing/2014/main" id="{89D519CD-CE61-5AEB-3A36-667946839554}"/>
              </a:ext>
            </a:extLst>
          </p:cNvPr>
          <p:cNvSpPr txBox="1"/>
          <p:nvPr/>
        </p:nvSpPr>
        <p:spPr>
          <a:xfrm>
            <a:off x="7500731" y="4607469"/>
            <a:ext cx="728870" cy="246221"/>
          </a:xfrm>
          <a:prstGeom prst="rect">
            <a:avLst/>
          </a:prstGeom>
          <a:solidFill>
            <a:srgbClr val="7030A0"/>
          </a:solidFill>
          <a:ln>
            <a:noFill/>
          </a:ln>
        </p:spPr>
        <p:txBody>
          <a:bodyPr wrap="square" rtlCol="0">
            <a:spAutoFit/>
          </a:bodyPr>
          <a:lstStyle/>
          <a:p>
            <a:r>
              <a:rPr lang="en-US" sz="1000" b="1" dirty="0">
                <a:solidFill>
                  <a:schemeClr val="bg1"/>
                </a:solidFill>
                <a:latin typeface="Cambria" panose="02040503050406030204" pitchFamily="18" charset="0"/>
                <a:ea typeface="Cambria" panose="02040503050406030204" pitchFamily="18" charset="0"/>
              </a:rPr>
              <a:t>Lent</a:t>
            </a:r>
          </a:p>
        </p:txBody>
      </p:sp>
      <p:sp>
        <p:nvSpPr>
          <p:cNvPr id="13" name="TextBox 12">
            <a:extLst>
              <a:ext uri="{FF2B5EF4-FFF2-40B4-BE49-F238E27FC236}">
                <a16:creationId xmlns:a16="http://schemas.microsoft.com/office/drawing/2014/main" id="{3ABF5E92-459D-FFDE-4821-9DB366BB3AB7}"/>
              </a:ext>
            </a:extLst>
          </p:cNvPr>
          <p:cNvSpPr txBox="1"/>
          <p:nvPr/>
        </p:nvSpPr>
        <p:spPr>
          <a:xfrm>
            <a:off x="5466522" y="5320749"/>
            <a:ext cx="629478" cy="246221"/>
          </a:xfrm>
          <a:prstGeom prst="rect">
            <a:avLst/>
          </a:prstGeom>
          <a:solidFill>
            <a:schemeClr val="bg1"/>
          </a:solidFill>
          <a:ln>
            <a:noFill/>
          </a:ln>
        </p:spPr>
        <p:txBody>
          <a:bodyPr wrap="square" rtlCol="0">
            <a:spAutoFit/>
          </a:bodyPr>
          <a:lstStyle/>
          <a:p>
            <a:r>
              <a:rPr lang="en-US" sz="1000" b="1" dirty="0">
                <a:solidFill>
                  <a:schemeClr val="tx2"/>
                </a:solidFill>
                <a:latin typeface="Cambria" panose="02040503050406030204" pitchFamily="18" charset="0"/>
                <a:ea typeface="Cambria" panose="02040503050406030204" pitchFamily="18" charset="0"/>
              </a:rPr>
              <a:t>Easter</a:t>
            </a:r>
          </a:p>
        </p:txBody>
      </p:sp>
      <p:sp>
        <p:nvSpPr>
          <p:cNvPr id="14" name="TextBox 13">
            <a:extLst>
              <a:ext uri="{FF2B5EF4-FFF2-40B4-BE49-F238E27FC236}">
                <a16:creationId xmlns:a16="http://schemas.microsoft.com/office/drawing/2014/main" id="{95A6EA3D-FCF8-35B2-8A1A-2FB55AD43861}"/>
              </a:ext>
            </a:extLst>
          </p:cNvPr>
          <p:cNvSpPr txBox="1"/>
          <p:nvPr/>
        </p:nvSpPr>
        <p:spPr>
          <a:xfrm>
            <a:off x="6707049" y="5221357"/>
            <a:ext cx="992464" cy="246221"/>
          </a:xfrm>
          <a:prstGeom prst="rect">
            <a:avLst/>
          </a:prstGeom>
          <a:solidFill>
            <a:srgbClr val="FF0000"/>
          </a:solidFill>
          <a:ln>
            <a:noFill/>
          </a:ln>
        </p:spPr>
        <p:txBody>
          <a:bodyPr wrap="square" rtlCol="0">
            <a:spAutoFit/>
          </a:bodyPr>
          <a:lstStyle/>
          <a:p>
            <a:r>
              <a:rPr lang="en-US" sz="1000" b="1" dirty="0">
                <a:solidFill>
                  <a:schemeClr val="tx2"/>
                </a:solidFill>
                <a:latin typeface="Cambria" panose="02040503050406030204" pitchFamily="18" charset="0"/>
                <a:ea typeface="Cambria" panose="02040503050406030204" pitchFamily="18" charset="0"/>
              </a:rPr>
              <a:t>Holy Week</a:t>
            </a:r>
          </a:p>
        </p:txBody>
      </p:sp>
    </p:spTree>
    <p:extLst>
      <p:ext uri="{BB962C8B-B14F-4D97-AF65-F5344CB8AC3E}">
        <p14:creationId xmlns:p14="http://schemas.microsoft.com/office/powerpoint/2010/main" val="102684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animBg="1"/>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745</Words>
  <Application>Microsoft Office PowerPoint</Application>
  <PresentationFormat>Widescreen</PresentationFormat>
  <Paragraphs>63</Paragraphs>
  <Slides>19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Aharoni</vt:lpstr>
      <vt:lpstr>Arial</vt:lpstr>
      <vt:lpstr>Arial Black</vt:lpstr>
      <vt:lpstr>Cambria</vt:lpstr>
      <vt:lpstr>Segoe Print</vt:lpstr>
      <vt:lpstr>Times New Roman</vt:lpstr>
      <vt:lpstr>Nature Illustration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7</cp:revision>
  <dcterms:modified xsi:type="dcterms:W3CDTF">2023-01-09T21:59:08Z</dcterms:modified>
</cp:coreProperties>
</file>