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58" r:id="rId3"/>
    <p:sldId id="260" r:id="rId4"/>
    <p:sldId id="261" r:id="rId5"/>
    <p:sldId id="259" r:id="rId6"/>
    <p:sldId id="262" r:id="rId7"/>
    <p:sldId id="263" r:id="rId8"/>
    <p:sldId id="272" r:id="rId9"/>
    <p:sldId id="264" r:id="rId10"/>
    <p:sldId id="265" r:id="rId11"/>
    <p:sldId id="270" r:id="rId12"/>
    <p:sldId id="271" r:id="rId13"/>
    <p:sldId id="269"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494D2"/>
    <a:srgbClr val="E094BC"/>
    <a:srgbClr val="D97DAD"/>
    <a:srgbClr val="DD59C1"/>
    <a:srgbClr val="D2639D"/>
    <a:srgbClr val="652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00:27:46.265"/>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204 0,'2'38,"3"-1,0-1,3 1,15 47,5 22,2 26,76 401,59 608,-145-1016,5-1,61 181,99 144,-138-340,47 156,-79-209,-2 1,-3 0,-2 1,0 107,-10-126,1-20,0 1,1 0,2-1,3 22,1-26,0-20,1-31,-4-29,-2 0,-3 1,-3-1,-2 0,-4 1,-2 1,-29-83,0 31,-5 1,-122-210,-114-200,233 415,5-2,-59-229,91 265,4 0,1-143,-1-5,5 168,-2-21,-3 0,-33-131,33 167,2-1,2 0,1 0,2 0,2 0,6-53,5 39,-8 45,-1 0,0 0,-1 0,0 0,0 0,-1-12,-1 19,1 0,-1-1,0 1,0 0,0 0,-1 1,1-1,-1 0,1 0,-1 1,0-1,0 1,0-1,0 1,-1 0,1 0,0 0,-1 0,0 0,1 1,-1-1,0 1,0 0,-4-2,2 1,-1 0,1 0,-1 1,1-1,-1 1,1 1,-1-1,0 1,0 0,1 0,-1 0,-8 3,11-2,0 0,0 0,0 0,0 1,1-1,-1 1,0 0,1 0,0 0,-1 0,1 0,0 0,0 0,0 1,0-1,1 1,-1 0,1-1,-1 1,1 0,0 0,0 0,0 0,0 6,-4 27,3-1,0 1,6 54,-1-18,-1-42,1 1,1 0,1-1,2 0,1 0,20 49,2-17,70 112,19 16,132 291,-223-409,22 87,-29-83,36 80,79 117,-117-242,2 0,0-2,2 0,1-2,1 0,38 30,-61-56,-1 1,1-1,-1 0,1 1,0-1,0 0,-1 0,1 0,0 0,0 0,0 0,0-1,0 1,0-1,0 1,0-1,0 0,0 0,1 0,-1 0,0 0,0 0,0-1,0 1,0-1,0 1,0-1,0 0,2-1,-2-1,1 1,-1-1,0 0,1 0,-2 0,1 0,0 0,-1 0,1-1,-1 1,0-1,0 1,0-1,-1 1,1-1,-1 1,0-5,1-19,-1 1,-2-1,0 1,-2 0,-13-47,-54-125,39 114,-39-114,8-4,10-2,8-2,9-2,10-1,0-355,27 528,1 9,-2 0,0 0,-2 0,-1 1,-12-52,11 70,1 10,-1 22,1 36,8 45,28 169,-9-106,77 587,39 336,-123-914,62 432,-51-488,6-1,75 179,-101-280,49 118,-7 1,37 157,-82-274,0 0,2-1,0 1,2-2,0 1,1-1,1 0,0-1,2-1,0 0,1 0,1-2,21 20,580 451,35-52,-646-431,418 298,-312-209,159 168,5 52,348 348,-165-186,-170-113,-49-56,-162-207,-47-58,2 0,64 60,99 54,-109-89,93 90,-152-125,-2 1,-1 1,-2 2,19 37,41 58,-70-112,2 0,0-1,1-1,1 0,22 16,135 80,-80-53,-3-2,-38-27,-3 3,0 2,65 60,-112-92,0-1,0 1,0 0,0 0,0 1,0-1,-1 0,1 1,-1-1,0 0,0 1,0 0,0-1,0 1,0 0,-1-1,1 1,-1 0,0 5,-1-6,1 1,-1-1,0 0,0 1,-1-1,1 0,0 0,-1 0,1 0,-1 0,0 0,1-1,-1 1,0 0,0-1,0 1,-4 1,-6 3,1-1,-1-1,-1 0,1 0,0-1,-1-1,-16 2,-301-2,161-5,125 3,12 2,0-2,1-1,-1-2,0-1,-55-15,69 13,-454-170,427 154,0-2,2-2,1-2,-45-39,19 6,-85-97,145 149,-476-587,293 324,7 30,179 237,-217-247,-257-224,374 371,4-5,6-4,-105-164,-218-238,276 356,-181-265,-93-327,243 418,1 9,-33-56,-38-79,183 326,-54-177,95 244,5 13,-3 1,-42-93,20 72,9 14,-51-76,54 99,2 0,2-2,1-1,2 0,2-2,2 0,-19-76,-33-184,51 186,6 0,4-126,5 146,0 43,9-96,-7 148,0 1,0 0,-1-1,1 1,0 0,0 0,0-1,1 1,-1 0,0-1,0 1,0 0,0 0,0-1,0 1,0 0,0 0,0-1,1 1,-1 0,0 0,0-1,0 1,1 0,-1 0,0 0,0-1,1 1,-1 0,0 0,0 0,1 0,-1 0,0 0,0-1,1 1,-1 0,0 0,0 0,1 0,-1 0,12 10,8 20,-20-29,66 129,88 250,-26 2,70 184,-136-420,193 528,-239-615,17 55,20 131,31 159,-64-321,67 223,-12-52,4-14,-38-124,-37-103,1 0,0-1,0 1,1-1,1 0,0-1,12 15,-19-26,0 0,0 0,0 1,1-1,-1 0,0 0,0 0,1 0,-1 0,0 0,0 1,1-1,-1 0,0 0,1 0,-1 0,0 0,0 0,1 0,-1 0,0 0,0 0,1 0,-1 0,0-1,1 1,-1 0,0 0,0 0,1 0,-1 0,0 0,0-1,0 1,1 0,-1 0,0 0,0-1,0 1,1 0,-1 0,0-1,0 1,0 0,0 0,0-1,0 1,0 0,1 0,-1-1,0 1,0 0,0 0,0-1,4-18,-4 17,1-19,0 0,-2 1,0-1,-1 0,-2 0,0 0,-1 1,-13-36,-11-14,-39-68,9 33,-97-132,-95-82,220 285,-1 2,-2 0,-1 3,-2 0,-47-27,81 54,0 0,0 0,0 0,-1 1,1-1,0 1,0 0,-1 0,1 0,-1 0,1 1,-1-1,0 1,1 0,-7 0,7 1,1 0,0 0,0 0,0 1,1-1,-1 0,0 1,0-1,1 1,-1 0,1-1,-1 1,1 0,0 0,0 0,-1 0,2 0,-1 0,0 0,0 1,1-1,-1 0,1 0,-1 1,1 3,-4 35,2 1,5 78,1-69,-6 60,2-109,0 1,0 0,0 0,-1-1,1 1,-1 0,0-1,0 1,0-1,0 1,0-1,-1 1,1-1,-1 0,0 0,1 0,-1 0,0 0,0 0,0 0,0-1,-1 1,1-1,0 1,-1-1,1 0,-1 0,1 0,-1 0,0 0,1-1,-1 1,0-1,1 0,-1 0,0 0,0 0,1 0,-1 0,0-1,1 0,-1 1,0-1,1 0,-1 0,1 0,-1-1,1 1,0 0,0-1,-1 0,1 1,0-1,0 0,1 0,-1 0,0 0,1-1,-1 1,-1-3,-1-9,0 0,0 0,1 0,1 0,1 0,0-1,0 1,2-1,0 1,0 0,1-1,1 1,1 0,0 0,0 1,2-1,10-21,4 8,0 0,2 1,0 1,2 2,51-41,149-85,-191 131,1 1,0 2,68-20,-98 34,0 0,0 0,0 1,0-1,1 1,-1 0,0 0,0 0,0 0,0 1,0 0,0 0,0 0,0 0,0 1,-1-1,1 1,0 0,-1 0,1 0,-1 1,0-1,6 6,3 5,-1 1,0 0,-1 1,12 21,3 4,74 98,29 44,58 125,-132-188,-40-83,1 5,-15-29,-15-28,-6-10,11 18,10 21,12 14,1-1,1 0,1-1,19 23,5 10,274 482,-245-402,-6 2,46 159,-95-262,11 42,-22-73,-1 0,0 1,0-1,-1 0,0 0,0 0,0 1,-1-1,-2 11,3-16,-1 0,1-1,-1 1,1 0,-1 0,0-1,1 1,-1 0,0-1,1 1,-1-1,0 1,0-1,0 1,1-1,-1 1,0-1,0 0,0 0,0 1,0-1,0 0,0 0,0 0,0 0,1 0,-1 0,0 0,0 0,0-1,0 1,0 0,0 0,0-1,1 1,-1-1,0 1,0-1,-1 0,-38-23,35 20,-305-228,307 229,-1 0,0 0,0 0,0 1,-1-1,1 1,-9-3,12 4,-1 1,1 0,0 0,0 0,0 0,-1 0,1 1,0-1,0 0,0 0,0 1,-1-1,1 1,0-1,0 1,0-1,0 1,0 0,0-1,0 1,0 0,1 0,-1 0,0 0,0 0,1 0,-1 0,0 0,1 0,-1 0,1 0,-1 0,1 0,0 0,-1 1,1-1,0 2,-5 26,0 1,3-1,0 1,2 0,4 33,-1 4,-2-7,10 64,-8-102,2 1,0-1,2 0,0 0,2-1,11 20,215 380,-184-346,-33-50,27 50,-36-58,1-1,1 0,0-1,1 0,16 16,-27-31,-1 1,0-1,0 0,0 1,1-1,-1 0,0 1,1-1,-1 0,0 1,1-1,-1 0,0 0,1 1,-1-1,1 0,-1 0,0 0,1 0,-1 0,1 0,-1 1,0-1,1 0,-1 0,1 0,-1 0,1-1,-1 1,0 0,1 0,-1 0,1 0,-1 0,0 0,1-1,-1 1,1 0,-1 0,0-1,1 1,-1 0,1-1,7-24,-4-39,-4 60,-1-134,-21-162,21 291,0 0,0 1,1-1,0 0,0 1,1-1,0 0,3-9,-3 16,0 0,0 0,0 0,0 0,1 0,-1 0,0 0,1 0,0 0,-1 1,1-1,0 1,0-1,-1 1,1 0,0 0,0 0,1 0,-1 0,0 0,0 0,0 1,1-1,-1 1,0 0,1-1,-1 1,0 0,0 1,1-1,-1 0,0 1,1-1,-1 1,4 1,3 0,1 2,-1-1,0 1,0 0,0 1,0 0,-1 1,10 8,60 60,-43-40,326 300,-247-237,162 103,-244-179,51 22,-70-37,1 0,0-2,0 1,0-2,1 0,25 3,-38-6,1 0,-1 0,0 0,0 0,0 0,0-1,1 1,-1-1,0 1,0-1,0 0,0 1,0-1,0 0,0-1,-1 1,1 0,0 0,-1-1,1 1,0-1,1-2,-2 2,0-1,1 0,-1 0,0 0,-1 0,1 0,0 0,-1-1,0 1,0 0,0 0,0 0,-1-5,-1-4,-1 0,0 0,-1 0,0 0,-1 1,-9-18,1 11,-1 1,0 0,-1 1,0 1,-20-15,-38-39,55 46,12 14,0 1,-1 0,-1 0,-12-10,19 17,-1-1,0 1,0 0,0 0,0 0,0 0,0 0,0 1,0-1,0 0,0 1,0 0,0-1,0 1,0 0,0 0,-1 0,1 1,0-1,0 0,0 1,0 0,0-1,0 1,0 0,0 0,-3 2,-9 7,1 0,0 2,0 0,1 0,1 1,-15 21,-54 93,76-121,-193 310,123-199,56-89,1 1,-13 33,26-51,-1 0,2 1,0 0,0 0,1 0,0 0,1 0,1 23,1-30,-1-1,1 1,0-1,1 0,-1 0,1 0,-1 0,1 0,1 0,-1 0,0-1,1 1,0-1,0 1,0-1,0 0,0 0,1-1,-1 1,1-1,0 1,0-1,0 0,0-1,0 1,0-1,0 1,0-1,6 0,14 3,0-1,1-1,-1-2,27-2,-23 1,35 5,-1 1,-1 4,1 2,83 27,-134-34,1 0,-1 0,16 10,-25-13,0 0,1 1,-1 0,0-1,0 1,0 0,0 0,0 0,2 5,-3-7,-1 1,1 0,-1 0,0 0,0 0,1 0,-1 0,0-1,0 1,0 0,0 0,0 0,0 0,0 0,0 0,-1 0,1 0,0-1,0 1,-1 0,1 0,-1 0,1 0,0-1,-1 1,0 0,1 0,-2 0,0 1,0-1,0 0,0 0,0 0,0-1,-1 1,1-1,0 1,0-1,0 1,-1-1,1 0,0 0,-1 0,1-1,0 1,0 0,-1-1,1 0,0 1,0-1,0 0,0 0,-3-2,-50-27,-15-24,64 49,0-1,1 0,0 0,0 0,0 0,1-1,-1 1,-5-15,10 20,-1-1,0 1,1-1,-1 1,1 0,0-1,0 1,-1-1,1 1,0-1,0 1,0-1,0 1,1 0,-1-1,0 1,1-1,-1 1,1 0,-1-1,1 1,-1 0,1-1,0 1,0 0,0 0,1-2,0 2,1-1,-1 1,1 0,-1-1,1 1,0 0,-1 0,1 1,0-1,0 1,0-1,5 1,5 0,0 1,0 0,0 1,-1 0,15 5,17 11,-1 2,-1 1,60 42,-4-3,218 116,196 113,-464-261,13 11,3-4,102 41,336 142,-194-78,496 140,-791-276,29 9,0 1,-1 3,-1 1,-1 2,0 2,-2 1,53 43,-31-15,-5-1,3-3,2-3,92 53,-127-84,187 108,-209-120,0 0,0 1,-1-1,1 0,0 1,0-1,-1 1,1-1,-1 1,1 0,-1-1,0 1,0 0,1 0,-1 0,-1 0,1 0,0 1,0-1,-1 0,1 0,-1 0,0 1,0-1,0 3,-1-3,0 0,0 0,0 0,0 0,-1 0,1 0,-1-1,1 1,-1 0,0-1,0 0,0 1,0-1,1 0,-2 0,1 0,0 0,0 0,0 0,0-1,-1 1,1-1,0 1,0-1,-3 0,-45 4,-1-1,-63-6,23 0,53 2,0-1,1-3,0-1,0-1,0-2,1-2,0-1,1-2,-40-22,-72-32,129 61,0 2,-1-1,0 2,0 1,0 0,0 1,-1 1,1 1,-1 1,-24 4,-20 6,-105 34,149-39,-65 25,77-27,0 0,0 0,1 1,0 0,0 0,0 1,0-1,-5 9,11-14,0 1,0 0,0 0,1-1,-1 1,0 0,1 0,-1 0,1 0,-1 0,1 0,-1 0,1 0,0 0,0 0,-1 1,1-1,0 0,0 0,0 0,0 0,0 0,0 0,0 0,1 1,-1-1,0 0,1 0,-1 0,1 1,1 0,0 0,0-1,0 1,1-1,-1 1,0-1,0 0,1 0,-1 0,0 0,1-1,4 2,12 1,1-1,32-1,-47-1,4-1,-1 2,0-1,1 1,-1 1,13 3,-20-5,0 1,0-1,0 1,0-1,0 1,1-1,-2 1,1 0,0 0,0-1,0 1,0 0,0 0,0 0,-1 0,1 0,0 0,-1 0,1 2,0-2,-1 1,-1-1,1 1,0-1,0 1,0-1,-1 1,1-1,-1 1,1-1,-1 0,0 1,0-1,1 0,-1 1,0-1,0 0,0 0,0 0,-2 2,-3 1,1 1,-1-1,0 0,0 0,0-1,-1 0,0 0,1 0,-1-1,0 0,0 0,0-1,-12 1,-14 0,-56-3,56 0,19 1,0 0,0-1,0-1,0 0,1-1,-1-1,1 0,0 0,0-2,0 1,1-2,0 1,0-2,0 0,1 0,-16-16,-249-252,225 226,-3 3,-2 3,-1 2,-85-46,25 24,-206-80,182 86,-57-8,146 52,1-2,1-3,-66-33,102 42,-1 0,1-1,1-1,0 0,0-1,1 0,1-1,1 0,0-1,-11-20,3 0,2-1,1 0,-16-61,30 92,-1 1,0-1,0 1,0 0,-1-1,1 1,-1 0,-5-6,7 9,0 1,1-1,-1 1,0-1,1 1,-1-1,0 1,0-1,1 1,-1-1,0 1,0 0,0-1,0 1,0 0,1 0,-1 0,0 0,0 0,-2 0,2 0,0 1,0 0,0-1,0 1,0 0,0-1,0 1,0 0,0 0,0 0,1 0,-1 0,0 0,1 0,-1 0,1 0,-1 1,1-1,-1 0,1 1,-12 37,2-1,-11 79,19-104,0-1,-1 1,0-1,-11 24,13-34,1 0,-1 1,-1-1,1 0,0 0,0 0,-1 0,1 0,-1 0,0 0,1 0,-1-1,0 1,0 0,0-1,0 0,0 1,-1-1,1 0,0 0,-1 0,1-1,0 1,-1-1,1 1,-1-1,1 0,-1 0,1 0,-1 0,-4-1,5 0,0 0,0 0,0 0,0 0,0-1,0 1,0-1,1 1,-1-1,1 0,-1 0,1 1,-1-1,1 0,0 0,0-1,0 1,0 0,1 0,-1 0,0-1,0-1,-6-58,6 56,0-362,5 166,-2-15,-5-241,1 432,-1-1,0 1,-2 1,-1-1,-1 1,-2 0,0 0,-22-40,21 48,-1 0,-1 0,-1 1,0 0,-1 1,0 1,-2 0,1 1,-2 1,0 0,-33-17,-29-6,-2 4,-1 2,-115-22,-38-1,233 52,-1-1,0 1,1-1,-1 0,0 0,1 0,-1 0,1 0,-1-1,1 1,0-1,0 1,0-1,-1 0,2 0,-1 0,0 0,-2-4,3 5,1-1,-1 1,1-1,0 0,0 1,0-1,0 1,0-1,0 1,0-1,0 0,0 1,1-1,-1 1,1-1,-1 1,1-1,0 1,-1 0,1-1,0 1,0 0,0-1,0 1,0 0,0 0,0 0,1 0,-1 0,0 0,1 0,1-1,17-10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00:29:07.263"/>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1 1,'2'80,"5"1,3-1,3 0,4-1,39 112,65 184,111 317,-132-390,-51-157,25 93,-68-218,1 1,1-1,20 37,5 12,-13-26,2-2,49 69,0-1,-50-67,-1 0,20 69,-21-58,29 62,15-5,-38-69,-2 1,25 63,-6-1,-19-51,16 58,9 23,-10-28,-11-39,2 0,3-2,3-2,47 65,-37-57,206 368,-249-435,34 56,14 28,25 57,13 31,-2-1,-13-30,-58-115,1 0,2-2,40 51,77 70,-28-34,-105-112,269 339,-181-226,-55-73,22 20,-35-40,30 40,62 94,-81-113,2-1,1-2,2-2,2-2,60 45,191 128,116 88,-165-119,-158-109,48 33,-76-62,90 85,-94-78,87 63,44 32,-90-79,249 155,-300-193,63 51,7 5,121 48,-104-62,-96-49,0 1,-2 2,-1 1,30 30,-44-35,-1 1,-1 1,16 29,-24-40,-2 0,0 0,0 0,-1 1,0-1,-1 1,0 0,-1-1,1 20,-1-2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00:29:36.946"/>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200 268,'1'19,"0"0,2-1,0 1,1-1,12 36,47 86,-9-22,331 819,-207-584,-57-123,311 788,-259-570,-122-316,-12-38,-5 3,23 105,-39-120,3-1,33 83,-40-129,2 0,2-1,1-1,1-1,2-1,49 55,-48-63,-1 1,-2 0,0 2,-1 0,-2 2,0-1,-2 2,13 36,22 57,5-2,102 161,-92-168,118 182,-134-228,2-3,72 71,37 18,-18-9,-134-135,48 57,53 82,-61-80,80 89,84 35,-109-104,265 258,-307-274,-47-53,0-1,1-1,23 20,245 216,-133-130,-105-89,79 76,-60-44,-26-28,-2 1,54 75,86 160,-2-41,-116-167,3-3,93 75,-25-11,-82-85,68 79,-77-78,14 15,3-3,65 52,-105-95,148 108,-131-100,1-1,0-1,48 17,-56-24,0 0,-1 2,0 0,30 24,-50-33,0 0,0 0,0 0,-1 1,1-1,-1 1,0 0,-1 0,1 0,-1 0,0 0,0 1,0-1,-1 1,0-1,1 10,0 12,-1-1,-4 36,1-21,3 11,0-28,-4 47,2-64,0-1,-1 1,0 0,0-1,0 1,0-1,-1 0,0 0,-1 0,1 0,-7 7,-88 114,90-119,0-1,-1 0,1-1,-1 0,-1-1,1 0,-11 5,-73 23,61-26,0-2,-1-2,1-1,-1-1,-39-5,-9 2,49 0,1-1,-1-1,1-1,1-2,-59-21,-142-77,11 5,-306-91,497 182,0-2,1-1,0-1,1-1,1-2,0-1,1-1,0-1,-34-35,-97-131,98 118,-3 2,-81-67,72 70,-108-122,115 97,-91-168,92 147,-4 0,-4 3,-110-126,110 152,5-2,3-3,3-3,-60-122,-48-141,157 326,2 0,-7-29,-14-39,-52-84,-8 4,-7 4,-7 4,-143-172,150 205,49 63,29 47,-32-32,13 15,-4-4,-81-61,71 63,-46-48,63 54,2-2,1-1,2-2,-25-42,34 46,-32-57,-45-107,46 62,-42-94,-19-8,-28-56,98 210,17 31,-62-95,64 111,1-1,2-1,-19-55,38 91,-114-325,22 56,30 47,8 25,45 167,2 0,1 0,-3-55,7 69,-1 0,-1 0,-1 1,0-1,-11-21,-54-94,44 85,-14-35,-34-101,58 141,-6-19,4-1,2-1,-9-74,-6-55,18 118,7 42,-4-49,9 59,-2 1,-1-1,-1 1,-9-23,6 23,2-1,1 1,-6-49,9-10,8-96,-4 173,-1-1,2 1,-1 0,1 0,-1 1,2-1,-1 0,1 0,0 1,0 0,0 0,1-1,-1 2,1-1,1 0,-1 1,1 0,7-6,6-1,0 1,1 0,0 2,23-8,-19 7,6-3,0 2,0 1,1 1,0 2,0 1,0 1,1 1,52 3,-73 2,1 1,-1 0,0 0,0 1,0 0,-1 1,1 0,-1 0,0 1,0 0,-1 1,0 0,0 0,-1 1,13 15,3 9,-1 0,35 68,-36-54,-2 0,-2 1,-3 1,12 63,-21-93,0 1,15 31,-13-35,-1 0,0 1,-1-1,4 28,-4 16,-6 85,-1-96,2 0,2 0,9 55,7 21,-12-74,17 70,10 22,16 53,-40-160,-1 2,4 52,1 5,20 102,-24-140,-5-28,1 1,2-1,12 34,37 86,71 165,-43-145,-77-153,-2 0,0 0,-1 0,0 1,-1-1,1 23,12 52,176 489,-138-447,6-4,98 159,46 72,-170-296,20 25,-34-60,29 61,86 189,65 156,-187-402,1-1,2-1,37 54,73 75,0 3,-22-7,107 217,-142-241,31 63,-77-143,3-2,2 0,2-2,3-1,59 66,-64-81,-2 1,-2 0,-1 2,-1 1,-2 1,-1 0,-3 2,0 0,10 44,-25-80,1 8,0-1,1 1,0-1,1 1,0-1,0 0,1 0,11 15,-16-24,1 0,-1 1,0-1,1 0,-1 1,1-1,-1 0,0 0,1 1,-1-1,1 0,-1 0,1 0,-1 1,1-1,-1 0,1 0,-1 0,1 0,-1 0,1 0,-1 0,1 0,-1 0,1 0,-1 0,1-1,-1 1,0 0,1 0,-1 0,1-1,-1 1,1 0,-1 0,0-1,1 1,-1 0,0-1,1 1,-1 0,0-1,1 1,-1-1,0 1,0-1,1 1,-1-1,0 1,0 0,0-1,0 1,0-1,0 1,0-1,0 1,0-1,0 1,0-1,0 1,0-1,0 0,3-35,-8 0,-2 0,-1 1,-1 0,-2 1,-28-60,-21-67,-1-14,1 7,52 141,2-2,1 1,1-1,-1-34,7-151,57 288,96 129,-85-116,76 124,-112-154,-4 1,-2 1,-2 1,28 103,-25-53,5 17,18 137,-44-224,1-1,3 0,18 44,-3-8,-17-47,2 0,0-1,2-1,1 0,2-1,0 0,1-1,2-2,0 1,1-2,47 36,-7-9,-47-35,1 0,1-2,0 0,0 0,1-2,18 9,20 5,72 44,-124-65,32 15,0-2,55 16,-11-3,-6-1,130 54,-179-69,1 1,-2 1,0 2,0 0,35 33,93 89,-114-105,3-1,0-1,52 27,-64-42,1-1,1-2,1-1,-1-2,2 0,-1-3,1 0,1-2,-1-2,0 0,48-4,-51 1,1 0,51 9,-66-5,1 0,-1 0,0 2,-1-1,1 2,24 15,2-4,-35-17,-1 0,0 1,0 0,0 0,0 0,-1 1,1 0,0 0,-1 0,7 7,-10-10,-1 1,0-1,0 0,0 1,0-1,0 1,0-1,0 1,-1-1,1 1,0-1,0 1,0-1,0 0,-1 1,1-1,0 1,0-1,-1 0,1 1,0-1,0 0,-1 1,1-1,-1 0,1 1,0-1,-1 0,1 0,-1 1,1-1,0 0,-1 0,1 0,-1 0,1 0,-1 0,1 1,-1-1,1 0,-1 0,0-1,-23 5,24-4,-51 3,0-2,0-2,0-3,0-2,1-2,-75-21,15-5,-74-17,170 47,0-1,1 0,-1-1,-13-8,-22-9,-16-2,13 6,-95-49,73 30,-2 3,-123-38,196 72,-16-6,1-1,0-1,0 0,1-1,-24-20,-72-71,85 73,-2 2,0 0,-57-36,46 41,1-2,2-2,0-1,2-3,-36-34,-55-88,109 127,2-2,0 0,2 0,-16-42,-59-244,69 231,10 45,-1 0,-3 2,0 0,-28-47,28 62,-1 1,0 0,-2 1,-18-16,28 27,0 1,0-1,0 1,-1 1,0-1,-10-4,16 8,0 1,-1-1,1 0,0 1,0-1,0 1,0-1,0 1,-1 0,1 0,0 0,0 0,0 1,-1-1,1 1,0-1,0 1,0 0,0 0,0-1,0 1,0 1,0-1,0 0,1 0,-1 1,0-1,1 1,-3 3,-3 6,1 0,0 0,1 1,0 0,1 0,1 0,0 1,0-1,1 1,0 24,1-15,1 0,2 0,0-1,1 1,10 35,-7-43,1 0,0 0,0-1,1 0,16 19,-14-20,-1 1,0 1,-1-1,10 24,-50-57,-55-64,-84-107,114 124,19 24,1-3,3-1,1-1,-50-101,72 126,-2 1,-23-31,20 30,-23-42,-5-18,-22-50,44 89,-2 1,-2 1,-2 1,-50-56,52 64,8 11,-87-108,-110-180,208 298,-47-80,-86-111,109 161,-45-81,51 79,-1 1,-35-42,-62-90,88 121,-2 2,-47-52,10 33,-3 3,-124-83,114 89,2-4,-87-88,55 34,-242-267,328 351,6 7,1 0,2-1,-24-42,32 45,-4-4,1 0,2-2,2 1,1-2,1 0,-6-36,11 34,-2 0,-1 0,-2 1,-1 0,-19-37,13 30,-16-55,-4-12,27 79,3 1,0-1,-6-57,11 60,-2 0,0 0,-2 0,0 0,-17-34,0 6,-18-58,-13-33,42 110,1-1,2-1,1 0,2 0,-2-65,-12-56,-35-74,30 134,-21-154,-25-300,32 351,-11-85,50 72,0 6,-14 108,8 66,-3-56,10-336,1 203,-1 219,0 0,0 1,0-1,1 0,-1 1,1-1,0 0,1 1,-1 0,1-1,0 1,0 0,0 0,5-8,-4 10,1-1,-1 0,1 1,0-1,-1 1,1 0,0 0,0 1,0-1,1 1,-1 0,0 0,0 0,1 1,-1-1,6 1,57-1,98 9,-155-7,1 0,-1 2,0-1,0 1,0 0,-1 1,1 0,-1 1,0 0,0 0,-1 1,1 0,-1 1,-1 0,1 0,-1 0,0 1,-1 0,0 0,0 1,8 16,66 149,-16-40,-47-91,27 52,-35-75,0 1,-2 0,0 1,4 25,-7-31,60 280,-56-250,-2 1,-2 0,-3 0,-5 64,1 1,1 28,5 161,4-240,25 101,-8-48,-17-82,17 44,-16-53,0 1,-2 0,5 39,-4 32,-4-38,21 106,8-10,-14-61,37 115,-1-6,-38-147,-3 1,9 72,-14-80,3 19,3 9,6 144,-21-178,2-1,2 1,2-1,1 0,2 0,16 45,5 1,45 116,-35-114,-5-5,68 115,-65-143,53 60,17 42,-74-105,51 63,-67-92,-1 0,-1 1,18 41,-19-37,0-1,2-1,18 24,129 146,-137-165,2-2,34 30,-31-32,103 116,-53-52,-24-35,-35-36,-1 1,-2 0,0 2,20 30,80 119,8 15,180 375,-294-535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B36E8-D2E3-4540-A93C-909E988CA6F4}" type="datetimeFigureOut">
              <a:rPr lang="en-US" smtClean="0"/>
              <a:t>12/5/2022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A4213-62D9-45C4-970F-085FA52C5358}" type="slidenum">
              <a:rPr lang="en-US" smtClean="0"/>
              <a:t>‹#›</a:t>
            </a:fld>
            <a:endParaRPr lang="en-US"/>
          </a:p>
        </p:txBody>
      </p:sp>
    </p:spTree>
    <p:extLst>
      <p:ext uri="{BB962C8B-B14F-4D97-AF65-F5344CB8AC3E}">
        <p14:creationId xmlns:p14="http://schemas.microsoft.com/office/powerpoint/2010/main" val="399410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15A4213-62D9-45C4-970F-085FA52C5358}" type="slidenum">
              <a:rPr lang="en-US" smtClean="0"/>
              <a:t>3</a:t>
            </a:fld>
            <a:endParaRPr lang="en-US"/>
          </a:p>
        </p:txBody>
      </p:sp>
    </p:spTree>
    <p:extLst>
      <p:ext uri="{BB962C8B-B14F-4D97-AF65-F5344CB8AC3E}">
        <p14:creationId xmlns:p14="http://schemas.microsoft.com/office/powerpoint/2010/main" val="51877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15A4213-62D9-45C4-970F-085FA52C5358}" type="slidenum">
              <a:rPr lang="en-US" smtClean="0"/>
              <a:t>6</a:t>
            </a:fld>
            <a:endParaRPr lang="en-US"/>
          </a:p>
        </p:txBody>
      </p:sp>
    </p:spTree>
    <p:extLst>
      <p:ext uri="{BB962C8B-B14F-4D97-AF65-F5344CB8AC3E}">
        <p14:creationId xmlns:p14="http://schemas.microsoft.com/office/powerpoint/2010/main" val="351951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5C861DFC-1A20-4C9A-8551-28876D891B47}" type="datetimeFigureOut">
              <a:rPr lang="en-US" smtClean="0"/>
              <a:t>12/5/2022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F042787-4648-4176-846B-25711714BE41}" type="slidenum">
              <a:rPr lang="en-US" smtClean="0"/>
              <a:t>‹#›</a:t>
            </a:fld>
            <a:endParaRPr lang="en-US"/>
          </a:p>
        </p:txBody>
      </p:sp>
    </p:spTree>
    <p:extLst>
      <p:ext uri="{BB962C8B-B14F-4D97-AF65-F5344CB8AC3E}">
        <p14:creationId xmlns:p14="http://schemas.microsoft.com/office/powerpoint/2010/main" val="104135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C861DFC-1A20-4C9A-8551-28876D891B47}" type="datetimeFigureOut">
              <a:rPr lang="en-US" smtClean="0"/>
              <a:t>12/5/2022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F042787-4648-4176-846B-25711714BE41}" type="slidenum">
              <a:rPr lang="en-US" smtClean="0"/>
              <a:t>‹#›</a:t>
            </a:fld>
            <a:endParaRPr lang="en-US"/>
          </a:p>
        </p:txBody>
      </p:sp>
    </p:spTree>
    <p:extLst>
      <p:ext uri="{BB962C8B-B14F-4D97-AF65-F5344CB8AC3E}">
        <p14:creationId xmlns:p14="http://schemas.microsoft.com/office/powerpoint/2010/main" val="247199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C861DFC-1A20-4C9A-8551-28876D891B47}" type="datetimeFigureOut">
              <a:rPr lang="en-US" smtClean="0"/>
              <a:t>12/5/2022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F042787-4648-4176-846B-25711714BE41}" type="slidenum">
              <a:rPr lang="en-US" smtClean="0"/>
              <a:t>‹#›</a:t>
            </a:fld>
            <a:endParaRPr lang="en-US"/>
          </a:p>
        </p:txBody>
      </p:sp>
    </p:spTree>
    <p:extLst>
      <p:ext uri="{BB962C8B-B14F-4D97-AF65-F5344CB8AC3E}">
        <p14:creationId xmlns:p14="http://schemas.microsoft.com/office/powerpoint/2010/main" val="37104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C861DFC-1A20-4C9A-8551-28876D891B47}" type="datetimeFigureOut">
              <a:rPr lang="en-US" smtClean="0"/>
              <a:t>12/5/2022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F042787-4648-4176-846B-25711714BE41}" type="slidenum">
              <a:rPr lang="en-US" smtClean="0"/>
              <a:t>‹#›</a:t>
            </a:fld>
            <a:endParaRPr lang="en-US"/>
          </a:p>
        </p:txBody>
      </p:sp>
    </p:spTree>
    <p:extLst>
      <p:ext uri="{BB962C8B-B14F-4D97-AF65-F5344CB8AC3E}">
        <p14:creationId xmlns:p14="http://schemas.microsoft.com/office/powerpoint/2010/main" val="242865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C861DFC-1A20-4C9A-8551-28876D891B47}" type="datetimeFigureOut">
              <a:rPr lang="en-US" smtClean="0"/>
              <a:t>12/5/2022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F042787-4648-4176-846B-25711714BE41}" type="slidenum">
              <a:rPr lang="en-US" smtClean="0"/>
              <a:t>‹#›</a:t>
            </a:fld>
            <a:endParaRPr lang="en-US"/>
          </a:p>
        </p:txBody>
      </p:sp>
    </p:spTree>
    <p:extLst>
      <p:ext uri="{BB962C8B-B14F-4D97-AF65-F5344CB8AC3E}">
        <p14:creationId xmlns:p14="http://schemas.microsoft.com/office/powerpoint/2010/main" val="256291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5C861DFC-1A20-4C9A-8551-28876D891B47}" type="datetimeFigureOut">
              <a:rPr lang="en-US" smtClean="0"/>
              <a:t>12/5/2022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F042787-4648-4176-846B-25711714BE41}" type="slidenum">
              <a:rPr lang="en-US" smtClean="0"/>
              <a:t>‹#›</a:t>
            </a:fld>
            <a:endParaRPr lang="en-US"/>
          </a:p>
        </p:txBody>
      </p:sp>
    </p:spTree>
    <p:extLst>
      <p:ext uri="{BB962C8B-B14F-4D97-AF65-F5344CB8AC3E}">
        <p14:creationId xmlns:p14="http://schemas.microsoft.com/office/powerpoint/2010/main" val="306610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5C861DFC-1A20-4C9A-8551-28876D891B47}" type="datetimeFigureOut">
              <a:rPr lang="en-US" smtClean="0"/>
              <a:t>12/5/2022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F042787-4648-4176-846B-25711714BE41}" type="slidenum">
              <a:rPr lang="en-US" smtClean="0"/>
              <a:t>‹#›</a:t>
            </a:fld>
            <a:endParaRPr lang="en-US"/>
          </a:p>
        </p:txBody>
      </p:sp>
    </p:spTree>
    <p:extLst>
      <p:ext uri="{BB962C8B-B14F-4D97-AF65-F5344CB8AC3E}">
        <p14:creationId xmlns:p14="http://schemas.microsoft.com/office/powerpoint/2010/main" val="362431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5C861DFC-1A20-4C9A-8551-28876D891B47}" type="datetimeFigureOut">
              <a:rPr lang="en-US" smtClean="0"/>
              <a:t>12/5/2022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F042787-4648-4176-846B-25711714BE41}" type="slidenum">
              <a:rPr lang="en-US" smtClean="0"/>
              <a:t>‹#›</a:t>
            </a:fld>
            <a:endParaRPr lang="en-US"/>
          </a:p>
        </p:txBody>
      </p:sp>
    </p:spTree>
    <p:extLst>
      <p:ext uri="{BB962C8B-B14F-4D97-AF65-F5344CB8AC3E}">
        <p14:creationId xmlns:p14="http://schemas.microsoft.com/office/powerpoint/2010/main" val="336072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861DFC-1A20-4C9A-8551-28876D891B47}" type="datetimeFigureOut">
              <a:rPr lang="en-US" smtClean="0"/>
              <a:t>12/5/2022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F042787-4648-4176-846B-25711714BE41}" type="slidenum">
              <a:rPr lang="en-US" smtClean="0"/>
              <a:t>‹#›</a:t>
            </a:fld>
            <a:endParaRPr lang="en-US"/>
          </a:p>
        </p:txBody>
      </p:sp>
    </p:spTree>
    <p:extLst>
      <p:ext uri="{BB962C8B-B14F-4D97-AF65-F5344CB8AC3E}">
        <p14:creationId xmlns:p14="http://schemas.microsoft.com/office/powerpoint/2010/main" val="320097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861DFC-1A20-4C9A-8551-28876D891B47}" type="datetimeFigureOut">
              <a:rPr lang="en-US" smtClean="0"/>
              <a:t>12/5/2022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F042787-4648-4176-846B-25711714BE41}" type="slidenum">
              <a:rPr lang="en-US" smtClean="0"/>
              <a:t>‹#›</a:t>
            </a:fld>
            <a:endParaRPr lang="en-US"/>
          </a:p>
        </p:txBody>
      </p:sp>
    </p:spTree>
    <p:extLst>
      <p:ext uri="{BB962C8B-B14F-4D97-AF65-F5344CB8AC3E}">
        <p14:creationId xmlns:p14="http://schemas.microsoft.com/office/powerpoint/2010/main" val="237209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861DFC-1A20-4C9A-8551-28876D891B47}" type="datetimeFigureOut">
              <a:rPr lang="en-US" smtClean="0"/>
              <a:t>12/5/2022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F042787-4648-4176-846B-25711714BE41}" type="slidenum">
              <a:rPr lang="en-US" smtClean="0"/>
              <a:t>‹#›</a:t>
            </a:fld>
            <a:endParaRPr lang="en-US"/>
          </a:p>
        </p:txBody>
      </p:sp>
    </p:spTree>
    <p:extLst>
      <p:ext uri="{BB962C8B-B14F-4D97-AF65-F5344CB8AC3E}">
        <p14:creationId xmlns:p14="http://schemas.microsoft.com/office/powerpoint/2010/main" val="245754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61DFC-1A20-4C9A-8551-28876D891B47}" type="datetimeFigureOut">
              <a:rPr lang="en-US" smtClean="0"/>
              <a:t>12/5/2022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42787-4648-4176-846B-25711714BE41}" type="slidenum">
              <a:rPr lang="en-US" smtClean="0"/>
              <a:t>‹#›</a:t>
            </a:fld>
            <a:endParaRPr lang="en-US"/>
          </a:p>
        </p:txBody>
      </p:sp>
    </p:spTree>
    <p:extLst>
      <p:ext uri="{BB962C8B-B14F-4D97-AF65-F5344CB8AC3E}">
        <p14:creationId xmlns:p14="http://schemas.microsoft.com/office/powerpoint/2010/main" val="72790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catholic.org/encyclopedia/view.php?id=4234" TargetMode="External"/><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bQ8gE0L1524?feature=oembed" TargetMode="External"/><Relationship Id="rId5" Type="http://schemas.openxmlformats.org/officeDocument/2006/relationships/image" Target="../media/image32.jpeg"/><Relationship Id="rId4" Type="http://schemas.openxmlformats.org/officeDocument/2006/relationships/hyperlink" Target="https://youtu.be/bQ8gE0L152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customXml" Target="../ink/ink1.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hyperlink" Target="https://www.bibliacatolica.com.br/biblia-latinoamericana/isaias/35/?utm_source=bibliacatolica&amp;utm_medium=share_text&amp;utm_campaign=copy_and_paste" TargetMode="Externa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7DAD"/>
        </a:solidFill>
        <a:effectLst/>
      </p:bgPr>
    </p:bg>
    <p:spTree>
      <p:nvGrpSpPr>
        <p:cNvPr id="1" name=""/>
        <p:cNvGrpSpPr/>
        <p:nvPr/>
      </p:nvGrpSpPr>
      <p:grpSpPr>
        <a:xfrm>
          <a:off x="0" y="0"/>
          <a:ext cx="0" cy="0"/>
          <a:chOff x="0" y="0"/>
          <a:chExt cx="0" cy="0"/>
        </a:xfrm>
      </p:grpSpPr>
      <p:sp>
        <p:nvSpPr>
          <p:cNvPr id="5" name="CuadroTexto 4"/>
          <p:cNvSpPr txBox="1"/>
          <p:nvPr/>
        </p:nvSpPr>
        <p:spPr>
          <a:xfrm>
            <a:off x="5696765" y="5078876"/>
            <a:ext cx="6072836" cy="1077218"/>
          </a:xfrm>
          <a:prstGeom prst="rect">
            <a:avLst/>
          </a:prstGeom>
          <a:noFill/>
        </p:spPr>
        <p:txBody>
          <a:bodyPr wrap="square" rtlCol="0">
            <a:spAutoFit/>
          </a:bodyPr>
          <a:lstStyle/>
          <a:p>
            <a:pPr algn="r"/>
            <a:r>
              <a:rPr lang="en-US" sz="3200" dirty="0">
                <a:solidFill>
                  <a:schemeClr val="bg1"/>
                </a:solidFill>
              </a:rPr>
              <a:t>Cycle A-III Sunday of Advent</a:t>
            </a:r>
          </a:p>
          <a:p>
            <a:pPr algn="r"/>
            <a:r>
              <a:rPr lang="en-US" sz="3200" b="1" dirty="0">
                <a:solidFill>
                  <a:srgbClr val="002060"/>
                </a:solidFill>
              </a:rPr>
              <a:t> </a:t>
            </a:r>
            <a:r>
              <a:rPr lang="en-US" sz="3200" b="1" i="1" dirty="0">
                <a:solidFill>
                  <a:srgbClr val="002060"/>
                </a:solidFill>
              </a:rPr>
              <a:t>Matthew 11, 2-11 </a:t>
            </a:r>
            <a:endParaRPr lang="en-US" sz="3200" b="1" dirty="0">
              <a:solidFill>
                <a:srgbClr val="002060"/>
              </a:solidFill>
            </a:endParaRPr>
          </a:p>
        </p:txBody>
      </p:sp>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540879" y="272517"/>
            <a:ext cx="1501687" cy="1501687"/>
          </a:xfrm>
          <a:prstGeom prst="ellipse">
            <a:avLst/>
          </a:prstGeom>
          <a:ln>
            <a:noFill/>
          </a:ln>
          <a:effectLst>
            <a:softEdge rad="112500"/>
          </a:effectLst>
        </p:spPr>
      </p:pic>
      <p:sp>
        <p:nvSpPr>
          <p:cNvPr id="7" name="CuadroTexto 6"/>
          <p:cNvSpPr txBox="1"/>
          <p:nvPr/>
        </p:nvSpPr>
        <p:spPr>
          <a:xfrm>
            <a:off x="6033204" y="2315758"/>
            <a:ext cx="6009362" cy="1985159"/>
          </a:xfrm>
          <a:prstGeom prst="rect">
            <a:avLst/>
          </a:prstGeom>
          <a:noFill/>
        </p:spPr>
        <p:txBody>
          <a:bodyPr wrap="square" rtlCol="0">
            <a:spAutoFit/>
          </a:bodyPr>
          <a:lstStyle/>
          <a:p>
            <a:pPr algn="ctr"/>
            <a:r>
              <a:rPr lang="es-ES" sz="4100" b="1" dirty="0">
                <a:solidFill>
                  <a:srgbClr val="002060"/>
                </a:solidFill>
                <a:latin typeface="Elephant" panose="02020904090505020303" pitchFamily="18" charset="0"/>
              </a:rPr>
              <a:t>MY MESSENGER PREPARES THE WAY</a:t>
            </a:r>
            <a:endParaRPr lang="en-US" sz="4100" dirty="0">
              <a:latin typeface="Elephant" panose="02020904090505020303" pitchFamily="18" charset="0"/>
            </a:endParaRPr>
          </a:p>
        </p:txBody>
      </p:sp>
      <p:sp>
        <p:nvSpPr>
          <p:cNvPr id="8" name="Título 1"/>
          <p:cNvSpPr txBox="1">
            <a:spLocks/>
          </p:cNvSpPr>
          <p:nvPr/>
        </p:nvSpPr>
        <p:spPr>
          <a:xfrm>
            <a:off x="352354" y="-3112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419" sz="4100" b="1" dirty="0" err="1">
                <a:solidFill>
                  <a:srgbClr val="002060"/>
                </a:solidFill>
                <a:latin typeface="Elephant" panose="02020904090505020303" pitchFamily="18" charset="0"/>
                <a:ea typeface="+mn-ea"/>
                <a:cs typeface="+mn-cs"/>
              </a:rPr>
              <a:t>Ministry</a:t>
            </a:r>
            <a:r>
              <a:rPr lang="es-419" sz="4100" b="1" dirty="0">
                <a:solidFill>
                  <a:srgbClr val="002060"/>
                </a:solidFill>
                <a:latin typeface="Elephant" panose="02020904090505020303" pitchFamily="18" charset="0"/>
                <a:ea typeface="+mn-ea"/>
                <a:cs typeface="+mn-cs"/>
              </a:rPr>
              <a:t> Friends </a:t>
            </a:r>
            <a:r>
              <a:rPr lang="es-419" sz="4100" b="1" dirty="0" err="1">
                <a:solidFill>
                  <a:srgbClr val="002060"/>
                </a:solidFill>
                <a:latin typeface="Elephant" panose="02020904090505020303" pitchFamily="18" charset="0"/>
                <a:ea typeface="+mn-ea"/>
                <a:cs typeface="+mn-cs"/>
              </a:rPr>
              <a:t>of</a:t>
            </a:r>
            <a:r>
              <a:rPr lang="es-419" sz="4100" b="1" dirty="0">
                <a:solidFill>
                  <a:srgbClr val="002060"/>
                </a:solidFill>
                <a:latin typeface="Elephant" panose="02020904090505020303" pitchFamily="18" charset="0"/>
                <a:ea typeface="+mn-ea"/>
                <a:cs typeface="+mn-cs"/>
              </a:rPr>
              <a:t> </a:t>
            </a:r>
            <a:r>
              <a:rPr lang="es-419" sz="4100" b="1" dirty="0" err="1">
                <a:solidFill>
                  <a:srgbClr val="002060"/>
                </a:solidFill>
                <a:latin typeface="Elephant" panose="02020904090505020303" pitchFamily="18" charset="0"/>
                <a:ea typeface="+mn-ea"/>
                <a:cs typeface="+mn-cs"/>
              </a:rPr>
              <a:t>Jesus</a:t>
            </a:r>
            <a:r>
              <a:rPr lang="es-419" sz="4100" b="1" dirty="0">
                <a:solidFill>
                  <a:srgbClr val="002060"/>
                </a:solidFill>
                <a:latin typeface="Elephant" panose="02020904090505020303" pitchFamily="18" charset="0"/>
                <a:ea typeface="+mn-ea"/>
                <a:cs typeface="+mn-cs"/>
              </a:rPr>
              <a:t> and Mary</a:t>
            </a:r>
            <a:endParaRPr lang="en-US" sz="4100" b="1" dirty="0">
              <a:solidFill>
                <a:srgbClr val="002060"/>
              </a:solidFill>
              <a:latin typeface="Elephant" panose="02020904090505020303" pitchFamily="18" charset="0"/>
              <a:ea typeface="+mn-ea"/>
              <a:cs typeface="+mn-cs"/>
            </a:endParaRPr>
          </a:p>
        </p:txBody>
      </p:sp>
      <p:sp>
        <p:nvSpPr>
          <p:cNvPr id="9" name="CuadroTexto 8"/>
          <p:cNvSpPr txBox="1"/>
          <p:nvPr/>
        </p:nvSpPr>
        <p:spPr>
          <a:xfrm>
            <a:off x="4482623" y="831171"/>
            <a:ext cx="3492554" cy="923330"/>
          </a:xfrm>
          <a:prstGeom prst="rect">
            <a:avLst/>
          </a:prstGeom>
          <a:noFill/>
        </p:spPr>
        <p:txBody>
          <a:bodyPr wrap="square" rtlCol="0">
            <a:spAutoFit/>
          </a:bodyPr>
          <a:lstStyle/>
          <a:p>
            <a:r>
              <a:rPr lang="es-419" sz="3600" dirty="0">
                <a:solidFill>
                  <a:schemeClr val="bg1"/>
                </a:solidFill>
              </a:rPr>
              <a:t>www.fcpeace.org</a:t>
            </a:r>
          </a:p>
          <a:p>
            <a:endParaRPr lang="en-US" dirty="0"/>
          </a:p>
        </p:txBody>
      </p:sp>
      <p:pic>
        <p:nvPicPr>
          <p:cNvPr id="2" name="Imagen 1"/>
          <p:cNvPicPr>
            <a:picLocks noChangeAspect="1"/>
          </p:cNvPicPr>
          <p:nvPr/>
        </p:nvPicPr>
        <p:blipFill>
          <a:blip r:embed="rId3"/>
          <a:stretch>
            <a:fillRect/>
          </a:stretch>
        </p:blipFill>
        <p:spPr>
          <a:xfrm flipH="1">
            <a:off x="-2" y="1330172"/>
            <a:ext cx="6086269" cy="5527828"/>
          </a:xfrm>
          <a:prstGeom prst="rect">
            <a:avLst/>
          </a:prstGeom>
        </p:spPr>
      </p:pic>
      <p:pic>
        <p:nvPicPr>
          <p:cNvPr id="13" name="Imagen 12"/>
          <p:cNvPicPr>
            <a:picLocks noChangeAspect="1"/>
          </p:cNvPicPr>
          <p:nvPr/>
        </p:nvPicPr>
        <p:blipFill>
          <a:blip r:embed="rId4"/>
          <a:stretch>
            <a:fillRect/>
          </a:stretch>
        </p:blipFill>
        <p:spPr>
          <a:xfrm>
            <a:off x="4147930" y="4572000"/>
            <a:ext cx="477079" cy="612893"/>
          </a:xfrm>
          <a:prstGeom prst="rect">
            <a:avLst/>
          </a:prstGeom>
        </p:spPr>
      </p:pic>
    </p:spTree>
    <p:extLst>
      <p:ext uri="{BB962C8B-B14F-4D97-AF65-F5344CB8AC3E}">
        <p14:creationId xmlns:p14="http://schemas.microsoft.com/office/powerpoint/2010/main" val="83503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342939" y="272517"/>
            <a:ext cx="4616988" cy="6325232"/>
          </a:xfrm>
          <a:prstGeom prst="rect">
            <a:avLst/>
          </a:prstGeom>
        </p:spPr>
      </p:pic>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10540879" y="272517"/>
            <a:ext cx="1501687" cy="1501687"/>
          </a:xfrm>
          <a:prstGeom prst="ellipse">
            <a:avLst/>
          </a:prstGeom>
          <a:ln>
            <a:noFill/>
          </a:ln>
          <a:effectLst>
            <a:softEdge rad="112500"/>
          </a:effectLst>
        </p:spPr>
      </p:pic>
      <p:sp>
        <p:nvSpPr>
          <p:cNvPr id="8" name="Rectángulo 7"/>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o 1"/>
          <p:cNvGrpSpPr/>
          <p:nvPr/>
        </p:nvGrpSpPr>
        <p:grpSpPr>
          <a:xfrm>
            <a:off x="5069927" y="2408069"/>
            <a:ext cx="6498950" cy="2210646"/>
            <a:chOff x="4150824" y="2103268"/>
            <a:chExt cx="6498950" cy="2210646"/>
          </a:xfrm>
        </p:grpSpPr>
        <p:sp>
          <p:nvSpPr>
            <p:cNvPr id="5" name="CuadroTexto 4"/>
            <p:cNvSpPr txBox="1"/>
            <p:nvPr/>
          </p:nvSpPr>
          <p:spPr>
            <a:xfrm>
              <a:off x="4157759" y="2103268"/>
              <a:ext cx="6492015" cy="1569660"/>
            </a:xfrm>
            <a:prstGeom prst="rect">
              <a:avLst/>
            </a:prstGeom>
            <a:noFill/>
          </p:spPr>
          <p:txBody>
            <a:bodyPr wrap="square" rtlCol="0">
              <a:spAutoFit/>
            </a:bodyPr>
            <a:lstStyle/>
            <a:p>
              <a:pPr algn="ctr"/>
              <a:r>
                <a:rPr lang="es-ES" sz="9600" b="1" dirty="0">
                  <a:solidFill>
                    <a:srgbClr val="002060"/>
                  </a:solidFill>
                  <a:latin typeface="Bernard MT Condensed" panose="02050806060905020404" pitchFamily="18" charset="0"/>
                </a:rPr>
                <a:t>ACTIVITIES</a:t>
              </a:r>
              <a:endParaRPr lang="en-US" sz="9600" dirty="0">
                <a:latin typeface="Bernard MT Condensed" panose="02050806060905020404" pitchFamily="18" charset="0"/>
              </a:endParaRPr>
            </a:p>
          </p:txBody>
        </p:sp>
        <p:sp>
          <p:nvSpPr>
            <p:cNvPr id="13" name="CuadroTexto 4"/>
            <p:cNvSpPr txBox="1"/>
            <p:nvPr/>
          </p:nvSpPr>
          <p:spPr>
            <a:xfrm>
              <a:off x="4150824" y="2744254"/>
              <a:ext cx="6491605" cy="1569660"/>
            </a:xfrm>
            <a:prstGeom prst="rect">
              <a:avLst/>
            </a:prstGeom>
            <a:noFill/>
            <a:effectLst>
              <a:glow rad="228600">
                <a:schemeClr val="accent2">
                  <a:satMod val="175000"/>
                  <a:alpha val="40000"/>
                </a:schemeClr>
              </a:glow>
              <a:outerShdw blurRad="50800" dist="38100" dir="2700000" algn="tl" rotWithShape="0">
                <a:prstClr val="black">
                  <a:alpha val="40000"/>
                </a:prstClr>
              </a:outerShdw>
            </a:effectLst>
            <a:scene3d>
              <a:camera prst="perspectiveRelaxed"/>
              <a:lightRig rig="threePt" dir="t"/>
            </a:scene3d>
          </p:spPr>
          <p:txBody>
            <a:bodyPr wrap="square" rtlCol="0">
              <a:spAutoFit/>
            </a:bodyPr>
            <a:lstStyle/>
            <a:p>
              <a:pPr marL="0" marR="0" algn="ctr">
                <a:spcBef>
                  <a:spcPts val="0"/>
                </a:spcBef>
                <a:spcAft>
                  <a:spcPts val="0"/>
                </a:spcAft>
              </a:pPr>
              <a:r>
                <a:rPr lang="es-ES" sz="9600" kern="1200" dirty="0">
                  <a:ln>
                    <a:noFill/>
                  </a:ln>
                  <a:solidFill>
                    <a:srgbClr val="000000"/>
                  </a:solidFill>
                  <a:effectLst>
                    <a:outerShdw blurRad="38100" dist="19050" dir="2700000" algn="tl">
                      <a:schemeClr val="dk1">
                        <a:alpha val="40000"/>
                      </a:schemeClr>
                    </a:outerShdw>
                  </a:effectLst>
                  <a:latin typeface="Bernard MT Condensed" panose="02050806060905020404" pitchFamily="18" charset="0"/>
                  <a:ea typeface="Times New Roman" panose="02020603050405020304" pitchFamily="18" charset="0"/>
                  <a:cs typeface="Times New Roman" panose="02020603050405020304" pitchFamily="18" charset="0"/>
                </a:rPr>
                <a:t>ACTIVIITIES</a:t>
              </a:r>
              <a:endParaRPr lang="en-US" sz="1200" dirty="0">
                <a:effectLst/>
                <a:latin typeface="Times New Roman" panose="02020603050405020304" pitchFamily="18" charset="0"/>
                <a:ea typeface="Times New Roman" panose="02020603050405020304" pitchFamily="18" charset="0"/>
              </a:endParaRPr>
            </a:p>
          </p:txBody>
        </p:sp>
      </p:grpSp>
      <p:sp>
        <p:nvSpPr>
          <p:cNvPr id="3" name="Speech Bubble: Rectangle with Corners Rounded 2">
            <a:extLst>
              <a:ext uri="{FF2B5EF4-FFF2-40B4-BE49-F238E27FC236}">
                <a16:creationId xmlns:a16="http://schemas.microsoft.com/office/drawing/2014/main" id="{E87715E0-4DC9-E0D1-E710-BC42EB39F5BF}"/>
              </a:ext>
            </a:extLst>
          </p:cNvPr>
          <p:cNvSpPr/>
          <p:nvPr/>
        </p:nvSpPr>
        <p:spPr>
          <a:xfrm>
            <a:off x="2388870" y="2263141"/>
            <a:ext cx="2388870" cy="1977390"/>
          </a:xfrm>
          <a:prstGeom prst="wedgeRoundRectCallout">
            <a:avLst>
              <a:gd name="adj1" fmla="val -49549"/>
              <a:gd name="adj2" fmla="val 65619"/>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BE IT DONE TO ME ACCORDING TO YOUR WILL.</a:t>
            </a:r>
          </a:p>
        </p:txBody>
      </p:sp>
    </p:spTree>
    <p:extLst>
      <p:ext uri="{BB962C8B-B14F-4D97-AF65-F5344CB8AC3E}">
        <p14:creationId xmlns:p14="http://schemas.microsoft.com/office/powerpoint/2010/main" val="796027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pic>
        <p:nvPicPr>
          <p:cNvPr id="24" name="Imagen 23"/>
          <p:cNvPicPr/>
          <p:nvPr/>
        </p:nvPicPr>
        <p:blipFill>
          <a:blip r:embed="rId2">
            <a:duotone>
              <a:schemeClr val="accent3">
                <a:shade val="45000"/>
                <a:satMod val="135000"/>
              </a:schemeClr>
              <a:prstClr val="white"/>
            </a:duotone>
          </a:blip>
          <a:stretch>
            <a:fillRect/>
          </a:stretch>
        </p:blipFill>
        <p:spPr>
          <a:xfrm>
            <a:off x="584403" y="272517"/>
            <a:ext cx="5943600" cy="6231890"/>
          </a:xfrm>
          <a:prstGeom prst="rect">
            <a:avLst/>
          </a:prstGeom>
        </p:spPr>
      </p:pic>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10526189" y="272517"/>
            <a:ext cx="1501687" cy="1501687"/>
          </a:xfrm>
          <a:prstGeom prst="ellipse">
            <a:avLst/>
          </a:prstGeom>
          <a:ln>
            <a:noFill/>
          </a:ln>
          <a:effectLst>
            <a:softEdge rad="112500"/>
          </a:effectLst>
        </p:spPr>
      </p:pic>
      <p:sp>
        <p:nvSpPr>
          <p:cNvPr id="8" name="Rectángulo 7"/>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p:cNvSpPr txBox="1"/>
          <p:nvPr/>
        </p:nvSpPr>
        <p:spPr>
          <a:xfrm>
            <a:off x="7011742" y="2678784"/>
            <a:ext cx="4532395" cy="2862322"/>
          </a:xfrm>
          <a:prstGeom prst="rect">
            <a:avLst/>
          </a:prstGeom>
          <a:noFill/>
        </p:spPr>
        <p:txBody>
          <a:bodyPr wrap="square" rtlCol="0">
            <a:spAutoFit/>
          </a:bodyPr>
          <a:lstStyle/>
          <a:p>
            <a:pPr algn="ctr"/>
            <a:r>
              <a:rPr lang="es-ES" sz="6000" b="1" dirty="0">
                <a:solidFill>
                  <a:srgbClr val="002060"/>
                </a:solidFill>
                <a:latin typeface="Bernard MT Condensed" panose="02050806060905020404" pitchFamily="18" charset="0"/>
              </a:rPr>
              <a:t>MESSAGE OF </a:t>
            </a:r>
          </a:p>
          <a:p>
            <a:pPr algn="ctr"/>
            <a:r>
              <a:rPr lang="es-ES" sz="6000" b="1" dirty="0">
                <a:solidFill>
                  <a:srgbClr val="002060"/>
                </a:solidFill>
                <a:latin typeface="Bernard MT Condensed" panose="02050806060905020404" pitchFamily="18" charset="0"/>
              </a:rPr>
              <a:t>ST. JOHN THE BAPTIST</a:t>
            </a:r>
            <a:endParaRPr lang="en-US" sz="6000" dirty="0">
              <a:latin typeface="Bernard MT Condensed" panose="02050806060905020404" pitchFamily="18" charset="0"/>
            </a:endParaRPr>
          </a:p>
        </p:txBody>
      </p:sp>
      <p:sp>
        <p:nvSpPr>
          <p:cNvPr id="18" name="CuadroTexto 17"/>
          <p:cNvSpPr txBox="1"/>
          <p:nvPr/>
        </p:nvSpPr>
        <p:spPr>
          <a:xfrm>
            <a:off x="1083212" y="590843"/>
            <a:ext cx="1116979" cy="646331"/>
          </a:xfrm>
          <a:prstGeom prst="rect">
            <a:avLst/>
          </a:prstGeom>
          <a:noFill/>
        </p:spPr>
        <p:txBody>
          <a:bodyPr wrap="square" rtlCol="0">
            <a:spAutoFit/>
          </a:bodyPr>
          <a:lstStyle/>
          <a:p>
            <a:pPr algn="ctr"/>
            <a:r>
              <a:rPr lang="en-US" dirty="0">
                <a:solidFill>
                  <a:srgbClr val="FF0000"/>
                </a:solidFill>
              </a:rPr>
              <a:t>Stop sinning!</a:t>
            </a:r>
          </a:p>
        </p:txBody>
      </p:sp>
      <p:sp>
        <p:nvSpPr>
          <p:cNvPr id="19" name="CuadroTexto 18"/>
          <p:cNvSpPr txBox="1"/>
          <p:nvPr/>
        </p:nvSpPr>
        <p:spPr>
          <a:xfrm>
            <a:off x="3007563" y="503640"/>
            <a:ext cx="1097280" cy="646331"/>
          </a:xfrm>
          <a:prstGeom prst="rect">
            <a:avLst/>
          </a:prstGeom>
          <a:noFill/>
        </p:spPr>
        <p:txBody>
          <a:bodyPr wrap="square" rtlCol="0">
            <a:spAutoFit/>
          </a:bodyPr>
          <a:lstStyle/>
          <a:p>
            <a:pPr algn="ctr"/>
            <a:r>
              <a:rPr lang="en-US" dirty="0">
                <a:solidFill>
                  <a:srgbClr val="FF0000"/>
                </a:solidFill>
              </a:rPr>
              <a:t>Change your life!</a:t>
            </a:r>
          </a:p>
        </p:txBody>
      </p:sp>
      <p:sp>
        <p:nvSpPr>
          <p:cNvPr id="20" name="CuadroTexto 19"/>
          <p:cNvSpPr txBox="1"/>
          <p:nvPr/>
        </p:nvSpPr>
        <p:spPr>
          <a:xfrm>
            <a:off x="4597429" y="322318"/>
            <a:ext cx="1167618" cy="923330"/>
          </a:xfrm>
          <a:prstGeom prst="rect">
            <a:avLst/>
          </a:prstGeom>
          <a:noFill/>
        </p:spPr>
        <p:txBody>
          <a:bodyPr wrap="square" rtlCol="0">
            <a:spAutoFit/>
          </a:bodyPr>
          <a:lstStyle/>
          <a:p>
            <a:pPr algn="ctr"/>
            <a:r>
              <a:rPr lang="en-US" dirty="0">
                <a:solidFill>
                  <a:srgbClr val="FF0000"/>
                </a:solidFill>
              </a:rPr>
              <a:t>Love God and your neighbor!</a:t>
            </a:r>
          </a:p>
        </p:txBody>
      </p:sp>
    </p:spTree>
    <p:extLst>
      <p:ext uri="{BB962C8B-B14F-4D97-AF65-F5344CB8AC3E}">
        <p14:creationId xmlns:p14="http://schemas.microsoft.com/office/powerpoint/2010/main" val="158104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526189" y="272517"/>
            <a:ext cx="1501687" cy="1501687"/>
          </a:xfrm>
          <a:prstGeom prst="ellipse">
            <a:avLst/>
          </a:prstGeom>
          <a:ln>
            <a:noFill/>
          </a:ln>
          <a:effectLst>
            <a:softEdge rad="112500"/>
          </a:effectLst>
        </p:spPr>
      </p:pic>
      <p:sp>
        <p:nvSpPr>
          <p:cNvPr id="8" name="Rectángulo 7"/>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3"/>
          <a:stretch>
            <a:fillRect/>
          </a:stretch>
        </p:blipFill>
        <p:spPr>
          <a:xfrm>
            <a:off x="543338" y="261770"/>
            <a:ext cx="6904383" cy="6271158"/>
          </a:xfrm>
          <a:prstGeom prst="rect">
            <a:avLst/>
          </a:prstGeom>
        </p:spPr>
      </p:pic>
      <p:sp>
        <p:nvSpPr>
          <p:cNvPr id="9" name="CuadroTexto 8"/>
          <p:cNvSpPr txBox="1"/>
          <p:nvPr/>
        </p:nvSpPr>
        <p:spPr>
          <a:xfrm>
            <a:off x="7546546" y="2427853"/>
            <a:ext cx="4532395" cy="1938992"/>
          </a:xfrm>
          <a:prstGeom prst="rect">
            <a:avLst/>
          </a:prstGeom>
          <a:noFill/>
        </p:spPr>
        <p:txBody>
          <a:bodyPr wrap="square" rtlCol="0">
            <a:spAutoFit/>
          </a:bodyPr>
          <a:lstStyle/>
          <a:p>
            <a:pPr algn="ctr"/>
            <a:r>
              <a:rPr lang="es-ES" sz="6000" b="1" dirty="0">
                <a:solidFill>
                  <a:srgbClr val="002060"/>
                </a:solidFill>
                <a:latin typeface="Bernard MT Condensed" panose="02050806060905020404" pitchFamily="18" charset="0"/>
              </a:rPr>
              <a:t>JESUS’</a:t>
            </a:r>
          </a:p>
          <a:p>
            <a:pPr algn="ctr"/>
            <a:r>
              <a:rPr lang="es-ES" sz="6000" b="1" dirty="0">
                <a:solidFill>
                  <a:srgbClr val="002060"/>
                </a:solidFill>
                <a:latin typeface="Bernard MT Condensed" panose="02050806060905020404" pitchFamily="18" charset="0"/>
              </a:rPr>
              <a:t>MIRACLES</a:t>
            </a:r>
            <a:endParaRPr lang="en-US" sz="6000" dirty="0">
              <a:latin typeface="Bernard MT Condensed" panose="02050806060905020404" pitchFamily="18" charset="0"/>
            </a:endParaRPr>
          </a:p>
        </p:txBody>
      </p:sp>
      <p:sp>
        <p:nvSpPr>
          <p:cNvPr id="7" name="Elipse 6"/>
          <p:cNvSpPr/>
          <p:nvPr/>
        </p:nvSpPr>
        <p:spPr>
          <a:xfrm>
            <a:off x="3445565" y="1046921"/>
            <a:ext cx="397565" cy="3180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6</a:t>
            </a:r>
          </a:p>
        </p:txBody>
      </p:sp>
      <p:sp>
        <p:nvSpPr>
          <p:cNvPr id="11" name="Elipse 10"/>
          <p:cNvSpPr/>
          <p:nvPr/>
        </p:nvSpPr>
        <p:spPr>
          <a:xfrm>
            <a:off x="6961915" y="4774958"/>
            <a:ext cx="397565" cy="3180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4</a:t>
            </a:r>
          </a:p>
        </p:txBody>
      </p:sp>
      <p:sp>
        <p:nvSpPr>
          <p:cNvPr id="12" name="Elipse 11"/>
          <p:cNvSpPr/>
          <p:nvPr/>
        </p:nvSpPr>
        <p:spPr>
          <a:xfrm>
            <a:off x="6883333" y="2895397"/>
            <a:ext cx="476148" cy="3180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a:t>
            </a:r>
          </a:p>
        </p:txBody>
      </p:sp>
      <p:sp>
        <p:nvSpPr>
          <p:cNvPr id="13" name="Elipse 12"/>
          <p:cNvSpPr/>
          <p:nvPr/>
        </p:nvSpPr>
        <p:spPr>
          <a:xfrm>
            <a:off x="6883332" y="1040856"/>
            <a:ext cx="476148" cy="31693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5</a:t>
            </a:r>
          </a:p>
        </p:txBody>
      </p:sp>
      <p:sp>
        <p:nvSpPr>
          <p:cNvPr id="14" name="Elipse 13"/>
          <p:cNvSpPr/>
          <p:nvPr/>
        </p:nvSpPr>
        <p:spPr>
          <a:xfrm>
            <a:off x="3471993" y="2895397"/>
            <a:ext cx="397565" cy="3180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2</a:t>
            </a:r>
          </a:p>
        </p:txBody>
      </p:sp>
      <p:sp>
        <p:nvSpPr>
          <p:cNvPr id="15" name="Elipse 14"/>
          <p:cNvSpPr/>
          <p:nvPr/>
        </p:nvSpPr>
        <p:spPr>
          <a:xfrm>
            <a:off x="3473700" y="4751160"/>
            <a:ext cx="397565" cy="3180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3</a:t>
            </a:r>
          </a:p>
        </p:txBody>
      </p:sp>
      <p:sp>
        <p:nvSpPr>
          <p:cNvPr id="3" name="TextBox 2">
            <a:extLst>
              <a:ext uri="{FF2B5EF4-FFF2-40B4-BE49-F238E27FC236}">
                <a16:creationId xmlns:a16="http://schemas.microsoft.com/office/drawing/2014/main" id="{8FC25529-BB51-BB1B-0EBA-26FE8B63D022}"/>
              </a:ext>
            </a:extLst>
          </p:cNvPr>
          <p:cNvSpPr txBox="1"/>
          <p:nvPr/>
        </p:nvSpPr>
        <p:spPr>
          <a:xfrm>
            <a:off x="543338" y="261770"/>
            <a:ext cx="6904383" cy="707886"/>
          </a:xfrm>
          <a:prstGeom prst="rect">
            <a:avLst/>
          </a:prstGeom>
          <a:solidFill>
            <a:schemeClr val="bg1"/>
          </a:solidFill>
        </p:spPr>
        <p:txBody>
          <a:bodyPr wrap="square" rtlCol="0">
            <a:spAutoFit/>
          </a:bodyPr>
          <a:lstStyle/>
          <a:p>
            <a:pPr marL="0" marR="0" algn="ctr">
              <a:spcBef>
                <a:spcPts val="0"/>
              </a:spcBef>
              <a:spcAft>
                <a:spcPts val="0"/>
              </a:spcAft>
            </a:pPr>
            <a:r>
              <a:rPr lang="en-US" sz="1000" b="1" dirty="0">
                <a:effectLst/>
                <a:latin typeface="Comic Sans MS" panose="030F0702030302020204" pitchFamily="66" charset="0"/>
                <a:ea typeface="Times New Roman" panose="02020603050405020304" pitchFamily="18" charset="0"/>
              </a:rPr>
              <a:t>Jesus’ Miracles: </a:t>
            </a:r>
            <a:r>
              <a:rPr lang="en-US" sz="1000" dirty="0">
                <a:effectLst/>
                <a:latin typeface="Comic Sans MS" panose="030F0702030302020204" pitchFamily="66" charset="0"/>
                <a:ea typeface="Times New Roman" panose="02020603050405020304" pitchFamily="18" charset="0"/>
              </a:rPr>
              <a:t>Write the number in the picture that corresponds with the miracle.</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333333"/>
              </a:buClr>
              <a:buFont typeface="+mj-lt"/>
              <a:buAutoNum type="arabicPeriod"/>
            </a:pPr>
            <a:r>
              <a:rPr lang="en-US" sz="1000" b="1" dirty="0">
                <a:solidFill>
                  <a:srgbClr val="333333"/>
                </a:solidFill>
                <a:effectLst/>
                <a:latin typeface="Comic Sans MS" panose="030F0702030302020204" pitchFamily="66" charset="0"/>
                <a:ea typeface="Times New Roman" panose="02020603050405020304" pitchFamily="18" charset="0"/>
              </a:rPr>
              <a:t>The blind see, 			4. The deaf hear.</a:t>
            </a:r>
            <a:endParaRPr lang="en-US" sz="10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333333"/>
              </a:buClr>
              <a:buFont typeface="+mj-lt"/>
              <a:buAutoNum type="arabicPeriod"/>
            </a:pPr>
            <a:r>
              <a:rPr lang="en-US" sz="1000" b="1" dirty="0">
                <a:solidFill>
                  <a:srgbClr val="333333"/>
                </a:solidFill>
                <a:effectLst/>
                <a:latin typeface="Comic Sans MS" panose="030F0702030302020204" pitchFamily="66" charset="0"/>
                <a:ea typeface="Times New Roman" panose="02020603050405020304" pitchFamily="18" charset="0"/>
              </a:rPr>
              <a:t>The lame walk, 			5. The dead resurrect,</a:t>
            </a:r>
            <a:endParaRPr lang="en-US" sz="10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333333"/>
              </a:buClr>
              <a:buFont typeface="+mj-lt"/>
              <a:buAutoNum type="arabicPeriod"/>
            </a:pPr>
            <a:r>
              <a:rPr lang="en-US" sz="1000" b="1" dirty="0">
                <a:solidFill>
                  <a:srgbClr val="333333"/>
                </a:solidFill>
                <a:effectLst/>
                <a:latin typeface="Comic Sans MS" panose="030F0702030302020204" pitchFamily="66" charset="0"/>
                <a:ea typeface="Times New Roman" panose="02020603050405020304" pitchFamily="18" charset="0"/>
              </a:rPr>
              <a:t>The lepers are healed of leprosy,	 	6. The multiplication of the bread and fish.</a:t>
            </a:r>
            <a:endParaRPr lang="en-US" sz="1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300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pic>
        <p:nvPicPr>
          <p:cNvPr id="17" name="Imagen 16"/>
          <p:cNvPicPr/>
          <p:nvPr/>
        </p:nvPicPr>
        <p:blipFill>
          <a:blip r:embed="rId2">
            <a:extLst>
              <a:ext uri="{BEBA8EAE-BF5A-486C-A8C5-ECC9F3942E4B}">
                <a14:imgProps xmlns:a14="http://schemas.microsoft.com/office/drawing/2010/main">
                  <a14:imgLayer r:embed="rId3">
                    <a14:imgEffect>
                      <a14:artisticTexturizer/>
                    </a14:imgEffect>
                  </a14:imgLayer>
                </a14:imgProps>
              </a:ext>
            </a:extLst>
          </a:blip>
          <a:stretch>
            <a:fillRect/>
          </a:stretch>
        </p:blipFill>
        <p:spPr>
          <a:xfrm>
            <a:off x="5210614" y="2390842"/>
            <a:ext cx="6704721" cy="4066225"/>
          </a:xfrm>
          <a:prstGeom prst="rect">
            <a:avLst/>
          </a:prstGeom>
        </p:spPr>
      </p:pic>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4"/>
          <a:stretch>
            <a:fillRect/>
          </a:stretch>
        </p:blipFill>
        <p:spPr>
          <a:xfrm>
            <a:off x="10413648" y="359436"/>
            <a:ext cx="1501687" cy="1501687"/>
          </a:xfrm>
          <a:prstGeom prst="ellipse">
            <a:avLst/>
          </a:prstGeom>
          <a:ln>
            <a:noFill/>
          </a:ln>
          <a:effectLst>
            <a:softEdge rad="112500"/>
          </a:effectLst>
        </p:spPr>
      </p:pic>
      <p:sp>
        <p:nvSpPr>
          <p:cNvPr id="16" name="Rectángulo 15"/>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ector recto 17"/>
          <p:cNvCxnSpPr/>
          <p:nvPr/>
        </p:nvCxnSpPr>
        <p:spPr>
          <a:xfrm>
            <a:off x="7666892" y="3516923"/>
            <a:ext cx="2208628" cy="1237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8384345" y="4135901"/>
            <a:ext cx="2433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6907237" y="3516923"/>
            <a:ext cx="2016955" cy="1237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7934178" y="5416062"/>
            <a:ext cx="2082019" cy="651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V="1">
            <a:off x="7005711" y="5416062"/>
            <a:ext cx="3010486" cy="651006"/>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upo 3"/>
          <p:cNvGrpSpPr/>
          <p:nvPr/>
        </p:nvGrpSpPr>
        <p:grpSpPr>
          <a:xfrm>
            <a:off x="386520" y="356920"/>
            <a:ext cx="4838700" cy="6100148"/>
            <a:chOff x="386520" y="356919"/>
            <a:chExt cx="4838700" cy="6240829"/>
          </a:xfrm>
        </p:grpSpPr>
        <p:pic>
          <p:nvPicPr>
            <p:cNvPr id="14" name="Imagen 13"/>
            <p:cNvPicPr/>
            <p:nvPr/>
          </p:nvPicPr>
          <p:blipFill>
            <a:blip r:embed="rId5">
              <a:extLst>
                <a:ext uri="{BEBA8EAE-BF5A-486C-A8C5-ECC9F3942E4B}">
                  <a14:imgProps xmlns:a14="http://schemas.microsoft.com/office/drawing/2010/main">
                    <a14:imgLayer r:embed="rId6">
                      <a14:imgEffect>
                        <a14:artisticTexturizer/>
                      </a14:imgEffect>
                    </a14:imgLayer>
                  </a14:imgProps>
                </a:ext>
              </a:extLst>
            </a:blip>
            <a:stretch>
              <a:fillRect/>
            </a:stretch>
          </p:blipFill>
          <p:spPr>
            <a:xfrm>
              <a:off x="386520" y="1292885"/>
              <a:ext cx="4824095" cy="5304863"/>
            </a:xfrm>
            <a:prstGeom prst="rect">
              <a:avLst/>
            </a:prstGeom>
          </p:spPr>
        </p:pic>
        <p:pic>
          <p:nvPicPr>
            <p:cNvPr id="15" name="Imagen 14"/>
            <p:cNvPicPr/>
            <p:nvPr/>
          </p:nvPicPr>
          <p:blipFill>
            <a:blip r:embed="rId7">
              <a:duotone>
                <a:prstClr val="black"/>
                <a:srgbClr val="D9C3A5">
                  <a:tint val="50000"/>
                  <a:satMod val="180000"/>
                </a:srgbClr>
              </a:duotone>
            </a:blip>
            <a:stretch>
              <a:fillRect/>
            </a:stretch>
          </p:blipFill>
          <p:spPr>
            <a:xfrm>
              <a:off x="386520" y="356919"/>
              <a:ext cx="4838700" cy="933450"/>
            </a:xfrm>
            <a:prstGeom prst="rect">
              <a:avLst/>
            </a:prstGeom>
          </p:spPr>
        </p:pic>
      </p:grpSp>
      <p:sp>
        <p:nvSpPr>
          <p:cNvPr id="2" name="TextBox 1">
            <a:extLst>
              <a:ext uri="{FF2B5EF4-FFF2-40B4-BE49-F238E27FC236}">
                <a16:creationId xmlns:a16="http://schemas.microsoft.com/office/drawing/2014/main" id="{5E8BD394-0A69-3CD7-9718-161CC1546CB2}"/>
              </a:ext>
            </a:extLst>
          </p:cNvPr>
          <p:cNvSpPr txBox="1"/>
          <p:nvPr/>
        </p:nvSpPr>
        <p:spPr>
          <a:xfrm>
            <a:off x="371914" y="388123"/>
            <a:ext cx="4838700" cy="1107996"/>
          </a:xfrm>
          <a:prstGeom prst="rect">
            <a:avLst/>
          </a:prstGeom>
          <a:solidFill>
            <a:srgbClr val="FFCCFF"/>
          </a:solidFill>
        </p:spPr>
        <p:txBody>
          <a:bodyPr wrap="square" rtlCol="0">
            <a:spAutoFit/>
          </a:bodyPr>
          <a:lstStyle/>
          <a:p>
            <a:pPr algn="ctr"/>
            <a:endParaRPr lang="en-US" sz="2200" dirty="0">
              <a:latin typeface="Cavolini" panose="03000502040302020204" pitchFamily="66" charset="0"/>
              <a:cs typeface="Cavolini" panose="03000502040302020204" pitchFamily="66" charset="0"/>
            </a:endParaRPr>
          </a:p>
          <a:p>
            <a:pPr algn="ctr"/>
            <a:r>
              <a:rPr lang="en-US" sz="2200" dirty="0">
                <a:latin typeface="Cavolini" panose="03000502040302020204" pitchFamily="66" charset="0"/>
                <a:cs typeface="Cavolini" panose="03000502040302020204" pitchFamily="66" charset="0"/>
              </a:rPr>
              <a:t>THE ANNUNCIATION</a:t>
            </a:r>
          </a:p>
          <a:p>
            <a:pPr algn="ctr"/>
            <a:endParaRPr lang="en-US" sz="2200" dirty="0">
              <a:latin typeface="Cavolini" panose="03000502040302020204" pitchFamily="66" charset="0"/>
              <a:cs typeface="Cavolini" panose="03000502040302020204" pitchFamily="66" charset="0"/>
            </a:endParaRPr>
          </a:p>
        </p:txBody>
      </p:sp>
      <p:sp>
        <p:nvSpPr>
          <p:cNvPr id="3" name="TextBox 2">
            <a:extLst>
              <a:ext uri="{FF2B5EF4-FFF2-40B4-BE49-F238E27FC236}">
                <a16:creationId xmlns:a16="http://schemas.microsoft.com/office/drawing/2014/main" id="{7055379C-A469-971E-8304-A78F00CB48C1}"/>
              </a:ext>
            </a:extLst>
          </p:cNvPr>
          <p:cNvSpPr txBox="1"/>
          <p:nvPr/>
        </p:nvSpPr>
        <p:spPr>
          <a:xfrm>
            <a:off x="2880360" y="1559765"/>
            <a:ext cx="2315649" cy="4862870"/>
          </a:xfrm>
          <a:prstGeom prst="rect">
            <a:avLst/>
          </a:prstGeom>
          <a:solidFill>
            <a:schemeClr val="bg1">
              <a:lumMod val="95000"/>
            </a:schemeClr>
          </a:solidFill>
        </p:spPr>
        <p:txBody>
          <a:bodyPr wrap="square" rtlCol="0">
            <a:spAutoFit/>
          </a:bodyPr>
          <a:lstStyle/>
          <a:p>
            <a:pPr algn="ctr"/>
            <a:r>
              <a:rPr lang="en-US" sz="1200" b="1" i="0" dirty="0">
                <a:solidFill>
                  <a:srgbClr val="333333"/>
                </a:solidFill>
                <a:effectLst/>
                <a:latin typeface="Cavolini" panose="03000502040302020204" pitchFamily="66" charset="0"/>
                <a:cs typeface="Cavolini" panose="03000502040302020204" pitchFamily="66" charset="0"/>
              </a:rPr>
              <a:t>One day, the angel Gabriel visited Mary to announce that God had chosen her to be the Mother of His Son saying, </a:t>
            </a:r>
          </a:p>
          <a:p>
            <a:pPr algn="ctr"/>
            <a:r>
              <a:rPr lang="en-US" sz="1200" b="1" i="0" dirty="0">
                <a:solidFill>
                  <a:srgbClr val="333333"/>
                </a:solidFill>
                <a:effectLst/>
                <a:latin typeface="Cavolini" panose="03000502040302020204" pitchFamily="66" charset="0"/>
                <a:cs typeface="Cavolini" panose="03000502040302020204" pitchFamily="66" charset="0"/>
              </a:rPr>
              <a:t>“Hail Mary, full of grace, the Lord is with you.”</a:t>
            </a:r>
          </a:p>
          <a:p>
            <a:pPr algn="ctr"/>
            <a:r>
              <a:rPr lang="en-US" sz="1200" b="1" i="0" dirty="0">
                <a:solidFill>
                  <a:srgbClr val="333333"/>
                </a:solidFill>
                <a:effectLst/>
                <a:latin typeface="Cavolini" panose="03000502040302020204" pitchFamily="66" charset="0"/>
                <a:cs typeface="Cavolini" panose="03000502040302020204" pitchFamily="66" charset="0"/>
              </a:rPr>
              <a:t> Mary accepted the will of God saying “I am the handmaiden of the Lord, let it happen to me as you have said.”</a:t>
            </a:r>
          </a:p>
          <a:p>
            <a:pPr algn="ctr"/>
            <a:endParaRPr lang="en-US" sz="600" b="1" dirty="0">
              <a:solidFill>
                <a:srgbClr val="333333"/>
              </a:solidFill>
              <a:latin typeface="Cavolini" panose="03000502040302020204" pitchFamily="66" charset="0"/>
              <a:cs typeface="Cavolini" panose="03000502040302020204" pitchFamily="66" charset="0"/>
            </a:endParaRPr>
          </a:p>
          <a:p>
            <a:pPr algn="ctr"/>
            <a:endParaRPr lang="en-US" b="1" i="0" dirty="0">
              <a:solidFill>
                <a:srgbClr val="333333"/>
              </a:solidFill>
              <a:effectLst/>
              <a:latin typeface="Cavolini" panose="03000502040302020204" pitchFamily="66" charset="0"/>
              <a:cs typeface="Cavolini" panose="03000502040302020204" pitchFamily="66" charset="0"/>
            </a:endParaRPr>
          </a:p>
          <a:p>
            <a:pPr algn="ctr"/>
            <a:r>
              <a:rPr lang="en-US" sz="1200" b="1" i="0" dirty="0">
                <a:solidFill>
                  <a:srgbClr val="333333"/>
                </a:solidFill>
                <a:effectLst/>
                <a:latin typeface="Cavolini" panose="03000502040302020204" pitchFamily="66" charset="0"/>
                <a:cs typeface="Cavolini" panose="03000502040302020204" pitchFamily="66" charset="0"/>
              </a:rPr>
              <a:t>Mary set out to visit her cousin Elizabeth.</a:t>
            </a:r>
            <a:r>
              <a:rPr lang="en-US" sz="1200" b="0" i="0" dirty="0">
                <a:solidFill>
                  <a:srgbClr val="333333"/>
                </a:solidFill>
                <a:effectLst/>
                <a:latin typeface="Helvetica Neue"/>
              </a:rPr>
              <a:t> </a:t>
            </a:r>
            <a:r>
              <a:rPr lang="en-US" sz="1200" b="1" i="0" dirty="0">
                <a:solidFill>
                  <a:srgbClr val="333333"/>
                </a:solidFill>
                <a:effectLst/>
                <a:latin typeface="Cavolini" panose="03000502040302020204" pitchFamily="66" charset="0"/>
                <a:cs typeface="Cavolini" panose="03000502040302020204" pitchFamily="66" charset="0"/>
              </a:rPr>
              <a:t>A</a:t>
            </a:r>
            <a:r>
              <a:rPr lang="en-US" sz="1200" b="1" dirty="0">
                <a:solidFill>
                  <a:srgbClr val="333333"/>
                </a:solidFill>
                <a:latin typeface="Cavolini" panose="03000502040302020204" pitchFamily="66" charset="0"/>
                <a:cs typeface="Cavolini" panose="03000502040302020204" pitchFamily="66" charset="0"/>
              </a:rPr>
              <a:t>s soon as </a:t>
            </a:r>
            <a:r>
              <a:rPr lang="en-US" sz="1200" b="1" dirty="0">
                <a:solidFill>
                  <a:srgbClr val="333333"/>
                </a:solidFill>
                <a:latin typeface="Cavolini" panose="03000502040302020204" pitchFamily="66" charset="0"/>
                <a:cs typeface="Cavolini" panose="03000502040302020204" pitchFamily="66" charset="0"/>
                <a:hlinkClick r:id="rId8">
                  <a:extLst>
                    <a:ext uri="{A12FA001-AC4F-418D-AE19-62706E023703}">
                      <ahyp:hlinkClr xmlns:ahyp="http://schemas.microsoft.com/office/drawing/2018/hyperlinkcolor" val="tx"/>
                    </a:ext>
                  </a:extLst>
                </a:hlinkClick>
              </a:rPr>
              <a:t>Elizabeth</a:t>
            </a:r>
            <a:r>
              <a:rPr lang="en-US" sz="1200" b="1" dirty="0">
                <a:solidFill>
                  <a:srgbClr val="333333"/>
                </a:solidFill>
                <a:latin typeface="Cavolini" panose="03000502040302020204" pitchFamily="66" charset="0"/>
                <a:cs typeface="Cavolini" panose="03000502040302020204" pitchFamily="66" charset="0"/>
              </a:rPr>
              <a:t> heard Mary's greeting, the child leapt in her womb and </a:t>
            </a:r>
            <a:r>
              <a:rPr lang="en-US" sz="1200" b="1" dirty="0">
                <a:solidFill>
                  <a:srgbClr val="333333"/>
                </a:solidFill>
                <a:latin typeface="Cavolini" panose="03000502040302020204" pitchFamily="66" charset="0"/>
                <a:cs typeface="Cavolini" panose="03000502040302020204" pitchFamily="66" charset="0"/>
                <a:hlinkClick r:id="rId8">
                  <a:extLst>
                    <a:ext uri="{A12FA001-AC4F-418D-AE19-62706E023703}">
                      <ahyp:hlinkClr xmlns:ahyp="http://schemas.microsoft.com/office/drawing/2018/hyperlinkcolor" val="tx"/>
                    </a:ext>
                  </a:extLst>
                </a:hlinkClick>
              </a:rPr>
              <a:t>Elizabeth</a:t>
            </a:r>
            <a:r>
              <a:rPr lang="en-US" sz="1200" b="1" dirty="0">
                <a:solidFill>
                  <a:srgbClr val="333333"/>
                </a:solidFill>
                <a:latin typeface="Cavolini" panose="03000502040302020204" pitchFamily="66" charset="0"/>
                <a:cs typeface="Cavolini" panose="03000502040302020204" pitchFamily="66" charset="0"/>
              </a:rPr>
              <a:t> was filled with the Holy Spirit.</a:t>
            </a:r>
          </a:p>
          <a:p>
            <a:pPr algn="ctr"/>
            <a:r>
              <a:rPr lang="en-US" sz="1200" b="1" dirty="0">
                <a:solidFill>
                  <a:srgbClr val="333333"/>
                </a:solidFill>
                <a:latin typeface="Cavolini" panose="03000502040302020204" pitchFamily="66" charset="0"/>
                <a:cs typeface="Cavolini" panose="03000502040302020204" pitchFamily="66" charset="0"/>
              </a:rPr>
              <a:t> She cried out, Blessed are you amongst women, and blessed is the fruit of your womb.</a:t>
            </a:r>
          </a:p>
          <a:p>
            <a:pPr algn="ctr"/>
            <a:r>
              <a:rPr lang="en-US" sz="1200" b="1" dirty="0">
                <a:solidFill>
                  <a:srgbClr val="333333"/>
                </a:solidFill>
                <a:latin typeface="Cavolini" panose="03000502040302020204" pitchFamily="66" charset="0"/>
                <a:cs typeface="Cavolini" panose="03000502040302020204" pitchFamily="66" charset="0"/>
              </a:rPr>
              <a:t>Luke 1, 26-42</a:t>
            </a:r>
            <a:endParaRPr lang="en-US" sz="1200" b="1" i="0" dirty="0">
              <a:solidFill>
                <a:srgbClr val="333333"/>
              </a:solidFill>
              <a:effectLst/>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42E625B4-A388-E305-F985-126A75FAF2EC}"/>
              </a:ext>
            </a:extLst>
          </p:cNvPr>
          <p:cNvSpPr txBox="1"/>
          <p:nvPr/>
        </p:nvSpPr>
        <p:spPr>
          <a:xfrm>
            <a:off x="5543550" y="2507511"/>
            <a:ext cx="6371785" cy="369332"/>
          </a:xfrm>
          <a:prstGeom prst="rect">
            <a:avLst/>
          </a:prstGeom>
          <a:solidFill>
            <a:schemeClr val="bg1">
              <a:lumMod val="95000"/>
            </a:schemeClr>
          </a:solidFill>
        </p:spPr>
        <p:txBody>
          <a:bodyPr wrap="square" rtlCol="0">
            <a:spAutoFit/>
          </a:bodyPr>
          <a:lstStyle/>
          <a:p>
            <a:r>
              <a:rPr lang="en-US" dirty="0"/>
              <a:t>Match the question with the correct answer with a line.</a:t>
            </a:r>
          </a:p>
        </p:txBody>
      </p:sp>
      <p:sp>
        <p:nvSpPr>
          <p:cNvPr id="7" name="Speech Bubble: Rectangle with Corners Rounded 6">
            <a:extLst>
              <a:ext uri="{FF2B5EF4-FFF2-40B4-BE49-F238E27FC236}">
                <a16:creationId xmlns:a16="http://schemas.microsoft.com/office/drawing/2014/main" id="{2001E214-B4F7-8017-AEAC-8D5011114CA0}"/>
              </a:ext>
            </a:extLst>
          </p:cNvPr>
          <p:cNvSpPr/>
          <p:nvPr/>
        </p:nvSpPr>
        <p:spPr>
          <a:xfrm>
            <a:off x="5433353" y="3265064"/>
            <a:ext cx="2500825" cy="369332"/>
          </a:xfrm>
          <a:prstGeom prst="wedgeRoundRectCallout">
            <a:avLst>
              <a:gd name="adj1" fmla="val -20833"/>
              <a:gd name="adj2" fmla="val 42379"/>
              <a:gd name="adj3" fmla="val 16667"/>
            </a:avLst>
          </a:prstGeom>
          <a:solidFill>
            <a:schemeClr val="bg1">
              <a:lumMod val="9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whom did the angel speak?</a:t>
            </a:r>
          </a:p>
        </p:txBody>
      </p:sp>
      <p:sp>
        <p:nvSpPr>
          <p:cNvPr id="8" name="Speech Bubble: Rectangle with Corners Rounded 7">
            <a:extLst>
              <a:ext uri="{FF2B5EF4-FFF2-40B4-BE49-F238E27FC236}">
                <a16:creationId xmlns:a16="http://schemas.microsoft.com/office/drawing/2014/main" id="{C5747D36-5878-897B-A3F9-077D1A2A9E6C}"/>
              </a:ext>
            </a:extLst>
          </p:cNvPr>
          <p:cNvSpPr/>
          <p:nvPr/>
        </p:nvSpPr>
        <p:spPr>
          <a:xfrm>
            <a:off x="5521862" y="3897870"/>
            <a:ext cx="2967697" cy="369332"/>
          </a:xfrm>
          <a:prstGeom prst="wedgeRoundRectCallout">
            <a:avLst>
              <a:gd name="adj1" fmla="val -20833"/>
              <a:gd name="adj2" fmla="val 42379"/>
              <a:gd name="adj3" fmla="val 16667"/>
            </a:avLst>
          </a:prstGeom>
          <a:solidFill>
            <a:schemeClr val="bg1">
              <a:lumMod val="9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How did the angel greet Mary?</a:t>
            </a:r>
          </a:p>
        </p:txBody>
      </p:sp>
      <p:sp>
        <p:nvSpPr>
          <p:cNvPr id="9" name="Speech Bubble: Rectangle with Corners Rounded 8">
            <a:extLst>
              <a:ext uri="{FF2B5EF4-FFF2-40B4-BE49-F238E27FC236}">
                <a16:creationId xmlns:a16="http://schemas.microsoft.com/office/drawing/2014/main" id="{36699246-BB79-F950-2F54-52B9E8F5E66C}"/>
              </a:ext>
            </a:extLst>
          </p:cNvPr>
          <p:cNvSpPr/>
          <p:nvPr/>
        </p:nvSpPr>
        <p:spPr>
          <a:xfrm>
            <a:off x="5433353" y="4532503"/>
            <a:ext cx="2500825" cy="369332"/>
          </a:xfrm>
          <a:prstGeom prst="wedgeRoundRectCallout">
            <a:avLst>
              <a:gd name="adj1" fmla="val -20833"/>
              <a:gd name="adj2" fmla="val 42379"/>
              <a:gd name="adj3" fmla="val 16667"/>
            </a:avLst>
          </a:prstGeom>
          <a:solidFill>
            <a:schemeClr val="bg1">
              <a:lumMod val="9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What did the angel announce?</a:t>
            </a:r>
          </a:p>
        </p:txBody>
      </p:sp>
      <p:sp>
        <p:nvSpPr>
          <p:cNvPr id="10" name="Speech Bubble: Rectangle with Corners Rounded 9">
            <a:extLst>
              <a:ext uri="{FF2B5EF4-FFF2-40B4-BE49-F238E27FC236}">
                <a16:creationId xmlns:a16="http://schemas.microsoft.com/office/drawing/2014/main" id="{DF856937-8B61-9966-F93C-FD456563532D}"/>
              </a:ext>
            </a:extLst>
          </p:cNvPr>
          <p:cNvSpPr/>
          <p:nvPr/>
        </p:nvSpPr>
        <p:spPr>
          <a:xfrm>
            <a:off x="5532560" y="5283655"/>
            <a:ext cx="2500825" cy="369332"/>
          </a:xfrm>
          <a:prstGeom prst="wedgeRoundRectCallout">
            <a:avLst>
              <a:gd name="adj1" fmla="val -20833"/>
              <a:gd name="adj2" fmla="val 42379"/>
              <a:gd name="adj3" fmla="val 16667"/>
            </a:avLst>
          </a:prstGeom>
          <a:solidFill>
            <a:schemeClr val="bg1">
              <a:lumMod val="9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Who did Mary visit?</a:t>
            </a:r>
          </a:p>
        </p:txBody>
      </p:sp>
      <p:sp>
        <p:nvSpPr>
          <p:cNvPr id="11" name="Speech Bubble: Rectangle with Corners Rounded 10">
            <a:extLst>
              <a:ext uri="{FF2B5EF4-FFF2-40B4-BE49-F238E27FC236}">
                <a16:creationId xmlns:a16="http://schemas.microsoft.com/office/drawing/2014/main" id="{7194BB6D-23C7-E6A0-CB5E-4BB3BE4A2CE3}"/>
              </a:ext>
            </a:extLst>
          </p:cNvPr>
          <p:cNvSpPr/>
          <p:nvPr/>
        </p:nvSpPr>
        <p:spPr>
          <a:xfrm>
            <a:off x="5433353" y="5882402"/>
            <a:ext cx="2500825" cy="369332"/>
          </a:xfrm>
          <a:prstGeom prst="wedgeRoundRectCallout">
            <a:avLst>
              <a:gd name="adj1" fmla="val -20833"/>
              <a:gd name="adj2" fmla="val 42379"/>
              <a:gd name="adj3" fmla="val 16667"/>
            </a:avLst>
          </a:prstGeom>
          <a:solidFill>
            <a:schemeClr val="bg1">
              <a:lumMod val="9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What did Mary respond?</a:t>
            </a:r>
          </a:p>
        </p:txBody>
      </p:sp>
      <p:sp>
        <p:nvSpPr>
          <p:cNvPr id="19" name="Speech Bubble: Rectangle with Corners Rounded 18">
            <a:extLst>
              <a:ext uri="{FF2B5EF4-FFF2-40B4-BE49-F238E27FC236}">
                <a16:creationId xmlns:a16="http://schemas.microsoft.com/office/drawing/2014/main" id="{F8528EE1-4A30-2381-F8C4-D12261F6F681}"/>
              </a:ext>
            </a:extLst>
          </p:cNvPr>
          <p:cNvSpPr/>
          <p:nvPr/>
        </p:nvSpPr>
        <p:spPr>
          <a:xfrm>
            <a:off x="8562974" y="3272052"/>
            <a:ext cx="3266245" cy="369332"/>
          </a:xfrm>
          <a:prstGeom prst="wedgeRoundRectCallout">
            <a:avLst>
              <a:gd name="adj1" fmla="val -20833"/>
              <a:gd name="adj2" fmla="val 42379"/>
              <a:gd name="adj3" fmla="val 16667"/>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That God wanted her to be the Mother of, the Savior, His Son.</a:t>
            </a:r>
          </a:p>
        </p:txBody>
      </p:sp>
      <p:sp>
        <p:nvSpPr>
          <p:cNvPr id="20" name="Speech Bubble: Rectangle with Corners Rounded 19">
            <a:extLst>
              <a:ext uri="{FF2B5EF4-FFF2-40B4-BE49-F238E27FC236}">
                <a16:creationId xmlns:a16="http://schemas.microsoft.com/office/drawing/2014/main" id="{C6BFBA2B-9588-A887-6C6C-7308568B5ED7}"/>
              </a:ext>
            </a:extLst>
          </p:cNvPr>
          <p:cNvSpPr/>
          <p:nvPr/>
        </p:nvSpPr>
        <p:spPr>
          <a:xfrm>
            <a:off x="10130945" y="3951235"/>
            <a:ext cx="1698274" cy="369332"/>
          </a:xfrm>
          <a:prstGeom prst="wedgeRoundRectCallout">
            <a:avLst>
              <a:gd name="adj1" fmla="val -20833"/>
              <a:gd name="adj2" fmla="val 42379"/>
              <a:gd name="adj3" fmla="val 16667"/>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Hail Mary</a:t>
            </a:r>
          </a:p>
        </p:txBody>
      </p:sp>
      <p:sp>
        <p:nvSpPr>
          <p:cNvPr id="21" name="Speech Bubble: Rectangle with Corners Rounded 20">
            <a:extLst>
              <a:ext uri="{FF2B5EF4-FFF2-40B4-BE49-F238E27FC236}">
                <a16:creationId xmlns:a16="http://schemas.microsoft.com/office/drawing/2014/main" id="{ECCAA2BD-1088-7EE9-F9DC-7EB186F32F0B}"/>
              </a:ext>
            </a:extLst>
          </p:cNvPr>
          <p:cNvSpPr/>
          <p:nvPr/>
        </p:nvSpPr>
        <p:spPr>
          <a:xfrm>
            <a:off x="9862930" y="4563569"/>
            <a:ext cx="1942549" cy="369332"/>
          </a:xfrm>
          <a:prstGeom prst="wedgeRoundRectCallout">
            <a:avLst>
              <a:gd name="adj1" fmla="val -20833"/>
              <a:gd name="adj2" fmla="val 42379"/>
              <a:gd name="adj3" fmla="val 16667"/>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Mary of Nazareth</a:t>
            </a:r>
          </a:p>
        </p:txBody>
      </p:sp>
      <p:sp>
        <p:nvSpPr>
          <p:cNvPr id="23" name="Speech Bubble: Rectangle with Corners Rounded 22">
            <a:extLst>
              <a:ext uri="{FF2B5EF4-FFF2-40B4-BE49-F238E27FC236}">
                <a16:creationId xmlns:a16="http://schemas.microsoft.com/office/drawing/2014/main" id="{ED40AD85-8B37-0FEA-5B8C-87F5D1CB74B1}"/>
              </a:ext>
            </a:extLst>
          </p:cNvPr>
          <p:cNvSpPr/>
          <p:nvPr/>
        </p:nvSpPr>
        <p:spPr>
          <a:xfrm>
            <a:off x="8778240" y="5283655"/>
            <a:ext cx="3027239" cy="369332"/>
          </a:xfrm>
          <a:prstGeom prst="wedgeRoundRectCallout">
            <a:avLst>
              <a:gd name="adj1" fmla="val -20833"/>
              <a:gd name="adj2" fmla="val 42379"/>
              <a:gd name="adj3" fmla="val 16667"/>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Let it happen to me as you have said.</a:t>
            </a:r>
          </a:p>
        </p:txBody>
      </p:sp>
      <p:sp>
        <p:nvSpPr>
          <p:cNvPr id="25" name="Speech Bubble: Rectangle with Corners Rounded 24">
            <a:extLst>
              <a:ext uri="{FF2B5EF4-FFF2-40B4-BE49-F238E27FC236}">
                <a16:creationId xmlns:a16="http://schemas.microsoft.com/office/drawing/2014/main" id="{0F443728-EBF3-F98A-4732-BBD58A8A35D8}"/>
              </a:ext>
            </a:extLst>
          </p:cNvPr>
          <p:cNvSpPr/>
          <p:nvPr/>
        </p:nvSpPr>
        <p:spPr>
          <a:xfrm>
            <a:off x="9729273" y="5863379"/>
            <a:ext cx="2076205" cy="369332"/>
          </a:xfrm>
          <a:prstGeom prst="wedgeRoundRectCallout">
            <a:avLst>
              <a:gd name="adj1" fmla="val -20833"/>
              <a:gd name="adj2" fmla="val 42379"/>
              <a:gd name="adj3" fmla="val 16667"/>
            </a:avLst>
          </a:prstGeom>
          <a:solidFill>
            <a:schemeClr val="bg1">
              <a:lumMod val="9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Her cousin Elizabeth</a:t>
            </a:r>
          </a:p>
        </p:txBody>
      </p:sp>
      <p:sp>
        <p:nvSpPr>
          <p:cNvPr id="12" name="TextBox 11">
            <a:extLst>
              <a:ext uri="{FF2B5EF4-FFF2-40B4-BE49-F238E27FC236}">
                <a16:creationId xmlns:a16="http://schemas.microsoft.com/office/drawing/2014/main" id="{4B6415BF-9937-B52C-490E-6D3AEDCC05F1}"/>
              </a:ext>
            </a:extLst>
          </p:cNvPr>
          <p:cNvSpPr txBox="1"/>
          <p:nvPr/>
        </p:nvSpPr>
        <p:spPr>
          <a:xfrm>
            <a:off x="5210614" y="2390842"/>
            <a:ext cx="6704721" cy="4066225"/>
          </a:xfrm>
          <a:prstGeom prst="rect">
            <a:avLst/>
          </a:prstGeom>
          <a:solidFill>
            <a:schemeClr val="bg1">
              <a:lumMod val="95000"/>
            </a:schemeClr>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264753CD-BA3E-573B-7AA9-86905F57A27F}"/>
              </a:ext>
            </a:extLst>
          </p:cNvPr>
          <p:cNvSpPr txBox="1"/>
          <p:nvPr/>
        </p:nvSpPr>
        <p:spPr>
          <a:xfrm>
            <a:off x="2932989" y="3821923"/>
            <a:ext cx="2093497" cy="338554"/>
          </a:xfrm>
          <a:prstGeom prst="rect">
            <a:avLst/>
          </a:prstGeom>
          <a:solidFill>
            <a:srgbClr val="FFCCFF"/>
          </a:solidFill>
        </p:spPr>
        <p:txBody>
          <a:bodyPr wrap="square" rtlCol="0">
            <a:spAutoFit/>
          </a:bodyPr>
          <a:lstStyle/>
          <a:p>
            <a:pPr algn="ctr"/>
            <a:r>
              <a:rPr lang="en-US" sz="1600" dirty="0">
                <a:latin typeface="Cavolini" panose="03000502040302020204" pitchFamily="66" charset="0"/>
                <a:cs typeface="Cavolini" panose="03000502040302020204" pitchFamily="66" charset="0"/>
              </a:rPr>
              <a:t>THE VISITATION</a:t>
            </a:r>
          </a:p>
        </p:txBody>
      </p:sp>
    </p:spTree>
    <p:extLst>
      <p:ext uri="{BB962C8B-B14F-4D97-AF65-F5344CB8AC3E}">
        <p14:creationId xmlns:p14="http://schemas.microsoft.com/office/powerpoint/2010/main" val="44852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sp>
        <p:nvSpPr>
          <p:cNvPr id="5" name="Rectángulo 4"/>
          <p:cNvSpPr/>
          <p:nvPr/>
        </p:nvSpPr>
        <p:spPr>
          <a:xfrm>
            <a:off x="250262" y="116640"/>
            <a:ext cx="7311600" cy="630942"/>
          </a:xfrm>
          <a:prstGeom prst="rect">
            <a:avLst/>
          </a:prstGeom>
        </p:spPr>
        <p:txBody>
          <a:bodyPr wrap="square">
            <a:spAutoFit/>
          </a:bodyPr>
          <a:lstStyle/>
          <a:p>
            <a:pPr algn="just"/>
            <a:r>
              <a:rPr lang="es-ES" sz="3500" b="1" i="1" dirty="0">
                <a:solidFill>
                  <a:srgbClr val="002060"/>
                </a:solidFill>
              </a:rPr>
              <a:t>SONG: </a:t>
            </a:r>
            <a:endParaRPr lang="en-US" sz="3500" b="1" i="1" dirty="0">
              <a:solidFill>
                <a:srgbClr val="002060"/>
              </a:solidFill>
            </a:endParaRPr>
          </a:p>
        </p:txBody>
      </p:sp>
      <p:sp>
        <p:nvSpPr>
          <p:cNvPr id="3" name="CuadroTexto 2"/>
          <p:cNvSpPr txBox="1"/>
          <p:nvPr/>
        </p:nvSpPr>
        <p:spPr>
          <a:xfrm>
            <a:off x="2045971" y="267622"/>
            <a:ext cx="9225970" cy="523220"/>
          </a:xfrm>
          <a:prstGeom prst="rect">
            <a:avLst/>
          </a:prstGeom>
          <a:noFill/>
        </p:spPr>
        <p:txBody>
          <a:bodyPr wrap="square" rtlCol="0">
            <a:spAutoFit/>
          </a:bodyPr>
          <a:lstStyle/>
          <a:p>
            <a:pPr algn="just"/>
            <a:endParaRPr lang="en-US" sz="2800" dirty="0">
              <a:solidFill>
                <a:schemeClr val="bg1"/>
              </a:solidFill>
            </a:endParaRPr>
          </a:p>
        </p:txBody>
      </p:sp>
      <p:sp>
        <p:nvSpPr>
          <p:cNvPr id="8" name="Rectángulo 7"/>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11172844" y="37056"/>
            <a:ext cx="855032" cy="855032"/>
          </a:xfrm>
          <a:prstGeom prst="ellipse">
            <a:avLst/>
          </a:prstGeom>
          <a:ln>
            <a:noFill/>
          </a:ln>
          <a:effectLst>
            <a:softEdge rad="112500"/>
          </a:effectLst>
        </p:spPr>
      </p:pic>
      <p:sp>
        <p:nvSpPr>
          <p:cNvPr id="4" name="TextBox 3">
            <a:extLst>
              <a:ext uri="{FF2B5EF4-FFF2-40B4-BE49-F238E27FC236}">
                <a16:creationId xmlns:a16="http://schemas.microsoft.com/office/drawing/2014/main" id="{B185A0C7-B9A2-9FB4-DB87-BC05B3C64465}"/>
              </a:ext>
            </a:extLst>
          </p:cNvPr>
          <p:cNvSpPr txBox="1"/>
          <p:nvPr/>
        </p:nvSpPr>
        <p:spPr>
          <a:xfrm>
            <a:off x="1701438" y="267622"/>
            <a:ext cx="6093822"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Joy to the World, Lifetree Kids, </a:t>
            </a:r>
            <a:r>
              <a:rPr lang="en-US" sz="1800" u="sng" dirty="0">
                <a:solidFill>
                  <a:srgbClr val="0000FF"/>
                </a:solidFill>
                <a:effectLst/>
                <a:latin typeface="Times New Roman" panose="02020603050405020304" pitchFamily="18" charset="0"/>
                <a:ea typeface="Times New Roman" panose="02020603050405020304" pitchFamily="18" charset="0"/>
                <a:hlinkClick r:id="rId4"/>
              </a:rPr>
              <a:t>https://youtu.be/bQ8gE0L1524</a:t>
            </a:r>
            <a:endParaRPr lang="en-US" dirty="0"/>
          </a:p>
        </p:txBody>
      </p:sp>
      <p:pic>
        <p:nvPicPr>
          <p:cNvPr id="7" name="Online Media 6" title="Joy to the World | Songs of the Christmas Story | Group Publishing">
            <a:hlinkClick r:id="" action="ppaction://media"/>
            <a:extLst>
              <a:ext uri="{FF2B5EF4-FFF2-40B4-BE49-F238E27FC236}">
                <a16:creationId xmlns:a16="http://schemas.microsoft.com/office/drawing/2014/main" id="{AB268ADF-1E13-A04D-0AEA-CFA5C10AF971}"/>
              </a:ext>
            </a:extLst>
          </p:cNvPr>
          <p:cNvPicPr>
            <a:picLocks noRot="1" noChangeAspect="1"/>
          </p:cNvPicPr>
          <p:nvPr>
            <a:videoFile r:link="rId1"/>
          </p:nvPr>
        </p:nvPicPr>
        <p:blipFill>
          <a:blip r:embed="rId5"/>
          <a:stretch>
            <a:fillRect/>
          </a:stretch>
        </p:blipFill>
        <p:spPr>
          <a:xfrm>
            <a:off x="405953" y="707627"/>
            <a:ext cx="11456125" cy="5787586"/>
          </a:xfrm>
          <a:prstGeom prst="rect">
            <a:avLst/>
          </a:prstGeom>
        </p:spPr>
      </p:pic>
    </p:spTree>
    <p:extLst>
      <p:ext uri="{BB962C8B-B14F-4D97-AF65-F5344CB8AC3E}">
        <p14:creationId xmlns:p14="http://schemas.microsoft.com/office/powerpoint/2010/main" val="416166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540879" y="272517"/>
            <a:ext cx="1501687" cy="1501687"/>
          </a:xfrm>
          <a:prstGeom prst="ellipse">
            <a:avLst/>
          </a:prstGeom>
          <a:ln>
            <a:noFill/>
          </a:ln>
          <a:effectLst>
            <a:softEdge rad="112500"/>
          </a:effectLst>
        </p:spPr>
      </p:pic>
      <p:sp>
        <p:nvSpPr>
          <p:cNvPr id="5" name="Rectángulo 4"/>
          <p:cNvSpPr/>
          <p:nvPr/>
        </p:nvSpPr>
        <p:spPr>
          <a:xfrm>
            <a:off x="3909984" y="607861"/>
            <a:ext cx="2398603" cy="830997"/>
          </a:xfrm>
          <a:prstGeom prst="rect">
            <a:avLst/>
          </a:prstGeom>
        </p:spPr>
        <p:txBody>
          <a:bodyPr wrap="square">
            <a:spAutoFit/>
          </a:bodyPr>
          <a:lstStyle/>
          <a:p>
            <a:pPr algn="ctr"/>
            <a:r>
              <a:rPr lang="es-ES" sz="4800" b="1" i="1" dirty="0">
                <a:solidFill>
                  <a:srgbClr val="002060"/>
                </a:solidFill>
              </a:rPr>
              <a:t>PRAYER</a:t>
            </a:r>
            <a:endParaRPr lang="en-US" sz="4800" b="1" i="1" dirty="0">
              <a:solidFill>
                <a:srgbClr val="002060"/>
              </a:solidFill>
            </a:endParaRPr>
          </a:p>
        </p:txBody>
      </p:sp>
      <p:sp>
        <p:nvSpPr>
          <p:cNvPr id="3" name="CuadroTexto 2"/>
          <p:cNvSpPr txBox="1"/>
          <p:nvPr/>
        </p:nvSpPr>
        <p:spPr>
          <a:xfrm>
            <a:off x="926098" y="1774204"/>
            <a:ext cx="8366373" cy="2400657"/>
          </a:xfrm>
          <a:prstGeom prst="rect">
            <a:avLst/>
          </a:prstGeom>
          <a:noFill/>
        </p:spPr>
        <p:txBody>
          <a:bodyPr wrap="square" rtlCol="0">
            <a:spAutoFit/>
          </a:bodyPr>
          <a:lstStyle/>
          <a:p>
            <a:pPr algn="ctr"/>
            <a:r>
              <a:rPr lang="en-US" sz="3000" dirty="0">
                <a:solidFill>
                  <a:schemeClr val="bg1"/>
                </a:solidFill>
              </a:rPr>
              <a:t>Lord, give me a humble heart so I may always seek you, always love you, always seek your forgiveness. Thank you, for becoming small so we may better understand the great Love God has for us. </a:t>
            </a:r>
          </a:p>
          <a:p>
            <a:pPr algn="ctr"/>
            <a:r>
              <a:rPr lang="es-ES" sz="3000" dirty="0">
                <a:solidFill>
                  <a:schemeClr val="bg1"/>
                </a:solidFill>
              </a:rPr>
              <a:t>Amen</a:t>
            </a:r>
            <a:endParaRPr lang="en-US" sz="3000" dirty="0">
              <a:solidFill>
                <a:schemeClr val="bg1"/>
              </a:solidFill>
            </a:endParaRPr>
          </a:p>
        </p:txBody>
      </p:sp>
      <p:pic>
        <p:nvPicPr>
          <p:cNvPr id="4" name="Imagen 3"/>
          <p:cNvPicPr>
            <a:picLocks noChangeAspect="1"/>
          </p:cNvPicPr>
          <p:nvPr/>
        </p:nvPicPr>
        <p:blipFill>
          <a:blip r:embed="rId3"/>
          <a:stretch>
            <a:fillRect/>
          </a:stretch>
        </p:blipFill>
        <p:spPr>
          <a:xfrm>
            <a:off x="7889216" y="3621873"/>
            <a:ext cx="4138660" cy="2975876"/>
          </a:xfrm>
          <a:prstGeom prst="rect">
            <a:avLst/>
          </a:prstGeom>
          <a:ln>
            <a:noFill/>
          </a:ln>
          <a:effectLst>
            <a:softEdge rad="112500"/>
          </a:effectLst>
        </p:spPr>
      </p:pic>
      <p:sp>
        <p:nvSpPr>
          <p:cNvPr id="7" name="Rectángulo 6"/>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60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57064" y="196949"/>
            <a:ext cx="1135927" cy="1135927"/>
          </a:xfrm>
          <a:prstGeom prst="ellipse">
            <a:avLst/>
          </a:prstGeom>
          <a:ln>
            <a:noFill/>
          </a:ln>
          <a:effectLst>
            <a:softEdge rad="112500"/>
          </a:effectLst>
        </p:spPr>
      </p:pic>
      <p:sp>
        <p:nvSpPr>
          <p:cNvPr id="5" name="Rectángulo 4"/>
          <p:cNvSpPr/>
          <p:nvPr/>
        </p:nvSpPr>
        <p:spPr>
          <a:xfrm>
            <a:off x="3255823" y="926485"/>
            <a:ext cx="8696021" cy="2062103"/>
          </a:xfrm>
          <a:prstGeom prst="rect">
            <a:avLst/>
          </a:prstGeom>
        </p:spPr>
        <p:txBody>
          <a:bodyPr wrap="square">
            <a:spAutoFit/>
          </a:bodyPr>
          <a:lstStyle/>
          <a:p>
            <a:r>
              <a:rPr lang="en-US" sz="3200" b="1" i="1" dirty="0">
                <a:solidFill>
                  <a:srgbClr val="002060"/>
                </a:solidFill>
              </a:rPr>
              <a:t>When John the Baptist heard in prison of the works of the Christ, he sent his disciples to Jesus with this </a:t>
            </a:r>
            <a:r>
              <a:rPr lang="en-US" sz="3200" b="1" i="1" dirty="0" err="1">
                <a:solidFill>
                  <a:srgbClr val="002060"/>
                </a:solidFill>
              </a:rPr>
              <a:t>question,"Are</a:t>
            </a:r>
            <a:r>
              <a:rPr lang="en-US" sz="3200" b="1" i="1" dirty="0">
                <a:solidFill>
                  <a:srgbClr val="002060"/>
                </a:solidFill>
              </a:rPr>
              <a:t> you the one who is to come, or should we look for another?" </a:t>
            </a:r>
          </a:p>
        </p:txBody>
      </p:sp>
      <p:sp>
        <p:nvSpPr>
          <p:cNvPr id="7" name="Rectángulo 6"/>
          <p:cNvSpPr/>
          <p:nvPr/>
        </p:nvSpPr>
        <p:spPr>
          <a:xfrm>
            <a:off x="3280567" y="3607357"/>
            <a:ext cx="8696021" cy="2554545"/>
          </a:xfrm>
          <a:prstGeom prst="rect">
            <a:avLst/>
          </a:prstGeom>
        </p:spPr>
        <p:txBody>
          <a:bodyPr wrap="square">
            <a:spAutoFit/>
          </a:bodyPr>
          <a:lstStyle/>
          <a:p>
            <a:r>
              <a:rPr lang="en-US" sz="3200" b="1" i="1" dirty="0">
                <a:solidFill>
                  <a:srgbClr val="002060"/>
                </a:solidFill>
              </a:rPr>
              <a:t>Jesus said to them in reply, "Go and tell John what you hear and see: the blind regain their sight, the lame walk, lepers are cleansed, the deaf hear, the dead are raised, and the poor have the good news proclaimed to them. </a:t>
            </a:r>
          </a:p>
        </p:txBody>
      </p:sp>
      <p:sp>
        <p:nvSpPr>
          <p:cNvPr id="8" name="Rectángulo 7"/>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p:cNvPicPr/>
          <p:nvPr/>
        </p:nvPicPr>
        <p:blipFill>
          <a:blip r:embed="rId3"/>
          <a:stretch>
            <a:fillRect/>
          </a:stretch>
        </p:blipFill>
        <p:spPr>
          <a:xfrm>
            <a:off x="268292" y="1051721"/>
            <a:ext cx="2989123" cy="2406233"/>
          </a:xfrm>
          <a:prstGeom prst="rect">
            <a:avLst/>
          </a:prstGeom>
          <a:ln>
            <a:noFill/>
          </a:ln>
          <a:effectLst>
            <a:softEdge rad="112500"/>
          </a:effectLst>
        </p:spPr>
      </p:pic>
      <p:pic>
        <p:nvPicPr>
          <p:cNvPr id="10" name="Imagen 9"/>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350100" y="3606266"/>
            <a:ext cx="2879179" cy="2749076"/>
          </a:xfrm>
          <a:prstGeom prst="rect">
            <a:avLst/>
          </a:prstGeom>
          <a:ln>
            <a:noFill/>
          </a:ln>
          <a:effectLst>
            <a:softEdge rad="112500"/>
          </a:effectLst>
        </p:spPr>
      </p:pic>
      <p:sp>
        <p:nvSpPr>
          <p:cNvPr id="2" name="Speech Bubble: Oval 1">
            <a:extLst>
              <a:ext uri="{FF2B5EF4-FFF2-40B4-BE49-F238E27FC236}">
                <a16:creationId xmlns:a16="http://schemas.microsoft.com/office/drawing/2014/main" id="{EF2AD1C2-D52C-1E15-E7E6-5005C05BC1F2}"/>
              </a:ext>
            </a:extLst>
          </p:cNvPr>
          <p:cNvSpPr/>
          <p:nvPr/>
        </p:nvSpPr>
        <p:spPr>
          <a:xfrm>
            <a:off x="1506122" y="1146986"/>
            <a:ext cx="1709089" cy="1135927"/>
          </a:xfrm>
          <a:prstGeom prst="wedgeEllipseCallout">
            <a:avLst>
              <a:gd name="adj1" fmla="val -32710"/>
              <a:gd name="adj2" fmla="val 6236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Times New Roman" panose="02020603050405020304" pitchFamily="18" charset="0"/>
                <a:cs typeface="Cavolini" panose="03000502040302020204" pitchFamily="66" charset="0"/>
              </a:rPr>
              <a:t>"Are you the one who is to come, or should we look for another?" </a:t>
            </a:r>
            <a:endParaRPr lang="en-US" sz="1050" dirty="0">
              <a:ln w="0"/>
              <a:solidFill>
                <a:schemeClr val="tx1"/>
              </a:solidFill>
              <a:effectLst>
                <a:outerShdw blurRad="38100" dist="19050" dir="2700000" algn="tl" rotWithShape="0">
                  <a:schemeClr val="dk1">
                    <a:alpha val="40000"/>
                  </a:schemeClr>
                </a:outerShdw>
              </a:effectLst>
              <a:latin typeface="Arial Black" panose="020B0A04020102020204" pitchFamily="34" charset="0"/>
              <a:cs typeface="Cavolini" panose="03000502040302020204" pitchFamily="66" charset="0"/>
            </a:endParaRPr>
          </a:p>
        </p:txBody>
      </p:sp>
      <p:sp>
        <p:nvSpPr>
          <p:cNvPr id="3" name="Speech Bubble: Oval 2">
            <a:extLst>
              <a:ext uri="{FF2B5EF4-FFF2-40B4-BE49-F238E27FC236}">
                <a16:creationId xmlns:a16="http://schemas.microsoft.com/office/drawing/2014/main" id="{108EBC73-4B16-F4AF-0944-CBE9DE041ABC}"/>
              </a:ext>
            </a:extLst>
          </p:cNvPr>
          <p:cNvSpPr/>
          <p:nvPr/>
        </p:nvSpPr>
        <p:spPr>
          <a:xfrm>
            <a:off x="350100" y="3251734"/>
            <a:ext cx="2935451" cy="1663165"/>
          </a:xfrm>
          <a:prstGeom prst="wedgeEllipseCallout">
            <a:avLst>
              <a:gd name="adj1" fmla="val -14993"/>
              <a:gd name="adj2" fmla="val 6559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n w="0"/>
                <a:solidFill>
                  <a:schemeClr val="tx1"/>
                </a:solidFill>
                <a:effectLst>
                  <a:outerShdw blurRad="38100" dist="19050" dir="2700000" algn="tl" rotWithShape="0">
                    <a:schemeClr val="dk1">
                      <a:alpha val="40000"/>
                    </a:schemeClr>
                  </a:outerShdw>
                </a:effectLst>
                <a:latin typeface="Arial Black" panose="020B0A04020102020204" pitchFamily="34" charset="0"/>
                <a:cs typeface="Cavolini" panose="03000502040302020204" pitchFamily="66" charset="0"/>
              </a:rPr>
              <a:t>Tell him what you hear and see: the blind regain their sight, the lame walk, lepers are cleansed, the deaf hear, the dead are raised,</a:t>
            </a:r>
            <a:br>
              <a:rPr lang="en-US" sz="1050" dirty="0">
                <a:ln w="0"/>
                <a:solidFill>
                  <a:schemeClr val="tx1"/>
                </a:solidFill>
                <a:effectLst>
                  <a:outerShdw blurRad="38100" dist="19050" dir="2700000" algn="tl" rotWithShape="0">
                    <a:schemeClr val="dk1">
                      <a:alpha val="40000"/>
                    </a:schemeClr>
                  </a:outerShdw>
                </a:effectLst>
                <a:latin typeface="Arial Black" panose="020B0A04020102020204" pitchFamily="34" charset="0"/>
                <a:cs typeface="Cavolini" panose="03000502040302020204" pitchFamily="66" charset="0"/>
              </a:rPr>
            </a:br>
            <a:r>
              <a:rPr lang="en-US" sz="1050" dirty="0">
                <a:ln w="0"/>
                <a:solidFill>
                  <a:schemeClr val="tx1"/>
                </a:solidFill>
                <a:effectLst>
                  <a:outerShdw blurRad="38100" dist="19050" dir="2700000" algn="tl" rotWithShape="0">
                    <a:schemeClr val="dk1">
                      <a:alpha val="40000"/>
                    </a:schemeClr>
                  </a:outerShdw>
                </a:effectLst>
                <a:latin typeface="Arial Black" panose="020B0A04020102020204" pitchFamily="34" charset="0"/>
                <a:cs typeface="Cavolini" panose="03000502040302020204" pitchFamily="66" charset="0"/>
              </a:rPr>
              <a:t>and the poor have the good news proclaimed to them.</a:t>
            </a:r>
          </a:p>
        </p:txBody>
      </p:sp>
    </p:spTree>
    <p:extLst>
      <p:ext uri="{BB962C8B-B14F-4D97-AF65-F5344CB8AC3E}">
        <p14:creationId xmlns:p14="http://schemas.microsoft.com/office/powerpoint/2010/main" val="291385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295483" y="5247563"/>
            <a:ext cx="1336587" cy="1336587"/>
          </a:xfrm>
          <a:prstGeom prst="ellipse">
            <a:avLst/>
          </a:prstGeom>
          <a:ln>
            <a:noFill/>
          </a:ln>
          <a:effectLst>
            <a:softEdge rad="112500"/>
          </a:effectLst>
        </p:spPr>
      </p:pic>
      <p:sp>
        <p:nvSpPr>
          <p:cNvPr id="5" name="Rectángulo 4"/>
          <p:cNvSpPr/>
          <p:nvPr/>
        </p:nvSpPr>
        <p:spPr>
          <a:xfrm>
            <a:off x="4020692" y="888970"/>
            <a:ext cx="7388206" cy="4524315"/>
          </a:xfrm>
          <a:prstGeom prst="rect">
            <a:avLst/>
          </a:prstGeom>
        </p:spPr>
        <p:txBody>
          <a:bodyPr wrap="square">
            <a:spAutoFit/>
          </a:bodyPr>
          <a:lstStyle/>
          <a:p>
            <a:pPr algn="just"/>
            <a:r>
              <a:rPr lang="en-US" sz="3200" b="1" i="1" dirty="0">
                <a:solidFill>
                  <a:srgbClr val="002060"/>
                </a:solidFill>
              </a:rPr>
              <a:t>And blessed is the one who takes no offense at me." As they were going off, Jesus began to speak to the crowds about John, "What did you go out to the desert to see? A reed swayed by the wind? Then what did you go out to see? Someone dressed in fine clothing? Those who wear fine clothing are in royal palaces. Then why did you go out?  To see a prophet?</a:t>
            </a:r>
            <a:r>
              <a:rPr lang="en-US" sz="1800" dirty="0">
                <a:effectLst/>
                <a:latin typeface="Cambria" panose="02040503050406030204" pitchFamily="18" charset="0"/>
                <a:ea typeface="Times New Roman" panose="02020603050405020304" pitchFamily="18" charset="0"/>
                <a:cs typeface="Arial" panose="020B0604020202020204" pitchFamily="34" charset="0"/>
              </a:rPr>
              <a:t> </a:t>
            </a:r>
            <a:endParaRPr lang="en-US" sz="3200" b="1" i="1" dirty="0">
              <a:solidFill>
                <a:srgbClr val="002060"/>
              </a:solidFill>
            </a:endParaRPr>
          </a:p>
        </p:txBody>
      </p:sp>
      <p:sp>
        <p:nvSpPr>
          <p:cNvPr id="7" name="Rectángulo 6"/>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p:cNvPicPr/>
          <p:nvPr/>
        </p:nvPicPr>
        <p:blipFill>
          <a:blip r:embed="rId4"/>
          <a:stretch>
            <a:fillRect/>
          </a:stretch>
        </p:blipFill>
        <p:spPr>
          <a:xfrm>
            <a:off x="400049" y="577773"/>
            <a:ext cx="3460750" cy="4669790"/>
          </a:xfrm>
          <a:prstGeom prst="rect">
            <a:avLst/>
          </a:prstGeom>
          <a:ln>
            <a:noFill/>
          </a:ln>
          <a:effectLst>
            <a:softEdge rad="112500"/>
          </a:effectLst>
        </p:spPr>
      </p:pic>
    </p:spTree>
    <p:extLst>
      <p:ext uri="{BB962C8B-B14F-4D97-AF65-F5344CB8AC3E}">
        <p14:creationId xmlns:p14="http://schemas.microsoft.com/office/powerpoint/2010/main" val="187260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sp>
        <p:nvSpPr>
          <p:cNvPr id="5" name="Rectángulo 4"/>
          <p:cNvSpPr/>
          <p:nvPr/>
        </p:nvSpPr>
        <p:spPr>
          <a:xfrm>
            <a:off x="3544024" y="1060878"/>
            <a:ext cx="8064501" cy="4031873"/>
          </a:xfrm>
          <a:prstGeom prst="rect">
            <a:avLst/>
          </a:prstGeom>
        </p:spPr>
        <p:txBody>
          <a:bodyPr wrap="square">
            <a:spAutoFit/>
          </a:bodyPr>
          <a:lstStyle/>
          <a:p>
            <a:r>
              <a:rPr lang="en-US" sz="3200" b="1" i="1" dirty="0">
                <a:solidFill>
                  <a:srgbClr val="002060"/>
                </a:solidFill>
              </a:rPr>
              <a:t>Yes, I tell you, and more than a prophet.</a:t>
            </a:r>
            <a:br>
              <a:rPr lang="en-US" sz="3200" b="1" i="1" dirty="0">
                <a:solidFill>
                  <a:srgbClr val="002060"/>
                </a:solidFill>
              </a:rPr>
            </a:br>
            <a:r>
              <a:rPr lang="en-US" sz="3200" b="1" i="1" dirty="0">
                <a:solidFill>
                  <a:srgbClr val="002060"/>
                </a:solidFill>
              </a:rPr>
              <a:t>This is the one about whom it is written: Behold, I am sending my messenger ahead of you; he will prepare your way before you. Amen, I say to you, among those born of women there has been none greater than John the Baptist; yet the least in the kingdom of heaven is greater than he."</a:t>
            </a:r>
          </a:p>
        </p:txBody>
      </p:sp>
      <p:pic>
        <p:nvPicPr>
          <p:cNvPr id="8"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295483" y="5247563"/>
            <a:ext cx="1336587" cy="1336587"/>
          </a:xfrm>
          <a:prstGeom prst="ellipse">
            <a:avLst/>
          </a:prstGeom>
          <a:ln>
            <a:noFill/>
          </a:ln>
          <a:effectLst>
            <a:softEdge rad="112500"/>
          </a:effectLst>
        </p:spPr>
      </p:pic>
      <p:sp>
        <p:nvSpPr>
          <p:cNvPr id="9" name="Rectángulo 8"/>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p:cNvPicPr/>
          <p:nvPr/>
        </p:nvPicPr>
        <p:blipFill>
          <a:blip r:embed="rId3"/>
          <a:stretch>
            <a:fillRect/>
          </a:stretch>
        </p:blipFill>
        <p:spPr>
          <a:xfrm>
            <a:off x="712316" y="568883"/>
            <a:ext cx="2693670" cy="4678680"/>
          </a:xfrm>
          <a:prstGeom prst="rect">
            <a:avLst/>
          </a:prstGeom>
        </p:spPr>
      </p:pic>
      <p:sp>
        <p:nvSpPr>
          <p:cNvPr id="3" name="CuadroTexto 2"/>
          <p:cNvSpPr txBox="1"/>
          <p:nvPr/>
        </p:nvSpPr>
        <p:spPr>
          <a:xfrm>
            <a:off x="4883957" y="5433873"/>
            <a:ext cx="3661802" cy="523220"/>
          </a:xfrm>
          <a:prstGeom prst="rect">
            <a:avLst/>
          </a:prstGeom>
          <a:noFill/>
        </p:spPr>
        <p:txBody>
          <a:bodyPr wrap="square" rtlCol="0">
            <a:spAutoFit/>
          </a:bodyPr>
          <a:lstStyle/>
          <a:p>
            <a:r>
              <a:rPr lang="en-US" sz="2800" dirty="0">
                <a:solidFill>
                  <a:schemeClr val="bg1"/>
                </a:solidFill>
              </a:rPr>
              <a:t>The Gospel of the Lord,</a:t>
            </a:r>
          </a:p>
        </p:txBody>
      </p:sp>
      <p:sp>
        <p:nvSpPr>
          <p:cNvPr id="10" name="CuadroTexto 9"/>
          <p:cNvSpPr txBox="1"/>
          <p:nvPr/>
        </p:nvSpPr>
        <p:spPr>
          <a:xfrm>
            <a:off x="6903034" y="5956679"/>
            <a:ext cx="4894611" cy="523220"/>
          </a:xfrm>
          <a:prstGeom prst="rect">
            <a:avLst/>
          </a:prstGeom>
          <a:noFill/>
        </p:spPr>
        <p:txBody>
          <a:bodyPr wrap="square" rtlCol="0">
            <a:spAutoFit/>
          </a:bodyPr>
          <a:lstStyle/>
          <a:p>
            <a:r>
              <a:rPr lang="en-US" sz="2800" dirty="0">
                <a:solidFill>
                  <a:schemeClr val="bg1"/>
                </a:solidFill>
              </a:rPr>
              <a:t>Praise to you Lord Jesus Christ.</a:t>
            </a:r>
          </a:p>
        </p:txBody>
      </p:sp>
    </p:spTree>
    <p:extLst>
      <p:ext uri="{BB962C8B-B14F-4D97-AF65-F5344CB8AC3E}">
        <p14:creationId xmlns:p14="http://schemas.microsoft.com/office/powerpoint/2010/main" val="25349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345383" y="196949"/>
            <a:ext cx="5682494" cy="6400800"/>
          </a:xfrm>
          <a:prstGeom prst="rect">
            <a:avLst/>
          </a:prstGeom>
        </p:spPr>
      </p:pic>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767406" y="491783"/>
            <a:ext cx="1501687" cy="1501687"/>
          </a:xfrm>
          <a:prstGeom prst="ellipse">
            <a:avLst/>
          </a:prstGeom>
          <a:ln>
            <a:noFill/>
          </a:ln>
          <a:effectLst>
            <a:softEdge rad="112500"/>
          </a:effectLst>
        </p:spPr>
      </p:pic>
      <p:sp>
        <p:nvSpPr>
          <p:cNvPr id="10" name="Rectángulo 9"/>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o 1"/>
          <p:cNvGrpSpPr/>
          <p:nvPr/>
        </p:nvGrpSpPr>
        <p:grpSpPr>
          <a:xfrm>
            <a:off x="407185" y="2848053"/>
            <a:ext cx="6491605" cy="2187199"/>
            <a:chOff x="3674416" y="2113997"/>
            <a:chExt cx="6491605" cy="2187199"/>
          </a:xfrm>
        </p:grpSpPr>
        <p:sp>
          <p:nvSpPr>
            <p:cNvPr id="5" name="CuadroTexto 4"/>
            <p:cNvSpPr txBox="1"/>
            <p:nvPr/>
          </p:nvSpPr>
          <p:spPr>
            <a:xfrm>
              <a:off x="3938668" y="2113997"/>
              <a:ext cx="5963100" cy="1569660"/>
            </a:xfrm>
            <a:prstGeom prst="rect">
              <a:avLst/>
            </a:prstGeom>
            <a:noFill/>
          </p:spPr>
          <p:txBody>
            <a:bodyPr wrap="square" rtlCol="0">
              <a:spAutoFit/>
            </a:bodyPr>
            <a:lstStyle/>
            <a:p>
              <a:pPr algn="ctr"/>
              <a:r>
                <a:rPr lang="es-ES" sz="9600" b="1" dirty="0">
                  <a:solidFill>
                    <a:srgbClr val="002060"/>
                  </a:solidFill>
                  <a:latin typeface="Bernard MT Condensed" panose="02050806060905020404" pitchFamily="18" charset="0"/>
                </a:rPr>
                <a:t>REFLECTION</a:t>
              </a:r>
              <a:endParaRPr lang="en-US" sz="9600" dirty="0">
                <a:latin typeface="Bernard MT Condensed" panose="02050806060905020404" pitchFamily="18" charset="0"/>
              </a:endParaRPr>
            </a:p>
          </p:txBody>
        </p:sp>
        <p:sp>
          <p:nvSpPr>
            <p:cNvPr id="8" name="CuadroTexto 4"/>
            <p:cNvSpPr txBox="1"/>
            <p:nvPr/>
          </p:nvSpPr>
          <p:spPr>
            <a:xfrm>
              <a:off x="3674416" y="2731536"/>
              <a:ext cx="6491605" cy="1569660"/>
            </a:xfrm>
            <a:prstGeom prst="rect">
              <a:avLst/>
            </a:prstGeom>
            <a:noFill/>
            <a:effectLst>
              <a:glow rad="228600">
                <a:schemeClr val="accent2">
                  <a:satMod val="175000"/>
                  <a:alpha val="40000"/>
                </a:schemeClr>
              </a:glow>
              <a:outerShdw blurRad="50800" dist="38100" dir="2700000" algn="tl" rotWithShape="0">
                <a:prstClr val="black">
                  <a:alpha val="40000"/>
                </a:prstClr>
              </a:outerShdw>
            </a:effectLst>
            <a:scene3d>
              <a:camera prst="perspectiveRelaxed"/>
              <a:lightRig rig="threePt" dir="t"/>
            </a:scene3d>
          </p:spPr>
          <p:txBody>
            <a:bodyPr wrap="square" rtlCol="0">
              <a:spAutoFit/>
            </a:bodyPr>
            <a:lstStyle/>
            <a:p>
              <a:pPr marL="0" marR="0" algn="ctr">
                <a:spcBef>
                  <a:spcPts val="0"/>
                </a:spcBef>
                <a:spcAft>
                  <a:spcPts val="0"/>
                </a:spcAft>
              </a:pPr>
              <a:r>
                <a:rPr lang="es-ES" sz="9600" kern="1200" dirty="0">
                  <a:ln>
                    <a:noFill/>
                  </a:ln>
                  <a:solidFill>
                    <a:srgbClr val="000000"/>
                  </a:solidFill>
                  <a:effectLst>
                    <a:outerShdw blurRad="38100" dist="19050" dir="2700000" algn="tl">
                      <a:schemeClr val="dk1">
                        <a:alpha val="40000"/>
                      </a:schemeClr>
                    </a:outerShdw>
                  </a:effectLst>
                  <a:latin typeface="Bernard MT Condensed" panose="02050806060905020404" pitchFamily="18" charset="0"/>
                  <a:ea typeface="Times New Roman" panose="02020603050405020304" pitchFamily="18" charset="0"/>
                  <a:cs typeface="Times New Roman" panose="02020603050405020304" pitchFamily="18" charset="0"/>
                </a:rPr>
                <a:t>REFLECTION</a:t>
              </a:r>
              <a:endParaRPr lang="en-US" sz="1200" dirty="0">
                <a:effectLst/>
                <a:latin typeface="Times New Roman" panose="02020603050405020304" pitchFamily="18" charset="0"/>
                <a:ea typeface="Times New Roman" panose="02020603050405020304" pitchFamily="18" charset="0"/>
              </a:endParaRPr>
            </a:p>
          </p:txBody>
        </p:sp>
      </p:grpSp>
      <p:sp>
        <p:nvSpPr>
          <p:cNvPr id="7" name="Speech Bubble: Oval 6">
            <a:extLst>
              <a:ext uri="{FF2B5EF4-FFF2-40B4-BE49-F238E27FC236}">
                <a16:creationId xmlns:a16="http://schemas.microsoft.com/office/drawing/2014/main" id="{76F3A189-F6E4-BBED-6BF5-893DCC10DB5A}"/>
              </a:ext>
            </a:extLst>
          </p:cNvPr>
          <p:cNvSpPr/>
          <p:nvPr/>
        </p:nvSpPr>
        <p:spPr>
          <a:xfrm>
            <a:off x="10105291" y="491783"/>
            <a:ext cx="1207477" cy="1079109"/>
          </a:xfrm>
          <a:prstGeom prst="wedgeEllipseCallout">
            <a:avLst>
              <a:gd name="adj1" fmla="val -65760"/>
              <a:gd name="adj2" fmla="val 6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HAIL MARY</a:t>
            </a:r>
          </a:p>
        </p:txBody>
      </p:sp>
      <p:sp>
        <p:nvSpPr>
          <p:cNvPr id="9" name="Speech Bubble: Oval 8">
            <a:extLst>
              <a:ext uri="{FF2B5EF4-FFF2-40B4-BE49-F238E27FC236}">
                <a16:creationId xmlns:a16="http://schemas.microsoft.com/office/drawing/2014/main" id="{0F91C28B-0A27-F369-5524-5DF5FF27850B}"/>
              </a:ext>
            </a:extLst>
          </p:cNvPr>
          <p:cNvSpPr/>
          <p:nvPr/>
        </p:nvSpPr>
        <p:spPr>
          <a:xfrm>
            <a:off x="8897814" y="2848053"/>
            <a:ext cx="1207477" cy="1278470"/>
          </a:xfrm>
          <a:prstGeom prst="wedgeEllipseCallout">
            <a:avLst>
              <a:gd name="adj1" fmla="val 60454"/>
              <a:gd name="adj2" fmla="val 153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Castellar" panose="020A0402060406010301" pitchFamily="18" charset="0"/>
              </a:rPr>
              <a:t>YES</a:t>
            </a: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690D6657-C274-289D-7A15-D51F932AD20F}"/>
                  </a:ext>
                </a:extLst>
              </p14:cNvPr>
              <p14:cNvContentPartPr/>
              <p14:nvPr/>
            </p14:nvContentPartPr>
            <p14:xfrm>
              <a:off x="7558126" y="2696280"/>
              <a:ext cx="2906640" cy="3765240"/>
            </p14:xfrm>
          </p:contentPart>
        </mc:Choice>
        <mc:Fallback xmlns="">
          <p:pic>
            <p:nvPicPr>
              <p:cNvPr id="11" name="Ink 10">
                <a:extLst>
                  <a:ext uri="{FF2B5EF4-FFF2-40B4-BE49-F238E27FC236}">
                    <a16:creationId xmlns:a16="http://schemas.microsoft.com/office/drawing/2014/main" id="{690D6657-C274-289D-7A15-D51F932AD20F}"/>
                  </a:ext>
                </a:extLst>
              </p:cNvPr>
              <p:cNvPicPr/>
              <p:nvPr/>
            </p:nvPicPr>
            <p:blipFill>
              <a:blip r:embed="rId5"/>
              <a:stretch>
                <a:fillRect/>
              </a:stretch>
            </p:blipFill>
            <p:spPr>
              <a:xfrm>
                <a:off x="7504126" y="2588280"/>
                <a:ext cx="3014280" cy="398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178CD0FE-A83E-DC2E-8657-F6B31537DB07}"/>
                  </a:ext>
                </a:extLst>
              </p14:cNvPr>
              <p14:cNvContentPartPr/>
              <p14:nvPr/>
            </p14:nvContentPartPr>
            <p14:xfrm>
              <a:off x="7596286" y="2836680"/>
              <a:ext cx="2416680" cy="3456360"/>
            </p14:xfrm>
          </p:contentPart>
        </mc:Choice>
        <mc:Fallback xmlns="">
          <p:pic>
            <p:nvPicPr>
              <p:cNvPr id="13" name="Ink 12">
                <a:extLst>
                  <a:ext uri="{FF2B5EF4-FFF2-40B4-BE49-F238E27FC236}">
                    <a16:creationId xmlns:a16="http://schemas.microsoft.com/office/drawing/2014/main" id="{178CD0FE-A83E-DC2E-8657-F6B31537DB07}"/>
                  </a:ext>
                </a:extLst>
              </p:cNvPr>
              <p:cNvPicPr/>
              <p:nvPr/>
            </p:nvPicPr>
            <p:blipFill>
              <a:blip r:embed="rId7"/>
              <a:stretch>
                <a:fillRect/>
              </a:stretch>
            </p:blipFill>
            <p:spPr>
              <a:xfrm>
                <a:off x="7542646" y="2729040"/>
                <a:ext cx="2524320" cy="36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4A4DAFA7-FCD4-1D2D-F5D2-06C01EDDF816}"/>
                  </a:ext>
                </a:extLst>
              </p14:cNvPr>
              <p14:cNvContentPartPr/>
              <p14:nvPr/>
            </p14:nvContentPartPr>
            <p14:xfrm>
              <a:off x="7536526" y="2541120"/>
              <a:ext cx="2536560" cy="3932280"/>
            </p14:xfrm>
          </p:contentPart>
        </mc:Choice>
        <mc:Fallback xmlns="">
          <p:pic>
            <p:nvPicPr>
              <p:cNvPr id="14" name="Ink 13">
                <a:extLst>
                  <a:ext uri="{FF2B5EF4-FFF2-40B4-BE49-F238E27FC236}">
                    <a16:creationId xmlns:a16="http://schemas.microsoft.com/office/drawing/2014/main" id="{4A4DAFA7-FCD4-1D2D-F5D2-06C01EDDF816}"/>
                  </a:ext>
                </a:extLst>
              </p:cNvPr>
              <p:cNvPicPr/>
              <p:nvPr/>
            </p:nvPicPr>
            <p:blipFill>
              <a:blip r:embed="rId9"/>
              <a:stretch>
                <a:fillRect/>
              </a:stretch>
            </p:blipFill>
            <p:spPr>
              <a:xfrm>
                <a:off x="7482526" y="2433480"/>
                <a:ext cx="2644200" cy="4147920"/>
              </a:xfrm>
              <a:prstGeom prst="rect">
                <a:avLst/>
              </a:prstGeom>
            </p:spPr>
          </p:pic>
        </mc:Fallback>
      </mc:AlternateContent>
    </p:spTree>
    <p:extLst>
      <p:ext uri="{BB962C8B-B14F-4D97-AF65-F5344CB8AC3E}">
        <p14:creationId xmlns:p14="http://schemas.microsoft.com/office/powerpoint/2010/main" val="412186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10540879" y="272517"/>
            <a:ext cx="1501687" cy="1501687"/>
          </a:xfrm>
          <a:prstGeom prst="ellipse">
            <a:avLst/>
          </a:prstGeom>
          <a:ln>
            <a:noFill/>
          </a:ln>
          <a:effectLst>
            <a:softEdge rad="112500"/>
          </a:effectLst>
        </p:spPr>
      </p:pic>
      <p:sp>
        <p:nvSpPr>
          <p:cNvPr id="5" name="Rectángulo 4"/>
          <p:cNvSpPr/>
          <p:nvPr/>
        </p:nvSpPr>
        <p:spPr>
          <a:xfrm>
            <a:off x="3367014" y="1023360"/>
            <a:ext cx="5478622" cy="584775"/>
          </a:xfrm>
          <a:prstGeom prst="rect">
            <a:avLst/>
          </a:prstGeom>
        </p:spPr>
        <p:txBody>
          <a:bodyPr wrap="square">
            <a:spAutoFit/>
          </a:bodyPr>
          <a:lstStyle/>
          <a:p>
            <a:pPr algn="just"/>
            <a:r>
              <a:rPr lang="en-US" sz="3200" b="1" i="1" dirty="0">
                <a:solidFill>
                  <a:srgbClr val="002060"/>
                </a:solidFill>
              </a:rPr>
              <a:t>What is a prophet?</a:t>
            </a:r>
          </a:p>
        </p:txBody>
      </p:sp>
      <p:sp>
        <p:nvSpPr>
          <p:cNvPr id="7" name="Rectángulo 6"/>
          <p:cNvSpPr/>
          <p:nvPr/>
        </p:nvSpPr>
        <p:spPr>
          <a:xfrm>
            <a:off x="3367014" y="3295667"/>
            <a:ext cx="8472885" cy="1569660"/>
          </a:xfrm>
          <a:prstGeom prst="rect">
            <a:avLst/>
          </a:prstGeom>
        </p:spPr>
        <p:txBody>
          <a:bodyPr wrap="square">
            <a:spAutoFit/>
          </a:bodyPr>
          <a:lstStyle/>
          <a:p>
            <a:pPr algn="just"/>
            <a:r>
              <a:rPr lang="es-ES" sz="3200" b="1" i="1" dirty="0" err="1">
                <a:solidFill>
                  <a:srgbClr val="002060"/>
                </a:solidFill>
              </a:rPr>
              <a:t>Jesus</a:t>
            </a:r>
            <a:r>
              <a:rPr lang="es-ES" sz="3200" b="1" i="1" dirty="0">
                <a:solidFill>
                  <a:srgbClr val="002060"/>
                </a:solidFill>
              </a:rPr>
              <a:t> </a:t>
            </a:r>
            <a:r>
              <a:rPr lang="es-ES" sz="3200" b="1" i="1" dirty="0" err="1">
                <a:solidFill>
                  <a:srgbClr val="002060"/>
                </a:solidFill>
              </a:rPr>
              <a:t>says</a:t>
            </a:r>
            <a:r>
              <a:rPr lang="es-ES" sz="3200" b="1" i="1" dirty="0">
                <a:solidFill>
                  <a:srgbClr val="002060"/>
                </a:solidFill>
              </a:rPr>
              <a:t> </a:t>
            </a:r>
            <a:r>
              <a:rPr lang="es-ES" sz="3200" b="1" i="1" dirty="0" err="1">
                <a:solidFill>
                  <a:srgbClr val="002060"/>
                </a:solidFill>
              </a:rPr>
              <a:t>that</a:t>
            </a:r>
            <a:r>
              <a:rPr lang="es-ES" sz="3200" b="1" i="1" dirty="0">
                <a:solidFill>
                  <a:srgbClr val="002060"/>
                </a:solidFill>
              </a:rPr>
              <a:t> John </a:t>
            </a:r>
            <a:r>
              <a:rPr lang="es-ES" sz="3200" b="1" i="1" dirty="0" err="1">
                <a:solidFill>
                  <a:srgbClr val="002060"/>
                </a:solidFill>
              </a:rPr>
              <a:t>the</a:t>
            </a:r>
            <a:r>
              <a:rPr lang="es-ES" sz="3200" b="1" i="1" dirty="0">
                <a:solidFill>
                  <a:srgbClr val="002060"/>
                </a:solidFill>
              </a:rPr>
              <a:t> </a:t>
            </a:r>
            <a:r>
              <a:rPr lang="es-ES" sz="3200" b="1" i="1" dirty="0" err="1">
                <a:solidFill>
                  <a:srgbClr val="002060"/>
                </a:solidFill>
              </a:rPr>
              <a:t>Baptist</a:t>
            </a:r>
            <a:r>
              <a:rPr lang="es-ES" sz="3200" b="1" i="1" dirty="0">
                <a:solidFill>
                  <a:srgbClr val="002060"/>
                </a:solidFill>
              </a:rPr>
              <a:t> </a:t>
            </a:r>
            <a:r>
              <a:rPr lang="es-ES" sz="3200" b="1" i="1" dirty="0" err="1">
                <a:solidFill>
                  <a:srgbClr val="002060"/>
                </a:solidFill>
              </a:rPr>
              <a:t>was</a:t>
            </a:r>
            <a:r>
              <a:rPr lang="es-ES" sz="3200" b="1" i="1" dirty="0">
                <a:solidFill>
                  <a:srgbClr val="002060"/>
                </a:solidFill>
              </a:rPr>
              <a:t> </a:t>
            </a:r>
            <a:r>
              <a:rPr lang="es-ES" sz="3200" b="1" i="1" dirty="0" err="1">
                <a:solidFill>
                  <a:srgbClr val="002060"/>
                </a:solidFill>
              </a:rPr>
              <a:t>God’s</a:t>
            </a:r>
            <a:r>
              <a:rPr lang="es-ES" sz="3200" b="1" i="1" dirty="0">
                <a:solidFill>
                  <a:srgbClr val="002060"/>
                </a:solidFill>
              </a:rPr>
              <a:t> </a:t>
            </a:r>
            <a:r>
              <a:rPr lang="es-ES" sz="3200" b="1" i="1" dirty="0" err="1">
                <a:solidFill>
                  <a:srgbClr val="002060"/>
                </a:solidFill>
              </a:rPr>
              <a:t>messenger</a:t>
            </a:r>
            <a:r>
              <a:rPr lang="es-ES" sz="3200" b="1" i="1" dirty="0">
                <a:solidFill>
                  <a:srgbClr val="002060"/>
                </a:solidFill>
              </a:rPr>
              <a:t>. </a:t>
            </a:r>
            <a:r>
              <a:rPr lang="en-US" sz="3200" b="1" i="1" dirty="0">
                <a:solidFill>
                  <a:srgbClr val="002060"/>
                </a:solidFill>
              </a:rPr>
              <a:t>What was John the Baptist’s message? </a:t>
            </a:r>
          </a:p>
        </p:txBody>
      </p:sp>
      <p:sp>
        <p:nvSpPr>
          <p:cNvPr id="3" name="CuadroTexto 2"/>
          <p:cNvSpPr txBox="1"/>
          <p:nvPr/>
        </p:nvSpPr>
        <p:spPr>
          <a:xfrm>
            <a:off x="3367014" y="1608135"/>
            <a:ext cx="6794819" cy="523220"/>
          </a:xfrm>
          <a:prstGeom prst="rect">
            <a:avLst/>
          </a:prstGeom>
          <a:noFill/>
        </p:spPr>
        <p:txBody>
          <a:bodyPr wrap="square" rtlCol="0">
            <a:spAutoFit/>
          </a:bodyPr>
          <a:lstStyle/>
          <a:p>
            <a:pPr algn="just"/>
            <a:r>
              <a:rPr lang="es-ES" sz="2800" dirty="0">
                <a:solidFill>
                  <a:schemeClr val="bg1"/>
                </a:solidFill>
              </a:rPr>
              <a:t>A Messenger </a:t>
            </a:r>
            <a:r>
              <a:rPr lang="es-ES" sz="2800" dirty="0" err="1">
                <a:solidFill>
                  <a:schemeClr val="bg1"/>
                </a:solidFill>
              </a:rPr>
              <a:t>of</a:t>
            </a:r>
            <a:r>
              <a:rPr lang="es-ES" sz="2800" dirty="0">
                <a:solidFill>
                  <a:schemeClr val="bg1"/>
                </a:solidFill>
              </a:rPr>
              <a:t> </a:t>
            </a:r>
            <a:r>
              <a:rPr lang="es-ES" sz="2800" dirty="0" err="1">
                <a:solidFill>
                  <a:schemeClr val="bg1"/>
                </a:solidFill>
              </a:rPr>
              <a:t>God</a:t>
            </a:r>
            <a:r>
              <a:rPr lang="es-ES" sz="2800" dirty="0">
                <a:solidFill>
                  <a:schemeClr val="bg1"/>
                </a:solidFill>
              </a:rPr>
              <a:t>.  </a:t>
            </a:r>
            <a:endParaRPr lang="en-US" sz="2800" dirty="0">
              <a:solidFill>
                <a:schemeClr val="bg1"/>
              </a:solidFill>
            </a:endParaRPr>
          </a:p>
        </p:txBody>
      </p:sp>
      <p:sp>
        <p:nvSpPr>
          <p:cNvPr id="8" name="CuadroTexto 7"/>
          <p:cNvSpPr txBox="1"/>
          <p:nvPr/>
        </p:nvSpPr>
        <p:spPr>
          <a:xfrm>
            <a:off x="3327753" y="4793877"/>
            <a:ext cx="8512147" cy="954107"/>
          </a:xfrm>
          <a:prstGeom prst="rect">
            <a:avLst/>
          </a:prstGeom>
          <a:noFill/>
        </p:spPr>
        <p:txBody>
          <a:bodyPr wrap="square" rtlCol="0">
            <a:spAutoFit/>
          </a:bodyPr>
          <a:lstStyle/>
          <a:p>
            <a:pPr algn="just"/>
            <a:r>
              <a:rPr lang="en-US" sz="2800" dirty="0">
                <a:solidFill>
                  <a:schemeClr val="bg1"/>
                </a:solidFill>
              </a:rPr>
              <a:t>Stop sinning; love God and your neighbor, change your life.</a:t>
            </a:r>
          </a:p>
        </p:txBody>
      </p:sp>
      <p:pic>
        <p:nvPicPr>
          <p:cNvPr id="9" name="Imagen 8"/>
          <p:cNvPicPr>
            <a:picLocks noChangeAspect="1"/>
          </p:cNvPicPr>
          <p:nvPr/>
        </p:nvPicPr>
        <p:blipFill>
          <a:blip r:embed="rId4"/>
          <a:stretch>
            <a:fillRect/>
          </a:stretch>
        </p:blipFill>
        <p:spPr>
          <a:xfrm>
            <a:off x="295483" y="636490"/>
            <a:ext cx="2993008" cy="2115885"/>
          </a:xfrm>
          <a:prstGeom prst="rect">
            <a:avLst/>
          </a:prstGeom>
          <a:ln>
            <a:noFill/>
          </a:ln>
          <a:effectLst>
            <a:outerShdw blurRad="292100" dist="139700" dir="2700000" algn="tl" rotWithShape="0">
              <a:srgbClr val="333333">
                <a:alpha val="65000"/>
              </a:srgbClr>
            </a:outerShdw>
          </a:effectLst>
        </p:spPr>
      </p:pic>
      <p:pic>
        <p:nvPicPr>
          <p:cNvPr id="1026" name="Picture 2" descr="Fiestas: Nacimiento: 24 de junio Martirio: 29 de agosto El nacimiento de  san Juan Bautista está… | Dia de san juan, Juan el bautista, San juan  bautis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959" y="3107184"/>
            <a:ext cx="2731798" cy="3328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93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sp>
        <p:nvSpPr>
          <p:cNvPr id="19" name="Rectángulo 18"/>
          <p:cNvSpPr/>
          <p:nvPr/>
        </p:nvSpPr>
        <p:spPr>
          <a:xfrm>
            <a:off x="183884"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540879" y="272517"/>
            <a:ext cx="1501687" cy="1501687"/>
          </a:xfrm>
          <a:prstGeom prst="ellipse">
            <a:avLst/>
          </a:prstGeom>
          <a:ln>
            <a:noFill/>
          </a:ln>
          <a:effectLst>
            <a:softEdge rad="112500"/>
          </a:effectLst>
        </p:spPr>
      </p:pic>
      <p:sp>
        <p:nvSpPr>
          <p:cNvPr id="5" name="Rectángulo 4"/>
          <p:cNvSpPr/>
          <p:nvPr/>
        </p:nvSpPr>
        <p:spPr>
          <a:xfrm>
            <a:off x="3398234" y="543610"/>
            <a:ext cx="7311600" cy="584775"/>
          </a:xfrm>
          <a:prstGeom prst="rect">
            <a:avLst/>
          </a:prstGeom>
        </p:spPr>
        <p:txBody>
          <a:bodyPr wrap="square">
            <a:spAutoFit/>
          </a:bodyPr>
          <a:lstStyle/>
          <a:p>
            <a:pPr algn="just"/>
            <a:r>
              <a:rPr lang="en-US" sz="3200" b="1" i="1" dirty="0">
                <a:solidFill>
                  <a:srgbClr val="002060"/>
                </a:solidFill>
              </a:rPr>
              <a:t>Why does St. John the Baptist ask this?</a:t>
            </a:r>
          </a:p>
        </p:txBody>
      </p:sp>
      <p:sp>
        <p:nvSpPr>
          <p:cNvPr id="7" name="Rectángulo 6"/>
          <p:cNvSpPr/>
          <p:nvPr/>
        </p:nvSpPr>
        <p:spPr>
          <a:xfrm>
            <a:off x="3398234" y="2576686"/>
            <a:ext cx="8348290" cy="2554545"/>
          </a:xfrm>
          <a:prstGeom prst="rect">
            <a:avLst/>
          </a:prstGeom>
        </p:spPr>
        <p:txBody>
          <a:bodyPr wrap="square">
            <a:spAutoFit/>
          </a:bodyPr>
          <a:lstStyle/>
          <a:p>
            <a:pPr algn="just"/>
            <a:r>
              <a:rPr lang="en-US" sz="3200" b="1" i="1" dirty="0">
                <a:solidFill>
                  <a:srgbClr val="002060"/>
                </a:solidFill>
              </a:rPr>
              <a:t>The emperor Herod jailed John because his wife did not like how John insisted Herod had to change his life and stop sinning. John sent Jesus a message from jail, asking Jesus if He was the promised Savior. How did Jesus answer? </a:t>
            </a:r>
          </a:p>
        </p:txBody>
      </p:sp>
      <p:sp>
        <p:nvSpPr>
          <p:cNvPr id="3" name="CuadroTexto 2"/>
          <p:cNvSpPr txBox="1"/>
          <p:nvPr/>
        </p:nvSpPr>
        <p:spPr>
          <a:xfrm>
            <a:off x="3398234" y="1149487"/>
            <a:ext cx="7126069" cy="1384995"/>
          </a:xfrm>
          <a:prstGeom prst="rect">
            <a:avLst/>
          </a:prstGeom>
          <a:noFill/>
        </p:spPr>
        <p:txBody>
          <a:bodyPr wrap="square" rtlCol="0">
            <a:spAutoFit/>
          </a:bodyPr>
          <a:lstStyle/>
          <a:p>
            <a:pPr algn="just"/>
            <a:r>
              <a:rPr lang="es-ES" sz="2800" dirty="0">
                <a:solidFill>
                  <a:schemeClr val="bg1"/>
                </a:solidFill>
              </a:rPr>
              <a:t>He </a:t>
            </a:r>
            <a:r>
              <a:rPr lang="es-ES" sz="2800" dirty="0" err="1">
                <a:solidFill>
                  <a:schemeClr val="bg1"/>
                </a:solidFill>
              </a:rPr>
              <a:t>wants</a:t>
            </a:r>
            <a:r>
              <a:rPr lang="es-ES" sz="2800" dirty="0">
                <a:solidFill>
                  <a:schemeClr val="bg1"/>
                </a:solidFill>
              </a:rPr>
              <a:t> </a:t>
            </a:r>
            <a:r>
              <a:rPr lang="es-ES" sz="2800" dirty="0" err="1">
                <a:solidFill>
                  <a:schemeClr val="bg1"/>
                </a:solidFill>
              </a:rPr>
              <a:t>them</a:t>
            </a:r>
            <a:r>
              <a:rPr lang="es-ES" sz="2800" dirty="0">
                <a:solidFill>
                  <a:schemeClr val="bg1"/>
                </a:solidFill>
              </a:rPr>
              <a:t> </a:t>
            </a:r>
            <a:r>
              <a:rPr lang="es-ES" sz="2800" dirty="0" err="1">
                <a:solidFill>
                  <a:schemeClr val="bg1"/>
                </a:solidFill>
              </a:rPr>
              <a:t>to</a:t>
            </a:r>
            <a:r>
              <a:rPr lang="es-ES" sz="2800" dirty="0">
                <a:solidFill>
                  <a:schemeClr val="bg1"/>
                </a:solidFill>
              </a:rPr>
              <a:t> prepare </a:t>
            </a:r>
            <a:r>
              <a:rPr lang="es-ES" sz="2800" dirty="0" err="1">
                <a:solidFill>
                  <a:schemeClr val="bg1"/>
                </a:solidFill>
              </a:rPr>
              <a:t>their</a:t>
            </a:r>
            <a:r>
              <a:rPr lang="es-ES" sz="2800" dirty="0">
                <a:solidFill>
                  <a:schemeClr val="bg1"/>
                </a:solidFill>
              </a:rPr>
              <a:t> </a:t>
            </a:r>
            <a:r>
              <a:rPr lang="es-ES" sz="2800" dirty="0" err="1">
                <a:solidFill>
                  <a:schemeClr val="bg1"/>
                </a:solidFill>
              </a:rPr>
              <a:t>hearts</a:t>
            </a:r>
            <a:r>
              <a:rPr lang="es-ES" sz="2800" dirty="0">
                <a:solidFill>
                  <a:schemeClr val="bg1"/>
                </a:solidFill>
              </a:rPr>
              <a:t> </a:t>
            </a:r>
            <a:r>
              <a:rPr lang="es-ES" sz="2800" dirty="0" err="1">
                <a:solidFill>
                  <a:schemeClr val="bg1"/>
                </a:solidFill>
              </a:rPr>
              <a:t>to</a:t>
            </a:r>
            <a:r>
              <a:rPr lang="es-ES" sz="2800" dirty="0">
                <a:solidFill>
                  <a:schemeClr val="bg1"/>
                </a:solidFill>
              </a:rPr>
              <a:t> </a:t>
            </a:r>
            <a:r>
              <a:rPr lang="es-ES" sz="2800" dirty="0" err="1">
                <a:solidFill>
                  <a:schemeClr val="bg1"/>
                </a:solidFill>
              </a:rPr>
              <a:t>receive</a:t>
            </a:r>
            <a:r>
              <a:rPr lang="es-ES" sz="2800" dirty="0">
                <a:solidFill>
                  <a:schemeClr val="bg1"/>
                </a:solidFill>
              </a:rPr>
              <a:t> </a:t>
            </a:r>
            <a:r>
              <a:rPr lang="es-ES" sz="2800" dirty="0" err="1">
                <a:solidFill>
                  <a:schemeClr val="bg1"/>
                </a:solidFill>
              </a:rPr>
              <a:t>Jesus</a:t>
            </a:r>
            <a:r>
              <a:rPr lang="es-ES" sz="2800" dirty="0">
                <a:solidFill>
                  <a:schemeClr val="bg1"/>
                </a:solidFill>
              </a:rPr>
              <a:t>, </a:t>
            </a:r>
            <a:r>
              <a:rPr lang="es-ES" sz="2800" dirty="0" err="1">
                <a:solidFill>
                  <a:schemeClr val="bg1"/>
                </a:solidFill>
              </a:rPr>
              <a:t>the</a:t>
            </a:r>
            <a:r>
              <a:rPr lang="es-ES" sz="2800" dirty="0">
                <a:solidFill>
                  <a:schemeClr val="bg1"/>
                </a:solidFill>
              </a:rPr>
              <a:t> </a:t>
            </a:r>
            <a:r>
              <a:rPr lang="es-ES" sz="2800" dirty="0" err="1">
                <a:solidFill>
                  <a:schemeClr val="bg1"/>
                </a:solidFill>
              </a:rPr>
              <a:t>Messiah</a:t>
            </a:r>
            <a:r>
              <a:rPr lang="es-ES" sz="2800" dirty="0">
                <a:solidFill>
                  <a:schemeClr val="bg1"/>
                </a:solidFill>
              </a:rPr>
              <a:t>, </a:t>
            </a:r>
            <a:r>
              <a:rPr lang="es-ES" sz="2800" dirty="0" err="1">
                <a:solidFill>
                  <a:schemeClr val="bg1"/>
                </a:solidFill>
              </a:rPr>
              <a:t>God</a:t>
            </a:r>
            <a:r>
              <a:rPr lang="es-ES" sz="2800" dirty="0">
                <a:solidFill>
                  <a:schemeClr val="bg1"/>
                </a:solidFill>
              </a:rPr>
              <a:t> </a:t>
            </a:r>
            <a:r>
              <a:rPr lang="es-ES" sz="2800" dirty="0" err="1">
                <a:solidFill>
                  <a:schemeClr val="bg1"/>
                </a:solidFill>
              </a:rPr>
              <a:t>made</a:t>
            </a:r>
            <a:r>
              <a:rPr lang="es-ES" sz="2800" dirty="0">
                <a:solidFill>
                  <a:schemeClr val="bg1"/>
                </a:solidFill>
              </a:rPr>
              <a:t> </a:t>
            </a:r>
            <a:r>
              <a:rPr lang="es-ES" sz="2800" dirty="0" err="1">
                <a:solidFill>
                  <a:schemeClr val="bg1"/>
                </a:solidFill>
              </a:rPr>
              <a:t>man</a:t>
            </a:r>
            <a:r>
              <a:rPr lang="es-ES" sz="2800" dirty="0">
                <a:solidFill>
                  <a:schemeClr val="bg1"/>
                </a:solidFill>
              </a:rPr>
              <a:t>. A </a:t>
            </a:r>
            <a:r>
              <a:rPr lang="es-ES" sz="2800" dirty="0" err="1">
                <a:solidFill>
                  <a:schemeClr val="bg1"/>
                </a:solidFill>
              </a:rPr>
              <a:t>heart</a:t>
            </a:r>
            <a:r>
              <a:rPr lang="es-ES" sz="2800" dirty="0">
                <a:solidFill>
                  <a:schemeClr val="bg1"/>
                </a:solidFill>
              </a:rPr>
              <a:t> full </a:t>
            </a:r>
            <a:r>
              <a:rPr lang="es-ES" sz="2800" dirty="0" err="1">
                <a:solidFill>
                  <a:schemeClr val="bg1"/>
                </a:solidFill>
              </a:rPr>
              <a:t>of</a:t>
            </a:r>
            <a:r>
              <a:rPr lang="es-ES" sz="2800" dirty="0">
                <a:solidFill>
                  <a:schemeClr val="bg1"/>
                </a:solidFill>
              </a:rPr>
              <a:t> sin </a:t>
            </a:r>
            <a:r>
              <a:rPr lang="es-ES" sz="2800" dirty="0" err="1">
                <a:solidFill>
                  <a:schemeClr val="bg1"/>
                </a:solidFill>
              </a:rPr>
              <a:t>cannot</a:t>
            </a:r>
            <a:r>
              <a:rPr lang="es-ES" sz="2800" dirty="0">
                <a:solidFill>
                  <a:schemeClr val="bg1"/>
                </a:solidFill>
              </a:rPr>
              <a:t> </a:t>
            </a:r>
            <a:r>
              <a:rPr lang="es-ES" sz="2800" dirty="0" err="1">
                <a:solidFill>
                  <a:schemeClr val="bg1"/>
                </a:solidFill>
              </a:rPr>
              <a:t>see</a:t>
            </a:r>
            <a:r>
              <a:rPr lang="es-ES" sz="2800" dirty="0">
                <a:solidFill>
                  <a:schemeClr val="bg1"/>
                </a:solidFill>
              </a:rPr>
              <a:t> </a:t>
            </a:r>
            <a:r>
              <a:rPr lang="es-ES" sz="2800" dirty="0" err="1">
                <a:solidFill>
                  <a:schemeClr val="bg1"/>
                </a:solidFill>
              </a:rPr>
              <a:t>God</a:t>
            </a:r>
            <a:r>
              <a:rPr lang="es-ES" sz="2800" dirty="0">
                <a:solidFill>
                  <a:schemeClr val="bg1"/>
                </a:solidFill>
              </a:rPr>
              <a:t>. </a:t>
            </a:r>
            <a:endParaRPr lang="en-US" sz="2800" dirty="0">
              <a:solidFill>
                <a:schemeClr val="bg1"/>
              </a:solidFill>
            </a:endParaRPr>
          </a:p>
        </p:txBody>
      </p:sp>
      <p:sp>
        <p:nvSpPr>
          <p:cNvPr id="8" name="CuadroTexto 7"/>
          <p:cNvSpPr txBox="1"/>
          <p:nvPr/>
        </p:nvSpPr>
        <p:spPr>
          <a:xfrm>
            <a:off x="3370098" y="5496071"/>
            <a:ext cx="8269346" cy="954107"/>
          </a:xfrm>
          <a:prstGeom prst="rect">
            <a:avLst/>
          </a:prstGeom>
          <a:noFill/>
        </p:spPr>
        <p:txBody>
          <a:bodyPr wrap="square" rtlCol="0">
            <a:spAutoFit/>
          </a:bodyPr>
          <a:lstStyle/>
          <a:p>
            <a:pPr algn="just"/>
            <a:r>
              <a:rPr lang="en-US" sz="2800" dirty="0">
                <a:solidFill>
                  <a:schemeClr val="bg1"/>
                </a:solidFill>
              </a:rPr>
              <a:t>Jesus sends a messenger to describe to John all the miracles and good things He was doing</a:t>
            </a:r>
            <a:r>
              <a:rPr lang="es-ES" sz="2800" dirty="0">
                <a:solidFill>
                  <a:schemeClr val="bg1"/>
                </a:solidFill>
              </a:rPr>
              <a:t>.</a:t>
            </a:r>
            <a:endParaRPr lang="en-US" sz="2800" dirty="0">
              <a:solidFill>
                <a:schemeClr val="bg1"/>
              </a:solidFill>
            </a:endParaRPr>
          </a:p>
        </p:txBody>
      </p:sp>
      <p:pic>
        <p:nvPicPr>
          <p:cNvPr id="4" name="Imagen 3"/>
          <p:cNvPicPr>
            <a:picLocks noChangeAspect="1"/>
          </p:cNvPicPr>
          <p:nvPr/>
        </p:nvPicPr>
        <p:blipFill>
          <a:blip r:embed="rId3"/>
          <a:stretch>
            <a:fillRect/>
          </a:stretch>
        </p:blipFill>
        <p:spPr>
          <a:xfrm>
            <a:off x="279690" y="750031"/>
            <a:ext cx="2977726" cy="1621670"/>
          </a:xfrm>
          <a:prstGeom prst="rect">
            <a:avLst/>
          </a:prstGeom>
        </p:spPr>
      </p:pic>
      <p:pic>
        <p:nvPicPr>
          <p:cNvPr id="20" name="Imagen 19"/>
          <p:cNvPicPr>
            <a:picLocks noChangeAspect="1"/>
          </p:cNvPicPr>
          <p:nvPr/>
        </p:nvPicPr>
        <p:blipFill>
          <a:blip r:embed="rId4"/>
          <a:stretch>
            <a:fillRect/>
          </a:stretch>
        </p:blipFill>
        <p:spPr>
          <a:xfrm rot="21232680">
            <a:off x="205969" y="3547223"/>
            <a:ext cx="2973898" cy="2558836"/>
          </a:xfrm>
          <a:prstGeom prst="rect">
            <a:avLst/>
          </a:prstGeom>
        </p:spPr>
      </p:pic>
    </p:spTree>
    <p:extLst>
      <p:ext uri="{BB962C8B-B14F-4D97-AF65-F5344CB8AC3E}">
        <p14:creationId xmlns:p14="http://schemas.microsoft.com/office/powerpoint/2010/main" val="55161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sp>
        <p:nvSpPr>
          <p:cNvPr id="19" name="Rectángulo 18"/>
          <p:cNvSpPr/>
          <p:nvPr/>
        </p:nvSpPr>
        <p:spPr>
          <a:xfrm>
            <a:off x="183884"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320950" y="335054"/>
            <a:ext cx="1084545" cy="1084545"/>
          </a:xfrm>
          <a:prstGeom prst="ellipse">
            <a:avLst/>
          </a:prstGeom>
          <a:ln>
            <a:noFill/>
          </a:ln>
          <a:effectLst>
            <a:softEdge rad="112500"/>
          </a:effectLst>
        </p:spPr>
      </p:pic>
      <p:sp>
        <p:nvSpPr>
          <p:cNvPr id="5" name="Rectángulo 4"/>
          <p:cNvSpPr/>
          <p:nvPr/>
        </p:nvSpPr>
        <p:spPr>
          <a:xfrm>
            <a:off x="3517106" y="339532"/>
            <a:ext cx="7835785" cy="584775"/>
          </a:xfrm>
          <a:prstGeom prst="rect">
            <a:avLst/>
          </a:prstGeom>
        </p:spPr>
        <p:txBody>
          <a:bodyPr wrap="square">
            <a:spAutoFit/>
          </a:bodyPr>
          <a:lstStyle/>
          <a:p>
            <a:pPr algn="just"/>
            <a:r>
              <a:rPr lang="en-US" sz="3200" b="1" i="1" dirty="0">
                <a:solidFill>
                  <a:srgbClr val="002060"/>
                </a:solidFill>
              </a:rPr>
              <a:t>What miracles did Jesus do?</a:t>
            </a:r>
          </a:p>
        </p:txBody>
      </p:sp>
      <p:sp>
        <p:nvSpPr>
          <p:cNvPr id="7" name="Rectángulo 6"/>
          <p:cNvSpPr/>
          <p:nvPr/>
        </p:nvSpPr>
        <p:spPr>
          <a:xfrm>
            <a:off x="3486242" y="4256385"/>
            <a:ext cx="8340089" cy="1292662"/>
          </a:xfrm>
          <a:prstGeom prst="rect">
            <a:avLst/>
          </a:prstGeom>
        </p:spPr>
        <p:txBody>
          <a:bodyPr wrap="square">
            <a:spAutoFit/>
          </a:bodyPr>
          <a:lstStyle/>
          <a:p>
            <a:pPr algn="just"/>
            <a:r>
              <a:rPr lang="en-US" sz="2600" b="1" i="1" dirty="0">
                <a:solidFill>
                  <a:srgbClr val="002060"/>
                </a:solidFill>
              </a:rPr>
              <a:t>Jesus also told his apostles that the poor have the Good News proclaimed to them. Does this mean that the message is not for the rich?</a:t>
            </a:r>
            <a:r>
              <a:rPr lang="es-ES" sz="2600" b="1" i="1" dirty="0">
                <a:solidFill>
                  <a:srgbClr val="002060"/>
                </a:solidFill>
              </a:rPr>
              <a:t> </a:t>
            </a:r>
            <a:endParaRPr lang="en-US" sz="2600" b="1" i="1" dirty="0">
              <a:solidFill>
                <a:srgbClr val="002060"/>
              </a:solidFill>
            </a:endParaRPr>
          </a:p>
        </p:txBody>
      </p:sp>
      <p:sp>
        <p:nvSpPr>
          <p:cNvPr id="3" name="CuadroTexto 2"/>
          <p:cNvSpPr txBox="1"/>
          <p:nvPr/>
        </p:nvSpPr>
        <p:spPr>
          <a:xfrm>
            <a:off x="3517106" y="927156"/>
            <a:ext cx="8215345" cy="492443"/>
          </a:xfrm>
          <a:prstGeom prst="rect">
            <a:avLst/>
          </a:prstGeom>
          <a:noFill/>
        </p:spPr>
        <p:txBody>
          <a:bodyPr wrap="square" rtlCol="0">
            <a:spAutoFit/>
          </a:bodyPr>
          <a:lstStyle/>
          <a:p>
            <a:pPr algn="just"/>
            <a:r>
              <a:rPr lang="en-US" sz="2600" dirty="0">
                <a:solidFill>
                  <a:schemeClr val="bg1"/>
                </a:solidFill>
              </a:rPr>
              <a:t>The blind see, the deaf hear</a:t>
            </a:r>
            <a:r>
              <a:rPr lang="es-ES" sz="2600" dirty="0">
                <a:solidFill>
                  <a:schemeClr val="bg1"/>
                </a:solidFill>
              </a:rPr>
              <a:t>… </a:t>
            </a:r>
          </a:p>
        </p:txBody>
      </p:sp>
      <p:sp>
        <p:nvSpPr>
          <p:cNvPr id="8" name="CuadroTexto 7"/>
          <p:cNvSpPr txBox="1"/>
          <p:nvPr/>
        </p:nvSpPr>
        <p:spPr>
          <a:xfrm>
            <a:off x="531749" y="5576475"/>
            <a:ext cx="11200702" cy="892552"/>
          </a:xfrm>
          <a:prstGeom prst="rect">
            <a:avLst/>
          </a:prstGeom>
          <a:noFill/>
        </p:spPr>
        <p:txBody>
          <a:bodyPr wrap="square" rtlCol="0">
            <a:spAutoFit/>
          </a:bodyPr>
          <a:lstStyle/>
          <a:p>
            <a:pPr algn="just"/>
            <a:r>
              <a:rPr lang="en-US" sz="2600" dirty="0">
                <a:solidFill>
                  <a:schemeClr val="bg1"/>
                </a:solidFill>
              </a:rPr>
              <a:t>No, Jesus is talking about a poor heart; a humble heart listens to the Gospel because it know it needs God’s mercy and love</a:t>
            </a:r>
            <a:r>
              <a:rPr lang="es-ES" sz="2600" dirty="0">
                <a:solidFill>
                  <a:schemeClr val="bg1"/>
                </a:solidFill>
              </a:rPr>
              <a:t>.</a:t>
            </a:r>
            <a:endParaRPr lang="en-US" sz="2600" dirty="0">
              <a:solidFill>
                <a:schemeClr val="bg1"/>
              </a:solidFill>
            </a:endParaRPr>
          </a:p>
        </p:txBody>
      </p:sp>
      <p:pic>
        <p:nvPicPr>
          <p:cNvPr id="13" name="Imagen 12"/>
          <p:cNvPicPr>
            <a:picLocks noChangeAspect="1"/>
          </p:cNvPicPr>
          <p:nvPr/>
        </p:nvPicPr>
        <p:blipFill>
          <a:blip r:embed="rId3"/>
          <a:stretch>
            <a:fillRect/>
          </a:stretch>
        </p:blipFill>
        <p:spPr>
          <a:xfrm>
            <a:off x="1542561" y="464187"/>
            <a:ext cx="1701067" cy="1295198"/>
          </a:xfrm>
          <a:prstGeom prst="rect">
            <a:avLst/>
          </a:prstGeom>
        </p:spPr>
      </p:pic>
      <p:pic>
        <p:nvPicPr>
          <p:cNvPr id="14" name="Imagen 13"/>
          <p:cNvPicPr>
            <a:picLocks noChangeAspect="1"/>
          </p:cNvPicPr>
          <p:nvPr/>
        </p:nvPicPr>
        <p:blipFill>
          <a:blip r:embed="rId4"/>
          <a:stretch>
            <a:fillRect/>
          </a:stretch>
        </p:blipFill>
        <p:spPr>
          <a:xfrm>
            <a:off x="74921" y="1465920"/>
            <a:ext cx="1775574" cy="1270293"/>
          </a:xfrm>
          <a:prstGeom prst="rect">
            <a:avLst/>
          </a:prstGeom>
        </p:spPr>
      </p:pic>
      <p:pic>
        <p:nvPicPr>
          <p:cNvPr id="15" name="Imagen 14"/>
          <p:cNvPicPr>
            <a:picLocks noChangeAspect="1"/>
          </p:cNvPicPr>
          <p:nvPr/>
        </p:nvPicPr>
        <p:blipFill>
          <a:blip r:embed="rId5"/>
          <a:stretch>
            <a:fillRect/>
          </a:stretch>
        </p:blipFill>
        <p:spPr>
          <a:xfrm>
            <a:off x="1573716" y="2530870"/>
            <a:ext cx="1801430" cy="1354222"/>
          </a:xfrm>
          <a:prstGeom prst="rect">
            <a:avLst/>
          </a:prstGeom>
        </p:spPr>
      </p:pic>
      <p:pic>
        <p:nvPicPr>
          <p:cNvPr id="16" name="Imagen 15"/>
          <p:cNvPicPr>
            <a:picLocks noChangeAspect="1"/>
          </p:cNvPicPr>
          <p:nvPr/>
        </p:nvPicPr>
        <p:blipFill>
          <a:blip r:embed="rId6"/>
          <a:stretch>
            <a:fillRect/>
          </a:stretch>
        </p:blipFill>
        <p:spPr>
          <a:xfrm>
            <a:off x="135332" y="3533359"/>
            <a:ext cx="1692015" cy="1245970"/>
          </a:xfrm>
          <a:prstGeom prst="rect">
            <a:avLst/>
          </a:prstGeom>
        </p:spPr>
      </p:pic>
      <p:pic>
        <p:nvPicPr>
          <p:cNvPr id="17" name="Imagen 16"/>
          <p:cNvPicPr>
            <a:picLocks noChangeAspect="1"/>
          </p:cNvPicPr>
          <p:nvPr/>
        </p:nvPicPr>
        <p:blipFill>
          <a:blip r:embed="rId7"/>
          <a:stretch>
            <a:fillRect/>
          </a:stretch>
        </p:blipFill>
        <p:spPr>
          <a:xfrm>
            <a:off x="1623193" y="4363722"/>
            <a:ext cx="1751953" cy="1245436"/>
          </a:xfrm>
          <a:prstGeom prst="rect">
            <a:avLst/>
          </a:prstGeom>
        </p:spPr>
      </p:pic>
      <p:sp>
        <p:nvSpPr>
          <p:cNvPr id="2" name="TextBox 1">
            <a:extLst>
              <a:ext uri="{FF2B5EF4-FFF2-40B4-BE49-F238E27FC236}">
                <a16:creationId xmlns:a16="http://schemas.microsoft.com/office/drawing/2014/main" id="{351336CA-2CFC-BC23-5485-CABF5842D239}"/>
              </a:ext>
            </a:extLst>
          </p:cNvPr>
          <p:cNvSpPr txBox="1"/>
          <p:nvPr/>
        </p:nvSpPr>
        <p:spPr>
          <a:xfrm>
            <a:off x="3517106" y="1419599"/>
            <a:ext cx="8215345" cy="2092881"/>
          </a:xfrm>
          <a:prstGeom prst="rect">
            <a:avLst/>
          </a:prstGeom>
          <a:noFill/>
        </p:spPr>
        <p:txBody>
          <a:bodyPr wrap="square" rtlCol="0">
            <a:spAutoFit/>
          </a:bodyPr>
          <a:lstStyle/>
          <a:p>
            <a:pPr algn="just"/>
            <a:r>
              <a:rPr lang="en-US" sz="2600" dirty="0">
                <a:solidFill>
                  <a:schemeClr val="bg1"/>
                </a:solidFill>
              </a:rPr>
              <a:t>The prophet, Isaiah, who had lived many years before had said about the Savior, </a:t>
            </a:r>
          </a:p>
          <a:p>
            <a:pPr algn="just"/>
            <a:r>
              <a:rPr lang="en-US" sz="2600" i="1" dirty="0">
                <a:solidFill>
                  <a:schemeClr val="bg1"/>
                </a:solidFill>
              </a:rPr>
              <a:t>"Then will the eyes of the blind be opened and the ears of the deaf unstopped. Then will the lame leap like a deer, and the mute tongue shout for joy.…” </a:t>
            </a:r>
            <a:r>
              <a:rPr lang="en-US" sz="2000" i="1" dirty="0">
                <a:solidFill>
                  <a:schemeClr val="bg1"/>
                </a:solidFill>
              </a:rPr>
              <a:t>(</a:t>
            </a:r>
            <a:r>
              <a:rPr lang="en-US" sz="2000" i="1" dirty="0">
                <a:solidFill>
                  <a:schemeClr val="bg1"/>
                </a:solidFill>
                <a:hlinkClick r:id="rId8">
                  <a:extLst>
                    <a:ext uri="{A12FA001-AC4F-418D-AE19-62706E023703}">
                      <ahyp:hlinkClr xmlns:ahyp="http://schemas.microsoft.com/office/drawing/2018/hyperlinkcolor" val="tx"/>
                    </a:ext>
                  </a:extLst>
                </a:hlinkClick>
              </a:rPr>
              <a:t>Isaiah, 35</a:t>
            </a:r>
            <a:r>
              <a:rPr lang="en-US" sz="2000" i="1" dirty="0">
                <a:solidFill>
                  <a:schemeClr val="bg1"/>
                </a:solidFill>
              </a:rPr>
              <a:t>, 5-6) </a:t>
            </a:r>
          </a:p>
        </p:txBody>
      </p:sp>
      <p:sp>
        <p:nvSpPr>
          <p:cNvPr id="4" name="TextBox 3">
            <a:extLst>
              <a:ext uri="{FF2B5EF4-FFF2-40B4-BE49-F238E27FC236}">
                <a16:creationId xmlns:a16="http://schemas.microsoft.com/office/drawing/2014/main" id="{BC70E048-D579-C85B-0249-23D9489DB02F}"/>
              </a:ext>
            </a:extLst>
          </p:cNvPr>
          <p:cNvSpPr txBox="1"/>
          <p:nvPr/>
        </p:nvSpPr>
        <p:spPr>
          <a:xfrm>
            <a:off x="3501673" y="3400540"/>
            <a:ext cx="8246209" cy="892552"/>
          </a:xfrm>
          <a:prstGeom prst="rect">
            <a:avLst/>
          </a:prstGeom>
          <a:noFill/>
        </p:spPr>
        <p:txBody>
          <a:bodyPr wrap="square" rtlCol="0">
            <a:spAutoFit/>
          </a:bodyPr>
          <a:lstStyle/>
          <a:p>
            <a:pPr algn="just"/>
            <a:r>
              <a:rPr lang="en-US" sz="2600" dirty="0">
                <a:solidFill>
                  <a:schemeClr val="bg1"/>
                </a:solidFill>
              </a:rPr>
              <a:t>St. John the Baptist would have understood this response and known Jesus was the Messiah</a:t>
            </a:r>
            <a:r>
              <a:rPr lang="es-ES" sz="2600" dirty="0">
                <a:solidFill>
                  <a:schemeClr val="bg1"/>
                </a:solidFill>
              </a:rPr>
              <a:t>.</a:t>
            </a:r>
            <a:endParaRPr lang="en-US" sz="2600" dirty="0">
              <a:solidFill>
                <a:schemeClr val="bg1"/>
              </a:solidFill>
            </a:endParaRPr>
          </a:p>
        </p:txBody>
      </p:sp>
    </p:spTree>
    <p:extLst>
      <p:ext uri="{BB962C8B-B14F-4D97-AF65-F5344CB8AC3E}">
        <p14:creationId xmlns:p14="http://schemas.microsoft.com/office/powerpoint/2010/main" val="289431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2639D"/>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540879" y="272517"/>
            <a:ext cx="1501687" cy="1501687"/>
          </a:xfrm>
          <a:prstGeom prst="ellipse">
            <a:avLst/>
          </a:prstGeom>
          <a:ln>
            <a:noFill/>
          </a:ln>
          <a:effectLst>
            <a:softEdge rad="112500"/>
          </a:effectLst>
        </p:spPr>
      </p:pic>
      <p:sp>
        <p:nvSpPr>
          <p:cNvPr id="5" name="Rectángulo 4"/>
          <p:cNvSpPr/>
          <p:nvPr/>
        </p:nvSpPr>
        <p:spPr>
          <a:xfrm>
            <a:off x="3229279" y="515441"/>
            <a:ext cx="7311600" cy="3539430"/>
          </a:xfrm>
          <a:prstGeom prst="rect">
            <a:avLst/>
          </a:prstGeom>
        </p:spPr>
        <p:txBody>
          <a:bodyPr wrap="square">
            <a:spAutoFit/>
          </a:bodyPr>
          <a:lstStyle/>
          <a:p>
            <a:pPr algn="just"/>
            <a:r>
              <a:rPr lang="en-US" sz="2800" b="1" i="1" dirty="0">
                <a:solidFill>
                  <a:srgbClr val="002060"/>
                </a:solidFill>
              </a:rPr>
              <a:t>Jesus says John is more than a prophet because, “This is the one about whom it is written: Behold, I am sending my messenger ahead of you; he will prepare your way before you.” (Malachi3:1) St. John the Baptist prepared the way for the coming of Jesus, the Savior of the world. </a:t>
            </a:r>
            <a:r>
              <a:rPr lang="es-ES" sz="2800" b="1" i="1" dirty="0" err="1">
                <a:solidFill>
                  <a:srgbClr val="002060"/>
                </a:solidFill>
              </a:rPr>
              <a:t>How</a:t>
            </a:r>
            <a:r>
              <a:rPr lang="es-ES" sz="2800" b="1" i="1" dirty="0">
                <a:solidFill>
                  <a:srgbClr val="002060"/>
                </a:solidFill>
              </a:rPr>
              <a:t> can </a:t>
            </a:r>
            <a:r>
              <a:rPr lang="es-ES" sz="2800" b="1" i="1" dirty="0" err="1">
                <a:solidFill>
                  <a:srgbClr val="002060"/>
                </a:solidFill>
              </a:rPr>
              <a:t>we</a:t>
            </a:r>
            <a:r>
              <a:rPr lang="es-ES" sz="2800" b="1" i="1" dirty="0">
                <a:solidFill>
                  <a:srgbClr val="002060"/>
                </a:solidFill>
              </a:rPr>
              <a:t> prepare </a:t>
            </a:r>
            <a:r>
              <a:rPr lang="es-ES" sz="2800" b="1" i="1" dirty="0" err="1">
                <a:solidFill>
                  <a:srgbClr val="002060"/>
                </a:solidFill>
              </a:rPr>
              <a:t>our</a:t>
            </a:r>
            <a:r>
              <a:rPr lang="es-ES" sz="2800" b="1" i="1" dirty="0">
                <a:solidFill>
                  <a:srgbClr val="002060"/>
                </a:solidFill>
              </a:rPr>
              <a:t> </a:t>
            </a:r>
            <a:r>
              <a:rPr lang="es-ES" sz="2800" b="1" i="1" dirty="0" err="1">
                <a:solidFill>
                  <a:srgbClr val="002060"/>
                </a:solidFill>
              </a:rPr>
              <a:t>hearts</a:t>
            </a:r>
            <a:r>
              <a:rPr lang="es-ES" sz="2800" b="1" i="1" dirty="0">
                <a:solidFill>
                  <a:srgbClr val="002060"/>
                </a:solidFill>
              </a:rPr>
              <a:t> </a:t>
            </a:r>
            <a:r>
              <a:rPr lang="es-ES" sz="2800" b="1" i="1" dirty="0" err="1">
                <a:solidFill>
                  <a:srgbClr val="002060"/>
                </a:solidFill>
              </a:rPr>
              <a:t>for</a:t>
            </a:r>
            <a:r>
              <a:rPr lang="es-ES" sz="2800" b="1" i="1" dirty="0">
                <a:solidFill>
                  <a:srgbClr val="002060"/>
                </a:solidFill>
              </a:rPr>
              <a:t> </a:t>
            </a:r>
            <a:r>
              <a:rPr lang="es-ES" sz="2800" b="1" i="1" dirty="0" err="1">
                <a:solidFill>
                  <a:srgbClr val="002060"/>
                </a:solidFill>
              </a:rPr>
              <a:t>the</a:t>
            </a:r>
            <a:r>
              <a:rPr lang="es-ES" sz="2800" b="1" i="1" dirty="0">
                <a:solidFill>
                  <a:srgbClr val="002060"/>
                </a:solidFill>
              </a:rPr>
              <a:t> </a:t>
            </a:r>
            <a:r>
              <a:rPr lang="es-ES" sz="2800" b="1" i="1" dirty="0" err="1">
                <a:solidFill>
                  <a:srgbClr val="002060"/>
                </a:solidFill>
              </a:rPr>
              <a:t>coming</a:t>
            </a:r>
            <a:r>
              <a:rPr lang="es-ES" sz="2800" b="1" i="1" dirty="0">
                <a:solidFill>
                  <a:srgbClr val="002060"/>
                </a:solidFill>
              </a:rPr>
              <a:t> </a:t>
            </a:r>
            <a:r>
              <a:rPr lang="es-ES" sz="2800" b="1" i="1" dirty="0" err="1">
                <a:solidFill>
                  <a:srgbClr val="002060"/>
                </a:solidFill>
              </a:rPr>
              <a:t>of</a:t>
            </a:r>
            <a:r>
              <a:rPr lang="es-ES" sz="2800" b="1" i="1" dirty="0">
                <a:solidFill>
                  <a:srgbClr val="002060"/>
                </a:solidFill>
              </a:rPr>
              <a:t> </a:t>
            </a:r>
            <a:r>
              <a:rPr lang="es-ES" sz="2800" b="1" i="1" dirty="0" err="1">
                <a:solidFill>
                  <a:srgbClr val="002060"/>
                </a:solidFill>
              </a:rPr>
              <a:t>Jesus</a:t>
            </a:r>
            <a:r>
              <a:rPr lang="es-ES" sz="2800" b="1" i="1" dirty="0">
                <a:solidFill>
                  <a:srgbClr val="002060"/>
                </a:solidFill>
              </a:rPr>
              <a:t> </a:t>
            </a:r>
            <a:r>
              <a:rPr lang="es-ES" sz="2800" b="1" i="1" dirty="0" err="1">
                <a:solidFill>
                  <a:srgbClr val="002060"/>
                </a:solidFill>
              </a:rPr>
              <a:t>this</a:t>
            </a:r>
            <a:r>
              <a:rPr lang="es-ES" sz="2800" b="1" i="1" dirty="0">
                <a:solidFill>
                  <a:srgbClr val="002060"/>
                </a:solidFill>
              </a:rPr>
              <a:t> Christmas?</a:t>
            </a:r>
            <a:endParaRPr lang="en-US" sz="2800" b="1" i="1" dirty="0">
              <a:solidFill>
                <a:srgbClr val="002060"/>
              </a:solidFill>
            </a:endParaRPr>
          </a:p>
        </p:txBody>
      </p:sp>
      <p:sp>
        <p:nvSpPr>
          <p:cNvPr id="3" name="CuadroTexto 2"/>
          <p:cNvSpPr txBox="1"/>
          <p:nvPr/>
        </p:nvSpPr>
        <p:spPr>
          <a:xfrm>
            <a:off x="1418962" y="6094065"/>
            <a:ext cx="1505125" cy="523220"/>
          </a:xfrm>
          <a:prstGeom prst="rect">
            <a:avLst/>
          </a:prstGeom>
          <a:noFill/>
        </p:spPr>
        <p:txBody>
          <a:bodyPr wrap="square" rtlCol="0">
            <a:spAutoFit/>
          </a:bodyPr>
          <a:lstStyle/>
          <a:p>
            <a:pPr algn="just"/>
            <a:r>
              <a:rPr lang="en-US" sz="2800" dirty="0">
                <a:solidFill>
                  <a:schemeClr val="bg1"/>
                </a:solidFill>
              </a:rPr>
              <a:t>Sharing, </a:t>
            </a:r>
          </a:p>
        </p:txBody>
      </p:sp>
      <p:pic>
        <p:nvPicPr>
          <p:cNvPr id="2050" name="Picture 2" descr="El Blog de Marcelo: NAVIDAD Y EPIFANIA SEGÚN FANO: Imágenes | Epifania,  Dibujos fano, Evangelio del 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03" y="398610"/>
            <a:ext cx="2922229" cy="3539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ángulo 7"/>
          <p:cNvSpPr/>
          <p:nvPr/>
        </p:nvSpPr>
        <p:spPr>
          <a:xfrm>
            <a:off x="240156" y="196949"/>
            <a:ext cx="11787720" cy="6400800"/>
          </a:xfrm>
          <a:prstGeom prst="rect">
            <a:avLst/>
          </a:pr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s niños necesitan perdonar y ser perdonado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805"/>
          <a:stretch/>
        </p:blipFill>
        <p:spPr bwMode="auto">
          <a:xfrm>
            <a:off x="6561447" y="4151462"/>
            <a:ext cx="1996018" cy="18402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ómo ayudar y enseñar a compartir a los niño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418"/>
          <a:stretch/>
        </p:blipFill>
        <p:spPr bwMode="auto">
          <a:xfrm>
            <a:off x="1144126" y="4139701"/>
            <a:ext cx="1996018" cy="18957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ómo ayudar a los niños a entender la discapacida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6088"/>
          <a:stretch/>
        </p:blipFill>
        <p:spPr bwMode="auto">
          <a:xfrm>
            <a:off x="3856304" y="4124153"/>
            <a:ext cx="2052040" cy="18402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ómo y por qué donar los juguetes con los que los niños ya no juega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6673"/>
          <a:stretch/>
        </p:blipFill>
        <p:spPr bwMode="auto">
          <a:xfrm>
            <a:off x="9261068" y="4090756"/>
            <a:ext cx="1881050" cy="18402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A67297-BBD7-0E78-3C52-26E743D59593}"/>
              </a:ext>
            </a:extLst>
          </p:cNvPr>
          <p:cNvSpPr txBox="1"/>
          <p:nvPr/>
        </p:nvSpPr>
        <p:spPr>
          <a:xfrm>
            <a:off x="4213154" y="6019456"/>
            <a:ext cx="1505125" cy="523220"/>
          </a:xfrm>
          <a:prstGeom prst="rect">
            <a:avLst/>
          </a:prstGeom>
          <a:noFill/>
        </p:spPr>
        <p:txBody>
          <a:bodyPr wrap="square" rtlCol="0">
            <a:spAutoFit/>
          </a:bodyPr>
          <a:lstStyle/>
          <a:p>
            <a:r>
              <a:rPr lang="en-US" sz="2800" dirty="0">
                <a:solidFill>
                  <a:schemeClr val="bg1"/>
                </a:solidFill>
              </a:rPr>
              <a:t>helping, </a:t>
            </a:r>
          </a:p>
        </p:txBody>
      </p:sp>
      <p:sp>
        <p:nvSpPr>
          <p:cNvPr id="7" name="TextBox 6">
            <a:extLst>
              <a:ext uri="{FF2B5EF4-FFF2-40B4-BE49-F238E27FC236}">
                <a16:creationId xmlns:a16="http://schemas.microsoft.com/office/drawing/2014/main" id="{A6462603-05E2-7778-663A-62E45FEE07D9}"/>
              </a:ext>
            </a:extLst>
          </p:cNvPr>
          <p:cNvSpPr txBox="1"/>
          <p:nvPr/>
        </p:nvSpPr>
        <p:spPr>
          <a:xfrm>
            <a:off x="6840398" y="5964383"/>
            <a:ext cx="1658983" cy="523220"/>
          </a:xfrm>
          <a:prstGeom prst="rect">
            <a:avLst/>
          </a:prstGeom>
          <a:noFill/>
        </p:spPr>
        <p:txBody>
          <a:bodyPr wrap="square" rtlCol="0">
            <a:spAutoFit/>
          </a:bodyPr>
          <a:lstStyle/>
          <a:p>
            <a:r>
              <a:rPr lang="en-US" sz="2800" dirty="0">
                <a:solidFill>
                  <a:schemeClr val="bg1"/>
                </a:solidFill>
              </a:rPr>
              <a:t>forgiving, </a:t>
            </a:r>
          </a:p>
        </p:txBody>
      </p:sp>
      <p:sp>
        <p:nvSpPr>
          <p:cNvPr id="9" name="TextBox 8">
            <a:extLst>
              <a:ext uri="{FF2B5EF4-FFF2-40B4-BE49-F238E27FC236}">
                <a16:creationId xmlns:a16="http://schemas.microsoft.com/office/drawing/2014/main" id="{5993A9C3-9ED4-E845-74F4-E2281F9CEEB0}"/>
              </a:ext>
            </a:extLst>
          </p:cNvPr>
          <p:cNvSpPr txBox="1"/>
          <p:nvPr/>
        </p:nvSpPr>
        <p:spPr>
          <a:xfrm>
            <a:off x="9323103" y="6002758"/>
            <a:ext cx="1881051" cy="523220"/>
          </a:xfrm>
          <a:prstGeom prst="rect">
            <a:avLst/>
          </a:prstGeom>
          <a:noFill/>
        </p:spPr>
        <p:txBody>
          <a:bodyPr wrap="square" rtlCol="0">
            <a:spAutoFit/>
          </a:bodyPr>
          <a:lstStyle/>
          <a:p>
            <a:r>
              <a:rPr lang="en-US" sz="2800" dirty="0">
                <a:solidFill>
                  <a:schemeClr val="bg1"/>
                </a:solidFill>
              </a:rPr>
              <a:t>sacrificing…</a:t>
            </a:r>
          </a:p>
        </p:txBody>
      </p:sp>
    </p:spTree>
    <p:extLst>
      <p:ext uri="{BB962C8B-B14F-4D97-AF65-F5344CB8AC3E}">
        <p14:creationId xmlns:p14="http://schemas.microsoft.com/office/powerpoint/2010/main" val="25443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animEffect transition="in" filter="fade">
                                      <p:cBhvr>
                                        <p:cTn id="31" dur="500"/>
                                        <p:tgtEl>
                                          <p:spTgt spid="20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1095</Words>
  <Application>Microsoft Office PowerPoint</Application>
  <PresentationFormat>Widescreen</PresentationFormat>
  <Paragraphs>86</Paragraphs>
  <Slides>15</Slides>
  <Notes>2</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Arial Black</vt:lpstr>
      <vt:lpstr>Bernard MT Condensed</vt:lpstr>
      <vt:lpstr>Calibri</vt:lpstr>
      <vt:lpstr>Calibri Light</vt:lpstr>
      <vt:lpstr>Cambria</vt:lpstr>
      <vt:lpstr>Castellar</vt:lpstr>
      <vt:lpstr>Cavolini</vt:lpstr>
      <vt:lpstr>Comic Sans MS</vt:lpstr>
      <vt:lpstr>Elephant</vt:lpstr>
      <vt:lpstr>Helvetica Neue</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Caba</dc:creator>
  <cp:lastModifiedBy>Maria Varona</cp:lastModifiedBy>
  <cp:revision>68</cp:revision>
  <dcterms:created xsi:type="dcterms:W3CDTF">2022-11-09T17:44:45Z</dcterms:created>
  <dcterms:modified xsi:type="dcterms:W3CDTF">2022-12-05T16:43:00Z</dcterms:modified>
</cp:coreProperties>
</file>