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5" r:id="rId14"/>
    <p:sldId id="268" r:id="rId15"/>
    <p:sldId id="269" r:id="rId16"/>
    <p:sldId id="270" r:id="rId17"/>
    <p:sldId id="271" r:id="rId18"/>
    <p:sldId id="272" r:id="rId19"/>
    <p:sldId id="273" r:id="rId20"/>
    <p:sldId id="274" r:id="rId21"/>
  </p:sldIdLst>
  <p:sldSz cx="12192000" cy="6858000"/>
  <p:notesSz cx="6858000" cy="9144000"/>
  <p:defaultTextStyle>
    <a:defPPr lvl="0">
      <a:defRPr lang="en-US"/>
    </a:defPPr>
    <a:lvl1pPr marL="0" lvl="0" algn="l" defTabSz="457200" rtl="0" eaLnBrk="1" latinLnBrk="0" hangingPunct="1">
      <a:defRPr sz="1800" kern="1200">
        <a:solidFill>
          <a:schemeClr val="tx1"/>
        </a:solidFill>
        <a:latin typeface="+mn-lt"/>
        <a:ea typeface="+mn-ea"/>
        <a:cs typeface="+mn-cs"/>
      </a:defRPr>
    </a:lvl1pPr>
    <a:lvl2pPr marL="457200" lvl="1" algn="l" defTabSz="457200" rtl="0" eaLnBrk="1" latinLnBrk="0" hangingPunct="1">
      <a:defRPr sz="1800" kern="1200">
        <a:solidFill>
          <a:schemeClr val="tx1"/>
        </a:solidFill>
        <a:latin typeface="+mn-lt"/>
        <a:ea typeface="+mn-ea"/>
        <a:cs typeface="+mn-cs"/>
      </a:defRPr>
    </a:lvl2pPr>
    <a:lvl3pPr marL="914400" lvl="2" algn="l" defTabSz="457200" rtl="0" eaLnBrk="1" latinLnBrk="0" hangingPunct="1">
      <a:defRPr sz="1800" kern="1200">
        <a:solidFill>
          <a:schemeClr val="tx1"/>
        </a:solidFill>
        <a:latin typeface="+mn-lt"/>
        <a:ea typeface="+mn-ea"/>
        <a:cs typeface="+mn-cs"/>
      </a:defRPr>
    </a:lvl3pPr>
    <a:lvl4pPr marL="1371600" lvl="3" algn="l" defTabSz="457200" rtl="0" eaLnBrk="1" latinLnBrk="0" hangingPunct="1">
      <a:defRPr sz="1800" kern="1200">
        <a:solidFill>
          <a:schemeClr val="tx1"/>
        </a:solidFill>
        <a:latin typeface="+mn-lt"/>
        <a:ea typeface="+mn-ea"/>
        <a:cs typeface="+mn-cs"/>
      </a:defRPr>
    </a:lvl4pPr>
    <a:lvl5pPr marL="1828800" lvl="4" algn="l" defTabSz="457200" rtl="0" eaLnBrk="1" latinLnBrk="0" hangingPunct="1">
      <a:defRPr sz="1800" kern="1200">
        <a:solidFill>
          <a:schemeClr val="tx1"/>
        </a:solidFill>
        <a:latin typeface="+mn-lt"/>
        <a:ea typeface="+mn-ea"/>
        <a:cs typeface="+mn-cs"/>
      </a:defRPr>
    </a:lvl5pPr>
    <a:lvl6pPr marL="2286000" lvl="5" algn="l" defTabSz="457200" rtl="0" eaLnBrk="1" latinLnBrk="0" hangingPunct="1">
      <a:defRPr sz="1800" kern="1200">
        <a:solidFill>
          <a:schemeClr val="tx1"/>
        </a:solidFill>
        <a:latin typeface="+mn-lt"/>
        <a:ea typeface="+mn-ea"/>
        <a:cs typeface="+mn-cs"/>
      </a:defRPr>
    </a:lvl6pPr>
    <a:lvl7pPr marL="2743200" lvl="6" algn="l" defTabSz="457200" rtl="0" eaLnBrk="1" latinLnBrk="0" hangingPunct="1">
      <a:defRPr sz="1800" kern="1200">
        <a:solidFill>
          <a:schemeClr val="tx1"/>
        </a:solidFill>
        <a:latin typeface="+mn-lt"/>
        <a:ea typeface="+mn-ea"/>
        <a:cs typeface="+mn-cs"/>
      </a:defRPr>
    </a:lvl7pPr>
    <a:lvl8pPr marL="3200400" lvl="7" algn="l" defTabSz="457200" rtl="0" eaLnBrk="1" latinLnBrk="0" hangingPunct="1">
      <a:defRPr sz="1800" kern="1200">
        <a:solidFill>
          <a:schemeClr val="tx1"/>
        </a:solidFill>
        <a:latin typeface="+mn-lt"/>
        <a:ea typeface="+mn-ea"/>
        <a:cs typeface="+mn-cs"/>
      </a:defRPr>
    </a:lvl8pPr>
    <a:lvl9pPr marL="3657600" lvl="8"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78"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27E0A2C7-BC98-425E-B5FC-CFFCA8D2969C}" type="datetimeFigureOut">
              <a:rPr lang="es-EC" smtClean="0"/>
              <a:t>13/12/2022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0008A09-3E63-48B1-A969-BA98FBAFCBC6}" type="slidenum">
              <a:rPr lang="es-EC" smtClean="0"/>
              <a:t>‹#›</a:t>
            </a:fld>
            <a:endParaRPr lang="es-EC"/>
          </a:p>
        </p:txBody>
      </p:sp>
    </p:spTree>
    <p:extLst>
      <p:ext uri="{BB962C8B-B14F-4D97-AF65-F5344CB8AC3E}">
        <p14:creationId xmlns:p14="http://schemas.microsoft.com/office/powerpoint/2010/main" val="1027159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7E0A2C7-BC98-425E-B5FC-CFFCA8D2969C}" type="datetimeFigureOut">
              <a:rPr lang="es-EC" smtClean="0"/>
              <a:t>13/12/2022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0008A09-3E63-48B1-A969-BA98FBAFCBC6}" type="slidenum">
              <a:rPr lang="es-EC" smtClean="0"/>
              <a:t>‹#›</a:t>
            </a:fld>
            <a:endParaRPr lang="es-EC"/>
          </a:p>
        </p:txBody>
      </p:sp>
    </p:spTree>
    <p:extLst>
      <p:ext uri="{BB962C8B-B14F-4D97-AF65-F5344CB8AC3E}">
        <p14:creationId xmlns:p14="http://schemas.microsoft.com/office/powerpoint/2010/main" val="2495128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7E0A2C7-BC98-425E-B5FC-CFFCA8D2969C}" type="datetimeFigureOut">
              <a:rPr lang="es-EC" smtClean="0"/>
              <a:t>13/12/2022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0008A09-3E63-48B1-A969-BA98FBAFCBC6}" type="slidenum">
              <a:rPr lang="es-EC" smtClean="0"/>
              <a:t>‹#›</a:t>
            </a:fld>
            <a:endParaRPr lang="es-EC"/>
          </a:p>
        </p:txBody>
      </p:sp>
    </p:spTree>
    <p:extLst>
      <p:ext uri="{BB962C8B-B14F-4D97-AF65-F5344CB8AC3E}">
        <p14:creationId xmlns:p14="http://schemas.microsoft.com/office/powerpoint/2010/main" val="1040529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7E0A2C7-BC98-425E-B5FC-CFFCA8D2969C}" type="datetimeFigureOut">
              <a:rPr lang="es-EC" smtClean="0"/>
              <a:t>13/12/2022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0008A09-3E63-48B1-A969-BA98FBAFCBC6}" type="slidenum">
              <a:rPr lang="es-EC" smtClean="0"/>
              <a:t>‹#›</a:t>
            </a:fld>
            <a:endParaRPr lang="es-EC"/>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63174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7E0A2C7-BC98-425E-B5FC-CFFCA8D2969C}" type="datetimeFigureOut">
              <a:rPr lang="es-EC" smtClean="0"/>
              <a:t>13/12/2022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0008A09-3E63-48B1-A969-BA98FBAFCBC6}" type="slidenum">
              <a:rPr lang="es-EC" smtClean="0"/>
              <a:t>‹#›</a:t>
            </a:fld>
            <a:endParaRPr lang="es-EC"/>
          </a:p>
        </p:txBody>
      </p:sp>
    </p:spTree>
    <p:extLst>
      <p:ext uri="{BB962C8B-B14F-4D97-AF65-F5344CB8AC3E}">
        <p14:creationId xmlns:p14="http://schemas.microsoft.com/office/powerpoint/2010/main" val="4055195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7E0A2C7-BC98-425E-B5FC-CFFCA8D2969C}" type="datetimeFigureOut">
              <a:rPr lang="es-EC" smtClean="0"/>
              <a:t>13/12/2022</a:t>
            </a:fld>
            <a:endParaRPr lang="es-EC"/>
          </a:p>
        </p:txBody>
      </p:sp>
      <p:sp>
        <p:nvSpPr>
          <p:cNvPr id="4"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0008A09-3E63-48B1-A969-BA98FBAFCBC6}" type="slidenum">
              <a:rPr lang="es-EC" smtClean="0"/>
              <a:t>‹#›</a:t>
            </a:fld>
            <a:endParaRPr lang="es-EC"/>
          </a:p>
        </p:txBody>
      </p:sp>
    </p:spTree>
    <p:extLst>
      <p:ext uri="{BB962C8B-B14F-4D97-AF65-F5344CB8AC3E}">
        <p14:creationId xmlns:p14="http://schemas.microsoft.com/office/powerpoint/2010/main" val="37566992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7E0A2C7-BC98-425E-B5FC-CFFCA8D2969C}" type="datetimeFigureOut">
              <a:rPr lang="es-EC" smtClean="0"/>
              <a:t>13/12/2022</a:t>
            </a:fld>
            <a:endParaRPr lang="es-EC"/>
          </a:p>
        </p:txBody>
      </p:sp>
      <p:sp>
        <p:nvSpPr>
          <p:cNvPr id="4"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0008A09-3E63-48B1-A969-BA98FBAFCBC6}" type="slidenum">
              <a:rPr lang="es-EC" smtClean="0"/>
              <a:t>‹#›</a:t>
            </a:fld>
            <a:endParaRPr lang="es-EC"/>
          </a:p>
        </p:txBody>
      </p:sp>
    </p:spTree>
    <p:extLst>
      <p:ext uri="{BB962C8B-B14F-4D97-AF65-F5344CB8AC3E}">
        <p14:creationId xmlns:p14="http://schemas.microsoft.com/office/powerpoint/2010/main" val="11326404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7E0A2C7-BC98-425E-B5FC-CFFCA8D2969C}" type="datetimeFigureOut">
              <a:rPr lang="es-EC" smtClean="0"/>
              <a:t>13/12/2022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0008A09-3E63-48B1-A969-BA98FBAFCBC6}" type="slidenum">
              <a:rPr lang="es-EC" smtClean="0"/>
              <a:t>‹#›</a:t>
            </a:fld>
            <a:endParaRPr lang="es-EC"/>
          </a:p>
        </p:txBody>
      </p:sp>
    </p:spTree>
    <p:extLst>
      <p:ext uri="{BB962C8B-B14F-4D97-AF65-F5344CB8AC3E}">
        <p14:creationId xmlns:p14="http://schemas.microsoft.com/office/powerpoint/2010/main" val="28403285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7E0A2C7-BC98-425E-B5FC-CFFCA8D2969C}" type="datetimeFigureOut">
              <a:rPr lang="es-EC" smtClean="0"/>
              <a:t>13/12/2022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0008A09-3E63-48B1-A969-BA98FBAFCBC6}" type="slidenum">
              <a:rPr lang="es-EC" smtClean="0"/>
              <a:t>‹#›</a:t>
            </a:fld>
            <a:endParaRPr lang="es-EC"/>
          </a:p>
        </p:txBody>
      </p:sp>
    </p:spTree>
    <p:extLst>
      <p:ext uri="{BB962C8B-B14F-4D97-AF65-F5344CB8AC3E}">
        <p14:creationId xmlns:p14="http://schemas.microsoft.com/office/powerpoint/2010/main" val="1748819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27E0A2C7-BC98-425E-B5FC-CFFCA8D2969C}" type="datetimeFigureOut">
              <a:rPr lang="es-EC" smtClean="0"/>
              <a:t>13/12/2022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0008A09-3E63-48B1-A969-BA98FBAFCBC6}" type="slidenum">
              <a:rPr lang="es-EC" smtClean="0"/>
              <a:t>‹#›</a:t>
            </a:fld>
            <a:endParaRPr lang="es-EC"/>
          </a:p>
        </p:txBody>
      </p:sp>
    </p:spTree>
    <p:extLst>
      <p:ext uri="{BB962C8B-B14F-4D97-AF65-F5344CB8AC3E}">
        <p14:creationId xmlns:p14="http://schemas.microsoft.com/office/powerpoint/2010/main" val="1038051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7E0A2C7-BC98-425E-B5FC-CFFCA8D2969C}" type="datetimeFigureOut">
              <a:rPr lang="es-EC" smtClean="0"/>
              <a:t>13/12/2022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0008A09-3E63-48B1-A969-BA98FBAFCBC6}" type="slidenum">
              <a:rPr lang="es-EC" smtClean="0"/>
              <a:t>‹#›</a:t>
            </a:fld>
            <a:endParaRPr lang="es-EC"/>
          </a:p>
        </p:txBody>
      </p:sp>
    </p:spTree>
    <p:extLst>
      <p:ext uri="{BB962C8B-B14F-4D97-AF65-F5344CB8AC3E}">
        <p14:creationId xmlns:p14="http://schemas.microsoft.com/office/powerpoint/2010/main" val="4093486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27E0A2C7-BC98-425E-B5FC-CFFCA8D2969C}" type="datetimeFigureOut">
              <a:rPr lang="es-EC" smtClean="0"/>
              <a:t>13/12/2022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0008A09-3E63-48B1-A969-BA98FBAFCBC6}" type="slidenum">
              <a:rPr lang="es-EC" smtClean="0"/>
              <a:t>‹#›</a:t>
            </a:fld>
            <a:endParaRPr lang="es-EC"/>
          </a:p>
        </p:txBody>
      </p:sp>
    </p:spTree>
    <p:extLst>
      <p:ext uri="{BB962C8B-B14F-4D97-AF65-F5344CB8AC3E}">
        <p14:creationId xmlns:p14="http://schemas.microsoft.com/office/powerpoint/2010/main" val="2597127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7E0A2C7-BC98-425E-B5FC-CFFCA8D2969C}" type="datetimeFigureOut">
              <a:rPr lang="es-EC" smtClean="0"/>
              <a:t>13/12/2022</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A0008A09-3E63-48B1-A969-BA98FBAFCBC6}" type="slidenum">
              <a:rPr lang="es-EC" smtClean="0"/>
              <a:t>‹#›</a:t>
            </a:fld>
            <a:endParaRPr lang="es-EC"/>
          </a:p>
        </p:txBody>
      </p:sp>
    </p:spTree>
    <p:extLst>
      <p:ext uri="{BB962C8B-B14F-4D97-AF65-F5344CB8AC3E}">
        <p14:creationId xmlns:p14="http://schemas.microsoft.com/office/powerpoint/2010/main" val="687953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27E0A2C7-BC98-425E-B5FC-CFFCA8D2969C}" type="datetimeFigureOut">
              <a:rPr lang="es-EC" smtClean="0"/>
              <a:t>13/12/2022</a:t>
            </a:fld>
            <a:endParaRPr lang="es-EC"/>
          </a:p>
        </p:txBody>
      </p:sp>
      <p:sp>
        <p:nvSpPr>
          <p:cNvPr id="5" name="Footer Placeholder 3"/>
          <p:cNvSpPr>
            <a:spLocks noGrp="1"/>
          </p:cNvSpPr>
          <p:nvPr>
            <p:ph type="ftr" sz="quarter" idx="11"/>
          </p:nvPr>
        </p:nvSpPr>
        <p:spPr/>
        <p:txBody>
          <a:bodyPr/>
          <a:lstStyle/>
          <a:p>
            <a:endParaRPr lang="es-EC"/>
          </a:p>
        </p:txBody>
      </p:sp>
      <p:sp>
        <p:nvSpPr>
          <p:cNvPr id="6" name="Slide Number Placeholder 4"/>
          <p:cNvSpPr>
            <a:spLocks noGrp="1"/>
          </p:cNvSpPr>
          <p:nvPr>
            <p:ph type="sldNum" sz="quarter" idx="12"/>
          </p:nvPr>
        </p:nvSpPr>
        <p:spPr/>
        <p:txBody>
          <a:bodyPr/>
          <a:lstStyle/>
          <a:p>
            <a:fld id="{A0008A09-3E63-48B1-A969-BA98FBAFCBC6}" type="slidenum">
              <a:rPr lang="es-EC" smtClean="0"/>
              <a:t>‹#›</a:t>
            </a:fld>
            <a:endParaRPr lang="es-EC"/>
          </a:p>
        </p:txBody>
      </p:sp>
    </p:spTree>
    <p:extLst>
      <p:ext uri="{BB962C8B-B14F-4D97-AF65-F5344CB8AC3E}">
        <p14:creationId xmlns:p14="http://schemas.microsoft.com/office/powerpoint/2010/main" val="2290504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7E0A2C7-BC98-425E-B5FC-CFFCA8D2969C}" type="datetimeFigureOut">
              <a:rPr lang="es-EC" smtClean="0"/>
              <a:t>13/12/2022</a:t>
            </a:fld>
            <a:endParaRPr lang="es-EC"/>
          </a:p>
        </p:txBody>
      </p:sp>
      <p:sp>
        <p:nvSpPr>
          <p:cNvPr id="5" name="Footer Placeholder 2"/>
          <p:cNvSpPr>
            <a:spLocks noGrp="1"/>
          </p:cNvSpPr>
          <p:nvPr>
            <p:ph type="ftr" sz="quarter" idx="11"/>
          </p:nvPr>
        </p:nvSpPr>
        <p:spPr/>
        <p:txBody>
          <a:bodyPr/>
          <a:lstStyle/>
          <a:p>
            <a:endParaRPr lang="es-EC"/>
          </a:p>
        </p:txBody>
      </p:sp>
      <p:sp>
        <p:nvSpPr>
          <p:cNvPr id="6" name="Slide Number Placeholder 3"/>
          <p:cNvSpPr>
            <a:spLocks noGrp="1"/>
          </p:cNvSpPr>
          <p:nvPr>
            <p:ph type="sldNum" sz="quarter" idx="12"/>
          </p:nvPr>
        </p:nvSpPr>
        <p:spPr/>
        <p:txBody>
          <a:bodyPr/>
          <a:lstStyle/>
          <a:p>
            <a:fld id="{A0008A09-3E63-48B1-A969-BA98FBAFCBC6}" type="slidenum">
              <a:rPr lang="es-EC" smtClean="0"/>
              <a:t>‹#›</a:t>
            </a:fld>
            <a:endParaRPr lang="es-EC"/>
          </a:p>
        </p:txBody>
      </p:sp>
    </p:spTree>
    <p:extLst>
      <p:ext uri="{BB962C8B-B14F-4D97-AF65-F5344CB8AC3E}">
        <p14:creationId xmlns:p14="http://schemas.microsoft.com/office/powerpoint/2010/main" val="1641563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27E0A2C7-BC98-425E-B5FC-CFFCA8D2969C}" type="datetimeFigureOut">
              <a:rPr lang="es-EC" smtClean="0"/>
              <a:t>13/12/2022</a:t>
            </a:fld>
            <a:endParaRPr lang="es-EC"/>
          </a:p>
        </p:txBody>
      </p:sp>
      <p:sp>
        <p:nvSpPr>
          <p:cNvPr id="5" name="Footer Placeholder 5"/>
          <p:cNvSpPr>
            <a:spLocks noGrp="1"/>
          </p:cNvSpPr>
          <p:nvPr>
            <p:ph type="ftr" sz="quarter" idx="11"/>
          </p:nvPr>
        </p:nvSpPr>
        <p:spPr/>
        <p:txBody>
          <a:bodyPr/>
          <a:lstStyle/>
          <a:p>
            <a:endParaRPr lang="es-EC"/>
          </a:p>
        </p:txBody>
      </p:sp>
      <p:sp>
        <p:nvSpPr>
          <p:cNvPr id="6" name="Slide Number Placeholder 6"/>
          <p:cNvSpPr>
            <a:spLocks noGrp="1"/>
          </p:cNvSpPr>
          <p:nvPr>
            <p:ph type="sldNum" sz="quarter" idx="12"/>
          </p:nvPr>
        </p:nvSpPr>
        <p:spPr/>
        <p:txBody>
          <a:bodyPr/>
          <a:lstStyle/>
          <a:p>
            <a:fld id="{A0008A09-3E63-48B1-A969-BA98FBAFCBC6}" type="slidenum">
              <a:rPr lang="es-EC" smtClean="0"/>
              <a:t>‹#›</a:t>
            </a:fld>
            <a:endParaRPr lang="es-EC"/>
          </a:p>
        </p:txBody>
      </p:sp>
    </p:spTree>
    <p:extLst>
      <p:ext uri="{BB962C8B-B14F-4D97-AF65-F5344CB8AC3E}">
        <p14:creationId xmlns:p14="http://schemas.microsoft.com/office/powerpoint/2010/main" val="3151075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7E0A2C7-BC98-425E-B5FC-CFFCA8D2969C}" type="datetimeFigureOut">
              <a:rPr lang="es-EC" smtClean="0"/>
              <a:t>13/12/2022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0008A09-3E63-48B1-A969-BA98FBAFCBC6}" type="slidenum">
              <a:rPr lang="es-EC" smtClean="0"/>
              <a:t>‹#›</a:t>
            </a:fld>
            <a:endParaRPr lang="es-EC"/>
          </a:p>
        </p:txBody>
      </p:sp>
    </p:spTree>
    <p:extLst>
      <p:ext uri="{BB962C8B-B14F-4D97-AF65-F5344CB8AC3E}">
        <p14:creationId xmlns:p14="http://schemas.microsoft.com/office/powerpoint/2010/main" val="1644474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7E0A2C7-BC98-425E-B5FC-CFFCA8D2969C}" type="datetimeFigureOut">
              <a:rPr lang="es-EC" smtClean="0"/>
              <a:t>13/12/2022</a:t>
            </a:fld>
            <a:endParaRPr lang="es-EC"/>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EC"/>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0008A09-3E63-48B1-A969-BA98FBAFCBC6}" type="slidenum">
              <a:rPr lang="es-EC" smtClean="0"/>
              <a:t>‹#›</a:t>
            </a:fld>
            <a:endParaRPr lang="es-EC"/>
          </a:p>
        </p:txBody>
      </p:sp>
    </p:spTree>
    <p:extLst>
      <p:ext uri="{BB962C8B-B14F-4D97-AF65-F5344CB8AC3E}">
        <p14:creationId xmlns:p14="http://schemas.microsoft.com/office/powerpoint/2010/main" val="117375748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9.xml"/><Relationship Id="rId5" Type="http://schemas.openxmlformats.org/officeDocument/2006/relationships/image" Target="../media/image8.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video" Target="https://www.youtube.com/embed/EWmiJ25eMkk?feature=oembed" TargetMode="External"/><Relationship Id="rId5" Type="http://schemas.openxmlformats.org/officeDocument/2006/relationships/image" Target="../media/image28.jpeg"/><Relationship Id="rId4" Type="http://schemas.openxmlformats.org/officeDocument/2006/relationships/hyperlink" Target="https://youtu.be/EWmiJ25eMk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video" Target="https://www.youtube.com/embed/KT4VDAIaMwU?feature=oembed" TargetMode="External"/><Relationship Id="rId5" Type="http://schemas.openxmlformats.org/officeDocument/2006/relationships/image" Target="../media/image29.jpeg"/><Relationship Id="rId4" Type="http://schemas.openxmlformats.org/officeDocument/2006/relationships/hyperlink" Target="https://youtu.be/KT4VDAIaMwU%20(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03AB949-0E14-98EC-7988-F16BCB4482A9}"/>
              </a:ext>
            </a:extLst>
          </p:cNvPr>
          <p:cNvPicPr>
            <a:picLocks noChangeAspect="1"/>
          </p:cNvPicPr>
          <p:nvPr/>
        </p:nvPicPr>
        <p:blipFill>
          <a:blip r:embed="rId2"/>
          <a:stretch>
            <a:fillRect/>
          </a:stretch>
        </p:blipFill>
        <p:spPr>
          <a:xfrm>
            <a:off x="264041" y="220883"/>
            <a:ext cx="11663917" cy="6762307"/>
          </a:xfrm>
          <a:prstGeom prst="rect">
            <a:avLst/>
          </a:prstGeom>
        </p:spPr>
      </p:pic>
      <p:sp>
        <p:nvSpPr>
          <p:cNvPr id="2" name="Título 1">
            <a:extLst>
              <a:ext uri="{FF2B5EF4-FFF2-40B4-BE49-F238E27FC236}">
                <a16:creationId xmlns:a16="http://schemas.microsoft.com/office/drawing/2014/main" id="{C00FB913-1D56-91CF-E612-2845AA0D7DDA}"/>
              </a:ext>
            </a:extLst>
          </p:cNvPr>
          <p:cNvSpPr>
            <a:spLocks noGrp="1"/>
          </p:cNvSpPr>
          <p:nvPr>
            <p:ph type="ctrTitle"/>
          </p:nvPr>
        </p:nvSpPr>
        <p:spPr>
          <a:xfrm>
            <a:off x="1598428" y="1919176"/>
            <a:ext cx="9144000" cy="1509824"/>
          </a:xfrm>
        </p:spPr>
        <p:txBody>
          <a:bodyPr>
            <a:normAutofit fontScale="90000"/>
          </a:bodyPr>
          <a:lstStyle/>
          <a:p>
            <a:pPr algn="ctr"/>
            <a:r>
              <a:rPr lang="es-EC" dirty="0">
                <a:solidFill>
                  <a:schemeClr val="bg1"/>
                </a:solidFill>
                <a:latin typeface="Arial Black" panose="020B0A04020102020204" pitchFamily="34" charset="0"/>
              </a:rPr>
              <a:t>MINISTRY FRIENDS OF JESUS AND MARY</a:t>
            </a:r>
          </a:p>
        </p:txBody>
      </p:sp>
      <p:sp>
        <p:nvSpPr>
          <p:cNvPr id="3" name="Subtítulo 2">
            <a:extLst>
              <a:ext uri="{FF2B5EF4-FFF2-40B4-BE49-F238E27FC236}">
                <a16:creationId xmlns:a16="http://schemas.microsoft.com/office/drawing/2014/main" id="{C19D7972-CB81-D426-96D5-5E0F87B112F1}"/>
              </a:ext>
            </a:extLst>
          </p:cNvPr>
          <p:cNvSpPr>
            <a:spLocks noGrp="1"/>
          </p:cNvSpPr>
          <p:nvPr>
            <p:ph type="subTitle" idx="1"/>
          </p:nvPr>
        </p:nvSpPr>
        <p:spPr>
          <a:xfrm>
            <a:off x="475488" y="3772158"/>
            <a:ext cx="10948416" cy="2894455"/>
          </a:xfrm>
        </p:spPr>
        <p:txBody>
          <a:bodyPr>
            <a:normAutofit fontScale="92500" lnSpcReduction="20000"/>
          </a:bodyPr>
          <a:lstStyle/>
          <a:p>
            <a:pPr algn="ctr"/>
            <a:r>
              <a:rPr lang="es-ES" sz="4000" dirty="0">
                <a:solidFill>
                  <a:schemeClr val="bg1"/>
                </a:solidFill>
                <a:latin typeface="Arial Black" panose="020B0A04020102020204" pitchFamily="34" charset="0"/>
              </a:rPr>
              <a:t>CYCLE A - IV SUNDAY OF ADVENT</a:t>
            </a:r>
          </a:p>
          <a:p>
            <a:pPr algn="ctr"/>
            <a:r>
              <a:rPr lang="es-ES" sz="4000" dirty="0">
                <a:solidFill>
                  <a:schemeClr val="bg1"/>
                </a:solidFill>
                <a:latin typeface="Arial Black" panose="020B0A04020102020204" pitchFamily="34" charset="0"/>
              </a:rPr>
              <a:t>THE VIRGIN WILL CONCEIVE</a:t>
            </a:r>
          </a:p>
          <a:p>
            <a:pPr algn="ctr"/>
            <a:r>
              <a:rPr lang="es-ES" sz="4000" dirty="0">
                <a:solidFill>
                  <a:schemeClr val="bg1"/>
                </a:solidFill>
                <a:latin typeface="Arial Black" panose="020B0A04020102020204" pitchFamily="34" charset="0"/>
              </a:rPr>
              <a:t>MATTHEW 1, 18-24</a:t>
            </a:r>
          </a:p>
          <a:p>
            <a:pPr algn="ctr"/>
            <a:endParaRPr lang="es-ES" sz="4000" dirty="0">
              <a:solidFill>
                <a:schemeClr val="bg1"/>
              </a:solidFill>
              <a:latin typeface="Arial Black" panose="020B0A04020102020204" pitchFamily="34" charset="0"/>
            </a:endParaRPr>
          </a:p>
          <a:p>
            <a:pPr algn="ctr"/>
            <a:r>
              <a:rPr lang="es-ES" sz="4000" dirty="0">
                <a:solidFill>
                  <a:schemeClr val="bg1"/>
                </a:solidFill>
                <a:latin typeface="Arial Black" panose="020B0A04020102020204" pitchFamily="34" charset="0"/>
              </a:rPr>
              <a:t>www.fcpeace.org</a:t>
            </a:r>
            <a:endParaRPr lang="es-EC" sz="4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383664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9437824D-A092-BFEC-5744-88163CBB3A61}"/>
              </a:ext>
            </a:extLst>
          </p:cNvPr>
          <p:cNvPicPr>
            <a:picLocks noChangeAspect="1"/>
          </p:cNvPicPr>
          <p:nvPr/>
        </p:nvPicPr>
        <p:blipFill>
          <a:blip r:embed="rId2"/>
          <a:stretch>
            <a:fillRect/>
          </a:stretch>
        </p:blipFill>
        <p:spPr>
          <a:xfrm>
            <a:off x="10673964" y="5316"/>
            <a:ext cx="1518036" cy="1390008"/>
          </a:xfrm>
          <a:prstGeom prst="rect">
            <a:avLst/>
          </a:prstGeom>
        </p:spPr>
      </p:pic>
      <p:sp>
        <p:nvSpPr>
          <p:cNvPr id="2" name="Título 1">
            <a:extLst>
              <a:ext uri="{FF2B5EF4-FFF2-40B4-BE49-F238E27FC236}">
                <a16:creationId xmlns:a16="http://schemas.microsoft.com/office/drawing/2014/main" id="{B2AA5C77-1964-B8C7-B039-22A895C67423}"/>
              </a:ext>
            </a:extLst>
          </p:cNvPr>
          <p:cNvSpPr>
            <a:spLocks noGrp="1"/>
          </p:cNvSpPr>
          <p:nvPr>
            <p:ph type="title"/>
          </p:nvPr>
        </p:nvSpPr>
        <p:spPr>
          <a:xfrm>
            <a:off x="838475" y="355596"/>
            <a:ext cx="5092906" cy="1574808"/>
          </a:xfrm>
        </p:spPr>
        <p:txBody>
          <a:bodyPr>
            <a:normAutofit/>
          </a:bodyPr>
          <a:lstStyle/>
          <a:p>
            <a:pPr algn="ctr"/>
            <a:r>
              <a:rPr lang="en-US" b="1" dirty="0"/>
              <a:t>What did the law say about these cases</a:t>
            </a:r>
            <a:r>
              <a:rPr lang="es-ES" b="1" dirty="0"/>
              <a:t>?</a:t>
            </a:r>
            <a:endParaRPr lang="es-EC" b="1" dirty="0"/>
          </a:p>
        </p:txBody>
      </p:sp>
      <p:pic>
        <p:nvPicPr>
          <p:cNvPr id="9" name="Marcador de posición de imagen 8">
            <a:extLst>
              <a:ext uri="{FF2B5EF4-FFF2-40B4-BE49-F238E27FC236}">
                <a16:creationId xmlns:a16="http://schemas.microsoft.com/office/drawing/2014/main" id="{98EF2F47-F27D-54BC-F00E-C1F6ADFB9224}"/>
              </a:ext>
            </a:extLst>
          </p:cNvPr>
          <p:cNvPicPr>
            <a:picLocks noGrp="1" noChangeAspect="1"/>
          </p:cNvPicPr>
          <p:nvPr>
            <p:ph type="pic" idx="1"/>
          </p:nvPr>
        </p:nvPicPr>
        <p:blipFill>
          <a:blip r:embed="rId3"/>
          <a:srcRect l="15049" r="15049"/>
          <a:stretch>
            <a:fillRect/>
          </a:stretch>
        </p:blipFill>
        <p:spPr>
          <a:prstGeom prst="rect">
            <a:avLst/>
          </a:prstGeom>
        </p:spPr>
      </p:pic>
      <p:sp>
        <p:nvSpPr>
          <p:cNvPr id="4" name="Marcador de texto 3">
            <a:extLst>
              <a:ext uri="{FF2B5EF4-FFF2-40B4-BE49-F238E27FC236}">
                <a16:creationId xmlns:a16="http://schemas.microsoft.com/office/drawing/2014/main" id="{1B2370AE-A205-6BBD-872E-858758AA5182}"/>
              </a:ext>
            </a:extLst>
          </p:cNvPr>
          <p:cNvSpPr>
            <a:spLocks noGrp="1"/>
          </p:cNvSpPr>
          <p:nvPr>
            <p:ph type="body" sz="half" idx="2"/>
          </p:nvPr>
        </p:nvSpPr>
        <p:spPr>
          <a:xfrm>
            <a:off x="838475" y="2535788"/>
            <a:ext cx="5084979" cy="2604976"/>
          </a:xfrm>
        </p:spPr>
        <p:txBody>
          <a:bodyPr>
            <a:normAutofit fontScale="92500" lnSpcReduction="10000"/>
          </a:bodyPr>
          <a:lstStyle/>
          <a:p>
            <a:r>
              <a:rPr lang="es-EC" dirty="0"/>
              <a:t> </a:t>
            </a:r>
          </a:p>
          <a:p>
            <a:endParaRPr lang="es-EC" dirty="0"/>
          </a:p>
          <a:p>
            <a:pPr algn="ctr"/>
            <a:r>
              <a:rPr lang="en-US" sz="3600" b="1" dirty="0">
                <a:solidFill>
                  <a:schemeClr val="tx2"/>
                </a:solidFill>
              </a:rPr>
              <a:t>Joseph could accuse Mary and she could be stoned to death for infidelity.</a:t>
            </a:r>
            <a:endParaRPr lang="es-EC" sz="3600" b="1" dirty="0">
              <a:solidFill>
                <a:schemeClr val="tx2"/>
              </a:solidFill>
            </a:endParaRPr>
          </a:p>
        </p:txBody>
      </p:sp>
    </p:spTree>
    <p:extLst>
      <p:ext uri="{BB962C8B-B14F-4D97-AF65-F5344CB8AC3E}">
        <p14:creationId xmlns:p14="http://schemas.microsoft.com/office/powerpoint/2010/main" val="20555931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60D2B5-3A56-9B0F-6CE5-3C4E2504A179}"/>
              </a:ext>
            </a:extLst>
          </p:cNvPr>
          <p:cNvSpPr>
            <a:spLocks noGrp="1"/>
          </p:cNvSpPr>
          <p:nvPr>
            <p:ph type="title"/>
          </p:nvPr>
        </p:nvSpPr>
        <p:spPr>
          <a:xfrm>
            <a:off x="1484482" y="805217"/>
            <a:ext cx="4755451" cy="1169581"/>
          </a:xfrm>
        </p:spPr>
        <p:txBody>
          <a:bodyPr>
            <a:normAutofit fontScale="90000"/>
          </a:bodyPr>
          <a:lstStyle/>
          <a:p>
            <a:r>
              <a:rPr lang="es-EC" b="1" dirty="0" err="1"/>
              <a:t>What</a:t>
            </a:r>
            <a:r>
              <a:rPr lang="es-EC" b="1" dirty="0"/>
              <a:t> </a:t>
            </a:r>
            <a:r>
              <a:rPr lang="es-EC" b="1" dirty="0" err="1"/>
              <a:t>does</a:t>
            </a:r>
            <a:r>
              <a:rPr lang="es-EC" b="1" dirty="0"/>
              <a:t> Joseph do?</a:t>
            </a:r>
          </a:p>
        </p:txBody>
      </p:sp>
      <p:pic>
        <p:nvPicPr>
          <p:cNvPr id="5" name="Marcador de posición de imagen 4">
            <a:extLst>
              <a:ext uri="{FF2B5EF4-FFF2-40B4-BE49-F238E27FC236}">
                <a16:creationId xmlns:a16="http://schemas.microsoft.com/office/drawing/2014/main" id="{2C1F59C9-54B6-F7B8-C9AF-14B43221AF08}"/>
              </a:ext>
            </a:extLst>
          </p:cNvPr>
          <p:cNvPicPr>
            <a:picLocks noGrp="1" noChangeAspect="1"/>
          </p:cNvPicPr>
          <p:nvPr>
            <p:ph type="pic" idx="1"/>
          </p:nvPr>
        </p:nvPicPr>
        <p:blipFill>
          <a:blip r:embed="rId2"/>
          <a:srcRect l="31625" r="31625"/>
          <a:stretch>
            <a:fillRect/>
          </a:stretch>
        </p:blipFill>
        <p:spPr>
          <a:xfrm>
            <a:off x="6667990" y="1169503"/>
            <a:ext cx="3599184" cy="5141691"/>
          </a:xfrm>
          <a:prstGeom prst="rect">
            <a:avLst/>
          </a:prstGeom>
        </p:spPr>
      </p:pic>
      <p:sp>
        <p:nvSpPr>
          <p:cNvPr id="4" name="Marcador de texto 3">
            <a:extLst>
              <a:ext uri="{FF2B5EF4-FFF2-40B4-BE49-F238E27FC236}">
                <a16:creationId xmlns:a16="http://schemas.microsoft.com/office/drawing/2014/main" id="{25864539-0FC0-3252-FB9A-8B1A46D6961C}"/>
              </a:ext>
            </a:extLst>
          </p:cNvPr>
          <p:cNvSpPr>
            <a:spLocks noGrp="1"/>
          </p:cNvSpPr>
          <p:nvPr>
            <p:ph type="body" sz="half" idx="2"/>
          </p:nvPr>
        </p:nvSpPr>
        <p:spPr>
          <a:xfrm>
            <a:off x="728870" y="2190307"/>
            <a:ext cx="5844208" cy="2838893"/>
          </a:xfrm>
        </p:spPr>
        <p:txBody>
          <a:bodyPr>
            <a:normAutofit fontScale="92500" lnSpcReduction="10000"/>
          </a:bodyPr>
          <a:lstStyle/>
          <a:p>
            <a:endParaRPr lang="es-EC" dirty="0"/>
          </a:p>
          <a:p>
            <a:endParaRPr lang="es-EC" dirty="0"/>
          </a:p>
          <a:p>
            <a:pPr algn="ctr"/>
            <a:r>
              <a:rPr lang="en-US" sz="3200" b="1" dirty="0">
                <a:solidFill>
                  <a:schemeClr val="tx2"/>
                </a:solidFill>
              </a:rPr>
              <a:t>Joseph was a just man and knew Mary was innocent and good. Instead, he remained silent and left all in God’s hands.</a:t>
            </a:r>
            <a:endParaRPr lang="es-EC" sz="3200" b="1" dirty="0">
              <a:solidFill>
                <a:schemeClr val="tx2"/>
              </a:solidFill>
            </a:endParaRPr>
          </a:p>
        </p:txBody>
      </p:sp>
      <p:pic>
        <p:nvPicPr>
          <p:cNvPr id="6" name="Imagen 5">
            <a:extLst>
              <a:ext uri="{FF2B5EF4-FFF2-40B4-BE49-F238E27FC236}">
                <a16:creationId xmlns:a16="http://schemas.microsoft.com/office/drawing/2014/main" id="{C63FD573-9DEA-4355-B03D-63648705E12E}"/>
              </a:ext>
            </a:extLst>
          </p:cNvPr>
          <p:cNvPicPr>
            <a:picLocks noChangeAspect="1"/>
          </p:cNvPicPr>
          <p:nvPr/>
        </p:nvPicPr>
        <p:blipFill>
          <a:blip r:embed="rId3"/>
          <a:stretch>
            <a:fillRect/>
          </a:stretch>
        </p:blipFill>
        <p:spPr>
          <a:xfrm>
            <a:off x="10673964" y="0"/>
            <a:ext cx="1518036" cy="1390008"/>
          </a:xfrm>
          <a:prstGeom prst="rect">
            <a:avLst/>
          </a:prstGeom>
        </p:spPr>
      </p:pic>
    </p:spTree>
    <p:extLst>
      <p:ext uri="{BB962C8B-B14F-4D97-AF65-F5344CB8AC3E}">
        <p14:creationId xmlns:p14="http://schemas.microsoft.com/office/powerpoint/2010/main" val="14372059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0AA8BC-A3B5-0A44-0C2A-7379F1AB9599}"/>
              </a:ext>
            </a:extLst>
          </p:cNvPr>
          <p:cNvSpPr>
            <a:spLocks noGrp="1"/>
          </p:cNvSpPr>
          <p:nvPr>
            <p:ph type="title"/>
          </p:nvPr>
        </p:nvSpPr>
        <p:spPr>
          <a:xfrm>
            <a:off x="222355" y="469896"/>
            <a:ext cx="5484852" cy="1574808"/>
          </a:xfrm>
        </p:spPr>
        <p:txBody>
          <a:bodyPr>
            <a:normAutofit fontScale="90000"/>
          </a:bodyPr>
          <a:lstStyle/>
          <a:p>
            <a:pPr algn="ctr"/>
            <a:r>
              <a:rPr lang="en-US" b="1" dirty="0"/>
              <a:t>How did Joseph find out that God is the Father of Jesus</a:t>
            </a:r>
            <a:r>
              <a:rPr lang="es-ES" b="1" dirty="0"/>
              <a:t>?</a:t>
            </a:r>
            <a:endParaRPr lang="es-EC" b="1" dirty="0"/>
          </a:p>
        </p:txBody>
      </p:sp>
      <p:sp>
        <p:nvSpPr>
          <p:cNvPr id="4" name="Marcador de texto 3">
            <a:extLst>
              <a:ext uri="{FF2B5EF4-FFF2-40B4-BE49-F238E27FC236}">
                <a16:creationId xmlns:a16="http://schemas.microsoft.com/office/drawing/2014/main" id="{25D2C5F1-ED51-841D-826C-0BB3CD8F3805}"/>
              </a:ext>
            </a:extLst>
          </p:cNvPr>
          <p:cNvSpPr>
            <a:spLocks noGrp="1"/>
          </p:cNvSpPr>
          <p:nvPr>
            <p:ph type="body" sz="half" idx="2"/>
          </p:nvPr>
        </p:nvSpPr>
        <p:spPr>
          <a:xfrm>
            <a:off x="422291" y="2301562"/>
            <a:ext cx="5084979" cy="4086541"/>
          </a:xfrm>
        </p:spPr>
        <p:txBody>
          <a:bodyPr>
            <a:normAutofit fontScale="92500" lnSpcReduction="10000"/>
          </a:bodyPr>
          <a:lstStyle/>
          <a:p>
            <a:pPr algn="ctr"/>
            <a:r>
              <a:rPr lang="en-US" sz="3200" b="1" dirty="0">
                <a:solidFill>
                  <a:schemeClr val="tx2"/>
                </a:solidFill>
              </a:rPr>
              <a:t>God sent him an angel in a dream who told him not to fear taking Mary as his wife since she conceived by the Holy Spirit. God was the Father.</a:t>
            </a:r>
          </a:p>
          <a:p>
            <a:endParaRPr lang="en-US" sz="1800" dirty="0">
              <a:latin typeface="Cambria" panose="02040503050406030204" pitchFamily="18" charset="0"/>
              <a:cs typeface="Arial" panose="020B0604020202020204" pitchFamily="34" charset="0"/>
            </a:endParaRPr>
          </a:p>
          <a:p>
            <a:pPr algn="ctr"/>
            <a:r>
              <a:rPr lang="es-EC" sz="3200" b="1" dirty="0">
                <a:solidFill>
                  <a:schemeClr val="tx2"/>
                </a:solidFill>
              </a:rPr>
              <a:t>And so he </a:t>
            </a:r>
            <a:r>
              <a:rPr lang="es-EC" sz="3200" b="1" dirty="0" err="1">
                <a:solidFill>
                  <a:schemeClr val="tx2"/>
                </a:solidFill>
              </a:rPr>
              <a:t>did</a:t>
            </a:r>
            <a:r>
              <a:rPr lang="es-EC" sz="3200" b="1" dirty="0">
                <a:solidFill>
                  <a:schemeClr val="tx2"/>
                </a:solidFill>
              </a:rPr>
              <a:t> </a:t>
            </a:r>
            <a:r>
              <a:rPr lang="es-EC" sz="3200" b="1" dirty="0" err="1">
                <a:solidFill>
                  <a:schemeClr val="tx2"/>
                </a:solidFill>
              </a:rPr>
              <a:t>when</a:t>
            </a:r>
            <a:r>
              <a:rPr lang="es-EC" sz="3200" b="1" dirty="0">
                <a:solidFill>
                  <a:schemeClr val="tx2"/>
                </a:solidFill>
              </a:rPr>
              <a:t> he </a:t>
            </a:r>
            <a:r>
              <a:rPr lang="es-EC" sz="3200" b="1" dirty="0" err="1">
                <a:solidFill>
                  <a:schemeClr val="tx2"/>
                </a:solidFill>
              </a:rPr>
              <a:t>awoke</a:t>
            </a:r>
            <a:r>
              <a:rPr lang="es-EC" sz="3200" b="1" dirty="0">
                <a:solidFill>
                  <a:schemeClr val="tx2"/>
                </a:solidFill>
              </a:rPr>
              <a:t>.</a:t>
            </a:r>
          </a:p>
        </p:txBody>
      </p:sp>
      <p:pic>
        <p:nvPicPr>
          <p:cNvPr id="5" name="Imagen 4">
            <a:extLst>
              <a:ext uri="{FF2B5EF4-FFF2-40B4-BE49-F238E27FC236}">
                <a16:creationId xmlns:a16="http://schemas.microsoft.com/office/drawing/2014/main" id="{0A272134-4595-BAB7-21D9-6897F422E6B7}"/>
              </a:ext>
            </a:extLst>
          </p:cNvPr>
          <p:cNvPicPr>
            <a:picLocks noChangeAspect="1"/>
          </p:cNvPicPr>
          <p:nvPr/>
        </p:nvPicPr>
        <p:blipFill>
          <a:blip r:embed="rId2"/>
          <a:stretch>
            <a:fillRect/>
          </a:stretch>
        </p:blipFill>
        <p:spPr>
          <a:xfrm>
            <a:off x="5812775" y="1204290"/>
            <a:ext cx="4717038" cy="5037483"/>
          </a:xfrm>
          <a:prstGeom prst="rect">
            <a:avLst/>
          </a:prstGeom>
        </p:spPr>
      </p:pic>
      <p:pic>
        <p:nvPicPr>
          <p:cNvPr id="6" name="Imagen 5">
            <a:extLst>
              <a:ext uri="{FF2B5EF4-FFF2-40B4-BE49-F238E27FC236}">
                <a16:creationId xmlns:a16="http://schemas.microsoft.com/office/drawing/2014/main" id="{94E7E1C9-2F04-B480-3E42-5DA6B7361642}"/>
              </a:ext>
            </a:extLst>
          </p:cNvPr>
          <p:cNvPicPr>
            <a:picLocks noChangeAspect="1"/>
          </p:cNvPicPr>
          <p:nvPr/>
        </p:nvPicPr>
        <p:blipFill>
          <a:blip r:embed="rId3"/>
          <a:stretch>
            <a:fillRect/>
          </a:stretch>
        </p:blipFill>
        <p:spPr>
          <a:xfrm>
            <a:off x="10673964" y="15949"/>
            <a:ext cx="1518036" cy="1390008"/>
          </a:xfrm>
          <a:prstGeom prst="rect">
            <a:avLst/>
          </a:prstGeom>
        </p:spPr>
      </p:pic>
    </p:spTree>
    <p:extLst>
      <p:ext uri="{BB962C8B-B14F-4D97-AF65-F5344CB8AC3E}">
        <p14:creationId xmlns:p14="http://schemas.microsoft.com/office/powerpoint/2010/main" val="36473898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0AA8BC-A3B5-0A44-0C2A-7379F1AB9599}"/>
              </a:ext>
            </a:extLst>
          </p:cNvPr>
          <p:cNvSpPr>
            <a:spLocks noGrp="1"/>
          </p:cNvSpPr>
          <p:nvPr>
            <p:ph type="title"/>
          </p:nvPr>
        </p:nvSpPr>
        <p:spPr>
          <a:xfrm>
            <a:off x="255847" y="939246"/>
            <a:ext cx="5484852" cy="1574808"/>
          </a:xfrm>
        </p:spPr>
        <p:txBody>
          <a:bodyPr>
            <a:normAutofit/>
          </a:bodyPr>
          <a:lstStyle/>
          <a:p>
            <a:pPr algn="ctr"/>
            <a:r>
              <a:rPr lang="en-US" sz="3000" b="1" dirty="0"/>
              <a:t>The angel told him to name the child Jesus. </a:t>
            </a:r>
            <a:br>
              <a:rPr lang="en-US" sz="3000" b="1" dirty="0"/>
            </a:br>
            <a:r>
              <a:rPr lang="en-US" sz="3000" b="1" dirty="0"/>
              <a:t>What does Jesus mean</a:t>
            </a:r>
            <a:r>
              <a:rPr lang="es-ES" sz="3000" b="1" dirty="0"/>
              <a:t>?</a:t>
            </a:r>
            <a:endParaRPr lang="es-EC" sz="3000" b="1" dirty="0"/>
          </a:p>
        </p:txBody>
      </p:sp>
      <p:sp>
        <p:nvSpPr>
          <p:cNvPr id="4" name="Marcador de texto 3">
            <a:extLst>
              <a:ext uri="{FF2B5EF4-FFF2-40B4-BE49-F238E27FC236}">
                <a16:creationId xmlns:a16="http://schemas.microsoft.com/office/drawing/2014/main" id="{25D2C5F1-ED51-841D-826C-0BB3CD8F3805}"/>
              </a:ext>
            </a:extLst>
          </p:cNvPr>
          <p:cNvSpPr>
            <a:spLocks noGrp="1"/>
          </p:cNvSpPr>
          <p:nvPr>
            <p:ph type="body" sz="half" idx="2"/>
          </p:nvPr>
        </p:nvSpPr>
        <p:spPr>
          <a:xfrm>
            <a:off x="455783" y="2747164"/>
            <a:ext cx="5084979" cy="1127438"/>
          </a:xfrm>
        </p:spPr>
        <p:txBody>
          <a:bodyPr>
            <a:normAutofit/>
          </a:bodyPr>
          <a:lstStyle/>
          <a:p>
            <a:pPr algn="ctr"/>
            <a:r>
              <a:rPr lang="en-US" sz="4600" b="1" dirty="0">
                <a:solidFill>
                  <a:schemeClr val="tx2"/>
                </a:solidFill>
              </a:rPr>
              <a:t>GOD SAVES.</a:t>
            </a:r>
            <a:endParaRPr lang="es-EC" sz="4600" b="1" dirty="0">
              <a:solidFill>
                <a:schemeClr val="tx2"/>
              </a:solidFill>
            </a:endParaRPr>
          </a:p>
        </p:txBody>
      </p:sp>
      <p:pic>
        <p:nvPicPr>
          <p:cNvPr id="5" name="Imagen 4">
            <a:extLst>
              <a:ext uri="{FF2B5EF4-FFF2-40B4-BE49-F238E27FC236}">
                <a16:creationId xmlns:a16="http://schemas.microsoft.com/office/drawing/2014/main" id="{0A272134-4595-BAB7-21D9-6897F422E6B7}"/>
              </a:ext>
            </a:extLst>
          </p:cNvPr>
          <p:cNvPicPr>
            <a:picLocks noChangeAspect="1"/>
          </p:cNvPicPr>
          <p:nvPr/>
        </p:nvPicPr>
        <p:blipFill>
          <a:blip r:embed="rId2"/>
          <a:stretch>
            <a:fillRect/>
          </a:stretch>
        </p:blipFill>
        <p:spPr>
          <a:xfrm>
            <a:off x="5812775" y="1204290"/>
            <a:ext cx="4717038" cy="5037483"/>
          </a:xfrm>
          <a:prstGeom prst="rect">
            <a:avLst/>
          </a:prstGeom>
        </p:spPr>
      </p:pic>
      <p:pic>
        <p:nvPicPr>
          <p:cNvPr id="6" name="Imagen 5">
            <a:extLst>
              <a:ext uri="{FF2B5EF4-FFF2-40B4-BE49-F238E27FC236}">
                <a16:creationId xmlns:a16="http://schemas.microsoft.com/office/drawing/2014/main" id="{94E7E1C9-2F04-B480-3E42-5DA6B7361642}"/>
              </a:ext>
            </a:extLst>
          </p:cNvPr>
          <p:cNvPicPr>
            <a:picLocks noChangeAspect="1"/>
          </p:cNvPicPr>
          <p:nvPr/>
        </p:nvPicPr>
        <p:blipFill>
          <a:blip r:embed="rId3"/>
          <a:stretch>
            <a:fillRect/>
          </a:stretch>
        </p:blipFill>
        <p:spPr>
          <a:xfrm>
            <a:off x="10673964" y="15949"/>
            <a:ext cx="1518036" cy="1390008"/>
          </a:xfrm>
          <a:prstGeom prst="rect">
            <a:avLst/>
          </a:prstGeom>
        </p:spPr>
      </p:pic>
      <p:sp>
        <p:nvSpPr>
          <p:cNvPr id="3" name="Título 1">
            <a:extLst>
              <a:ext uri="{FF2B5EF4-FFF2-40B4-BE49-F238E27FC236}">
                <a16:creationId xmlns:a16="http://schemas.microsoft.com/office/drawing/2014/main" id="{9A250B87-F93E-3855-EEBB-40AB6B485058}"/>
              </a:ext>
            </a:extLst>
          </p:cNvPr>
          <p:cNvSpPr txBox="1">
            <a:spLocks/>
          </p:cNvSpPr>
          <p:nvPr/>
        </p:nvSpPr>
        <p:spPr>
          <a:xfrm>
            <a:off x="327923" y="3874602"/>
            <a:ext cx="5484852" cy="1127438"/>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000" b="1" dirty="0"/>
              <a:t>What does Emmanuel mean</a:t>
            </a:r>
            <a:r>
              <a:rPr lang="es-ES" sz="3000" b="1" dirty="0"/>
              <a:t>?</a:t>
            </a:r>
            <a:endParaRPr lang="es-EC" sz="3000" b="1" dirty="0"/>
          </a:p>
        </p:txBody>
      </p:sp>
      <p:sp>
        <p:nvSpPr>
          <p:cNvPr id="7" name="Marcador de texto 3">
            <a:extLst>
              <a:ext uri="{FF2B5EF4-FFF2-40B4-BE49-F238E27FC236}">
                <a16:creationId xmlns:a16="http://schemas.microsoft.com/office/drawing/2014/main" id="{9FED3159-F8A9-B689-AF94-957546029FA3}"/>
              </a:ext>
            </a:extLst>
          </p:cNvPr>
          <p:cNvSpPr txBox="1">
            <a:spLocks/>
          </p:cNvSpPr>
          <p:nvPr/>
        </p:nvSpPr>
        <p:spPr>
          <a:xfrm>
            <a:off x="455783" y="5184366"/>
            <a:ext cx="5084979" cy="1127438"/>
          </a:xfrm>
          <a:prstGeom prst="rect">
            <a:avLst/>
          </a:prstGeom>
        </p:spPr>
        <p:txBody>
          <a:bodyPr vert="horz" lIns="91440" tIns="45720" rIns="91440" bIns="45720" rtlCol="0">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200" b="0"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000" b="0"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9pPr>
          </a:lstStyle>
          <a:p>
            <a:pPr algn="ctr"/>
            <a:r>
              <a:rPr lang="en-US" sz="4600" b="1" dirty="0">
                <a:solidFill>
                  <a:schemeClr val="tx2"/>
                </a:solidFill>
              </a:rPr>
              <a:t>GOD IS WITH US.</a:t>
            </a:r>
            <a:endParaRPr lang="es-EC" sz="4600" b="1" dirty="0">
              <a:solidFill>
                <a:schemeClr val="tx2"/>
              </a:solidFill>
            </a:endParaRPr>
          </a:p>
        </p:txBody>
      </p:sp>
    </p:spTree>
    <p:extLst>
      <p:ext uri="{BB962C8B-B14F-4D97-AF65-F5344CB8AC3E}">
        <p14:creationId xmlns:p14="http://schemas.microsoft.com/office/powerpoint/2010/main" val="19864720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670EEE-00C9-CB8F-6CD8-63B93C505849}"/>
              </a:ext>
            </a:extLst>
          </p:cNvPr>
          <p:cNvSpPr>
            <a:spLocks noGrp="1"/>
          </p:cNvSpPr>
          <p:nvPr>
            <p:ph type="title"/>
          </p:nvPr>
        </p:nvSpPr>
        <p:spPr>
          <a:xfrm>
            <a:off x="1238547" y="695004"/>
            <a:ext cx="2922835" cy="914399"/>
          </a:xfrm>
        </p:spPr>
        <p:txBody>
          <a:bodyPr/>
          <a:lstStyle/>
          <a:p>
            <a:r>
              <a:rPr lang="es-EC" b="1" dirty="0"/>
              <a:t>ST. JOSEPH</a:t>
            </a:r>
          </a:p>
        </p:txBody>
      </p:sp>
      <p:sp>
        <p:nvSpPr>
          <p:cNvPr id="3" name="Marcador de posición de imagen 2">
            <a:extLst>
              <a:ext uri="{FF2B5EF4-FFF2-40B4-BE49-F238E27FC236}">
                <a16:creationId xmlns:a16="http://schemas.microsoft.com/office/drawing/2014/main" id="{13E5E982-F708-1C33-0E8E-600371D292E1}"/>
              </a:ext>
            </a:extLst>
          </p:cNvPr>
          <p:cNvSpPr>
            <a:spLocks noGrp="1"/>
          </p:cNvSpPr>
          <p:nvPr>
            <p:ph type="pic" idx="1"/>
          </p:nvPr>
        </p:nvSpPr>
        <p:spPr/>
      </p:sp>
      <p:sp>
        <p:nvSpPr>
          <p:cNvPr id="4" name="Marcador de texto 3">
            <a:extLst>
              <a:ext uri="{FF2B5EF4-FFF2-40B4-BE49-F238E27FC236}">
                <a16:creationId xmlns:a16="http://schemas.microsoft.com/office/drawing/2014/main" id="{754ADB54-1284-321A-6A9D-CE8DA0669339}"/>
              </a:ext>
            </a:extLst>
          </p:cNvPr>
          <p:cNvSpPr>
            <a:spLocks noGrp="1"/>
          </p:cNvSpPr>
          <p:nvPr>
            <p:ph type="body" sz="half" idx="2"/>
          </p:nvPr>
        </p:nvSpPr>
        <p:spPr>
          <a:xfrm>
            <a:off x="157476" y="1863547"/>
            <a:ext cx="5084979" cy="4572000"/>
          </a:xfrm>
        </p:spPr>
        <p:txBody>
          <a:bodyPr>
            <a:normAutofit/>
          </a:bodyPr>
          <a:lstStyle/>
          <a:p>
            <a:pPr marL="342900" indent="-342900">
              <a:buFont typeface="Arial" panose="020B0604020202020204" pitchFamily="34" charset="0"/>
              <a:buChar char="•"/>
            </a:pPr>
            <a:r>
              <a:rPr lang="es-EC" sz="2800" b="1" dirty="0"/>
              <a:t>He </a:t>
            </a:r>
            <a:r>
              <a:rPr lang="es-EC" sz="2800" b="1" dirty="0" err="1"/>
              <a:t>was</a:t>
            </a:r>
            <a:r>
              <a:rPr lang="es-EC" sz="2800" b="1" dirty="0"/>
              <a:t> </a:t>
            </a:r>
            <a:r>
              <a:rPr lang="es-EC" sz="2800" b="1" dirty="0" err="1"/>
              <a:t>an</a:t>
            </a:r>
            <a:r>
              <a:rPr lang="es-EC" sz="2800" b="1" dirty="0"/>
              <a:t> </a:t>
            </a:r>
            <a:r>
              <a:rPr lang="es-EC" sz="2800" b="1" dirty="0" err="1"/>
              <a:t>excellent</a:t>
            </a:r>
            <a:r>
              <a:rPr lang="es-EC" sz="2800" b="1" dirty="0"/>
              <a:t> </a:t>
            </a:r>
            <a:r>
              <a:rPr lang="es-EC" sz="2800" b="1" dirty="0" err="1"/>
              <a:t>Father</a:t>
            </a:r>
            <a:r>
              <a:rPr lang="es-EC" sz="2800" b="1" dirty="0"/>
              <a:t> </a:t>
            </a:r>
            <a:r>
              <a:rPr lang="es-EC" sz="2800" b="1" dirty="0" err="1"/>
              <a:t>who</a:t>
            </a:r>
            <a:r>
              <a:rPr lang="es-EC" sz="2800" b="1" dirty="0"/>
              <a:t> </a:t>
            </a:r>
            <a:r>
              <a:rPr lang="es-EC" sz="2800" b="1" dirty="0" err="1"/>
              <a:t>greatly</a:t>
            </a:r>
            <a:r>
              <a:rPr lang="es-EC" sz="2800" b="1" dirty="0"/>
              <a:t> </a:t>
            </a:r>
            <a:r>
              <a:rPr lang="es-EC" sz="2800" b="1" dirty="0" err="1"/>
              <a:t>loved</a:t>
            </a:r>
            <a:r>
              <a:rPr lang="es-EC" sz="2800" b="1" dirty="0"/>
              <a:t> and </a:t>
            </a:r>
            <a:r>
              <a:rPr lang="es-EC" sz="2800" b="1" dirty="0" err="1"/>
              <a:t>cared</a:t>
            </a:r>
            <a:r>
              <a:rPr lang="es-EC" sz="2800" b="1" dirty="0"/>
              <a:t> </a:t>
            </a:r>
            <a:r>
              <a:rPr lang="es-EC" sz="2800" b="1" dirty="0" err="1"/>
              <a:t>for</a:t>
            </a:r>
            <a:r>
              <a:rPr lang="es-EC" sz="2800" b="1" dirty="0"/>
              <a:t> </a:t>
            </a:r>
            <a:r>
              <a:rPr lang="es-EC" sz="2800" b="1" dirty="0" err="1"/>
              <a:t>Jesus</a:t>
            </a:r>
            <a:r>
              <a:rPr lang="es-EC" sz="2800" b="1" dirty="0"/>
              <a:t> and Mary.</a:t>
            </a:r>
          </a:p>
          <a:p>
            <a:pPr marL="342900" indent="-342900">
              <a:buFont typeface="Arial" panose="020B0604020202020204" pitchFamily="34" charset="0"/>
              <a:buChar char="•"/>
            </a:pPr>
            <a:r>
              <a:rPr lang="es-EC" sz="2800" b="1" dirty="0"/>
              <a:t>He </a:t>
            </a:r>
            <a:r>
              <a:rPr lang="es-EC" sz="2800" b="1" dirty="0" err="1"/>
              <a:t>was</a:t>
            </a:r>
            <a:r>
              <a:rPr lang="es-EC" sz="2800" b="1" dirty="0"/>
              <a:t> </a:t>
            </a:r>
            <a:r>
              <a:rPr lang="es-EC" sz="2800" b="1" dirty="0" err="1"/>
              <a:t>always</a:t>
            </a:r>
            <a:r>
              <a:rPr lang="es-EC" sz="2800" b="1" dirty="0"/>
              <a:t> </a:t>
            </a:r>
            <a:r>
              <a:rPr lang="es-EC" sz="2800" b="1" dirty="0" err="1"/>
              <a:t>obedient</a:t>
            </a:r>
            <a:r>
              <a:rPr lang="es-EC" sz="2800" b="1" dirty="0"/>
              <a:t> </a:t>
            </a:r>
            <a:r>
              <a:rPr lang="es-EC" sz="2800" b="1" dirty="0" err="1"/>
              <a:t>to</a:t>
            </a:r>
            <a:r>
              <a:rPr lang="es-EC" sz="2800" b="1" dirty="0"/>
              <a:t> </a:t>
            </a:r>
            <a:r>
              <a:rPr lang="es-EC" sz="2800" b="1" dirty="0" err="1"/>
              <a:t>God</a:t>
            </a:r>
            <a:r>
              <a:rPr lang="es-EC" sz="2800" b="1" dirty="0"/>
              <a:t>.</a:t>
            </a:r>
          </a:p>
          <a:p>
            <a:pPr marL="342900" indent="-342900">
              <a:buFont typeface="Arial" panose="020B0604020202020204" pitchFamily="34" charset="0"/>
              <a:buChar char="•"/>
            </a:pPr>
            <a:r>
              <a:rPr lang="es-EC" sz="2800" b="1" dirty="0" err="1"/>
              <a:t>Together</a:t>
            </a:r>
            <a:r>
              <a:rPr lang="es-EC" sz="2800" b="1" dirty="0"/>
              <a:t> </a:t>
            </a:r>
            <a:r>
              <a:rPr lang="es-EC" sz="2800" b="1" dirty="0" err="1"/>
              <a:t>they</a:t>
            </a:r>
            <a:r>
              <a:rPr lang="es-EC" sz="2800" b="1" dirty="0"/>
              <a:t> </a:t>
            </a:r>
            <a:r>
              <a:rPr lang="es-EC" sz="2800" b="1" dirty="0" err="1"/>
              <a:t>form</a:t>
            </a:r>
            <a:r>
              <a:rPr lang="es-EC" sz="2800" b="1" dirty="0"/>
              <a:t> </a:t>
            </a:r>
            <a:r>
              <a:rPr lang="es-EC" sz="2800" b="1" dirty="0" err="1"/>
              <a:t>the</a:t>
            </a:r>
            <a:r>
              <a:rPr lang="es-EC" sz="2800" b="1" dirty="0"/>
              <a:t> </a:t>
            </a:r>
            <a:r>
              <a:rPr lang="es-EC" sz="2800" b="1" dirty="0" err="1"/>
              <a:t>Holy</a:t>
            </a:r>
            <a:r>
              <a:rPr lang="es-EC" sz="2800" b="1" dirty="0"/>
              <a:t> </a:t>
            </a:r>
            <a:r>
              <a:rPr lang="es-EC" sz="2800" b="1" dirty="0" err="1"/>
              <a:t>Family</a:t>
            </a:r>
            <a:r>
              <a:rPr lang="es-EC" sz="2800" b="1" dirty="0"/>
              <a:t>, </a:t>
            </a:r>
            <a:r>
              <a:rPr lang="es-EC" sz="2800" b="1" dirty="0" err="1"/>
              <a:t>our</a:t>
            </a:r>
            <a:r>
              <a:rPr lang="es-EC" sz="2800" b="1" dirty="0"/>
              <a:t> </a:t>
            </a:r>
            <a:r>
              <a:rPr lang="es-EC" sz="2800" b="1" dirty="0" err="1"/>
              <a:t>family</a:t>
            </a:r>
            <a:r>
              <a:rPr lang="es-EC" sz="2800" b="1" dirty="0"/>
              <a:t> in </a:t>
            </a:r>
            <a:r>
              <a:rPr lang="es-EC" sz="2800" b="1" dirty="0" err="1"/>
              <a:t>Heaven</a:t>
            </a:r>
            <a:r>
              <a:rPr lang="es-EC" sz="2800" b="1" dirty="0"/>
              <a:t>.</a:t>
            </a:r>
          </a:p>
        </p:txBody>
      </p:sp>
      <p:pic>
        <p:nvPicPr>
          <p:cNvPr id="5" name="Imagen 4">
            <a:extLst>
              <a:ext uri="{FF2B5EF4-FFF2-40B4-BE49-F238E27FC236}">
                <a16:creationId xmlns:a16="http://schemas.microsoft.com/office/drawing/2014/main" id="{038CB1A3-62B3-0986-9707-F316D95E6332}"/>
              </a:ext>
            </a:extLst>
          </p:cNvPr>
          <p:cNvPicPr>
            <a:picLocks noChangeAspect="1"/>
          </p:cNvPicPr>
          <p:nvPr/>
        </p:nvPicPr>
        <p:blipFill>
          <a:blip r:embed="rId2"/>
          <a:stretch>
            <a:fillRect/>
          </a:stretch>
        </p:blipFill>
        <p:spPr>
          <a:xfrm>
            <a:off x="5183189" y="996950"/>
            <a:ext cx="6087324" cy="5175249"/>
          </a:xfrm>
          <a:prstGeom prst="rect">
            <a:avLst/>
          </a:prstGeom>
        </p:spPr>
      </p:pic>
      <p:pic>
        <p:nvPicPr>
          <p:cNvPr id="6" name="Imagen 5">
            <a:extLst>
              <a:ext uri="{FF2B5EF4-FFF2-40B4-BE49-F238E27FC236}">
                <a16:creationId xmlns:a16="http://schemas.microsoft.com/office/drawing/2014/main" id="{529C56CC-D998-9D0B-B4AF-7311350DF0D2}"/>
              </a:ext>
            </a:extLst>
          </p:cNvPr>
          <p:cNvPicPr>
            <a:picLocks noChangeAspect="1"/>
          </p:cNvPicPr>
          <p:nvPr/>
        </p:nvPicPr>
        <p:blipFill>
          <a:blip r:embed="rId3"/>
          <a:stretch>
            <a:fillRect/>
          </a:stretch>
        </p:blipFill>
        <p:spPr>
          <a:xfrm>
            <a:off x="10673964" y="0"/>
            <a:ext cx="1518036" cy="1390008"/>
          </a:xfrm>
          <a:prstGeom prst="rect">
            <a:avLst/>
          </a:prstGeom>
        </p:spPr>
      </p:pic>
    </p:spTree>
    <p:extLst>
      <p:ext uri="{BB962C8B-B14F-4D97-AF65-F5344CB8AC3E}">
        <p14:creationId xmlns:p14="http://schemas.microsoft.com/office/powerpoint/2010/main" val="462126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984C94-26E8-F850-3ABE-2A57C668BBA5}"/>
              </a:ext>
            </a:extLst>
          </p:cNvPr>
          <p:cNvSpPr>
            <a:spLocks noGrp="1"/>
          </p:cNvSpPr>
          <p:nvPr>
            <p:ph type="title"/>
          </p:nvPr>
        </p:nvSpPr>
        <p:spPr>
          <a:xfrm>
            <a:off x="156722" y="127590"/>
            <a:ext cx="6451341" cy="594009"/>
          </a:xfrm>
        </p:spPr>
        <p:txBody>
          <a:bodyPr>
            <a:normAutofit fontScale="90000"/>
          </a:bodyPr>
          <a:lstStyle/>
          <a:p>
            <a:r>
              <a:rPr lang="es-EC" b="1" dirty="0"/>
              <a:t>ARE WE LIKE STAINT JOSEPH?</a:t>
            </a:r>
          </a:p>
        </p:txBody>
      </p:sp>
      <p:pic>
        <p:nvPicPr>
          <p:cNvPr id="5" name="Marcador de posición de imagen 4">
            <a:extLst>
              <a:ext uri="{FF2B5EF4-FFF2-40B4-BE49-F238E27FC236}">
                <a16:creationId xmlns:a16="http://schemas.microsoft.com/office/drawing/2014/main" id="{8BF099AC-BF2D-5467-C717-821A0F352795}"/>
              </a:ext>
            </a:extLst>
          </p:cNvPr>
          <p:cNvPicPr>
            <a:picLocks noGrp="1" noChangeAspect="1"/>
          </p:cNvPicPr>
          <p:nvPr>
            <p:ph type="pic" idx="1"/>
          </p:nvPr>
        </p:nvPicPr>
        <p:blipFill>
          <a:blip r:embed="rId2"/>
          <a:srcRect l="26709" r="26709"/>
          <a:stretch>
            <a:fillRect/>
          </a:stretch>
        </p:blipFill>
        <p:spPr>
          <a:xfrm>
            <a:off x="8659828" y="1818166"/>
            <a:ext cx="3200400" cy="3747977"/>
          </a:xfrm>
          <a:prstGeom prst="rect">
            <a:avLst/>
          </a:prstGeom>
        </p:spPr>
      </p:pic>
      <p:sp>
        <p:nvSpPr>
          <p:cNvPr id="4" name="Marcador de texto 3">
            <a:extLst>
              <a:ext uri="{FF2B5EF4-FFF2-40B4-BE49-F238E27FC236}">
                <a16:creationId xmlns:a16="http://schemas.microsoft.com/office/drawing/2014/main" id="{B2FDA226-F048-51E7-9687-701412C9D500}"/>
              </a:ext>
            </a:extLst>
          </p:cNvPr>
          <p:cNvSpPr>
            <a:spLocks noGrp="1"/>
          </p:cNvSpPr>
          <p:nvPr>
            <p:ph type="body" sz="half" idx="2"/>
          </p:nvPr>
        </p:nvSpPr>
        <p:spPr>
          <a:xfrm>
            <a:off x="839788" y="1818167"/>
            <a:ext cx="6816788" cy="4912243"/>
          </a:xfrm>
        </p:spPr>
        <p:txBody>
          <a:bodyPr>
            <a:normAutofit fontScale="92500" lnSpcReduction="10000"/>
          </a:bodyPr>
          <a:lstStyle/>
          <a:p>
            <a:r>
              <a:rPr lang="es-EC" sz="2200" b="1" dirty="0"/>
              <a:t>OBEDIENT</a:t>
            </a:r>
          </a:p>
          <a:p>
            <a:endParaRPr lang="es-EC" dirty="0"/>
          </a:p>
          <a:p>
            <a:endParaRPr lang="es-EC" dirty="0"/>
          </a:p>
          <a:p>
            <a:endParaRPr lang="es-EC" sz="2200" b="1" dirty="0"/>
          </a:p>
          <a:p>
            <a:endParaRPr lang="es-EC" sz="2200" b="1" dirty="0"/>
          </a:p>
          <a:p>
            <a:pPr algn="r"/>
            <a:r>
              <a:rPr lang="es-EC" sz="2200" b="1" dirty="0"/>
              <a:t>ALWAYS TRUSTING GOD</a:t>
            </a:r>
          </a:p>
          <a:p>
            <a:endParaRPr lang="es-EC" dirty="0"/>
          </a:p>
          <a:p>
            <a:endParaRPr lang="es-EC" dirty="0"/>
          </a:p>
          <a:p>
            <a:endParaRPr lang="es-EC" dirty="0"/>
          </a:p>
          <a:p>
            <a:endParaRPr lang="es-EC" dirty="0"/>
          </a:p>
          <a:p>
            <a:r>
              <a:rPr lang="es-EC" sz="2200" b="1" dirty="0"/>
              <a:t>ALWAYS LOVING </a:t>
            </a:r>
          </a:p>
          <a:p>
            <a:r>
              <a:rPr lang="es-EC" sz="2200" b="1" dirty="0"/>
              <a:t>AND CARING FOR </a:t>
            </a:r>
          </a:p>
          <a:p>
            <a:r>
              <a:rPr lang="es-EC" sz="2200" b="1" dirty="0"/>
              <a:t>THOSE OTHERS</a:t>
            </a:r>
          </a:p>
        </p:txBody>
      </p:sp>
      <p:pic>
        <p:nvPicPr>
          <p:cNvPr id="6" name="Imagen 5">
            <a:extLst>
              <a:ext uri="{FF2B5EF4-FFF2-40B4-BE49-F238E27FC236}">
                <a16:creationId xmlns:a16="http://schemas.microsoft.com/office/drawing/2014/main" id="{211CC3BD-2174-0FB0-4524-90BD18B224BB}"/>
              </a:ext>
            </a:extLst>
          </p:cNvPr>
          <p:cNvPicPr>
            <a:picLocks noChangeAspect="1"/>
          </p:cNvPicPr>
          <p:nvPr/>
        </p:nvPicPr>
        <p:blipFill>
          <a:blip r:embed="rId3"/>
          <a:stretch>
            <a:fillRect/>
          </a:stretch>
        </p:blipFill>
        <p:spPr>
          <a:xfrm>
            <a:off x="4726162" y="1247996"/>
            <a:ext cx="3287233" cy="1863355"/>
          </a:xfrm>
          <a:prstGeom prst="rect">
            <a:avLst/>
          </a:prstGeom>
        </p:spPr>
      </p:pic>
      <p:pic>
        <p:nvPicPr>
          <p:cNvPr id="7" name="Imagen 6">
            <a:extLst>
              <a:ext uri="{FF2B5EF4-FFF2-40B4-BE49-F238E27FC236}">
                <a16:creationId xmlns:a16="http://schemas.microsoft.com/office/drawing/2014/main" id="{967D7E21-1BB0-857E-1DA3-4BF3C0ADB00F}"/>
              </a:ext>
            </a:extLst>
          </p:cNvPr>
          <p:cNvPicPr>
            <a:picLocks noChangeAspect="1"/>
          </p:cNvPicPr>
          <p:nvPr/>
        </p:nvPicPr>
        <p:blipFill>
          <a:blip r:embed="rId4"/>
          <a:stretch>
            <a:fillRect/>
          </a:stretch>
        </p:blipFill>
        <p:spPr>
          <a:xfrm>
            <a:off x="4899614" y="4678326"/>
            <a:ext cx="3125973" cy="2052084"/>
          </a:xfrm>
          <a:prstGeom prst="rect">
            <a:avLst/>
          </a:prstGeom>
        </p:spPr>
      </p:pic>
      <p:pic>
        <p:nvPicPr>
          <p:cNvPr id="8" name="Imagen 7">
            <a:extLst>
              <a:ext uri="{FF2B5EF4-FFF2-40B4-BE49-F238E27FC236}">
                <a16:creationId xmlns:a16="http://schemas.microsoft.com/office/drawing/2014/main" id="{39A276C1-AAAD-FA79-B716-01D684517427}"/>
              </a:ext>
            </a:extLst>
          </p:cNvPr>
          <p:cNvPicPr>
            <a:picLocks noChangeAspect="1"/>
          </p:cNvPicPr>
          <p:nvPr/>
        </p:nvPicPr>
        <p:blipFill>
          <a:blip r:embed="rId5"/>
          <a:stretch>
            <a:fillRect/>
          </a:stretch>
        </p:blipFill>
        <p:spPr>
          <a:xfrm>
            <a:off x="10673964" y="0"/>
            <a:ext cx="1518036" cy="1390008"/>
          </a:xfrm>
          <a:prstGeom prst="rect">
            <a:avLst/>
          </a:prstGeom>
        </p:spPr>
      </p:pic>
      <p:sp>
        <p:nvSpPr>
          <p:cNvPr id="3" name="TextBox 2">
            <a:extLst>
              <a:ext uri="{FF2B5EF4-FFF2-40B4-BE49-F238E27FC236}">
                <a16:creationId xmlns:a16="http://schemas.microsoft.com/office/drawing/2014/main" id="{AEA07468-D64E-43D4-1046-64FB825F9DC4}"/>
              </a:ext>
            </a:extLst>
          </p:cNvPr>
          <p:cNvSpPr txBox="1"/>
          <p:nvPr/>
        </p:nvSpPr>
        <p:spPr>
          <a:xfrm>
            <a:off x="4937760" y="6352032"/>
            <a:ext cx="694944" cy="369332"/>
          </a:xfrm>
          <a:prstGeom prst="rect">
            <a:avLst/>
          </a:prstGeom>
          <a:solidFill>
            <a:schemeClr val="bg1"/>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D0B024FC-8D22-C1BE-7C3B-1EBE5FA9BE2E}"/>
              </a:ext>
            </a:extLst>
          </p:cNvPr>
          <p:cNvSpPr txBox="1"/>
          <p:nvPr/>
        </p:nvSpPr>
        <p:spPr>
          <a:xfrm>
            <a:off x="5632704" y="6449568"/>
            <a:ext cx="694944" cy="276999"/>
          </a:xfrm>
          <a:prstGeom prst="rect">
            <a:avLst/>
          </a:prstGeom>
          <a:solidFill>
            <a:schemeClr val="tx1"/>
          </a:solidFill>
        </p:spPr>
        <p:txBody>
          <a:bodyPr wrap="square" rtlCol="0">
            <a:spAutoFit/>
          </a:bodyPr>
          <a:lstStyle/>
          <a:p>
            <a:r>
              <a:rPr lang="en-US" sz="1200" dirty="0">
                <a:solidFill>
                  <a:srgbClr val="FF0000"/>
                </a:solidFill>
              </a:rPr>
              <a:t>I help</a:t>
            </a:r>
          </a:p>
        </p:txBody>
      </p:sp>
    </p:spTree>
    <p:extLst>
      <p:ext uri="{BB962C8B-B14F-4D97-AF65-F5344CB8AC3E}">
        <p14:creationId xmlns:p14="http://schemas.microsoft.com/office/powerpoint/2010/main" val="39380965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1" presetClass="entr" presetSubtype="0" fill="hold"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childTnLst>
                                </p:cTn>
                              </p:par>
                              <p:par>
                                <p:cTn id="31" presetID="2" presetClass="entr" presetSubtype="4"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8436F59-9CF5-B522-5C2C-6E05A02DFB8F}"/>
              </a:ext>
            </a:extLst>
          </p:cNvPr>
          <p:cNvPicPr>
            <a:picLocks noChangeAspect="1"/>
          </p:cNvPicPr>
          <p:nvPr/>
        </p:nvPicPr>
        <p:blipFill>
          <a:blip r:embed="rId2"/>
          <a:stretch>
            <a:fillRect/>
          </a:stretch>
        </p:blipFill>
        <p:spPr>
          <a:xfrm>
            <a:off x="1347994" y="145774"/>
            <a:ext cx="7491205" cy="6806897"/>
          </a:xfrm>
          <a:prstGeom prst="rect">
            <a:avLst/>
          </a:prstGeom>
        </p:spPr>
      </p:pic>
      <p:pic>
        <p:nvPicPr>
          <p:cNvPr id="4" name="Imagen 3">
            <a:extLst>
              <a:ext uri="{FF2B5EF4-FFF2-40B4-BE49-F238E27FC236}">
                <a16:creationId xmlns:a16="http://schemas.microsoft.com/office/drawing/2014/main" id="{15FBA31E-D0FB-1F6F-A146-DF4A144C34D4}"/>
              </a:ext>
            </a:extLst>
          </p:cNvPr>
          <p:cNvPicPr>
            <a:picLocks noChangeAspect="1"/>
          </p:cNvPicPr>
          <p:nvPr/>
        </p:nvPicPr>
        <p:blipFill>
          <a:blip r:embed="rId3"/>
          <a:stretch>
            <a:fillRect/>
          </a:stretch>
        </p:blipFill>
        <p:spPr>
          <a:xfrm>
            <a:off x="10645611" y="0"/>
            <a:ext cx="1518036" cy="1390008"/>
          </a:xfrm>
          <a:prstGeom prst="rect">
            <a:avLst/>
          </a:prstGeom>
        </p:spPr>
      </p:pic>
      <p:sp>
        <p:nvSpPr>
          <p:cNvPr id="2" name="TextBox 1">
            <a:extLst>
              <a:ext uri="{FF2B5EF4-FFF2-40B4-BE49-F238E27FC236}">
                <a16:creationId xmlns:a16="http://schemas.microsoft.com/office/drawing/2014/main" id="{7813185B-81AF-F550-5653-248EE0BEA9CC}"/>
              </a:ext>
            </a:extLst>
          </p:cNvPr>
          <p:cNvSpPr txBox="1"/>
          <p:nvPr/>
        </p:nvSpPr>
        <p:spPr>
          <a:xfrm>
            <a:off x="1792224" y="5184648"/>
            <a:ext cx="438912" cy="369332"/>
          </a:xfrm>
          <a:prstGeom prst="rect">
            <a:avLst/>
          </a:prstGeom>
          <a:noFill/>
        </p:spPr>
        <p:txBody>
          <a:bodyPr wrap="square" rtlCol="0">
            <a:spAutoFit/>
          </a:bodyPr>
          <a:lstStyle/>
          <a:p>
            <a:pPr algn="ctr"/>
            <a:r>
              <a:rPr lang="en-US" b="1" dirty="0">
                <a:solidFill>
                  <a:srgbClr val="FF0000"/>
                </a:solidFill>
              </a:rPr>
              <a:t>J</a:t>
            </a:r>
          </a:p>
        </p:txBody>
      </p:sp>
      <p:sp>
        <p:nvSpPr>
          <p:cNvPr id="5" name="TextBox 4">
            <a:extLst>
              <a:ext uri="{FF2B5EF4-FFF2-40B4-BE49-F238E27FC236}">
                <a16:creationId xmlns:a16="http://schemas.microsoft.com/office/drawing/2014/main" id="{704892DE-AEE5-E333-9452-4CF82373248F}"/>
              </a:ext>
            </a:extLst>
          </p:cNvPr>
          <p:cNvSpPr txBox="1"/>
          <p:nvPr/>
        </p:nvSpPr>
        <p:spPr>
          <a:xfrm>
            <a:off x="2231136" y="5184648"/>
            <a:ext cx="438912" cy="369332"/>
          </a:xfrm>
          <a:prstGeom prst="rect">
            <a:avLst/>
          </a:prstGeom>
          <a:noFill/>
        </p:spPr>
        <p:txBody>
          <a:bodyPr wrap="square" rtlCol="0">
            <a:spAutoFit/>
          </a:bodyPr>
          <a:lstStyle/>
          <a:p>
            <a:pPr algn="ctr"/>
            <a:r>
              <a:rPr lang="en-US" b="1" dirty="0">
                <a:solidFill>
                  <a:srgbClr val="FF0000"/>
                </a:solidFill>
              </a:rPr>
              <a:t>E</a:t>
            </a:r>
          </a:p>
        </p:txBody>
      </p:sp>
      <p:sp>
        <p:nvSpPr>
          <p:cNvPr id="6" name="TextBox 5">
            <a:extLst>
              <a:ext uri="{FF2B5EF4-FFF2-40B4-BE49-F238E27FC236}">
                <a16:creationId xmlns:a16="http://schemas.microsoft.com/office/drawing/2014/main" id="{DA90F7A7-D142-2B05-A8EC-BC303283AE23}"/>
              </a:ext>
            </a:extLst>
          </p:cNvPr>
          <p:cNvSpPr txBox="1"/>
          <p:nvPr/>
        </p:nvSpPr>
        <p:spPr>
          <a:xfrm>
            <a:off x="2670048" y="5184648"/>
            <a:ext cx="438912" cy="369332"/>
          </a:xfrm>
          <a:prstGeom prst="rect">
            <a:avLst/>
          </a:prstGeom>
          <a:noFill/>
        </p:spPr>
        <p:txBody>
          <a:bodyPr wrap="square" rtlCol="0">
            <a:spAutoFit/>
          </a:bodyPr>
          <a:lstStyle/>
          <a:p>
            <a:pPr algn="ctr"/>
            <a:r>
              <a:rPr lang="en-US" b="1" dirty="0">
                <a:solidFill>
                  <a:srgbClr val="FF0000"/>
                </a:solidFill>
              </a:rPr>
              <a:t>S</a:t>
            </a:r>
          </a:p>
        </p:txBody>
      </p:sp>
      <p:sp>
        <p:nvSpPr>
          <p:cNvPr id="7" name="TextBox 6">
            <a:extLst>
              <a:ext uri="{FF2B5EF4-FFF2-40B4-BE49-F238E27FC236}">
                <a16:creationId xmlns:a16="http://schemas.microsoft.com/office/drawing/2014/main" id="{4E221B18-5380-8447-294C-B867B5D1D7AA}"/>
              </a:ext>
            </a:extLst>
          </p:cNvPr>
          <p:cNvSpPr txBox="1"/>
          <p:nvPr/>
        </p:nvSpPr>
        <p:spPr>
          <a:xfrm>
            <a:off x="3108960" y="5184648"/>
            <a:ext cx="438912" cy="369332"/>
          </a:xfrm>
          <a:prstGeom prst="rect">
            <a:avLst/>
          </a:prstGeom>
          <a:noFill/>
        </p:spPr>
        <p:txBody>
          <a:bodyPr wrap="square" rtlCol="0">
            <a:spAutoFit/>
          </a:bodyPr>
          <a:lstStyle/>
          <a:p>
            <a:pPr algn="ctr"/>
            <a:r>
              <a:rPr lang="en-US" b="1" dirty="0">
                <a:solidFill>
                  <a:srgbClr val="FF0000"/>
                </a:solidFill>
              </a:rPr>
              <a:t>U</a:t>
            </a:r>
          </a:p>
        </p:txBody>
      </p:sp>
      <p:sp>
        <p:nvSpPr>
          <p:cNvPr id="8" name="TextBox 7">
            <a:extLst>
              <a:ext uri="{FF2B5EF4-FFF2-40B4-BE49-F238E27FC236}">
                <a16:creationId xmlns:a16="http://schemas.microsoft.com/office/drawing/2014/main" id="{CB6231D1-CDE9-F80B-B55B-12E9404F9BCF}"/>
              </a:ext>
            </a:extLst>
          </p:cNvPr>
          <p:cNvSpPr txBox="1"/>
          <p:nvPr/>
        </p:nvSpPr>
        <p:spPr>
          <a:xfrm>
            <a:off x="3634213" y="5184648"/>
            <a:ext cx="438912" cy="369332"/>
          </a:xfrm>
          <a:prstGeom prst="rect">
            <a:avLst/>
          </a:prstGeom>
          <a:noFill/>
        </p:spPr>
        <p:txBody>
          <a:bodyPr wrap="square" rtlCol="0">
            <a:spAutoFit/>
          </a:bodyPr>
          <a:lstStyle/>
          <a:p>
            <a:pPr algn="ctr"/>
            <a:r>
              <a:rPr lang="en-US" b="1" dirty="0">
                <a:solidFill>
                  <a:srgbClr val="FF0000"/>
                </a:solidFill>
              </a:rPr>
              <a:t>S</a:t>
            </a:r>
          </a:p>
        </p:txBody>
      </p:sp>
      <p:sp>
        <p:nvSpPr>
          <p:cNvPr id="9" name="TextBox 8">
            <a:extLst>
              <a:ext uri="{FF2B5EF4-FFF2-40B4-BE49-F238E27FC236}">
                <a16:creationId xmlns:a16="http://schemas.microsoft.com/office/drawing/2014/main" id="{0BD257D5-743B-DE34-FBA7-572FD593A3D1}"/>
              </a:ext>
            </a:extLst>
          </p:cNvPr>
          <p:cNvSpPr txBox="1"/>
          <p:nvPr/>
        </p:nvSpPr>
        <p:spPr>
          <a:xfrm>
            <a:off x="5305515" y="5096994"/>
            <a:ext cx="438912" cy="369332"/>
          </a:xfrm>
          <a:prstGeom prst="rect">
            <a:avLst/>
          </a:prstGeom>
          <a:noFill/>
        </p:spPr>
        <p:txBody>
          <a:bodyPr wrap="square" rtlCol="0">
            <a:spAutoFit/>
          </a:bodyPr>
          <a:lstStyle/>
          <a:p>
            <a:pPr algn="ctr"/>
            <a:r>
              <a:rPr lang="en-US" b="1" dirty="0">
                <a:solidFill>
                  <a:srgbClr val="FF0000"/>
                </a:solidFill>
              </a:rPr>
              <a:t>E</a:t>
            </a:r>
          </a:p>
        </p:txBody>
      </p:sp>
      <p:sp>
        <p:nvSpPr>
          <p:cNvPr id="10" name="TextBox 9">
            <a:extLst>
              <a:ext uri="{FF2B5EF4-FFF2-40B4-BE49-F238E27FC236}">
                <a16:creationId xmlns:a16="http://schemas.microsoft.com/office/drawing/2014/main" id="{B626F29F-C00D-3B1C-51E1-58735175C440}"/>
              </a:ext>
            </a:extLst>
          </p:cNvPr>
          <p:cNvSpPr txBox="1"/>
          <p:nvPr/>
        </p:nvSpPr>
        <p:spPr>
          <a:xfrm>
            <a:off x="5565149" y="5088374"/>
            <a:ext cx="438912" cy="369332"/>
          </a:xfrm>
          <a:prstGeom prst="rect">
            <a:avLst/>
          </a:prstGeom>
          <a:noFill/>
        </p:spPr>
        <p:txBody>
          <a:bodyPr wrap="square" rtlCol="0">
            <a:spAutoFit/>
          </a:bodyPr>
          <a:lstStyle/>
          <a:p>
            <a:pPr algn="ctr"/>
            <a:r>
              <a:rPr lang="en-US" b="1" dirty="0">
                <a:solidFill>
                  <a:srgbClr val="FF0000"/>
                </a:solidFill>
              </a:rPr>
              <a:t>M</a:t>
            </a:r>
          </a:p>
        </p:txBody>
      </p:sp>
      <p:sp>
        <p:nvSpPr>
          <p:cNvPr id="11" name="TextBox 10">
            <a:extLst>
              <a:ext uri="{FF2B5EF4-FFF2-40B4-BE49-F238E27FC236}">
                <a16:creationId xmlns:a16="http://schemas.microsoft.com/office/drawing/2014/main" id="{7323316D-BFA1-D0CC-D2C3-C10C6D5D4F18}"/>
              </a:ext>
            </a:extLst>
          </p:cNvPr>
          <p:cNvSpPr txBox="1"/>
          <p:nvPr/>
        </p:nvSpPr>
        <p:spPr>
          <a:xfrm>
            <a:off x="6096000" y="5122115"/>
            <a:ext cx="438912" cy="369332"/>
          </a:xfrm>
          <a:prstGeom prst="rect">
            <a:avLst/>
          </a:prstGeom>
          <a:noFill/>
        </p:spPr>
        <p:txBody>
          <a:bodyPr wrap="square" rtlCol="0">
            <a:spAutoFit/>
          </a:bodyPr>
          <a:lstStyle/>
          <a:p>
            <a:pPr algn="ctr"/>
            <a:r>
              <a:rPr lang="en-US" b="1" dirty="0">
                <a:solidFill>
                  <a:srgbClr val="FF0000"/>
                </a:solidFill>
              </a:rPr>
              <a:t>A</a:t>
            </a:r>
          </a:p>
        </p:txBody>
      </p:sp>
      <p:sp>
        <p:nvSpPr>
          <p:cNvPr id="12" name="TextBox 11">
            <a:extLst>
              <a:ext uri="{FF2B5EF4-FFF2-40B4-BE49-F238E27FC236}">
                <a16:creationId xmlns:a16="http://schemas.microsoft.com/office/drawing/2014/main" id="{1E70CBC9-8B7E-26A6-56B1-9CC27A0FD728}"/>
              </a:ext>
            </a:extLst>
          </p:cNvPr>
          <p:cNvSpPr txBox="1"/>
          <p:nvPr/>
        </p:nvSpPr>
        <p:spPr>
          <a:xfrm>
            <a:off x="6468355" y="5122576"/>
            <a:ext cx="438912" cy="369332"/>
          </a:xfrm>
          <a:prstGeom prst="rect">
            <a:avLst/>
          </a:prstGeom>
          <a:noFill/>
        </p:spPr>
        <p:txBody>
          <a:bodyPr wrap="square" rtlCol="0">
            <a:spAutoFit/>
          </a:bodyPr>
          <a:lstStyle/>
          <a:p>
            <a:pPr algn="ctr"/>
            <a:r>
              <a:rPr lang="en-US" b="1" dirty="0">
                <a:solidFill>
                  <a:srgbClr val="FF0000"/>
                </a:solidFill>
              </a:rPr>
              <a:t>N</a:t>
            </a:r>
          </a:p>
        </p:txBody>
      </p:sp>
      <p:sp>
        <p:nvSpPr>
          <p:cNvPr id="13" name="TextBox 12">
            <a:extLst>
              <a:ext uri="{FF2B5EF4-FFF2-40B4-BE49-F238E27FC236}">
                <a16:creationId xmlns:a16="http://schemas.microsoft.com/office/drawing/2014/main" id="{C9E8A732-4F10-0CE5-2EE1-B6D96A7E48E1}"/>
              </a:ext>
            </a:extLst>
          </p:cNvPr>
          <p:cNvSpPr txBox="1"/>
          <p:nvPr/>
        </p:nvSpPr>
        <p:spPr>
          <a:xfrm>
            <a:off x="6859486" y="5109785"/>
            <a:ext cx="438912" cy="369332"/>
          </a:xfrm>
          <a:prstGeom prst="rect">
            <a:avLst/>
          </a:prstGeom>
          <a:noFill/>
        </p:spPr>
        <p:txBody>
          <a:bodyPr wrap="square" rtlCol="0">
            <a:spAutoFit/>
          </a:bodyPr>
          <a:lstStyle/>
          <a:p>
            <a:pPr algn="ctr"/>
            <a:r>
              <a:rPr lang="en-US" b="1" dirty="0">
                <a:solidFill>
                  <a:srgbClr val="FF0000"/>
                </a:solidFill>
              </a:rPr>
              <a:t>U</a:t>
            </a:r>
          </a:p>
        </p:txBody>
      </p:sp>
      <p:sp>
        <p:nvSpPr>
          <p:cNvPr id="14" name="TextBox 13">
            <a:extLst>
              <a:ext uri="{FF2B5EF4-FFF2-40B4-BE49-F238E27FC236}">
                <a16:creationId xmlns:a16="http://schemas.microsoft.com/office/drawing/2014/main" id="{4DC61FF6-AC9D-F70D-41CA-40A7A7B6FDE8}"/>
              </a:ext>
            </a:extLst>
          </p:cNvPr>
          <p:cNvSpPr txBox="1"/>
          <p:nvPr/>
        </p:nvSpPr>
        <p:spPr>
          <a:xfrm>
            <a:off x="7266431" y="5096994"/>
            <a:ext cx="438912" cy="369332"/>
          </a:xfrm>
          <a:prstGeom prst="rect">
            <a:avLst/>
          </a:prstGeom>
          <a:noFill/>
        </p:spPr>
        <p:txBody>
          <a:bodyPr wrap="square" rtlCol="0">
            <a:spAutoFit/>
          </a:bodyPr>
          <a:lstStyle/>
          <a:p>
            <a:pPr algn="ctr"/>
            <a:r>
              <a:rPr lang="en-US" b="1" dirty="0">
                <a:solidFill>
                  <a:srgbClr val="FF0000"/>
                </a:solidFill>
              </a:rPr>
              <a:t>E</a:t>
            </a:r>
          </a:p>
        </p:txBody>
      </p:sp>
      <p:sp>
        <p:nvSpPr>
          <p:cNvPr id="15" name="TextBox 14">
            <a:extLst>
              <a:ext uri="{FF2B5EF4-FFF2-40B4-BE49-F238E27FC236}">
                <a16:creationId xmlns:a16="http://schemas.microsoft.com/office/drawing/2014/main" id="{5658C43F-8F86-9E9D-481B-1C3B95F546D8}"/>
              </a:ext>
            </a:extLst>
          </p:cNvPr>
          <p:cNvSpPr txBox="1"/>
          <p:nvPr/>
        </p:nvSpPr>
        <p:spPr>
          <a:xfrm>
            <a:off x="7676359" y="5096994"/>
            <a:ext cx="438912" cy="369332"/>
          </a:xfrm>
          <a:prstGeom prst="rect">
            <a:avLst/>
          </a:prstGeom>
          <a:noFill/>
        </p:spPr>
        <p:txBody>
          <a:bodyPr wrap="square" rtlCol="0">
            <a:spAutoFit/>
          </a:bodyPr>
          <a:lstStyle/>
          <a:p>
            <a:pPr algn="ctr"/>
            <a:r>
              <a:rPr lang="en-US" b="1" dirty="0">
                <a:solidFill>
                  <a:srgbClr val="FF0000"/>
                </a:solidFill>
              </a:rPr>
              <a:t>L</a:t>
            </a:r>
          </a:p>
        </p:txBody>
      </p:sp>
      <p:sp>
        <p:nvSpPr>
          <p:cNvPr id="17" name="TextBox 16">
            <a:extLst>
              <a:ext uri="{FF2B5EF4-FFF2-40B4-BE49-F238E27FC236}">
                <a16:creationId xmlns:a16="http://schemas.microsoft.com/office/drawing/2014/main" id="{2E85FC05-35A8-EF7E-F24B-32752706C07A}"/>
              </a:ext>
            </a:extLst>
          </p:cNvPr>
          <p:cNvSpPr txBox="1"/>
          <p:nvPr/>
        </p:nvSpPr>
        <p:spPr>
          <a:xfrm>
            <a:off x="5784605" y="5096994"/>
            <a:ext cx="438912" cy="369332"/>
          </a:xfrm>
          <a:prstGeom prst="rect">
            <a:avLst/>
          </a:prstGeom>
          <a:noFill/>
        </p:spPr>
        <p:txBody>
          <a:bodyPr wrap="square" rtlCol="0">
            <a:spAutoFit/>
          </a:bodyPr>
          <a:lstStyle/>
          <a:p>
            <a:pPr algn="ctr"/>
            <a:r>
              <a:rPr lang="en-US" b="1" dirty="0">
                <a:solidFill>
                  <a:srgbClr val="FF0000"/>
                </a:solidFill>
              </a:rPr>
              <a:t>M</a:t>
            </a:r>
          </a:p>
        </p:txBody>
      </p:sp>
    </p:spTree>
    <p:extLst>
      <p:ext uri="{BB962C8B-B14F-4D97-AF65-F5344CB8AC3E}">
        <p14:creationId xmlns:p14="http://schemas.microsoft.com/office/powerpoint/2010/main" val="19382958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P spid="10" grpId="0"/>
      <p:bldP spid="11" grpId="0"/>
      <p:bldP spid="12" grpId="0"/>
      <p:bldP spid="13" grpId="0"/>
      <p:bldP spid="14" grpId="0"/>
      <p:bldP spid="15"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7A08E53-0C35-65C1-D29F-CF92E7CC0DC7}"/>
              </a:ext>
            </a:extLst>
          </p:cNvPr>
          <p:cNvPicPr>
            <a:picLocks noChangeAspect="1"/>
          </p:cNvPicPr>
          <p:nvPr/>
        </p:nvPicPr>
        <p:blipFill>
          <a:blip r:embed="rId2"/>
          <a:stretch>
            <a:fillRect/>
          </a:stretch>
        </p:blipFill>
        <p:spPr>
          <a:xfrm>
            <a:off x="10673964" y="0"/>
            <a:ext cx="1518036" cy="1390008"/>
          </a:xfrm>
          <a:prstGeom prst="rect">
            <a:avLst/>
          </a:prstGeom>
        </p:spPr>
      </p:pic>
      <p:pic>
        <p:nvPicPr>
          <p:cNvPr id="5" name="Picture 4">
            <a:extLst>
              <a:ext uri="{FF2B5EF4-FFF2-40B4-BE49-F238E27FC236}">
                <a16:creationId xmlns:a16="http://schemas.microsoft.com/office/drawing/2014/main" id="{B656473B-9A67-AA06-C77F-6920B8D99933}"/>
              </a:ext>
            </a:extLst>
          </p:cNvPr>
          <p:cNvPicPr>
            <a:picLocks noChangeAspect="1"/>
          </p:cNvPicPr>
          <p:nvPr/>
        </p:nvPicPr>
        <p:blipFill>
          <a:blip r:embed="rId3"/>
          <a:stretch>
            <a:fillRect/>
          </a:stretch>
        </p:blipFill>
        <p:spPr>
          <a:xfrm>
            <a:off x="2319131" y="0"/>
            <a:ext cx="6470994" cy="6825893"/>
          </a:xfrm>
          <a:prstGeom prst="rect">
            <a:avLst/>
          </a:prstGeom>
        </p:spPr>
      </p:pic>
    </p:spTree>
    <p:extLst>
      <p:ext uri="{BB962C8B-B14F-4D97-AF65-F5344CB8AC3E}">
        <p14:creationId xmlns:p14="http://schemas.microsoft.com/office/powerpoint/2010/main" val="2829662035"/>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75AF8A43-6A89-C24F-8005-B5A544495040}"/>
              </a:ext>
            </a:extLst>
          </p:cNvPr>
          <p:cNvPicPr>
            <a:picLocks noChangeAspect="1"/>
          </p:cNvPicPr>
          <p:nvPr/>
        </p:nvPicPr>
        <p:blipFill>
          <a:blip r:embed="rId2"/>
          <a:stretch>
            <a:fillRect/>
          </a:stretch>
        </p:blipFill>
        <p:spPr>
          <a:xfrm>
            <a:off x="591878" y="0"/>
            <a:ext cx="11135834" cy="6858000"/>
          </a:xfrm>
          <a:prstGeom prst="rect">
            <a:avLst/>
          </a:prstGeom>
        </p:spPr>
      </p:pic>
      <p:sp>
        <p:nvSpPr>
          <p:cNvPr id="2" name="Título 1">
            <a:extLst>
              <a:ext uri="{FF2B5EF4-FFF2-40B4-BE49-F238E27FC236}">
                <a16:creationId xmlns:a16="http://schemas.microsoft.com/office/drawing/2014/main" id="{FC0D5336-4DD8-1FB9-19BA-09AF6F261FE6}"/>
              </a:ext>
            </a:extLst>
          </p:cNvPr>
          <p:cNvSpPr>
            <a:spLocks noGrp="1"/>
          </p:cNvSpPr>
          <p:nvPr>
            <p:ph type="title"/>
          </p:nvPr>
        </p:nvSpPr>
        <p:spPr/>
        <p:txBody>
          <a:bodyPr/>
          <a:lstStyle/>
          <a:p>
            <a:pPr algn="ctr"/>
            <a:r>
              <a:rPr lang="es-EC" dirty="0">
                <a:solidFill>
                  <a:schemeClr val="bg1"/>
                </a:solidFill>
                <a:latin typeface="Arial Black" panose="020B0A04020102020204" pitchFamily="34" charset="0"/>
              </a:rPr>
              <a:t>PRAYER</a:t>
            </a:r>
          </a:p>
        </p:txBody>
      </p:sp>
      <p:sp>
        <p:nvSpPr>
          <p:cNvPr id="3" name="Marcador de contenido 2">
            <a:extLst>
              <a:ext uri="{FF2B5EF4-FFF2-40B4-BE49-F238E27FC236}">
                <a16:creationId xmlns:a16="http://schemas.microsoft.com/office/drawing/2014/main" id="{49A8FCE9-61F2-848B-497B-8FF2CB949491}"/>
              </a:ext>
            </a:extLst>
          </p:cNvPr>
          <p:cNvSpPr>
            <a:spLocks noGrp="1"/>
          </p:cNvSpPr>
          <p:nvPr>
            <p:ph sz="half" idx="1"/>
          </p:nvPr>
        </p:nvSpPr>
        <p:spPr>
          <a:xfrm>
            <a:off x="1192695" y="1413337"/>
            <a:ext cx="8197134" cy="4351338"/>
          </a:xfrm>
        </p:spPr>
        <p:txBody>
          <a:bodyPr>
            <a:normAutofit/>
          </a:bodyPr>
          <a:lstStyle/>
          <a:p>
            <a:pPr marL="0" marR="0" indent="0" algn="ctr">
              <a:spcBef>
                <a:spcPts val="0"/>
              </a:spcBef>
              <a:spcAft>
                <a:spcPts val="0"/>
              </a:spcAft>
              <a:buNone/>
            </a:pPr>
            <a:r>
              <a:rPr lang="en-US" sz="2200" dirty="0">
                <a:solidFill>
                  <a:schemeClr val="bg1"/>
                </a:solidFill>
                <a:latin typeface="Arial Black" panose="020B0A04020102020204" pitchFamily="34" charset="0"/>
              </a:rPr>
              <a:t>My God, I want to imitate St. Joseph and do what you ask of me. Help me to always accept your plans. Help me to let go of fear and leave all in your hands staying united to you in prayer. Please be born in my heart and stay with me always. </a:t>
            </a:r>
          </a:p>
          <a:p>
            <a:pPr marL="0" marR="0" indent="0" algn="ctr">
              <a:spcBef>
                <a:spcPts val="0"/>
              </a:spcBef>
              <a:spcAft>
                <a:spcPts val="0"/>
              </a:spcAft>
              <a:buNone/>
            </a:pPr>
            <a:r>
              <a:rPr lang="en-US" sz="2200" dirty="0">
                <a:solidFill>
                  <a:schemeClr val="bg1"/>
                </a:solidFill>
                <a:latin typeface="Arial Black" panose="020B0A04020102020204" pitchFamily="34" charset="0"/>
              </a:rPr>
              <a:t>Amen. </a:t>
            </a:r>
          </a:p>
        </p:txBody>
      </p:sp>
      <p:sp>
        <p:nvSpPr>
          <p:cNvPr id="4" name="Marcador de contenido 3">
            <a:extLst>
              <a:ext uri="{FF2B5EF4-FFF2-40B4-BE49-F238E27FC236}">
                <a16:creationId xmlns:a16="http://schemas.microsoft.com/office/drawing/2014/main" id="{191A3E5A-C7D1-A8D6-3D69-7105ECD27DC1}"/>
              </a:ext>
            </a:extLst>
          </p:cNvPr>
          <p:cNvSpPr>
            <a:spLocks noGrp="1"/>
          </p:cNvSpPr>
          <p:nvPr>
            <p:ph sz="half" idx="2"/>
          </p:nvPr>
        </p:nvSpPr>
        <p:spPr>
          <a:xfrm>
            <a:off x="11308080" y="1825625"/>
            <a:ext cx="45719" cy="4351338"/>
          </a:xfrm>
        </p:spPr>
        <p:txBody>
          <a:bodyPr>
            <a:normAutofit/>
          </a:bodyPr>
          <a:lstStyle/>
          <a:p>
            <a:endParaRPr lang="es-EC" dirty="0"/>
          </a:p>
        </p:txBody>
      </p:sp>
      <p:pic>
        <p:nvPicPr>
          <p:cNvPr id="5" name="Imagen 4">
            <a:extLst>
              <a:ext uri="{FF2B5EF4-FFF2-40B4-BE49-F238E27FC236}">
                <a16:creationId xmlns:a16="http://schemas.microsoft.com/office/drawing/2014/main" id="{BFF22213-B024-BB70-51C1-73B13BDA7C69}"/>
              </a:ext>
            </a:extLst>
          </p:cNvPr>
          <p:cNvPicPr>
            <a:picLocks noChangeAspect="1"/>
          </p:cNvPicPr>
          <p:nvPr/>
        </p:nvPicPr>
        <p:blipFill>
          <a:blip r:embed="rId3"/>
          <a:stretch>
            <a:fillRect/>
          </a:stretch>
        </p:blipFill>
        <p:spPr>
          <a:xfrm>
            <a:off x="10673964" y="0"/>
            <a:ext cx="1518036" cy="1390008"/>
          </a:xfrm>
          <a:prstGeom prst="rect">
            <a:avLst/>
          </a:prstGeom>
        </p:spPr>
      </p:pic>
    </p:spTree>
    <p:extLst>
      <p:ext uri="{BB962C8B-B14F-4D97-AF65-F5344CB8AC3E}">
        <p14:creationId xmlns:p14="http://schemas.microsoft.com/office/powerpoint/2010/main" val="3297221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65F6A490-E2BD-709C-E359-D7F3E9C64F1E}"/>
              </a:ext>
            </a:extLst>
          </p:cNvPr>
          <p:cNvPicPr>
            <a:picLocks noChangeAspect="1"/>
          </p:cNvPicPr>
          <p:nvPr/>
        </p:nvPicPr>
        <p:blipFill>
          <a:blip r:embed="rId3"/>
          <a:stretch>
            <a:fillRect/>
          </a:stretch>
        </p:blipFill>
        <p:spPr>
          <a:xfrm>
            <a:off x="10709406" y="107754"/>
            <a:ext cx="1518036" cy="1390008"/>
          </a:xfrm>
          <a:prstGeom prst="rect">
            <a:avLst/>
          </a:prstGeom>
        </p:spPr>
      </p:pic>
      <p:sp>
        <p:nvSpPr>
          <p:cNvPr id="3" name="Title 2">
            <a:extLst>
              <a:ext uri="{FF2B5EF4-FFF2-40B4-BE49-F238E27FC236}">
                <a16:creationId xmlns:a16="http://schemas.microsoft.com/office/drawing/2014/main" id="{7EA7C512-D280-8C18-039F-CEBF6D4C3356}"/>
              </a:ext>
            </a:extLst>
          </p:cNvPr>
          <p:cNvSpPr>
            <a:spLocks noGrp="1"/>
          </p:cNvSpPr>
          <p:nvPr>
            <p:ph type="title"/>
          </p:nvPr>
        </p:nvSpPr>
        <p:spPr>
          <a:xfrm>
            <a:off x="572959" y="107754"/>
            <a:ext cx="9404723" cy="486066"/>
          </a:xfrm>
        </p:spPr>
        <p:txBody>
          <a:bodyPr/>
          <a:lstStyle/>
          <a:p>
            <a:r>
              <a:rPr lang="en-US" sz="180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Papa Joseph, LIHM Sisters, </a:t>
            </a:r>
            <a:r>
              <a:rPr lang="en-US" sz="1800" u="sng"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https://youtu.be/EWmiJ25eMkk</a:t>
            </a:r>
            <a:r>
              <a:rPr lang="en-US" sz="180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  (3-7 years)</a:t>
            </a:r>
            <a:endParaRPr lang="en-US" dirty="0">
              <a:solidFill>
                <a:schemeClr val="tx1"/>
              </a:solidFill>
            </a:endParaRPr>
          </a:p>
        </p:txBody>
      </p:sp>
      <p:pic>
        <p:nvPicPr>
          <p:cNvPr id="2" name="Online Media 1" title="New Saint Song about St. Joseph: PAPA JOSEPH">
            <a:hlinkClick r:id="" action="ppaction://media"/>
            <a:extLst>
              <a:ext uri="{FF2B5EF4-FFF2-40B4-BE49-F238E27FC236}">
                <a16:creationId xmlns:a16="http://schemas.microsoft.com/office/drawing/2014/main" id="{C798F575-E317-8127-023B-20BD13D4735F}"/>
              </a:ext>
            </a:extLst>
          </p:cNvPr>
          <p:cNvPicPr>
            <a:picLocks noRot="1" noChangeAspect="1"/>
          </p:cNvPicPr>
          <p:nvPr>
            <a:videoFile r:link="rId1"/>
          </p:nvPr>
        </p:nvPicPr>
        <p:blipFill>
          <a:blip r:embed="rId5"/>
          <a:stretch>
            <a:fillRect/>
          </a:stretch>
        </p:blipFill>
        <p:spPr>
          <a:xfrm>
            <a:off x="0" y="613709"/>
            <a:ext cx="12165027" cy="6244291"/>
          </a:xfrm>
          <a:prstGeom prst="rect">
            <a:avLst/>
          </a:prstGeom>
        </p:spPr>
      </p:pic>
    </p:spTree>
    <p:extLst>
      <p:ext uri="{BB962C8B-B14F-4D97-AF65-F5344CB8AC3E}">
        <p14:creationId xmlns:p14="http://schemas.microsoft.com/office/powerpoint/2010/main" val="131042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4D60785-38C1-05A6-35C3-883F326ECAEE}"/>
              </a:ext>
            </a:extLst>
          </p:cNvPr>
          <p:cNvPicPr>
            <a:picLocks noChangeAspect="1"/>
          </p:cNvPicPr>
          <p:nvPr/>
        </p:nvPicPr>
        <p:blipFill>
          <a:blip r:embed="rId2"/>
          <a:stretch>
            <a:fillRect/>
          </a:stretch>
        </p:blipFill>
        <p:spPr>
          <a:xfrm>
            <a:off x="885160" y="182563"/>
            <a:ext cx="10421679" cy="6492874"/>
          </a:xfrm>
          <a:prstGeom prst="rect">
            <a:avLst/>
          </a:prstGeom>
        </p:spPr>
      </p:pic>
      <p:sp>
        <p:nvSpPr>
          <p:cNvPr id="3" name="Marcador de contenido 2">
            <a:extLst>
              <a:ext uri="{FF2B5EF4-FFF2-40B4-BE49-F238E27FC236}">
                <a16:creationId xmlns:a16="http://schemas.microsoft.com/office/drawing/2014/main" id="{40B26E4A-D09F-E250-6FB8-8BB468154B8A}"/>
              </a:ext>
            </a:extLst>
          </p:cNvPr>
          <p:cNvSpPr>
            <a:spLocks noGrp="1"/>
          </p:cNvSpPr>
          <p:nvPr>
            <p:ph idx="1"/>
          </p:nvPr>
        </p:nvSpPr>
        <p:spPr/>
        <p:txBody>
          <a:bodyPr/>
          <a:lstStyle/>
          <a:p>
            <a:pPr marL="0" indent="0" algn="ctr">
              <a:buNone/>
            </a:pPr>
            <a:endParaRPr lang="es-EC" dirty="0"/>
          </a:p>
          <a:p>
            <a:pPr marL="0" indent="0" algn="ctr">
              <a:buNone/>
            </a:pPr>
            <a:endParaRPr lang="es-EC" dirty="0"/>
          </a:p>
          <a:p>
            <a:pPr marL="0" indent="0" algn="ctr">
              <a:buNone/>
            </a:pPr>
            <a:endParaRPr lang="es-EC" dirty="0"/>
          </a:p>
          <a:p>
            <a:pPr marL="0" indent="0" algn="ctr">
              <a:buNone/>
            </a:pPr>
            <a:r>
              <a:rPr lang="es-EC" sz="2400" dirty="0">
                <a:solidFill>
                  <a:schemeClr val="bg1"/>
                </a:solidFill>
                <a:latin typeface="Arial Black" panose="020B0A04020102020204" pitchFamily="34" charset="0"/>
              </a:rPr>
              <a:t>THE GOSPEL ACCORDING TO </a:t>
            </a:r>
          </a:p>
          <a:p>
            <a:pPr marL="0" indent="0" algn="ctr">
              <a:buNone/>
            </a:pPr>
            <a:r>
              <a:rPr lang="es-EC" sz="2400" dirty="0">
                <a:solidFill>
                  <a:schemeClr val="bg1"/>
                </a:solidFill>
                <a:latin typeface="Arial Black" panose="020B0A04020102020204" pitchFamily="34" charset="0"/>
              </a:rPr>
              <a:t>ST. MATTHEW 1: 18-24</a:t>
            </a:r>
          </a:p>
        </p:txBody>
      </p:sp>
      <p:pic>
        <p:nvPicPr>
          <p:cNvPr id="5" name="Imagen 4">
            <a:extLst>
              <a:ext uri="{FF2B5EF4-FFF2-40B4-BE49-F238E27FC236}">
                <a16:creationId xmlns:a16="http://schemas.microsoft.com/office/drawing/2014/main" id="{87D4EC9F-7F91-2BB2-6BCD-BDF2597040DC}"/>
              </a:ext>
            </a:extLst>
          </p:cNvPr>
          <p:cNvPicPr>
            <a:picLocks noChangeAspect="1"/>
          </p:cNvPicPr>
          <p:nvPr/>
        </p:nvPicPr>
        <p:blipFill>
          <a:blip r:embed="rId3"/>
          <a:stretch>
            <a:fillRect/>
          </a:stretch>
        </p:blipFill>
        <p:spPr>
          <a:xfrm>
            <a:off x="10671543" y="0"/>
            <a:ext cx="1520457" cy="1392865"/>
          </a:xfrm>
          <a:prstGeom prst="rect">
            <a:avLst/>
          </a:prstGeom>
        </p:spPr>
      </p:pic>
    </p:spTree>
    <p:extLst>
      <p:ext uri="{BB962C8B-B14F-4D97-AF65-F5344CB8AC3E}">
        <p14:creationId xmlns:p14="http://schemas.microsoft.com/office/powerpoint/2010/main" val="464474740"/>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65F6A490-E2BD-709C-E359-D7F3E9C64F1E}"/>
              </a:ext>
            </a:extLst>
          </p:cNvPr>
          <p:cNvPicPr>
            <a:picLocks noChangeAspect="1"/>
          </p:cNvPicPr>
          <p:nvPr/>
        </p:nvPicPr>
        <p:blipFill>
          <a:blip r:embed="rId3"/>
          <a:stretch>
            <a:fillRect/>
          </a:stretch>
        </p:blipFill>
        <p:spPr>
          <a:xfrm>
            <a:off x="10709406" y="107754"/>
            <a:ext cx="1518036" cy="1390008"/>
          </a:xfrm>
          <a:prstGeom prst="rect">
            <a:avLst/>
          </a:prstGeom>
        </p:spPr>
      </p:pic>
      <p:sp>
        <p:nvSpPr>
          <p:cNvPr id="3" name="Title 2">
            <a:extLst>
              <a:ext uri="{FF2B5EF4-FFF2-40B4-BE49-F238E27FC236}">
                <a16:creationId xmlns:a16="http://schemas.microsoft.com/office/drawing/2014/main" id="{7EA7C512-D280-8C18-039F-CEBF6D4C3356}"/>
              </a:ext>
            </a:extLst>
          </p:cNvPr>
          <p:cNvSpPr>
            <a:spLocks noGrp="1"/>
          </p:cNvSpPr>
          <p:nvPr>
            <p:ph type="title"/>
          </p:nvPr>
        </p:nvSpPr>
        <p:spPr>
          <a:xfrm>
            <a:off x="572959" y="107754"/>
            <a:ext cx="9404723" cy="486066"/>
          </a:xfrm>
        </p:spPr>
        <p:txBody>
          <a:bodyPr/>
          <a:lstStyle/>
          <a:p>
            <a:pPr marL="0" marR="0">
              <a:spcBef>
                <a:spcPts val="0"/>
              </a:spcBef>
              <a:spcAft>
                <a:spcPts val="0"/>
              </a:spcAft>
            </a:pPr>
            <a:r>
              <a:rPr lang="en-US" sz="1800" dirty="0">
                <a:solidFill>
                  <a:schemeClr val="tx1"/>
                </a:solidFill>
                <a:effectLst/>
                <a:latin typeface="Cambria" panose="02040503050406030204" pitchFamily="18" charset="0"/>
                <a:ea typeface="Times New Roman" panose="02020603050405020304" pitchFamily="18" charset="0"/>
              </a:rPr>
              <a:t>Joseph’s Song, Michael Card, </a:t>
            </a:r>
            <a:r>
              <a:rPr lang="en-US" sz="1800" u="sng" dirty="0">
                <a:solidFill>
                  <a:schemeClr val="tx1"/>
                </a:solidFill>
                <a:effectLst/>
                <a:latin typeface="Cambria" panose="02040503050406030204" pitchFamily="18" charset="0"/>
                <a:ea typeface="Times New Roman" panose="02020603050405020304" pitchFamily="18" charset="0"/>
                <a:hlinkClick r:id="rId4">
                  <a:extLst>
                    <a:ext uri="{A12FA001-AC4F-418D-AE19-62706E023703}">
                      <ahyp:hlinkClr xmlns:ahyp="http://schemas.microsoft.com/office/drawing/2018/hyperlinkcolor" val="tx"/>
                    </a:ext>
                  </a:extLst>
                </a:hlinkClick>
              </a:rPr>
              <a:t>https://youtu.be/KT4VDAIaMwU (8</a:t>
            </a:r>
            <a:r>
              <a:rPr lang="en-US" sz="1800" dirty="0">
                <a:solidFill>
                  <a:schemeClr val="tx1"/>
                </a:solidFill>
                <a:effectLst/>
                <a:latin typeface="Cambria" panose="02040503050406030204" pitchFamily="18" charset="0"/>
                <a:ea typeface="Times New Roman" panose="02020603050405020304" pitchFamily="18" charset="0"/>
              </a:rPr>
              <a:t>+ years)</a:t>
            </a:r>
            <a:endParaRPr lang="en-US" sz="1800" dirty="0">
              <a:solidFill>
                <a:schemeClr val="tx1"/>
              </a:solidFill>
              <a:effectLst/>
              <a:latin typeface="Times New Roman" panose="02020603050405020304" pitchFamily="18" charset="0"/>
              <a:ea typeface="Times New Roman" panose="02020603050405020304" pitchFamily="18" charset="0"/>
            </a:endParaRPr>
          </a:p>
        </p:txBody>
      </p:sp>
      <p:pic>
        <p:nvPicPr>
          <p:cNvPr id="4" name="Online Media 3" title="Joseph's Song by Michael Card.wmv">
            <a:hlinkClick r:id="" action="ppaction://media"/>
            <a:extLst>
              <a:ext uri="{FF2B5EF4-FFF2-40B4-BE49-F238E27FC236}">
                <a16:creationId xmlns:a16="http://schemas.microsoft.com/office/drawing/2014/main" id="{B4496C6A-09DD-E8A3-673F-9DB6EAB12EF4}"/>
              </a:ext>
            </a:extLst>
          </p:cNvPr>
          <p:cNvPicPr>
            <a:picLocks noRot="1" noChangeAspect="1"/>
          </p:cNvPicPr>
          <p:nvPr>
            <a:videoFile r:link="rId1"/>
          </p:nvPr>
        </p:nvPicPr>
        <p:blipFill>
          <a:blip r:embed="rId5"/>
          <a:stretch>
            <a:fillRect/>
          </a:stretch>
        </p:blipFill>
        <p:spPr>
          <a:xfrm>
            <a:off x="0" y="517738"/>
            <a:ext cx="12192000" cy="6371317"/>
          </a:xfrm>
          <a:prstGeom prst="rect">
            <a:avLst/>
          </a:prstGeom>
        </p:spPr>
      </p:pic>
    </p:spTree>
    <p:extLst>
      <p:ext uri="{BB962C8B-B14F-4D97-AF65-F5344CB8AC3E}">
        <p14:creationId xmlns:p14="http://schemas.microsoft.com/office/powerpoint/2010/main" val="373740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777B8F2-56F3-1510-6159-1EF1D1B60E9F}"/>
              </a:ext>
            </a:extLst>
          </p:cNvPr>
          <p:cNvSpPr>
            <a:spLocks noGrp="1"/>
          </p:cNvSpPr>
          <p:nvPr>
            <p:ph idx="1"/>
          </p:nvPr>
        </p:nvSpPr>
        <p:spPr>
          <a:xfrm>
            <a:off x="4848447" y="695004"/>
            <a:ext cx="6306768" cy="5425380"/>
          </a:xfrm>
        </p:spPr>
        <p:txBody>
          <a:bodyPr>
            <a:normAutofit/>
          </a:bodyPr>
          <a:lstStyle/>
          <a:p>
            <a:pPr marL="0" indent="0" algn="ctr">
              <a:buNone/>
            </a:pPr>
            <a:endParaRPr lang="es-ES" b="1" dirty="0">
              <a:latin typeface="Arial Black" panose="020B0A04020102020204" pitchFamily="34" charset="0"/>
            </a:endParaRPr>
          </a:p>
          <a:p>
            <a:pPr marL="0" indent="0" algn="ctr">
              <a:buNone/>
            </a:pPr>
            <a:endParaRPr lang="es-ES" b="1" dirty="0">
              <a:latin typeface="Arial Black" panose="020B0A04020102020204" pitchFamily="34" charset="0"/>
            </a:endParaRPr>
          </a:p>
          <a:p>
            <a:pPr marL="0" indent="0" algn="ctr">
              <a:buNone/>
            </a:pPr>
            <a:r>
              <a:rPr lang="es-ES" sz="2600" b="1" dirty="0">
                <a:latin typeface="Arial Black" panose="020B0A04020102020204" pitchFamily="34" charset="0"/>
              </a:rPr>
              <a:t>“</a:t>
            </a:r>
            <a:r>
              <a:rPr lang="en-US" sz="2600" b="1" dirty="0">
                <a:latin typeface="Arial Black" panose="020B0A04020102020204" pitchFamily="34" charset="0"/>
              </a:rPr>
              <a:t>T</a:t>
            </a:r>
            <a:r>
              <a:rPr lang="en-US" sz="2600" dirty="0">
                <a:latin typeface="Arial Black" panose="020B0A04020102020204" pitchFamily="34" charset="0"/>
              </a:rPr>
              <a:t>he virgin shall conceive and bear a son</a:t>
            </a:r>
            <a:r>
              <a:rPr lang="es-ES" sz="2600" dirty="0">
                <a:latin typeface="Arial Black" panose="020B0A04020102020204" pitchFamily="34" charset="0"/>
              </a:rPr>
              <a:t>.”</a:t>
            </a:r>
          </a:p>
          <a:p>
            <a:pPr marL="0" indent="0" algn="ctr">
              <a:buNone/>
            </a:pPr>
            <a:endParaRPr lang="es-ES" sz="2600" dirty="0">
              <a:latin typeface="Arial Black" panose="020B0A04020102020204" pitchFamily="34" charset="0"/>
            </a:endParaRPr>
          </a:p>
          <a:p>
            <a:pPr marL="0" indent="0" algn="ctr">
              <a:buNone/>
            </a:pPr>
            <a:endParaRPr lang="es-ES" sz="2600" dirty="0">
              <a:latin typeface="Arial Black" panose="020B0A04020102020204" pitchFamily="34" charset="0"/>
            </a:endParaRPr>
          </a:p>
          <a:p>
            <a:pPr marL="0" indent="0" algn="just">
              <a:buNone/>
            </a:pPr>
            <a:r>
              <a:rPr lang="en-US" sz="2600" dirty="0">
                <a:latin typeface="Arial Black" panose="020B0A04020102020204" pitchFamily="34" charset="0"/>
              </a:rPr>
              <a:t>This is how the birth of Jesus Christ came about. When his mother Mary was betrothed to Joseph, but before they lived together, she was found with child through the Holy Spirit</a:t>
            </a:r>
            <a:r>
              <a:rPr lang="en-US" sz="1800" dirty="0">
                <a:effectLst/>
                <a:latin typeface="Cambria" panose="02040503050406030204" pitchFamily="18" charset="0"/>
                <a:ea typeface="Times New Roman" panose="02020603050405020304" pitchFamily="18" charset="0"/>
                <a:cs typeface="Arial" panose="020B0604020202020204" pitchFamily="34" charset="0"/>
              </a:rPr>
              <a:t> </a:t>
            </a:r>
            <a:r>
              <a:rPr lang="es-ES" sz="2600" dirty="0">
                <a:latin typeface="Arial Black" panose="020B0A04020102020204" pitchFamily="34" charset="0"/>
              </a:rPr>
              <a:t>. </a:t>
            </a:r>
            <a:endParaRPr lang="es-EC" sz="2600" dirty="0"/>
          </a:p>
        </p:txBody>
      </p:sp>
      <p:pic>
        <p:nvPicPr>
          <p:cNvPr id="4" name="Imagen 3">
            <a:extLst>
              <a:ext uri="{FF2B5EF4-FFF2-40B4-BE49-F238E27FC236}">
                <a16:creationId xmlns:a16="http://schemas.microsoft.com/office/drawing/2014/main" id="{722BCC41-F7D5-833D-0286-39BCB6546139}"/>
              </a:ext>
            </a:extLst>
          </p:cNvPr>
          <p:cNvPicPr>
            <a:picLocks noChangeAspect="1"/>
          </p:cNvPicPr>
          <p:nvPr/>
        </p:nvPicPr>
        <p:blipFill>
          <a:blip r:embed="rId2"/>
          <a:stretch>
            <a:fillRect/>
          </a:stretch>
        </p:blipFill>
        <p:spPr>
          <a:xfrm>
            <a:off x="10673964" y="0"/>
            <a:ext cx="1518036" cy="1390008"/>
          </a:xfrm>
          <a:prstGeom prst="rect">
            <a:avLst/>
          </a:prstGeom>
        </p:spPr>
      </p:pic>
      <p:pic>
        <p:nvPicPr>
          <p:cNvPr id="6" name="Imagen 5">
            <a:extLst>
              <a:ext uri="{FF2B5EF4-FFF2-40B4-BE49-F238E27FC236}">
                <a16:creationId xmlns:a16="http://schemas.microsoft.com/office/drawing/2014/main" id="{5AF1CAF7-D451-BEA7-C27A-1F55A70E69CD}"/>
              </a:ext>
            </a:extLst>
          </p:cNvPr>
          <p:cNvPicPr>
            <a:picLocks noChangeAspect="1"/>
          </p:cNvPicPr>
          <p:nvPr/>
        </p:nvPicPr>
        <p:blipFill>
          <a:blip r:embed="rId3"/>
          <a:stretch>
            <a:fillRect/>
          </a:stretch>
        </p:blipFill>
        <p:spPr>
          <a:xfrm>
            <a:off x="182880" y="262307"/>
            <a:ext cx="4324350" cy="6333386"/>
          </a:xfrm>
          <a:prstGeom prst="rect">
            <a:avLst/>
          </a:prstGeom>
        </p:spPr>
      </p:pic>
    </p:spTree>
    <p:extLst>
      <p:ext uri="{BB962C8B-B14F-4D97-AF65-F5344CB8AC3E}">
        <p14:creationId xmlns:p14="http://schemas.microsoft.com/office/powerpoint/2010/main" val="2758942935"/>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2A355A0-D4F8-8F92-31AD-B9324CE607FD}"/>
              </a:ext>
            </a:extLst>
          </p:cNvPr>
          <p:cNvSpPr>
            <a:spLocks noGrp="1"/>
          </p:cNvSpPr>
          <p:nvPr>
            <p:ph idx="1"/>
          </p:nvPr>
        </p:nvSpPr>
        <p:spPr>
          <a:xfrm>
            <a:off x="4674781" y="1524613"/>
            <a:ext cx="6679019" cy="5367744"/>
          </a:xfrm>
        </p:spPr>
        <p:txBody>
          <a:bodyPr>
            <a:normAutofit/>
          </a:bodyPr>
          <a:lstStyle/>
          <a:p>
            <a:pPr marL="0" indent="0" algn="just">
              <a:buNone/>
            </a:pPr>
            <a:r>
              <a:rPr lang="en-US" sz="2400" dirty="0">
                <a:latin typeface="Arial Black" panose="020B0A04020102020204" pitchFamily="34" charset="0"/>
              </a:rPr>
              <a:t>Joseph her husband, since he was a righteous man, yet unwilling to expose her to shame, decided to divorce her quietly. Such was his intention when, behold, the angel of the Lord appeared to him in a dream and said, </a:t>
            </a:r>
            <a:r>
              <a:rPr lang="en-US" sz="2400" i="1" dirty="0">
                <a:latin typeface="Arial Black" panose="020B0A04020102020204" pitchFamily="34" charset="0"/>
              </a:rPr>
              <a:t>"Joseph, son of David, “Do not be afraid to take Mary your wife into your home. For it is through the Holy Spirit that this child has been conceived in her. She will bear a son and you are to name him Jesus, because he will save his people from their sins."</a:t>
            </a:r>
            <a:endParaRPr lang="es-EC" sz="2400" i="1" dirty="0">
              <a:latin typeface="Arial Black" panose="020B0A04020102020204" pitchFamily="34" charset="0"/>
            </a:endParaRPr>
          </a:p>
        </p:txBody>
      </p:sp>
      <p:pic>
        <p:nvPicPr>
          <p:cNvPr id="4" name="Imagen 3">
            <a:extLst>
              <a:ext uri="{FF2B5EF4-FFF2-40B4-BE49-F238E27FC236}">
                <a16:creationId xmlns:a16="http://schemas.microsoft.com/office/drawing/2014/main" id="{1AF6B0A0-9227-B28E-0DEE-065E16371902}"/>
              </a:ext>
            </a:extLst>
          </p:cNvPr>
          <p:cNvPicPr>
            <a:picLocks noChangeAspect="1"/>
          </p:cNvPicPr>
          <p:nvPr/>
        </p:nvPicPr>
        <p:blipFill>
          <a:blip r:embed="rId2"/>
          <a:stretch>
            <a:fillRect/>
          </a:stretch>
        </p:blipFill>
        <p:spPr>
          <a:xfrm>
            <a:off x="10673964" y="0"/>
            <a:ext cx="1518036" cy="1390008"/>
          </a:xfrm>
          <a:prstGeom prst="rect">
            <a:avLst/>
          </a:prstGeom>
        </p:spPr>
      </p:pic>
      <p:pic>
        <p:nvPicPr>
          <p:cNvPr id="5" name="Imagen 4">
            <a:extLst>
              <a:ext uri="{FF2B5EF4-FFF2-40B4-BE49-F238E27FC236}">
                <a16:creationId xmlns:a16="http://schemas.microsoft.com/office/drawing/2014/main" id="{54E1D869-6074-5233-4641-66422D1F214F}"/>
              </a:ext>
            </a:extLst>
          </p:cNvPr>
          <p:cNvPicPr>
            <a:picLocks noChangeAspect="1"/>
          </p:cNvPicPr>
          <p:nvPr/>
        </p:nvPicPr>
        <p:blipFill>
          <a:blip r:embed="rId3"/>
          <a:stretch>
            <a:fillRect/>
          </a:stretch>
        </p:blipFill>
        <p:spPr>
          <a:xfrm>
            <a:off x="594360" y="681578"/>
            <a:ext cx="3710763" cy="5494843"/>
          </a:xfrm>
          <a:prstGeom prst="rect">
            <a:avLst/>
          </a:prstGeom>
        </p:spPr>
      </p:pic>
    </p:spTree>
    <p:extLst>
      <p:ext uri="{BB962C8B-B14F-4D97-AF65-F5344CB8AC3E}">
        <p14:creationId xmlns:p14="http://schemas.microsoft.com/office/powerpoint/2010/main" val="2763303580"/>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554633F-4BA1-2943-6C28-6910E38298B5}"/>
              </a:ext>
            </a:extLst>
          </p:cNvPr>
          <p:cNvSpPr>
            <a:spLocks noGrp="1"/>
          </p:cNvSpPr>
          <p:nvPr>
            <p:ph idx="1"/>
          </p:nvPr>
        </p:nvSpPr>
        <p:spPr>
          <a:xfrm>
            <a:off x="6096000" y="1645189"/>
            <a:ext cx="5484628" cy="4475195"/>
          </a:xfrm>
        </p:spPr>
        <p:txBody>
          <a:bodyPr>
            <a:normAutofit/>
          </a:bodyPr>
          <a:lstStyle/>
          <a:p>
            <a:pPr marL="0" indent="0" algn="just">
              <a:buNone/>
            </a:pPr>
            <a:r>
              <a:rPr lang="en-US" sz="2400" dirty="0">
                <a:latin typeface="Arial Black" panose="020B0A04020102020204" pitchFamily="34" charset="0"/>
              </a:rPr>
              <a:t>All this took place to fulfill what the Lord had said through the prophet: “</a:t>
            </a:r>
            <a:r>
              <a:rPr lang="en-US" sz="2400" i="1" dirty="0">
                <a:latin typeface="Arial Black" panose="020B0A04020102020204" pitchFamily="34" charset="0"/>
              </a:rPr>
              <a:t>Behold, the virgin shall conceive and bear a son, and they shall name him Emmanuel, which means "God is with us." </a:t>
            </a:r>
            <a:r>
              <a:rPr lang="en-US" sz="2400" dirty="0">
                <a:latin typeface="Arial Black" panose="020B0A04020102020204" pitchFamily="34" charset="0"/>
              </a:rPr>
              <a:t>When Joseph awoke, he did as the angel of the Lord had commanded him and took his wife into his home.</a:t>
            </a:r>
          </a:p>
        </p:txBody>
      </p:sp>
      <p:pic>
        <p:nvPicPr>
          <p:cNvPr id="4" name="Imagen 3">
            <a:extLst>
              <a:ext uri="{FF2B5EF4-FFF2-40B4-BE49-F238E27FC236}">
                <a16:creationId xmlns:a16="http://schemas.microsoft.com/office/drawing/2014/main" id="{80D079EA-1A41-A247-6B9B-2EF6FBFFE42F}"/>
              </a:ext>
            </a:extLst>
          </p:cNvPr>
          <p:cNvPicPr>
            <a:picLocks noChangeAspect="1"/>
          </p:cNvPicPr>
          <p:nvPr/>
        </p:nvPicPr>
        <p:blipFill>
          <a:blip r:embed="rId2"/>
          <a:stretch>
            <a:fillRect/>
          </a:stretch>
        </p:blipFill>
        <p:spPr>
          <a:xfrm>
            <a:off x="10673964" y="0"/>
            <a:ext cx="1518036" cy="1390008"/>
          </a:xfrm>
          <a:prstGeom prst="rect">
            <a:avLst/>
          </a:prstGeom>
        </p:spPr>
      </p:pic>
      <p:pic>
        <p:nvPicPr>
          <p:cNvPr id="5" name="Imagen 4">
            <a:extLst>
              <a:ext uri="{FF2B5EF4-FFF2-40B4-BE49-F238E27FC236}">
                <a16:creationId xmlns:a16="http://schemas.microsoft.com/office/drawing/2014/main" id="{A7F747E3-0E2A-8EE7-0F49-AC9205B840A3}"/>
              </a:ext>
            </a:extLst>
          </p:cNvPr>
          <p:cNvPicPr>
            <a:picLocks noChangeAspect="1"/>
          </p:cNvPicPr>
          <p:nvPr/>
        </p:nvPicPr>
        <p:blipFill>
          <a:blip r:embed="rId3"/>
          <a:stretch>
            <a:fillRect/>
          </a:stretch>
        </p:blipFill>
        <p:spPr>
          <a:xfrm>
            <a:off x="129787" y="334925"/>
            <a:ext cx="5608675" cy="6188149"/>
          </a:xfrm>
          <a:prstGeom prst="rect">
            <a:avLst/>
          </a:prstGeom>
        </p:spPr>
      </p:pic>
    </p:spTree>
    <p:extLst>
      <p:ext uri="{BB962C8B-B14F-4D97-AF65-F5344CB8AC3E}">
        <p14:creationId xmlns:p14="http://schemas.microsoft.com/office/powerpoint/2010/main" val="1488171518"/>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274994-EE3D-1A92-35C9-1C1A867903AB}"/>
              </a:ext>
            </a:extLst>
          </p:cNvPr>
          <p:cNvSpPr>
            <a:spLocks noGrp="1"/>
          </p:cNvSpPr>
          <p:nvPr>
            <p:ph type="title"/>
          </p:nvPr>
        </p:nvSpPr>
        <p:spPr/>
        <p:txBody>
          <a:bodyPr/>
          <a:lstStyle/>
          <a:p>
            <a:endParaRPr lang="es-EC"/>
          </a:p>
        </p:txBody>
      </p:sp>
      <p:pic>
        <p:nvPicPr>
          <p:cNvPr id="10" name="Marcador de contenido 9">
            <a:extLst>
              <a:ext uri="{FF2B5EF4-FFF2-40B4-BE49-F238E27FC236}">
                <a16:creationId xmlns:a16="http://schemas.microsoft.com/office/drawing/2014/main" id="{5DD8A963-6EEA-4E45-2D7B-74364F64954D}"/>
              </a:ext>
            </a:extLst>
          </p:cNvPr>
          <p:cNvPicPr>
            <a:picLocks noGrp="1" noChangeAspect="1"/>
          </p:cNvPicPr>
          <p:nvPr>
            <p:ph idx="1"/>
          </p:nvPr>
        </p:nvPicPr>
        <p:blipFill>
          <a:blip r:embed="rId2"/>
          <a:stretch>
            <a:fillRect/>
          </a:stretch>
        </p:blipFill>
        <p:spPr>
          <a:xfrm>
            <a:off x="112138" y="365125"/>
            <a:ext cx="10705214" cy="6127750"/>
          </a:xfrm>
          <a:prstGeom prst="rect">
            <a:avLst/>
          </a:prstGeom>
        </p:spPr>
      </p:pic>
      <p:pic>
        <p:nvPicPr>
          <p:cNvPr id="11" name="Imagen 10">
            <a:extLst>
              <a:ext uri="{FF2B5EF4-FFF2-40B4-BE49-F238E27FC236}">
                <a16:creationId xmlns:a16="http://schemas.microsoft.com/office/drawing/2014/main" id="{67DCD666-F926-72D1-6B11-0B993455817D}"/>
              </a:ext>
            </a:extLst>
          </p:cNvPr>
          <p:cNvPicPr>
            <a:picLocks noChangeAspect="1"/>
          </p:cNvPicPr>
          <p:nvPr/>
        </p:nvPicPr>
        <p:blipFill>
          <a:blip r:embed="rId3"/>
          <a:stretch>
            <a:fillRect/>
          </a:stretch>
        </p:blipFill>
        <p:spPr>
          <a:xfrm>
            <a:off x="10673964" y="0"/>
            <a:ext cx="1518036" cy="1390008"/>
          </a:xfrm>
          <a:prstGeom prst="rect">
            <a:avLst/>
          </a:prstGeom>
        </p:spPr>
      </p:pic>
      <p:sp>
        <p:nvSpPr>
          <p:cNvPr id="3" name="Wave 2">
            <a:extLst>
              <a:ext uri="{FF2B5EF4-FFF2-40B4-BE49-F238E27FC236}">
                <a16:creationId xmlns:a16="http://schemas.microsoft.com/office/drawing/2014/main" id="{6C1F4005-8519-F17A-514B-A0492531FF23}"/>
              </a:ext>
            </a:extLst>
          </p:cNvPr>
          <p:cNvSpPr/>
          <p:nvPr/>
        </p:nvSpPr>
        <p:spPr>
          <a:xfrm>
            <a:off x="1350264" y="4779264"/>
            <a:ext cx="8607552" cy="1985746"/>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omic Sans MS" panose="030F0702030302020204" pitchFamily="66" charset="0"/>
              </a:rPr>
              <a:t>THE GOSPEL OF THE LORD, 	</a:t>
            </a:r>
          </a:p>
          <a:p>
            <a:pPr algn="ctr"/>
            <a:r>
              <a:rPr lang="en-US" sz="2400" dirty="0">
                <a:solidFill>
                  <a:srgbClr val="FFC000"/>
                </a:solidFill>
                <a:latin typeface="Comic Sans MS" panose="030F0702030302020204" pitchFamily="66" charset="0"/>
              </a:rPr>
              <a:t>PRAISE TO YOU LORD JESUS CHRIST.</a:t>
            </a:r>
          </a:p>
        </p:txBody>
      </p:sp>
    </p:spTree>
    <p:extLst>
      <p:ext uri="{BB962C8B-B14F-4D97-AF65-F5344CB8AC3E}">
        <p14:creationId xmlns:p14="http://schemas.microsoft.com/office/powerpoint/2010/main" val="38909169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7D49E5-A452-7915-77EF-2B9A349DF99E}"/>
              </a:ext>
            </a:extLst>
          </p:cNvPr>
          <p:cNvSpPr>
            <a:spLocks noGrp="1"/>
          </p:cNvSpPr>
          <p:nvPr>
            <p:ph type="title"/>
          </p:nvPr>
        </p:nvSpPr>
        <p:spPr/>
        <p:txBody>
          <a:bodyPr/>
          <a:lstStyle/>
          <a:p>
            <a:endParaRPr lang="es-EC"/>
          </a:p>
        </p:txBody>
      </p:sp>
      <p:pic>
        <p:nvPicPr>
          <p:cNvPr id="4" name="Marcador de contenido 3">
            <a:extLst>
              <a:ext uri="{FF2B5EF4-FFF2-40B4-BE49-F238E27FC236}">
                <a16:creationId xmlns:a16="http://schemas.microsoft.com/office/drawing/2014/main" id="{291C8A90-DFDA-EDEA-BCC9-1FFC1B4BD356}"/>
              </a:ext>
            </a:extLst>
          </p:cNvPr>
          <p:cNvPicPr>
            <a:picLocks noGrp="1" noChangeAspect="1"/>
          </p:cNvPicPr>
          <p:nvPr>
            <p:ph idx="1"/>
          </p:nvPr>
        </p:nvPicPr>
        <p:blipFill>
          <a:blip r:embed="rId2"/>
          <a:stretch>
            <a:fillRect/>
          </a:stretch>
        </p:blipFill>
        <p:spPr>
          <a:xfrm>
            <a:off x="646111" y="225092"/>
            <a:ext cx="10515600" cy="6407815"/>
          </a:xfrm>
          <a:prstGeom prst="rect">
            <a:avLst/>
          </a:prstGeom>
        </p:spPr>
      </p:pic>
      <p:pic>
        <p:nvPicPr>
          <p:cNvPr id="5" name="Imagen 4">
            <a:extLst>
              <a:ext uri="{FF2B5EF4-FFF2-40B4-BE49-F238E27FC236}">
                <a16:creationId xmlns:a16="http://schemas.microsoft.com/office/drawing/2014/main" id="{A01CF4E9-9FB1-95F5-5ABD-85A6E92736B5}"/>
              </a:ext>
            </a:extLst>
          </p:cNvPr>
          <p:cNvPicPr>
            <a:picLocks noChangeAspect="1"/>
          </p:cNvPicPr>
          <p:nvPr/>
        </p:nvPicPr>
        <p:blipFill>
          <a:blip r:embed="rId3"/>
          <a:stretch>
            <a:fillRect/>
          </a:stretch>
        </p:blipFill>
        <p:spPr>
          <a:xfrm>
            <a:off x="10673964" y="0"/>
            <a:ext cx="1518036" cy="1390008"/>
          </a:xfrm>
          <a:prstGeom prst="rect">
            <a:avLst/>
          </a:prstGeom>
        </p:spPr>
      </p:pic>
      <p:sp>
        <p:nvSpPr>
          <p:cNvPr id="3" name="Double Wave 2">
            <a:extLst>
              <a:ext uri="{FF2B5EF4-FFF2-40B4-BE49-F238E27FC236}">
                <a16:creationId xmlns:a16="http://schemas.microsoft.com/office/drawing/2014/main" id="{6A73B9E6-860A-C18D-224B-06476745326F}"/>
              </a:ext>
            </a:extLst>
          </p:cNvPr>
          <p:cNvSpPr/>
          <p:nvPr/>
        </p:nvSpPr>
        <p:spPr>
          <a:xfrm>
            <a:off x="877824" y="329064"/>
            <a:ext cx="3803904" cy="1390008"/>
          </a:xfrm>
          <a:prstGeom prst="doubleWave">
            <a:avLst/>
          </a:prstGeom>
          <a:solidFill>
            <a:schemeClr val="tx1">
              <a:lumMod val="65000"/>
            </a:schemeClr>
          </a:solidFill>
          <a:ln>
            <a:solidFill>
              <a:srgbClr val="FFC000"/>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Comic Sans MS" panose="030F0702030302020204" pitchFamily="66" charset="0"/>
              </a:rPr>
              <a:t>REFLECTION</a:t>
            </a:r>
          </a:p>
        </p:txBody>
      </p:sp>
    </p:spTree>
    <p:extLst>
      <p:ext uri="{BB962C8B-B14F-4D97-AF65-F5344CB8AC3E}">
        <p14:creationId xmlns:p14="http://schemas.microsoft.com/office/powerpoint/2010/main" val="2385860415"/>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7908AE-0DB8-8BB5-9BFD-413E83B833D6}"/>
              </a:ext>
            </a:extLst>
          </p:cNvPr>
          <p:cNvSpPr>
            <a:spLocks noGrp="1"/>
          </p:cNvSpPr>
          <p:nvPr>
            <p:ph type="title"/>
          </p:nvPr>
        </p:nvSpPr>
        <p:spPr>
          <a:xfrm>
            <a:off x="404038" y="15534"/>
            <a:ext cx="10515600" cy="1605628"/>
          </a:xfrm>
        </p:spPr>
        <p:txBody>
          <a:bodyPr>
            <a:normAutofit/>
          </a:bodyPr>
          <a:lstStyle/>
          <a:p>
            <a:r>
              <a:rPr lang="en-US" b="1" dirty="0">
                <a:latin typeface="Agency FB" panose="020B0503020202020204" pitchFamily="34" charset="0"/>
              </a:rPr>
              <a:t>Few days are left for Christmas and today the Gospel speaks to us about a man named Joseph. </a:t>
            </a:r>
            <a:endParaRPr lang="es-EC" b="1" dirty="0">
              <a:latin typeface="Agency FB" panose="020B0503020202020204" pitchFamily="34" charset="0"/>
            </a:endParaRPr>
          </a:p>
        </p:txBody>
      </p:sp>
      <p:pic>
        <p:nvPicPr>
          <p:cNvPr id="4" name="Marcador de contenido 3">
            <a:extLst>
              <a:ext uri="{FF2B5EF4-FFF2-40B4-BE49-F238E27FC236}">
                <a16:creationId xmlns:a16="http://schemas.microsoft.com/office/drawing/2014/main" id="{9FAB0ACA-E003-0BCB-83D1-923B6E81C26A}"/>
              </a:ext>
            </a:extLst>
          </p:cNvPr>
          <p:cNvPicPr>
            <a:picLocks noGrp="1" noChangeAspect="1"/>
          </p:cNvPicPr>
          <p:nvPr>
            <p:ph idx="1"/>
          </p:nvPr>
        </p:nvPicPr>
        <p:blipFill>
          <a:blip r:embed="rId2"/>
          <a:stretch>
            <a:fillRect/>
          </a:stretch>
        </p:blipFill>
        <p:spPr>
          <a:xfrm>
            <a:off x="10673964" y="0"/>
            <a:ext cx="1518036" cy="1390008"/>
          </a:xfrm>
          <a:prstGeom prst="rect">
            <a:avLst/>
          </a:prstGeom>
        </p:spPr>
      </p:pic>
      <p:sp>
        <p:nvSpPr>
          <p:cNvPr id="6" name="CuadroTexto 5">
            <a:extLst>
              <a:ext uri="{FF2B5EF4-FFF2-40B4-BE49-F238E27FC236}">
                <a16:creationId xmlns:a16="http://schemas.microsoft.com/office/drawing/2014/main" id="{E42F2AD8-7A1B-AB8B-8BB6-1131DD0FB2DE}"/>
              </a:ext>
            </a:extLst>
          </p:cNvPr>
          <p:cNvSpPr txBox="1"/>
          <p:nvPr/>
        </p:nvSpPr>
        <p:spPr>
          <a:xfrm>
            <a:off x="404038" y="1506023"/>
            <a:ext cx="10949762" cy="738664"/>
          </a:xfrm>
          <a:prstGeom prst="rect">
            <a:avLst/>
          </a:prstGeom>
          <a:noFill/>
        </p:spPr>
        <p:txBody>
          <a:bodyPr wrap="square">
            <a:spAutoFit/>
          </a:bodyPr>
          <a:lstStyle/>
          <a:p>
            <a:endParaRPr lang="es-EC" dirty="0"/>
          </a:p>
          <a:p>
            <a:r>
              <a:rPr lang="es-EC" b="1" dirty="0"/>
              <a:t>                                                                       </a:t>
            </a:r>
            <a:r>
              <a:rPr lang="es-EC" sz="2400" b="1" dirty="0">
                <a:solidFill>
                  <a:schemeClr val="bg1"/>
                </a:solidFill>
              </a:rPr>
              <a:t>WHO WAS JOSEPH?</a:t>
            </a:r>
            <a:r>
              <a:rPr lang="es-EC" dirty="0"/>
              <a:t>                                          </a:t>
            </a:r>
          </a:p>
        </p:txBody>
      </p:sp>
      <p:pic>
        <p:nvPicPr>
          <p:cNvPr id="7" name="Imagen 6">
            <a:extLst>
              <a:ext uri="{FF2B5EF4-FFF2-40B4-BE49-F238E27FC236}">
                <a16:creationId xmlns:a16="http://schemas.microsoft.com/office/drawing/2014/main" id="{7C3B4737-6954-3B6B-48EB-DCB34D3C06EA}"/>
              </a:ext>
            </a:extLst>
          </p:cNvPr>
          <p:cNvPicPr>
            <a:picLocks noChangeAspect="1"/>
          </p:cNvPicPr>
          <p:nvPr/>
        </p:nvPicPr>
        <p:blipFill>
          <a:blip r:embed="rId3"/>
          <a:stretch>
            <a:fillRect/>
          </a:stretch>
        </p:blipFill>
        <p:spPr>
          <a:xfrm>
            <a:off x="723791" y="2637638"/>
            <a:ext cx="3349257" cy="2753720"/>
          </a:xfrm>
          <a:prstGeom prst="rect">
            <a:avLst/>
          </a:prstGeom>
        </p:spPr>
      </p:pic>
      <p:pic>
        <p:nvPicPr>
          <p:cNvPr id="8" name="Imagen 7">
            <a:extLst>
              <a:ext uri="{FF2B5EF4-FFF2-40B4-BE49-F238E27FC236}">
                <a16:creationId xmlns:a16="http://schemas.microsoft.com/office/drawing/2014/main" id="{052E6033-1E41-7399-DC47-1DF6BACAEC3B}"/>
              </a:ext>
            </a:extLst>
          </p:cNvPr>
          <p:cNvPicPr>
            <a:picLocks noChangeAspect="1"/>
          </p:cNvPicPr>
          <p:nvPr/>
        </p:nvPicPr>
        <p:blipFill>
          <a:blip r:embed="rId4"/>
          <a:stretch>
            <a:fillRect/>
          </a:stretch>
        </p:blipFill>
        <p:spPr>
          <a:xfrm>
            <a:off x="4652740" y="2637638"/>
            <a:ext cx="3048000" cy="2753720"/>
          </a:xfrm>
          <a:prstGeom prst="rect">
            <a:avLst/>
          </a:prstGeom>
        </p:spPr>
      </p:pic>
      <p:pic>
        <p:nvPicPr>
          <p:cNvPr id="9" name="Imagen 8">
            <a:extLst>
              <a:ext uri="{FF2B5EF4-FFF2-40B4-BE49-F238E27FC236}">
                <a16:creationId xmlns:a16="http://schemas.microsoft.com/office/drawing/2014/main" id="{C4D02C77-16D1-FEF8-E655-BD7C952E4516}"/>
              </a:ext>
            </a:extLst>
          </p:cNvPr>
          <p:cNvPicPr>
            <a:picLocks noChangeAspect="1"/>
          </p:cNvPicPr>
          <p:nvPr/>
        </p:nvPicPr>
        <p:blipFill>
          <a:blip r:embed="rId5"/>
          <a:stretch>
            <a:fillRect/>
          </a:stretch>
        </p:blipFill>
        <p:spPr>
          <a:xfrm>
            <a:off x="8280432" y="2683134"/>
            <a:ext cx="3018371" cy="2782906"/>
          </a:xfrm>
          <a:prstGeom prst="rect">
            <a:avLst/>
          </a:prstGeom>
        </p:spPr>
      </p:pic>
      <p:sp>
        <p:nvSpPr>
          <p:cNvPr id="3" name="TextBox 2">
            <a:extLst>
              <a:ext uri="{FF2B5EF4-FFF2-40B4-BE49-F238E27FC236}">
                <a16:creationId xmlns:a16="http://schemas.microsoft.com/office/drawing/2014/main" id="{ABDF7A1D-AC97-C973-9BF0-0E63B22F00F5}"/>
              </a:ext>
            </a:extLst>
          </p:cNvPr>
          <p:cNvSpPr txBox="1"/>
          <p:nvPr/>
        </p:nvSpPr>
        <p:spPr>
          <a:xfrm>
            <a:off x="567080" y="5764166"/>
            <a:ext cx="3662678" cy="646331"/>
          </a:xfrm>
          <a:prstGeom prst="rect">
            <a:avLst/>
          </a:prstGeom>
          <a:noFill/>
        </p:spPr>
        <p:txBody>
          <a:bodyPr wrap="square" rtlCol="0">
            <a:spAutoFit/>
          </a:bodyPr>
          <a:lstStyle/>
          <a:p>
            <a:pPr algn="ctr"/>
            <a:r>
              <a:rPr lang="es-EC" b="1" dirty="0"/>
              <a:t>A CARPENTER WHO DESCENDED FROM KING DAVID</a:t>
            </a:r>
            <a:endParaRPr lang="en-US" dirty="0"/>
          </a:p>
        </p:txBody>
      </p:sp>
      <p:sp>
        <p:nvSpPr>
          <p:cNvPr id="5" name="TextBox 4">
            <a:extLst>
              <a:ext uri="{FF2B5EF4-FFF2-40B4-BE49-F238E27FC236}">
                <a16:creationId xmlns:a16="http://schemas.microsoft.com/office/drawing/2014/main" id="{6A90734A-68B1-7112-DAE7-9F8970152B64}"/>
              </a:ext>
            </a:extLst>
          </p:cNvPr>
          <p:cNvSpPr txBox="1"/>
          <p:nvPr/>
        </p:nvSpPr>
        <p:spPr>
          <a:xfrm>
            <a:off x="4467209" y="5764166"/>
            <a:ext cx="3419061" cy="369332"/>
          </a:xfrm>
          <a:prstGeom prst="rect">
            <a:avLst/>
          </a:prstGeom>
          <a:noFill/>
        </p:spPr>
        <p:txBody>
          <a:bodyPr wrap="square" rtlCol="0">
            <a:spAutoFit/>
          </a:bodyPr>
          <a:lstStyle/>
          <a:p>
            <a:r>
              <a:rPr lang="es-EC" b="1" dirty="0"/>
              <a:t>THE VIRGIN MARY’S HUSBAND</a:t>
            </a:r>
            <a:endParaRPr lang="en-US" dirty="0"/>
          </a:p>
        </p:txBody>
      </p:sp>
      <p:sp>
        <p:nvSpPr>
          <p:cNvPr id="10" name="TextBox 9">
            <a:extLst>
              <a:ext uri="{FF2B5EF4-FFF2-40B4-BE49-F238E27FC236}">
                <a16:creationId xmlns:a16="http://schemas.microsoft.com/office/drawing/2014/main" id="{8A78D8AA-8C55-A9A4-4A0B-A54FF26372E5}"/>
              </a:ext>
            </a:extLst>
          </p:cNvPr>
          <p:cNvSpPr txBox="1"/>
          <p:nvPr/>
        </p:nvSpPr>
        <p:spPr>
          <a:xfrm>
            <a:off x="8420598" y="5784309"/>
            <a:ext cx="2738038" cy="369332"/>
          </a:xfrm>
          <a:prstGeom prst="rect">
            <a:avLst/>
          </a:prstGeom>
          <a:noFill/>
        </p:spPr>
        <p:txBody>
          <a:bodyPr wrap="square" rtlCol="0">
            <a:spAutoFit/>
          </a:bodyPr>
          <a:lstStyle/>
          <a:p>
            <a:r>
              <a:rPr lang="es-EC" b="1" dirty="0"/>
              <a:t>JESUS’ EARTHLY FATHER</a:t>
            </a:r>
            <a:endParaRPr lang="en-US" dirty="0"/>
          </a:p>
        </p:txBody>
      </p:sp>
    </p:spTree>
    <p:extLst>
      <p:ext uri="{BB962C8B-B14F-4D97-AF65-F5344CB8AC3E}">
        <p14:creationId xmlns:p14="http://schemas.microsoft.com/office/powerpoint/2010/main" val="23367092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animEffect transition="in" filter="fade">
                                      <p:cBhvr>
                                        <p:cTn id="26"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F160BF-D88B-29AB-2422-EBFACFE5DF43}"/>
              </a:ext>
            </a:extLst>
          </p:cNvPr>
          <p:cNvSpPr>
            <a:spLocks noGrp="1"/>
          </p:cNvSpPr>
          <p:nvPr>
            <p:ph type="title"/>
          </p:nvPr>
        </p:nvSpPr>
        <p:spPr>
          <a:xfrm>
            <a:off x="796595" y="229522"/>
            <a:ext cx="5092906" cy="2038992"/>
          </a:xfrm>
        </p:spPr>
        <p:txBody>
          <a:bodyPr>
            <a:normAutofit/>
          </a:bodyPr>
          <a:lstStyle/>
          <a:p>
            <a:pPr algn="ctr"/>
            <a:r>
              <a:rPr lang="en-US" b="1" dirty="0"/>
              <a:t>How did Joseph feel when he found out Mary was with child? </a:t>
            </a:r>
            <a:endParaRPr lang="es-EC" b="1" dirty="0"/>
          </a:p>
        </p:txBody>
      </p:sp>
      <p:pic>
        <p:nvPicPr>
          <p:cNvPr id="4" name="Marcador de contenido 3">
            <a:extLst>
              <a:ext uri="{FF2B5EF4-FFF2-40B4-BE49-F238E27FC236}">
                <a16:creationId xmlns:a16="http://schemas.microsoft.com/office/drawing/2014/main" id="{76D30CAA-5ED0-9E8A-34F3-F6A8A33305CF}"/>
              </a:ext>
            </a:extLst>
          </p:cNvPr>
          <p:cNvPicPr>
            <a:picLocks noGrp="1" noChangeAspect="1"/>
          </p:cNvPicPr>
          <p:nvPr>
            <p:ph type="pic" idx="1"/>
          </p:nvPr>
        </p:nvPicPr>
        <p:blipFill rotWithShape="1">
          <a:blip r:embed="rId2"/>
          <a:srcRect l="32500" r="32500"/>
          <a:stretch/>
        </p:blipFill>
        <p:spPr>
          <a:xfrm>
            <a:off x="6671250" y="1143000"/>
            <a:ext cx="3724418" cy="5320597"/>
          </a:xfrm>
          <a:prstGeom prst="rect">
            <a:avLst/>
          </a:prstGeom>
        </p:spPr>
      </p:pic>
      <p:sp>
        <p:nvSpPr>
          <p:cNvPr id="6" name="Marcador de texto 5">
            <a:extLst>
              <a:ext uri="{FF2B5EF4-FFF2-40B4-BE49-F238E27FC236}">
                <a16:creationId xmlns:a16="http://schemas.microsoft.com/office/drawing/2014/main" id="{4EC2200D-323D-1F9A-5A24-24A4982A5A57}"/>
              </a:ext>
            </a:extLst>
          </p:cNvPr>
          <p:cNvSpPr>
            <a:spLocks noGrp="1"/>
          </p:cNvSpPr>
          <p:nvPr>
            <p:ph type="body" sz="half" idx="2"/>
          </p:nvPr>
        </p:nvSpPr>
        <p:spPr>
          <a:xfrm>
            <a:off x="741516" y="2606825"/>
            <a:ext cx="5084979" cy="3157870"/>
          </a:xfrm>
        </p:spPr>
        <p:txBody>
          <a:bodyPr>
            <a:normAutofit fontScale="32500" lnSpcReduction="20000"/>
          </a:bodyPr>
          <a:lstStyle/>
          <a:p>
            <a:endParaRPr lang="es-EC" dirty="0"/>
          </a:p>
          <a:p>
            <a:endParaRPr lang="es-EC" dirty="0"/>
          </a:p>
          <a:p>
            <a:endParaRPr lang="es-EC" dirty="0"/>
          </a:p>
          <a:p>
            <a:endParaRPr lang="es-EC" dirty="0"/>
          </a:p>
          <a:p>
            <a:endParaRPr lang="es-EC" sz="6500" b="1" dirty="0">
              <a:solidFill>
                <a:schemeClr val="tx2"/>
              </a:solidFill>
            </a:endParaRPr>
          </a:p>
          <a:p>
            <a:pPr algn="ctr"/>
            <a:r>
              <a:rPr lang="en-US" sz="9600" b="1" dirty="0"/>
              <a:t>Joseph was upset because they had not yet lived together.</a:t>
            </a:r>
            <a:endParaRPr lang="es-EC" sz="9600" b="1" dirty="0"/>
          </a:p>
        </p:txBody>
      </p:sp>
      <p:pic>
        <p:nvPicPr>
          <p:cNvPr id="5" name="Imagen 4">
            <a:extLst>
              <a:ext uri="{FF2B5EF4-FFF2-40B4-BE49-F238E27FC236}">
                <a16:creationId xmlns:a16="http://schemas.microsoft.com/office/drawing/2014/main" id="{E370B6AF-7ECD-9A70-9096-7173ACEF42A6}"/>
              </a:ext>
            </a:extLst>
          </p:cNvPr>
          <p:cNvPicPr>
            <a:picLocks noChangeAspect="1"/>
          </p:cNvPicPr>
          <p:nvPr/>
        </p:nvPicPr>
        <p:blipFill>
          <a:blip r:embed="rId3"/>
          <a:stretch>
            <a:fillRect/>
          </a:stretch>
        </p:blipFill>
        <p:spPr>
          <a:xfrm>
            <a:off x="10673964" y="0"/>
            <a:ext cx="1518036" cy="1390008"/>
          </a:xfrm>
          <a:prstGeom prst="rect">
            <a:avLst/>
          </a:prstGeom>
        </p:spPr>
      </p:pic>
    </p:spTree>
    <p:extLst>
      <p:ext uri="{BB962C8B-B14F-4D97-AF65-F5344CB8AC3E}">
        <p14:creationId xmlns:p14="http://schemas.microsoft.com/office/powerpoint/2010/main" val="35692482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Effect transition="in" filter="fade">
                                      <p:cBhvr>
                                        <p:cTn id="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93</TotalTime>
  <Words>633</Words>
  <Application>Microsoft Office PowerPoint</Application>
  <PresentationFormat>Widescreen</PresentationFormat>
  <Paragraphs>88</Paragraphs>
  <Slides>20</Slides>
  <Notes>0</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Agency FB</vt:lpstr>
      <vt:lpstr>Arial</vt:lpstr>
      <vt:lpstr>Arial Black</vt:lpstr>
      <vt:lpstr>Cambria</vt:lpstr>
      <vt:lpstr>Century Gothic</vt:lpstr>
      <vt:lpstr>Comic Sans MS</vt:lpstr>
      <vt:lpstr>Times New Roman</vt:lpstr>
      <vt:lpstr>Wingdings 3</vt:lpstr>
      <vt:lpstr>Ion</vt:lpstr>
      <vt:lpstr>MINISTRY FRIENDS OF JESUS AND MARY</vt:lpstr>
      <vt:lpstr>PowerPoint Presentation</vt:lpstr>
      <vt:lpstr>PowerPoint Presentation</vt:lpstr>
      <vt:lpstr>PowerPoint Presentation</vt:lpstr>
      <vt:lpstr>PowerPoint Presentation</vt:lpstr>
      <vt:lpstr>PowerPoint Presentation</vt:lpstr>
      <vt:lpstr>PowerPoint Presentation</vt:lpstr>
      <vt:lpstr>Few days are left for Christmas and today the Gospel speaks to us about a man named Joseph. </vt:lpstr>
      <vt:lpstr>How did Joseph feel when he found out Mary was with child? </vt:lpstr>
      <vt:lpstr>What did the law say about these cases?</vt:lpstr>
      <vt:lpstr>What does Joseph do?</vt:lpstr>
      <vt:lpstr>How did Joseph find out that God is the Father of Jesus?</vt:lpstr>
      <vt:lpstr>The angel told him to name the child Jesus.  What does Jesus mean?</vt:lpstr>
      <vt:lpstr>ST. JOSEPH</vt:lpstr>
      <vt:lpstr>ARE WE LIKE STAINT JOSEPH?</vt:lpstr>
      <vt:lpstr>PowerPoint Presentation</vt:lpstr>
      <vt:lpstr>PowerPoint Presentation</vt:lpstr>
      <vt:lpstr>PRAYER</vt:lpstr>
      <vt:lpstr>Papa Joseph, LIHM Sisters, https://youtu.be/EWmiJ25eMkk  (3-7 years)</vt:lpstr>
      <vt:lpstr>Joseph’s Song, Michael Card, https://youtu.be/KT4VDAIaMwU (8+ years)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AMIGOS DE JESUS Y MARIA</dc:title>
  <dc:creator>Maria Varona</dc:creator>
  <cp:lastModifiedBy>Maria Varona</cp:lastModifiedBy>
  <cp:revision>3</cp:revision>
  <dcterms:modified xsi:type="dcterms:W3CDTF">2022-12-13T17:06:37Z</dcterms:modified>
</cp:coreProperties>
</file>