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80" r:id="rId3"/>
    <p:sldId id="257" r:id="rId4"/>
    <p:sldId id="258" r:id="rId5"/>
    <p:sldId id="259" r:id="rId6"/>
    <p:sldId id="260" r:id="rId7"/>
    <p:sldId id="275" r:id="rId8"/>
    <p:sldId id="276" r:id="rId9"/>
    <p:sldId id="277" r:id="rId10"/>
    <p:sldId id="263" r:id="rId11"/>
    <p:sldId id="264" r:id="rId12"/>
    <p:sldId id="265" r:id="rId13"/>
    <p:sldId id="266" r:id="rId14"/>
    <p:sldId id="271" r:id="rId15"/>
    <p:sldId id="270" r:id="rId16"/>
    <p:sldId id="272" r:id="rId17"/>
    <p:sldId id="273" r:id="rId18"/>
    <p:sldId id="274" r:id="rId19"/>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1:54.287"/>
    </inkml:context>
    <inkml:brush xml:id="br0">
      <inkml:brushProperty name="width" value="0.3" units="cm"/>
      <inkml:brushProperty name="height" value="0.6" units="cm"/>
      <inkml:brushProperty name="color" value="#B973AF"/>
      <inkml:brushProperty name="tip" value="rectangle"/>
      <inkml:brushProperty name="rasterOp" value="maskPen"/>
      <inkml:brushProperty name="ignorePressure" value="1"/>
    </inkml:brush>
  </inkml:definitions>
  <inkml:trace contextRef="#ctx0" brushRef="#br0">1209 97,'0'562,"1"-545,1 0,0 0,1-1,1 1,1-1,0 0,11 23,2 8,-3 2,-2 1,-3 1,-2 0,2 62,-6-70,12 47,-10-65,5 49,-6 38,-11 148,6-258,0 1,0 0,-1 0,1-1,-1 1,0 0,0-1,0 1,0 0,-1-1,1 1,0-1,-3 3,3-4,0 0,0 0,0 0,-1 0,1-1,0 1,0 0,0-1,-1 1,1-1,0 1,-1-1,1 0,-1 1,1-1,0 0,-1 0,1 0,-3 0,1-1,-1 0,1 0,0 0,0-1,-1 1,1-1,0 0,0 0,1 0,-1 0,0-1,1 1,-1 0,1-1,0 0,0 0,0 0,0 0,-2-5,-7-18,2 0,1 0,1-1,2 0,0 0,-1-48,3 44,-13-68,9 67,-4-63,10-518,3 290,-3 307,-1 0,0 0,-2 0,0 0,0 0,-2 1,0-1,0 1,-17-26,-1-6,17 31,1-1,1 0,0 0,1 0,-2-23,10 286,-6-132,2 558,1-644,1 1,2-1,1-1,0 1,2-1,2 0,0 0,23 44,-13-36,2-1,1 0,2-2,1 0,44 42,-37-46,2-2,47 29,-80-54,-1-1,0 1,1-1,-1 0,1 1,-1-1,0 0,1 1,-1-1,1 0,-1 0,1 0,-1 1,1-1,-1 0,1 0,-1 0,1 0,-1 0,1 0,-1 0,1 0,-1 0,1 0,-1 0,1 0,-1 0,1 0,0-1,-4-13,-19-26,20 37,-14-29,0 0,3-1,-19-64,17 42,3-1,3 0,1-1,1-79,9-800,-2 935,4-56,-3 55,-1 0,0 0,0 1,1-1,-1 0,1 1,-1-1,1 0,0 1,0-1,0 1,0-1,0 1,0 0,0-1,0 1,0 0,1 0,-1 0,0-1,1 2,-1-1,1 0,-1 0,1 0,0 1,-1-1,4 0,-3 1,-1 0,1 1,-1-1,0 1,1 0,-1-1,1 1,-1 0,0 0,1 0,-1 0,0 0,0 0,0 0,0 0,0 0,0 1,0-1,0 0,-1 1,1-1,0 0,-1 1,1-1,-1 1,0-1,1 1,-1 2,8 48,-7-49,0 51,-2-36,2-1,0 1,1 0,4 20,-5-34,0 0,0 0,1 0,0-1,-1 1,1 0,0-1,0 0,1 1,-1-1,1 0,0 0,0 0,0-1,0 1,0-1,0 0,1 0,-1 0,1 0,-1 0,1-1,6 2,19 2,0-1,0-2,0-1,1-1,34-5,22 0,438 5,-517 0,0 0,1 0,-1 1,0 0,0 1,0 0,0 0,0 0,0 1,0 0,-1 0,1 1,-1 0,9 6,48 23,-63-29,-10-2,-15 0,-1256-5,1221 5,-80 15,79-8,-75 2,-27-14,-119 6,258 1,0 1,1 1,0 1,0 1,-33 18,28-14,0 0,-47 12,68-21,11-1,32 0,67-2,-91 0,819-1,-821 1,-1 0,0 1,1 0,-1 0,0 1,0 0,0 1,0 0,0 0,-1 1,1 0,-1 1,0 0,0 0,-1 0,1 1,5 7,26 20,-27-23,-1 0,1 0,12 16,32 40,23 28,-72-84,0 0,-1 1,-1 0,1 0,-2 0,1 0,3 20,6 35,-4-26,-3 1,4 67,-9-91,1 0,0 0,1-1,1 0,0 0,2 0,-1 0,2-1,0 0,17 23,25 50,-45-74,0 0,0 0,-1 1,-1 0,0 0,-1 0,-1 0,0 0,-1 0,-1 0,0 0,-1 0,-6 21,7-33,0-1,-1 1,0 0,1-1,-1 1,0-1,0 1,-1-1,1 0,0 0,-1 0,1 0,-1 0,0-1,1 1,-1-1,-3 2,-3-1,1 1,0-1,0-1,-18 2,-5-2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05.31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2,'108'-2,"121"5,-138 15,-68-12,0-1,30 3,399-5,-233-6,4 3,-191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09.46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1,'451'0,"-415"2,1 1,45 11,-43-6,66 4,258-12,-166-1,-183 1,0 1,0 1,0 0,27 7,-17-1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12.66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1,'1271'0,"-1239"0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16.732"/>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1414 1,'-905'0,"878"1,0 2,1 1,-1 2,1 0,-28 11,-59 13,76-25,0-1,-56-3,84-2,-23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18.797"/>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1266 114,'0'-3,"-1"-1,1 1,-1 0,0 0,1-1,-2 1,1 0,0 0,-1 0,1 0,-1 0,0 1,0-1,0 1,0-1,0 1,-1-1,1 1,-1 0,0 0,1 0,-1 1,0-1,0 1,0-1,0 1,0 0,0 0,-1 1,1-1,-6 0,-13-3,-1 2,0 1,-35 1,34 1,-94 2,-143-4,171-16,67 11,0 1,-28-2,-251 5,158 3,112-1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21.212"/>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1116 1,'-489'0,"464"2,0 1,1 1,-1 1,1 1,0 1,1 1,0 1,-37 21,45-23,-1 0,0-2,0 1,-1-2,1 0,-1-1,-21 1,-104-4,93-1,17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23.447"/>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1491 0,'-936'0,"912"2,0 1,0 1,0 1,1 1,-33 12,31-9,-1-1,0-1,-1-1,-29 2,-131-8,155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27.76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38,'787'0,"-764"-1,1-2,-1 0,27-8,-22 5,48-6,71 10,-115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30.43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1,'0'1,"1"1,-1-1,1 0,-1 0,1 1,-1-1,1 0,-1 0,1 0,0 1,0-1,0 0,0 0,0 0,0 0,0-1,0 1,0 0,0 0,0-1,1 1,-1-1,0 1,0-1,1 1,2 0,39 7,-39-8,111 17,-44-6,118 3,522-15,-691 2,1 1,-1 1,0 1,22 8,-39-11,22 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32.87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0,'1457'0,"-1425"0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2:12.931"/>
    </inkml:context>
    <inkml:brush xml:id="br0">
      <inkml:brushProperty name="width" value="0.3" units="cm"/>
      <inkml:brushProperty name="height" value="0.6" units="cm"/>
      <inkml:brushProperty name="color" value="#B973AF"/>
      <inkml:brushProperty name="tip" value="rectangle"/>
      <inkml:brushProperty name="rasterOp" value="maskPen"/>
      <inkml:brushProperty name="ignorePressure" value="1"/>
    </inkml:brush>
  </inkml:definitions>
  <inkml:trace contextRef="#ctx0" brushRef="#br0">994 45,'0'66,"3"1,17 99,-14-121,-1 0,-3 51,2 18,-1-94,1 0,1-1,0 1,2-1,9 18,16 54,-24-54,1-4,-1 0,-2 1,2 51,-6-54,2 1,9 37,-6-37,4 66,-12 56,3 65,-2-214,1-1,0 0,0 0,1-1,-1 1,1 0,0 0,0-1,0 1,1-1,-1 1,1-1,0 0,-1 0,1 0,1-1,-1 1,0-1,1 1,-1-1,1 0,0-1,0 1,-1-1,1 1,0-1,0 0,6 0,0 1,0 0,-1-1,1-1,0 0,0 0,0-1,-1 0,1 0,0-1,-1-1,12-4,-17 6,-1-1,1 0,-1 0,1-1,-1 1,0-1,0 1,0-1,-1 0,1 0,-1 0,1-1,-1 1,0-1,0 1,0-1,-1 1,0-1,1 0,-1 0,0 0,-1 0,1 0,-1 0,0 0,0 0,0 0,0 0,-2-7,-2-11,-1 0,-1 0,-1 1,-12-24,9 19,3 3,1 1,0-2,2 1,-2-43,4 34,-12-60,5 48,3 0,2-1,1 0,5-61,-4-73,-16 63,10 77,-4-67,12 81,-1 1,-2-1,0 1,-2-1,0 1,-18-46,21 67,-1 0,1-1,0 1,-1 0,0 0,0 0,0 1,0-1,0 1,-1 0,1-1,-1 2,1-1,-1 0,0 1,-7-3,-7 0,1 1,-32-1,-10-3,-115-42,168 47,1 0,0 0,0 0,1 0,-1-1,0 1,1-1,0-1,-1 1,1-1,1 1,-1-1,0 0,1 0,0-1,0 1,0-1,1 0,-1 1,1-1,0 0,-1-6,2 8,1-1,0 1,0-1,0 1,0-1,0 1,1-1,0 1,-1-1,1 1,1 0,-1-1,0 1,1 0,0 0,-1 0,1 0,1 0,-1 0,0 1,1-1,-1 1,1-1,0 1,-1 0,1 0,0 0,0 0,1 1,-1 0,0-1,1 1,5-1,18-4,0 1,1 1,0 1,0 2,0 1,0 1,31 5,-55-6,0 1,-1-1,1 1,-1 0,1 1,-1-1,1 0,-1 1,1 0,-1 0,0 0,0 0,0 0,0 1,-1-1,1 1,-1 0,1 0,-1 0,3 5,1 4,-1 0,0 1,0 0,3 19,11 28,-11-39,-2 0,0 1,-1 0,-2 0,0 0,0 44,0-1,2-32,12 50,-7-44,29 110,-8-28,-18-80,-3 0,-1 0,-2 1,1 43,-10 513,2-592,1-1,-1 0,-1 1,1-1,-1 0,0 1,0-1,-1 0,0 0,0 0,0 0,0 0,-1-1,-5 10,4-11,0 0,0 0,0 0,-1 0,1-1,-1 0,1 1,-1-2,0 1,1 0,-1-1,0 0,0 0,0-1,0 1,-6-1,-6 1,0 0,1-2,-1 1,1-2,-30-6,40 6,0 0,1 0,-1-1,0 0,1 0,0 0,0-1,0 1,0-1,0 0,1-1,0 1,0-1,0 0,0 0,1 0,0-1,-5-9,-2-10,1 0,2-1,0 0,2 0,1 0,-2-29,7-166,2 99,-2 58,1 33,-1-1,-2 1,-2 0,0-1,-9-31,7 43,-1 1,-1 0,0 0,-2 0,-10-18,15 32,0-1,-1 1,1 0,-1 0,0 1,0-1,0 1,-1 0,0 0,0 1,0 0,0 0,0 0,0 1,-1 0,1 0,-1 1,0-1,-6 1,-51-4,0 4,-108 10,158-6,0 0,0 1,1 0,-1 1,1 1,-15 8,11-5,-1-1,-26 8,25-11,-13 5,-1-2,0-1,-1-2,-36 2,-65-8,573 0,-415 0,-1-2,0 0,31-9,-27 6,51-6,99 12,20-2,-171-1,0-2,0-1,0 0,37-16,91-49,-130 59,41-27,-55 31,1 1,0 1,1 0,0 0,0 1,0 0,0 1,1 0,16-3,55 3,-60 4,-1-1,0-1,34-7,-8 0,0 1,0 4,0 1,54 4,-83-1,13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37.09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1,'0'1,"1"0,-1 0,1 1,-1-1,1 0,-1 0,1 1,0-1,-1 0,1 0,0 0,0 0,0 0,0 0,0 0,0-1,0 1,0 0,0 0,1-1,-1 1,0-1,0 1,1-1,-1 1,3-1,39 8,-38-7,106 6,141-8,-89-2,688 3,-827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42.22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0 151,'7'-5,"1"0,-1 1,1-1,0 2,0-1,0 1,0 0,1 1,-1 0,1 0,10 0,44-13,7-8,1 3,1 3,0 4,1 2,1 4,112 2,373 6,-527-1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45.06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1,'18'2,"0"0,-1 2,1 0,-1 1,24 10,14 4,-6-8,0-2,64 4,13 1,-22-3,0-4,127-9,-69-1,136 3,-266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50.21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1,'0'1,"0"0,1 1,-1-1,0 0,1 0,0 1,-1-1,1 0,0 0,0 0,-1 0,1 0,0 0,0 0,0 0,0 0,0 0,1 0,-1-1,0 1,0 0,0-1,1 1,-1-1,0 0,3 1,40 7,-40-7,96 6,138-7,-88-3,-74 2,0 4,108 17,-119-11,1-4,110-3,-111-3,-33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53.211"/>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0,'1009'0,"-977"0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57.34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1,'1085'0,"-1073"0,-1 0,1 1,20 5,-8 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5:23.294"/>
    </inkml:context>
    <inkml:brush xml:id="br0">
      <inkml:brushProperty name="width" value="0.1" units="cm"/>
      <inkml:brushProperty name="height" value="0.1" units="cm"/>
      <inkml:brushProperty name="color" value="#00A0D7"/>
    </inkml:brush>
  </inkml:definitions>
  <inkml:trace contextRef="#ctx0" brushRef="#br0">902 121 24575,'0'24'0,"0"1"0,-2-1 0,-8 42 0,7-56 0,0 0 0,-1 0 0,0 0 0,-1 0 0,0-1 0,0 1 0,-1-1 0,-1 0 0,1-1 0,-15 14 0,-5 3 0,13-13 0,0 0 0,1 1 0,-16 22 0,19-23 0,-2-1 0,0 0 0,0 0 0,0-1 0,-2 0 0,1-1 0,-1-1 0,-22 11 0,-32 23 0,62-38 0,-50 36 0,-91 84 0,91-80 0,48-40 0,0 0 0,0 1 0,1 0 0,0 1 0,-1-1 0,2 1 0,-1 0 0,1 0 0,0 1 0,0 0 0,1 0 0,-5 8 0,-78 211 0,79-210 0,0-1 0,-1 1 0,0-1 0,-2-1 0,-11 14 0,16-21 0,2 0 0,-1 1 0,1 0 0,1-1 0,-1 1 0,1 1 0,0-1 0,1 0 0,0 1 0,1-1 0,-2 10 0,1 14 0,4 53 0,-1-46 0,-1-32 0,0 1 0,1-1 0,0 0 0,1 1 0,-1-1 0,1 0 0,0 0 0,1 0 0,0 0 0,0-1 0,0 1 0,5 6 0,-4-9 0,0 1 0,0-1 0,0 0 0,0 0 0,1-1 0,-1 1 0,1-1 0,0 0 0,0 0 0,0-1 0,1 1 0,-1-1 0,1 0 0,-1-1 0,1 1 0,6 0 0,-8-1 0,-1-1 0,1 1 0,0-1 0,0 1 0,0-1 0,0 0 0,-1-1 0,1 1 0,0-1 0,0 1 0,0-1 0,-1 0 0,1-1 0,0 1 0,-1 0 0,1-1 0,-1 0 0,0 0 0,0 0 0,0 0 0,4-4 0,-3 1 0,-1 0 0,0 1 0,0-2 0,0 1 0,0 0 0,-1 0 0,0-1 0,0 0 0,0 1 0,-1-1 0,0 0 0,0 0 0,0-9 0,1-43 0,-2 40 0,0-1 0,2 1 0,0 0 0,5-20 0,-5 32 0,0 0 0,0 0 0,1 0 0,0 0 0,0 1 0,0-1 0,1 1 0,0 0 0,0 0 0,0 0 0,1 1 0,-1-1 0,1 1 0,0 0 0,11-6 0,27-20 0,0-2 0,-3-1 0,74-78 0,-113 110 0,22-27 0,-2 0 0,0-2 0,29-58 0,-37 63 0,-3 5 0,-2-1 0,0 0 0,-1 0 0,5-33 0,-8 35 0,0 0 0,2 0 0,0 0 0,1 1 0,0 0 0,12-19 0,-5 14 0,18-45 0,-3 5 0,60-103 0,-79 145 0,-1 0 0,-2 0 0,0-1 0,-1 0 0,5-41 0,-7 40 0,-3 16 0,0-1 0,0 1 0,-1-1 0,0 0 0,0 1 0,-2-13 0,1 19 0,1 0 0,0 0 0,0 0 0,-1 0 0,1 0 0,0 0 0,-1 0 0,1 1 0,-1-1 0,1 0 0,-1 0 0,0 0 0,1 0 0,-1 1 0,0-1 0,1 0 0,-1 1 0,0-1 0,0 1 0,0-1 0,1 1 0,-3-2 0,1 2 0,0 0 0,1 0 0,-1 1 0,0-1 0,1 0 0,-1 1 0,0-1 0,1 1 0,-1-1 0,0 1 0,1 0 0,-1 0 0,1 0 0,-1 0 0,1 0 0,0 0 0,-1 0 0,-1 2 0,-16 16 0,1 1 0,0 1 0,-17 26 0,-27 33 0,23-38 0,1-3 0,2 2 0,2 1 0,-30 50 0,55-79 0,-1 0 0,0-1 0,-21 20 0,-19 23 0,24-22 0,-49 48 0,49-56 0,2 1 0,0 1 0,-20 32 0,27-33 0,-8 11 0,2 1 0,1 2 0,2 0 0,-15 45 0,22-48 0,-14 51 0,25-82 0,1 0 0,0 0 0,1 1 0,-1-1 0,1 0 0,1 0 0,-1 0 0,1 0 0,0 1 0,0-1 0,4 10 0,-5-15 0,1 0 0,-1 0 0,0 0 0,1 0 0,-1 0 0,1 0 0,-1-1 0,1 1 0,0 0 0,-1 0 0,1 0 0,0-1 0,-1 1 0,1 0 0,0-1 0,0 1 0,0-1 0,0 1 0,0-1 0,-1 1 0,1-1 0,0 0 0,0 1 0,0-1 0,0 0 0,0 0 0,0 1 0,0-1 0,2 0 0,0-1 0,-1 0 0,1 0 0,-1 1 0,0-1 0,1-1 0,-1 1 0,0 0 0,1-1 0,-1 1 0,0-1 0,2-2 0,7-6 0,-1-1 0,17-24 0,5-14 0,30-65 0,-45 78 0,2 1 0,1 1 0,2 1 0,1 1 0,28-30 0,158-131 0,-206 189 0,1 1 0,-1 0 0,1 1 0,0-1 0,0 0 0,0 1 0,0 0 0,0 0 0,6-1 0,-9 2 0,0 1 0,-1 0 0,1 0 0,0 0 0,0 0 0,-1 0 0,1 0 0,0 0 0,0 0 0,0 0 0,-1 0 0,1 0 0,0 0 0,0 0 0,-1 1 0,1-1 0,0 0 0,0 1 0,-1-1 0,1 1 0,-1-1 0,1 0 0,1 2 0,-2-1 0,1 1 0,0-1 0,-1 1 0,1-1 0,0 1 0,-1-1 0,0 1 0,1-1 0,-1 1 0,0 0 0,0-1 0,0 1 0,0 0 0,0-1 0,-1 1 0,0 2 0,-1 7 0,0 1 0,-1-1 0,-1 0 0,0 0 0,-1-1 0,0 1 0,0-1 0,-1 0 0,-8 10 0,-9 8 0,-41 41 0,39-45 0,-41 54 0,39-38 0,20-28 0,0 1 0,-2-1 0,1-1 0,-1 1 0,-1-2 0,0 1 0,-1-1 0,0-1 0,0 0 0,-21 13 0,-127 42 0,150-58 0,1 1 0,-1 0 0,1 0 0,0 1 0,1 0 0,0 0 0,0 1 0,-6 11 0,-19 23 0,25-35 0,1 0 0,0 0 0,0 1 0,1 0 0,0 0 0,1 1 0,0-1 0,0 1 0,1 0 0,0 0 0,1 0 0,0 0 0,1 1 0,0-1 0,0 0 0,1 1 0,1-1 0,-1 1 0,2-1 0,0 0 0,0 0 0,0 0 0,2 0 0,-1 0 0,1 0 0,0-1 0,1 0 0,0 0 0,1 0 0,0 0 0,13 14 0,-8-14 0,0 0 0,1-1 0,0 0 0,0-1 0,0-1 0,1 0 0,0-1 0,0 0 0,1-1 0,-1 0 0,1-1 0,19 2 0,-31-5 0,0 1 0,0-1 0,0 0 0,0 0 0,0 0 0,0 0 0,0 0 0,0-1 0,0 1 0,0-1 0,0 1 0,0-1 0,0 0 0,0 0 0,0 0 0,0 0 0,-1 0 0,1 0 0,0 0 0,-1 0 0,1-1 0,-1 1 0,1-1 0,-1 1 0,1-1 0,-1 0 0,0 1 0,0-1 0,0 0 0,0 0 0,0 0 0,-1 0 0,1 0 0,0 1 0,-1-2 0,0 1 0,1 0 0,-1-3 0,2-11 0,0-1 0,-1 0 0,-3-30 0,2 28 0,-1-4 0,1-1 0,2 0 0,1 0 0,0 0 0,11-37 0,-8 45 0,0 0 0,1 0 0,0 1 0,2 0 0,-1 0 0,2 1 0,0 0 0,21-21 0,58-54 0,-39 41 0,-3-2 0,67-89 0,-64 72 0,-35 48 0,0 0 0,-1-1 0,-1 0 0,-1-1 0,-1-1 0,0 0 0,13-46 0,-17 31-250,-3-1 0,-1 0-1,-3-62 1,0 90-114,-1-23-6462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6:31.310"/>
    </inkml:context>
    <inkml:brush xml:id="br0">
      <inkml:brushProperty name="width" value="0.1" units="cm"/>
      <inkml:brushProperty name="height" value="0.1" units="cm"/>
      <inkml:brushProperty name="color" value="#EAFC3E"/>
    </inkml:brush>
  </inkml:definitions>
  <inkml:trace contextRef="#ctx0" brushRef="#br0">311 0 24575,'-6'0'0,"-9"0"0,-8 7 0,-7 1 0,-4 0 0,-2-1 0,4 4 0,1 0 0,0-1 0,5 3 0,1 0 0,4-2-8191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7:02.144"/>
    </inkml:context>
    <inkml:brush xml:id="br0">
      <inkml:brushProperty name="width" value="0.1" units="cm"/>
      <inkml:brushProperty name="height" value="0.1" units="cm"/>
      <inkml:brushProperty name="color" value="#00A0D7"/>
    </inkml:brush>
  </inkml:definitions>
  <inkml:trace contextRef="#ctx0" brushRef="#br0">1 166 24575,'636'0'0,"-616"2"0,0 0 0,0 1 0,0 1 0,-1 1 0,1 1 0,21 10 0,-19-8 0,0 0 0,1-1 0,0-2 0,26 4 0,180-7 0,-122-4 0,-97 2 0,-1 0 0,1-1 0,-1 0 0,0 0 0,1-1 0,-1 0 0,0-1 0,0 0 0,0-1 0,-1 1 0,1-2 0,-1 1 0,0-1 0,0 0 0,-1-1 0,14-12 0,43-33 0,-52 43 0,0 0 0,0-1 0,-1-1 0,0 0 0,-1-1 0,17-21 0,-25 29 0,0 0 0,0 0 0,0 1 0,0-1 0,0 0 0,1 1 0,-1 0 0,1 0 0,-1 0 0,1 0 0,0 0 0,0 0 0,0 1 0,0-1 0,0 1 0,1 0 0,4-2 0,-7 3 0,0 0 0,0 0 0,0 0 0,0 0 0,0 1 0,0-1 0,0 0 0,0 0 0,0 1 0,0-1 0,0 0 0,0 1 0,-1-1 0,1 1 0,0-1 0,0 1 0,0-1 0,-1 1 0,1 0 0,0-1 0,-1 1 0,1 0 0,0 1 0,1 0 0,-1 1 0,0 0 0,0-1 0,-1 1 0,1 0 0,-1-1 0,1 1 0,-1 0 0,0 0 0,0-1 0,0 1 0,0 3 0,-2 7 0,-1-1 0,0 1 0,0-1 0,-10 21 0,9-23 0,0-1 0,0 1 0,1-1 0,1 1 0,0 0 0,0 0 0,1 0 0,-1 11 0,3-19 0,-1 1 0,1-1 0,-1 1 0,1-1 0,0 1 0,0-1 0,0 0 0,0 1 0,0-1 0,0 0 0,1 0 0,-1 0 0,1 0 0,0 0 0,-1 0 0,1 0 0,0-1 0,0 1 0,0-1 0,0 1 0,1-1 0,-1 0 0,0 0 0,0 0 0,1 0 0,-1 0 0,1 0 0,-1-1 0,1 1 0,-1-1 0,1 0 0,-1 1 0,4-1 0,8 0 0,1 0 0,-1-1 0,1 0 0,16-4 0,-15 4 0,-28 15 0,-2 1 0,0-2 0,0 0 0,-1 0 0,-1-1 0,0-1 0,-22 11 0,27-15 0,0 0 0,1 1 0,0 1 0,-17 17 0,8-7 0,10-11 0,0 0 0,-1-1 0,0 0 0,0-1 0,-1 0 0,0-1 0,0 0 0,0-1 0,0 0 0,-1 0 0,0-2 0,-16 3 0,-15 0 0,1-3 0,-49-3 0,52 1 0,15-2 0,0-1 0,1-1 0,-26-7 0,23 4 0,-54-5 0,-180 10 0,256 1 0,0 1 0,0-1 0,1 0 0,-1 0 0,0 0 0,1 0 0,-1 0 0,0-1 0,1 0 0,0 0 0,-1 0 0,1 0 0,0 0 0,0-1 0,0 1 0,0-1 0,1 0 0,-4-4 0,-1-3 0,1-1 0,0 0 0,1 0 0,-6-17 0,6 15 0,0-1 0,-1 1 0,-10-15 0,14 24 0,-1 1 0,0-1 0,1 1 0,-2 0 0,1 0 0,0 0 0,0 0 0,-1 1 0,0-1 0,1 1 0,-1 0 0,0 0 0,0 0 0,-8-2 0,-37-9 0,0 3 0,-1 2 0,0 2 0,-83 0 0,36 7 0,336-33 0,-199 27 0,42-11 0,-57 9 0,1 2 0,0 1 0,0 1 0,0 1 0,30 1 0,-53 2 0,1-1 0,-1 0 0,0 1 0,0-1 0,0 1 0,0 0 0,0 0 0,0 0 0,0 1 0,0-1 0,-1 1 0,1-1 0,0 1 0,-1 0 0,1 0 0,-1 0 0,0 1 0,0-1 0,4 5 0,-3 0 0,1 0 0,-1 0 0,0 0 0,-1 0 0,0 1 0,2 8 0,-3-7 0,2-1 0,-1 1 0,1-1 0,8 17 0,-10-22 0,1-1 0,0 1 0,0 0 0,1-1 0,-1 1 0,1-1 0,-1 0 0,1 1 0,0-1 0,0-1 0,0 1 0,0 0 0,0-1 0,0 1 0,0-1 0,0 0 0,5 1 0,23 3 0,1-2 0,-1-1 0,1-1 0,52-7 0,4 2 0,51 5 0,95-4 0,-231 3 0,0 0 0,0 0 0,0 0 0,1-1 0,-1 0 0,-1 1 0,1-1 0,0 0 0,0 0 0,0-1 0,0 1 0,-1-1 0,1 1 0,0-1 0,-1 0 0,0 0 0,1 0 0,-1 0 0,0 0 0,0-1 0,0 1 0,0-1 0,1-3 0,0-1 0,-1 0 0,0-1 0,-1 1 0,1-1 0,-1 1 0,-1-1 0,0-9 0,0 10 0,0 0 0,0 1 0,1-1 0,-1 1 0,2-1 0,-1 1 0,0 0 0,1-1 0,1 1 0,-1 0 0,4-6 0,0 11 0,-2 13 0,0 11 0,-3-18 0,-1 0 0,0-1 0,-1 1 0,1 0 0,-1-1 0,0 1 0,0-1 0,0 1 0,-1-1 0,1 1 0,-1-1 0,0 0 0,-1 0 0,1 0 0,-1 0 0,1 0 0,-1-1 0,0 1 0,0-1 0,-1 0 0,1 0 0,-1 0 0,0 0 0,0 0 0,0-1 0,0 0 0,0 0 0,0 0 0,-7 2 0,-10 1 0,0-1 0,0-1 0,0-1 0,0-1 0,-31-3 0,26 1 0,-48 5 0,-122 43 0,137-30 0,-1-2 0,-75 8 0,129-23 0,-1 1 0,0-1 0,0 0 0,1 0 0,-1 0 0,0-1 0,0 0 0,1-1 0,-1 1 0,1-1 0,-1-1 0,1 1 0,0-1 0,0 0 0,0-1 0,0 1 0,0-1 0,1 0 0,0-1 0,0 1 0,0-1 0,0 0 0,1 0 0,0 0 0,0-1 0,0 0 0,1 0 0,-1 0 0,1 0 0,-2-8 0,-40-134 0,47 153 0,1 0 0,-1-1 0,1 0 0,0 1 0,1-1 0,-1 0 0,1 0 0,0-1 0,0 1 0,0-1 0,6 4 0,65 38 0,-8-6 0,-57-32 0,1-1 0,0 0 0,0-1 0,0 0 0,1-1 0,0 0 0,0-1 0,0 0 0,0-1 0,14 1 0,19-1 0,65-5 0,-36 0 0,62 4 0,103-4 0,-226 2 0,0 0 0,0-2 0,1 1 0,-1-2 0,17-6 0,-22 5 0,-15 2 0,-15 4 0,-66 13 0,-1-5 0,-151-2 0,232-7 0,-1 0 0,0 1 0,1 0 0,-1 1 0,0-1 0,-10 5 0,17-5 0,0-1 0,0 1 0,1 0 0,-1-1 0,0 1 0,0 0 0,1 0 0,-1 1 0,1-1 0,-1 0 0,1 0 0,-1 1 0,1-1 0,0 1 0,0-1 0,-1 1 0,1 0 0,0-1 0,1 1 0,-1 0 0,0 0 0,0-1 0,1 1 0,-1 0 0,1 0 0,0 0 0,-1 0 0,1 0 0,0 0 0,0 0 0,0 0 0,0 0 0,1 0 0,0 2 0,0-1 0,0-1 0,0 1 0,0-1 0,1 1 0,-1-1 0,1 0 0,0 1 0,0-1 0,0 0 0,0 0 0,0-1 0,0 1 0,0 0 0,1-1 0,-1 1 0,1-1 0,-1 0 0,1 1 0,-1-1 0,1-1 0,0 1 0,-1 0 0,6 0 0,7 2 0,2-1 0,27 1 0,-39-3 0,267-4-1365,-240 4-5461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7:43.838"/>
    </inkml:context>
    <inkml:brush xml:id="br0">
      <inkml:brushProperty name="width" value="0.1" units="cm"/>
      <inkml:brushProperty name="height" value="0.1" units="cm"/>
      <inkml:brushProperty name="color" value="#80585F"/>
    </inkml:brush>
  </inkml:definitions>
  <inkml:trace contextRef="#ctx0" brushRef="#br0">416 0 24575,'-6'1'0,"0"-1"0,0 1 0,0 0 0,0 0 0,0 0 0,0 1 0,0 0 0,0 0 0,0 1 0,1-1 0,-1 1 0,1 1 0,0-1 0,0 1 0,0 0 0,0 0 0,-6 7 0,-4 7 0,2 0 0,0 1 0,-16 33 0,20-35 0,0-1 0,-2 1 0,1-2 0,-24 27 0,-24 4 0,45-37 0,-1 2 0,2-1 0,-16 17 0,24-22 0,0 1 0,0-1 0,0 1 0,1 0 0,0-1 0,0 1 0,1 1 0,0-1 0,0 0 0,0 0 0,1 1 0,-1 7 0,-3 57 0,7 106 0,2-51 0,-5-121 0,1 1 0,0-1 0,1 1 0,-1-1 0,1 0 0,0 1 0,1-1 0,-1 0 0,1 0 0,0 0 0,0 0 0,0 0 0,1 0 0,5 7 0,-4-8 0,-1-1 0,1 0 0,0 0 0,1-1 0,-1 1 0,0-1 0,1 0 0,0 0 0,-1 0 0,1-1 0,0 0 0,0 0 0,0 0 0,-1 0 0,1-1 0,7 0 0,-1 1 0,0 0 0,0-1 0,0-1 0,0 1 0,0-2 0,21-5 0,-29 6 0,1-1 0,-1 1 0,1-1 0,-1 0 0,0 0 0,0-1 0,0 1 0,0 0 0,0-1 0,0 0 0,-1 0 0,1 0 0,-1 0 0,0 0 0,0 0 0,0 0 0,0-1 0,-1 1 0,1-1 0,-1 0 0,0 1 0,0-1 0,1-5 0,-1 1 0,0-1 0,-1 1 0,0-1 0,0 0 0,-1 1 0,0-1 0,0 1 0,-1-1 0,0 1 0,-1 0 0,0-1 0,0 1 0,-1 0 0,0 1 0,0-1 0,0 1 0,-1 0 0,-1 0 0,-8-9 0,3 5 0,0-1 0,1 0 0,0 0 0,1-1 0,0 0 0,-11-26 0,2-2 0,-12-46 0,8 24 0,16 42 0,1-1 0,0 1 0,-1-26 0,68 348 0,-58-286 0,-2-2 0,1-1 0,0 0 0,1-1 0,1 1 0,0-1 0,0 1 0,1-2 0,10 16 0,-6-11 0,1-1 0,0 0 0,19 16 0,-25-25 0,0-1 0,1 0 0,0-1 0,0 1 0,0-1 0,0 0 0,0-1 0,1 0 0,-1 0 0,1 0 0,-1 0 0,9 0 0,8-1 0,-1 0 0,1-2 0,-1 0 0,1-2 0,-1 0 0,44-13 0,-52 13 0,1 0 0,0 1 0,0 1 0,0 0 0,0 1 0,0 1 0,0 0 0,0 1 0,0 0 0,0 1 0,-1 1 0,1 1 0,-1 0 0,0 1 0,-1 0 0,1 1 0,-1 0 0,12 10 0,-21-14 0,18 10 0,0 0 0,0-1 0,28 10 0,-44-19 0,0-1 0,0 0 0,1-1 0,-1 0 0,1 0 0,-1 0 0,1-1 0,-1 1 0,1-2 0,-1 1 0,1-1 0,-1 0 0,1 0 0,-1-1 0,0 0 0,1 0 0,7-4 0,1-4 0,-1-1 0,0 0 0,-1-1 0,-1-1 0,0 0 0,0-1 0,-1 0 0,-1 0 0,-1-1 0,9-17 0,-17 30 0,0 0 0,1 1 0,-1-1 0,0 0 0,0 0 0,0 0 0,0 0 0,-1 1 0,1-1 0,0 0 0,-1-1 0,1 1 0,-1 0 0,0 0 0,0 0 0,0 0 0,0 0 0,0 0 0,0 0 0,-1 0 0,1 0 0,-1 0 0,1 0 0,-1 0 0,0 0 0,1 0 0,-1 0 0,0 0 0,0 0 0,-1 1 0,1-1 0,0 0 0,-1 1 0,1-1 0,-1 1 0,1-1 0,-1 1 0,0 0 0,1 0 0,-1 0 0,0 0 0,0 0 0,0 0 0,0 0 0,0 1 0,0-1 0,0 0 0,-3 1 0,-1-2 0,-1 1 0,1 0 0,0 1 0,-1-1 0,1 1 0,0 0 0,-1 1 0,1 0 0,0 0 0,-1 0 0,1 1 0,0-1 0,0 2 0,0-1 0,-9 6 0,6-1 0,1 0 0,0 1 0,1 0 0,0 1 0,0 0 0,1 0 0,0 0 0,-7 15 0,10-17 0,0-1 0,0 0 0,0 1 0,1-1 0,0 1 0,0 0 0,1 0 0,-1 0 0,2 0 0,-1 0 0,1 0 0,0 0 0,0 0 0,2 8 0,-1-13 0,0 1 0,-1-1 0,1 0 0,0 0 0,0 0 0,1 0 0,-1 0 0,0 0 0,1-1 0,-1 1 0,1 0 0,-1-1 0,1 1 0,0-1 0,0 1 0,0-1 0,0 0 0,0 0 0,0 0 0,0 0 0,3 1 0,-1-1 0,-1 0 0,1-1 0,0 0 0,0 1 0,0-1 0,0-1 0,0 1 0,0 0 0,0-1 0,0 0 0,6-2 0,-4 1 0,0 0 0,0-1 0,-1 0 0,1 0 0,-1 0 0,0 0 0,0-1 0,0 0 0,0 0 0,-1 0 0,1 0 0,-1-1 0,0 0 0,-1 0 0,1 0 0,2-6 0,7-31 0,-1-1 0,-3 0 0,5-49 0,-14 88-62,0 0 0,1 1 0,0-1 0,0 1 0,0-1 0,0 1 0,0 0 0,1-1 0,-1 1 0,1 0 0,0 0 0,0 0-1,0 0 1,1 1 0,-1-1 0,1 0 0,-1 1 0,1 0 0,0-1 0,0 1 0,4-2 0,15-6-6764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2:25.367"/>
    </inkml:context>
    <inkml:brush xml:id="br0">
      <inkml:brushProperty name="width" value="0.3" units="cm"/>
      <inkml:brushProperty name="height" value="0.6" units="cm"/>
      <inkml:brushProperty name="color" value="#B973AF"/>
      <inkml:brushProperty name="tip" value="rectangle"/>
      <inkml:brushProperty name="rasterOp" value="maskPen"/>
      <inkml:brushProperty name="ignorePressure" value="1"/>
    </inkml:brush>
  </inkml:definitions>
  <inkml:trace contextRef="#ctx0" brushRef="#br0">924 2,'96'-2,"106"5,-194-2,0 1,0 0,-1 0,1 1,0 0,-1 0,0 1,0 0,0 0,0 0,0 1,-1 0,0 1,0-1,0 1,-1 0,6 9,-3-4,-1 1,0-1,-1 1,0 0,-1 1,0-1,-1 1,-1 0,4 25,-1-1,2 0,15 43,-13-48,-1 0,-2 0,5 51,-11 37,-3-80,3 0,1 0,10 58,-3-49,3 90,-7-65,11 31,-8-66,2 41,-7-51,13 54,-10-54,7 55,-5-38,-6-38,0 0,0 1,-1-1,0 0,0 0,-2 14,0-20,1 0,-1 0,0 0,0-1,0 1,0 0,-1-1,1 1,0 0,-1-1,1 1,-1-1,1 0,-1 0,0 0,0 1,1-2,-1 1,0 0,0 0,0 0,0-1,0 1,0-1,0 0,-3 1,-61 1,54-2,-87 0,-146-7,242 7,-1-1,0 0,1 1,-1-1,1 0,-1-1,1 1,0-1,-1 1,1-1,0 0,0 0,0-1,0 1,1 0,-1-1,1 0,-1 1,1-1,0 0,0-1,0 1,1 0,-1 0,1-1,-1 1,1-1,0 1,0-7,-2-10,1 1,1-1,1 0,3-28,-1 14,1-38,0 4,-5-82,-1 131,-1 0,-1 0,0 0,-15-31,13 33,0 0,1 0,1-1,1 0,-4-29,7-296,3 162,-2 173,1 0,0 1,0-1,1 0,0 0,0 0,1 1,3-9,-5 15,0-1,-1 1,1 0,0 0,-1 0,1 0,0 0,0 0,0 0,0 1,0-1,0 0,0 0,0 1,0-1,0 0,0 1,1-1,-1 1,0 0,0-1,2 1,-1 0,0 1,0-1,1 1,-1 0,-1 0,1 0,0 0,0 0,0 0,0 1,-1-1,1 0,-1 1,1-1,-1 1,1 0,-1 0,2 2,5 11,0 0,-1 0,0 0,-1 1,6 28,7 17,4 7,15 83,-31-123,1 24,-2 1,-3 0,-6 104,0-40,3-20,1-160,1 33,-1 0,-2 0,-1 0,-1 0,-10-42,10 65,0 0,0 0,0 0,-1 1,0-1,-1 1,1 0,-1 0,0 0,-10-8,-4-1,-1 1,-22-12,29 19,0-1,1 0,0-1,0 0,1 0,0-2,1 1,-13-17,19 21,-3-6,0 1,-1 0,0 0,-16-15,19 22,0 0,0 1,0 0,-1 0,1 0,-1 1,0 0,1 0,-1 0,0 1,0 0,0 0,-7 0,-247 1,107 4,74-5,45-2,-1 3,1 0,0 3,0 0,-38 10,-4 6,124-13,76-8,151-21,9-16,-230 33,-1 2,63 3,42-2,-132-1,-1 0,1-2,43-17,-45 14,1 2,-1 0,1 1,30-2,313 6,-176 5,211-3,-379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7:51.058"/>
    </inkml:context>
    <inkml:brush xml:id="br0">
      <inkml:brushProperty name="width" value="0.1" units="cm"/>
      <inkml:brushProperty name="height" value="0.1" units="cm"/>
      <inkml:brushProperty name="color" value="#80585F"/>
    </inkml:brush>
  </inkml:definitions>
  <inkml:trace contextRef="#ctx0" brushRef="#br0">0 3 24575,'120'-2'0,"135"5"0,-247-2 0,0 0 0,0 1 0,0 0 0,0 0 0,0 1 0,0 0 0,-1 1 0,1-1 0,-1 1 0,0 1 0,11 8 0,1 4 0,-1 0 0,23 31 0,9 7 0,-29-33 0,-1 0 0,-1 0 0,0 2 0,-2 0 0,-1 2 0,-1 0 0,-1 0 0,-1 1 0,9 29 0,-16-41 0,0 1 0,1-1 0,1-1 0,0 1 0,1-1 0,1-1 0,0 0 0,1 0 0,0-1 0,1 0 0,1-1 0,20 15 0,-24-21 0,0 0 0,1-1 0,-1 0 0,1-1 0,0 0 0,0-1 0,0 0 0,0 0 0,0-1 0,1 0 0,-1-1 0,0 0 0,1-1 0,-1 0 0,0 0 0,0-1 0,0 0 0,0-1 0,0-1 0,14-6 0,-23 10 0,0 0 0,0-1 0,0 1 0,0-1 0,0 0 0,0 1 0,0-1 0,0 0 0,0 1 0,0-1 0,0 0 0,0 0 0,-1 0 0,1 0 0,0 0 0,-1 0 0,1 0 0,-1 0 0,1 0 0,-1 0 0,1 0 0,-1 0 0,0 0 0,1-1 0,-1 1 0,0 0 0,0 0 0,0 0 0,0-3 0,-1 3 0,-1-1 0,1 1 0,0-1 0,-1 1 0,1 0 0,-1 0 0,0-1 0,1 1 0,-1 0 0,0 1 0,1-1 0,-1 0 0,0 0 0,0 1 0,-3-1 0,-11-3 0,-1 1 0,-31-2 0,4 4 0,22 2 0,0-2 0,0 0 0,-39-8 0,55 8 0,1 0 0,0-1 0,0 0 0,0 0 0,0 0 0,0-1 0,0 0 0,0 0 0,1 0 0,0 0 0,-1 0 0,1-1 0,1 0 0,-1 0 0,0 0 0,1-1 0,0 1 0,0-1 0,0 1 0,-3-9 0,-52-114 0,47 101 0,1-1 0,1 0 0,-8-45 0,12 52 0,-4-12 0,3 14 0,14 36 0,4 10 0,2-2 0,0 0 0,1 0 0,2-1 0,27 31 0,-34-47 0,0-1 0,0-1 0,0 1 0,1-2 0,0 0 0,0 0 0,1-1 0,0 0 0,18 5 0,-14-5 0,-1 0 0,0 1 0,-1 1 0,1 0 0,21 16 0,-14-3-1365,-5 0-5461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8:09.453"/>
    </inkml:context>
    <inkml:brush xml:id="br0">
      <inkml:brushProperty name="width" value="0.1" units="cm"/>
      <inkml:brushProperty name="height" value="0.1" units="cm"/>
      <inkml:brushProperty name="color" value="#80585F"/>
    </inkml:brush>
  </inkml:definitions>
  <inkml:trace contextRef="#ctx0" brushRef="#br0">206 457 24575,'2'-70'0,"0"40"0,-2-1 0,0 1 0,-2 0 0,-7-33 0,8 59 0,0 0 0,0 0 0,0 0 0,-1 0 0,1 0 0,-1 0 0,0 0 0,0 1 0,-1-1 0,1 1 0,-1-1 0,0 1 0,0 0 0,0 0 0,0 0 0,-4-2 0,-1 0 0,-1 1 0,0 0 0,0 1 0,0 0 0,-14-3 0,-3-1 0,21 5 0,-1 0 0,1 0 0,0 0 0,0-1 0,0 1 0,0-1 0,0-1 0,1 1 0,-8-7 0,11 9 0,0 0 0,0 0 0,1 0 0,-1 0 0,0 0 0,1 0 0,-1 0 0,1 0 0,-1 0 0,1 0 0,0 0 0,-1 0 0,1 0 0,0-1 0,0 1 0,0 0 0,0 0 0,0 0 0,0 0 0,0-3 0,1 2 0,0 1 0,0-1 0,0 0 0,0 1 0,0-1 0,1 0 0,-1 1 0,0-1 0,1 1 0,-1 0 0,1 0 0,-1-1 0,1 1 0,0 0 0,0 0 0,3-1 0,6-3 0,0 1 0,0 1 0,1-1 0,-1 2 0,1-1 0,0 2 0,16-1 0,92 5 0,-57-1 0,-29-2 0,-21-1 0,0 1 0,0 0 0,0 1 0,0 1 0,19 4 0,-29-5 0,0 0 0,0 0 0,1 1 0,-1 0 0,0-1 0,0 1 0,0 0 0,-1 0 0,1 1 0,0-1 0,-1 0 0,1 1 0,-1 0 0,0 0 0,0-1 0,0 1 0,0 0 0,-1 1 0,1-1 0,-1 0 0,0 0 0,0 1 0,0-1 0,0 0 0,0 4 0,3 37 0,-1-1 0,-3 1 0,-1 0 0,-8 44 0,8-84 0,0 0 0,0 0 0,0 0 0,0 0 0,-1 0 0,0-1 0,0 1 0,0-1 0,0 1 0,0-1 0,-1 1 0,1-1 0,-1 0 0,0 0 0,0-1 0,0 1 0,0 0 0,-1-1 0,1 0 0,-1 0 0,0 0 0,1 0 0,-1 0 0,0-1 0,0 0 0,-7 2 0,8-2 0,-1-1 0,1 1 0,-1-1 0,0 1 0,0-1 0,1 0 0,-1-1 0,0 1 0,1-1 0,-1 1 0,1-1 0,-1 0 0,0 0 0,1-1 0,0 1 0,-1-1 0,1 0 0,0 1 0,0-1 0,0-1 0,0 1 0,0 0 0,1-1 0,-1 0 0,1 1 0,-1-1 0,1 0 0,0 0 0,-3-6 0,1-1 0,1-1 0,1 1 0,-1-1 0,2 1 0,-1-1 0,2 0 0,-1 0 0,3-20 0,-1 19 0,-1-1 0,0 1 0,-1 0 0,0-1 0,-6-21 0,6 31 0,0 0 0,0 1 0,0-1 0,-1 0 0,1 1 0,-1 0 0,0-1 0,1 1 0,-1 0 0,0 0 0,-1 0 0,1 0 0,0 0 0,-5-2 0,6 3 0,-1 0 0,1 1 0,0-1 0,-1 1 0,1-1 0,-1 1 0,1-1 0,0 1 0,-1 0 0,1 0 0,-1 0 0,1 0 0,-1 0 0,1 0 0,-1 0 0,1 0 0,0 1 0,-1-1 0,1 0 0,-1 1 0,1-1 0,0 1 0,-1 0 0,1-1 0,0 1 0,0 0 0,0 0 0,-1 0 0,0 1 0,1-1 0,0 0 0,1 0 0,-1-1 0,0 1 0,1 0 0,-1 0 0,1 0 0,-1 0 0,1 0 0,-1-1 0,1 1 0,0 0 0,0 0 0,-1 0 0,1 0 0,0 0 0,0 0 0,0 0 0,0 0 0,0 0 0,0 0 0,0 0 0,0 0 0,1 0 0,-1 0 0,0 0 0,1 0 0,-1 0 0,0 0 0,1 0 0,-1 0 0,1 0 0,0 0 0,-1-1 0,1 1 0,-1 0 0,1 0 0,0-1 0,0 1 0,0 0 0,-1-1 0,1 1 0,0-1 0,0 1 0,0-1 0,0 1 0,0-1 0,0 0 0,0 0 0,2 1 0,1 1 0,0 0 0,0-1 0,1 0 0,-1 0 0,0 0 0,1 0 0,-1 0 0,1-1 0,0 0 0,6 0 0,-7-2 0,1 0 0,-1 0 0,0 0 0,0 0 0,0-1 0,0 0 0,0 0 0,-1 0 0,1 0 0,5-7 0,-7 7 0,1 0 0,0 0 0,-1 1 0,1-1 0,1 1 0,-1-1 0,0 1 0,0 0 0,1 0 0,0 0 0,7-2 0,-10 4-47,0 0 0,-1 0 0,1 0 0,0 0 0,0 1 0,0-1 0,0 0 0,0 0 0,0 1-1,0-1 1,0 0 0,0 1 0,0-1 0,0 1 0,-1-1 0,1 1 0,0 0 0,0-1 0,-1 1 0,1 0 0,0-1 0,-1 1-1,1 0 1,-1 0 0,1 0 0,-1 0 0,1-1 0,0 3 0,6 13-6779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9:15.594"/>
    </inkml:context>
    <inkml:brush xml:id="br0">
      <inkml:brushProperty name="width" value="0.1" units="cm"/>
      <inkml:brushProperty name="height" value="0.1" units="cm"/>
      <inkml:brushProperty name="color" value="#80585F"/>
    </inkml:brush>
  </inkml:definitions>
  <inkml:trace contextRef="#ctx0" brushRef="#br0">101 980 24575,'0'-4'0,"1"1"0,-1-1 0,1 1 0,0-1 0,0 1 0,0 0 0,0-1 0,1 1 0,-1 0 0,1 0 0,0 0 0,0 0 0,0 0 0,0 0 0,1 1 0,-1-1 0,1 1 0,0 0 0,-1-1 0,1 1 0,0 0 0,0 1 0,0-1 0,1 0 0,2 0 0,14-6 0,1 1 0,-1 0 0,27-3 0,7-4 0,-21 5 0,2 2 0,-1 1 0,1 1 0,0 2 0,69 3 0,40-3 0,-140 3 0,0-1 0,-1 1 0,1-1 0,-1 0 0,1 0 0,-1 0 0,0-1 0,1 1 0,-1-1 0,0 0 0,0 0 0,0 0 0,0 0 0,0 0 0,0 0 0,-1-1 0,1 0 0,-1 1 0,0-1 0,0 0 0,0 0 0,0 0 0,0-1 0,-1 1 0,1 0 0,-1-1 0,0 1 0,0 0 0,0-1 0,0-4 0,0 3 0,-1 1 0,1-1 0,-1 1 0,-1-1 0,1 1 0,-1-1 0,1 1 0,-1-1 0,0 1 0,-1 0 0,1-1 0,-1 1 0,0 0 0,0 0 0,0 0 0,-1 0 0,1 0 0,-1 1 0,0-1 0,0 1 0,0 0 0,0 0 0,-7-5 0,-24-11 0,0 1 0,-1 2 0,-68-21 0,-41-19 0,129 46 0,1 1 0,0-2 0,1 0 0,0 0 0,-18-23 0,26 28 0,1 0 0,0-1 0,0 0 0,0 1 0,1-1 0,0-1 0,1 1 0,-1 0 0,2-1 0,-1 1 0,1-1 0,-1-9 0,0-16 0,4-52 0,0 41 0,-2 36 0,1 1 0,-1-1 0,1 0 0,1 1 0,-1-1 0,1 1 0,0 0 0,1 0 0,0-1 0,0 2 0,5-9 0,-4 10 0,-1 1 0,1 0 0,0 0 0,0 0 0,0 0 0,1 1 0,-1 0 0,1 0 0,0 0 0,0 0 0,0 1 0,0 0 0,0 0 0,1 0 0,-1 0 0,6 0 0,6-1 0,0 0 0,0 1 0,-1 1 0,1 0 0,0 1 0,0 1 0,0 1 0,31 7 0,-48-9 0,1 0 0,0 0 0,0 0 0,0 0 0,-1 0 0,1 0 0,0 1 0,0-1 0,0 0 0,-1 1 0,1-1 0,0 0 0,0 1 0,-1-1 0,1 1 0,0-1 0,-1 1 0,1 0 0,-1-1 0,1 1 0,-1 0 0,1-1 0,-1 1 0,1 0 0,-1-1 0,0 1 0,1 1 0,-19 8 0,-37 0 0,4-9 0,38-2 0,0 1 0,0 0 0,0 1 0,0 1 0,0 0 0,0 1 0,0 0 0,1 0 0,-1 2 0,-14 7 0,-22 10 0,34-16 0,-1 1 0,1 0 0,-27 18 0,40-23 0,0 0 0,-1-1 0,1 1 0,0 0 0,0 0 0,0 0 0,1 0 0,-1 0 0,0 0 0,1 1 0,-1-1 0,1 1 0,0-1 0,0 1 0,0-1 0,0 1 0,1 0 0,-1-1 0,0 1 0,1 0 0,0-1 0,0 1 0,0 0 0,0 0 0,0 0 0,0-1 0,1 1 0,1 5 0,0-5 0,0 1 0,0-1 0,0 0 0,0 1 0,1-1 0,-1 0 0,1-1 0,0 1 0,0 0 0,0-1 0,0 1 0,1-1 0,-1 0 0,1 0 0,-1 0 0,1-1 0,0 1 0,-1-1 0,1 0 0,0 0 0,0 0 0,7 0 0,12 2 0,1-1 0,38-3 0,-42 1 0,12 0 0,-6 0 0,1-1 0,0 0 0,-1-2 0,29-7 0,-48 8 0,0-1 0,1 1 0,-1-1 0,0 0 0,-1-1 0,1 0 0,-1 0 0,1 0 0,-1-1 0,-1 0 0,1 0 0,0 0 0,-1-1 0,0 0 0,-1 0 0,1 0 0,-1-1 0,6-12 0,-9 17 0,0 0 0,0-1 0,0 1 0,-1 0 0,1-1 0,-1 1 0,1-1 0,-1 1 0,0-1 0,0 1 0,0-1 0,0 1 0,0-1 0,-1 1 0,1-1 0,-1 1 0,-1-5 0,2 7 0,0-1 0,-1 1 0,1-1 0,0 1 0,-1-1 0,1 1 0,-1-1 0,1 1 0,-1-1 0,1 1 0,-1 0 0,1-1 0,-1 1 0,1 0 0,-1-1 0,0 1 0,1 0 0,-1 0 0,0-1 0,1 1 0,-1 0 0,1 0 0,-1 0 0,0 0 0,0 0 0,-1 0 0,0 1 0,0-1 0,1 1 0,-1 0 0,0-1 0,1 1 0,-1 0 0,0 0 0,1 0 0,-1 0 0,1 0 0,-1 1 0,0 0 0,-6 7 0,2-1 0,-1 1 0,1 0 0,-7 14 0,7-11 0,-1 0 0,0-1 0,-1 0 0,-10 11 0,16-20 0,0 0 0,0 0 0,0 0 0,-1 0 0,1-1 0,-1 1 0,1-1 0,-1 1 0,1-1 0,-1 0 0,0 0 0,0 0 0,1 0 0,-1-1 0,0 1 0,0-1 0,0 0 0,0 0 0,0 0 0,0 0 0,0 0 0,0 0 0,-3-2 0,4 2 0,1 0 0,0 0 0,0 0 0,0 0 0,0 0 0,0 0 0,0-1 0,0 1 0,0 0 0,0-1 0,0 1 0,0 0 0,0-1 0,0 1 0,1-1 0,-1 0 0,0 1 0,0-1 0,0 0 0,1 1 0,-1-1 0,0 0 0,1 0 0,-1 0 0,0 0 0,1 0 0,0 1 0,-1-1 0,1 0 0,-1 0 0,1 0 0,0 0 0,0 0 0,-1 0 0,1-1 0,0 1 0,0 0 0,0 0 0,0 0 0,0 0 0,0 0 0,1 0 0,-1 0 0,0 0 0,1 0 0,0-2 0,3-4 0,0 1 0,1-1 0,0 1 0,1 0 0,8-7 0,8-13 0,-22 25 0,0 1 0,0-1 0,0 1 0,-1-1 0,1 1 0,0 0 0,0-1 0,-1 1 0,1-1 0,0 1 0,-1 0 0,1-1 0,0 1 0,-1 0 0,1 0 0,-1-1 0,1 1 0,0 0 0,-1 0 0,1-1 0,-1 1 0,1 0 0,-1 0 0,1 0 0,-1 0 0,1 0 0,-1 0 0,1 0 0,-1 0 0,1 0 0,-1 0 0,1 0 0,-1 0 0,1 0 0,-1 1 0,-24-1 0,23 0 0,-14 1 0,-2-1 0,-1 1 0,1 1 0,0 1 0,-32 8 0,47-10 0,0-1 0,1 1 0,-1 0 0,0 0 0,1 1 0,-1-1 0,1 0 0,-1 1 0,1 0 0,-1-1 0,1 1 0,0 0 0,0 0 0,0 1 0,0-1 0,1 0 0,-1 0 0,0 1 0,1-1 0,0 1 0,0 0 0,-1-1 0,1 1 0,1 0 0,-1 0 0,0-1 0,1 1 0,-1 0 0,1 0 0,0 0 0,0 0 0,0 0 0,1 0 0,-1-1 0,1 1 0,-1 0 0,1 0 0,1 4 0,5 5 0,0 0 0,1 0 0,0 0 0,1-1 0,0-1 0,0 1 0,1-1 0,23 17 0,-21-17 0,8 8 0,2 0 0,38 24 0,-50-37 0,0 0 0,1 0 0,-1-1 0,1 0 0,0-1 0,0 0 0,0-1 0,0 0 0,16 0 0,12-1 0,-17-2 0,-1 1 0,0 1 0,1 2 0,-1 0 0,28 8 0,-45-10 0,0 0 0,0 1 0,-1-1 0,1 1 0,-1 0 0,1 0 0,-1 1 0,0-1 0,0 0 0,0 1 0,0 0 0,0 0 0,0 0 0,-1 0 0,1 0 0,-1 1 0,0-1 0,0 1 0,0-1 0,-1 1 0,1 0 0,-1 0 0,0-1 0,0 1 0,0 0 0,-1 0 0,1 0 0,-1 0 0,0 0 0,0 0 0,0 0 0,-1 0 0,0 0 0,-1 7 0,1-4 0,-1 0 0,0 1 0,0-1 0,0 0 0,-1-1 0,0 1 0,0 0 0,-1-1 0,0 1 0,0-1 0,0-1 0,-1 1 0,-5 5 0,0-3 0,0-1 0,0 0 0,0 0 0,-1-1 0,1-1 0,-2 0 0,-11 4 0,-22 9 0,-1-2 0,0-2 0,-1-2 0,-1-2 0,-62 5 0,101-15 0,-1 1 0,0-1 0,0 2 0,1 0 0,-1 0 0,0 0 0,1 1 0,-16 8 0,21-9 0,1 1 0,-1-1 0,0 1 0,1 1 0,0-1 0,0 0 0,0 1 0,0-1 0,1 1 0,-1 0 0,1 0 0,0 0 0,0 0 0,0 0 0,1 1 0,-1-1 0,1 0 0,0 1 0,0-1 0,0 9 0,-4 94 0,4-100 0,2-1 0,-1 0 0,1 1 0,-1-1 0,2 0 0,-1 1 0,1-1 0,0 0 0,0 0 0,1 0 0,-1 0 0,1-1 0,1 1 0,3 4 0,-5-8 0,-1-1 0,1 1 0,0-1 0,0 0 0,0 0 0,0 0 0,0 0 0,0 0 0,1-1 0,-1 1 0,0 0 0,0-1 0,0 0 0,1 0 0,-1 1 0,0-1 0,1 0 0,-1-1 0,0 1 0,0 0 0,1-1 0,3-1 0,52-24 0,-26 11 0,48-13 0,40-15 0,-99 36 0,0 1 0,1 1 0,-1 1 0,1 0 0,0 2 0,0 1 0,0 1 0,28 2 0,-23 0 0,-1-1 0,1-2 0,0-1 0,-1-1 0,27-6 0,94-20 0,-10 4 0,-108 16 0,44-20 0,-47 17 0,0 2 0,39-10 0,-59 18 0,46-10 0,1 2 0,94-5 0,-139 14 0,0 1 0,0-1 0,0 0 0,0-1 0,-1 0 0,1 0 0,0-1 0,-1 0 0,0 0 0,8-5 0,3-4 0,-1 0 0,23-21 0,-22 17 0,-5 7 0,1 0 0,0 1 0,0 0 0,1 1 0,0 1 0,20-7 0,25-10 0,-119 16 0,-73 11 0,-157-6 0,199-16 0,66 12 0,0 1 0,-26-1 0,-402 2 0,232 7 0,186-2 0,0 1 0,0 3 0,0 0 0,0 2 0,-47 17 0,23-2 0,0 2 0,-60 36 0,99-49 0,0 0 0,-1-1 0,0-2 0,-1 0 0,1-1 0,-2-1 0,1-1 0,-40 5 0,52-10 0,1 1 0,0 0 0,0 0 0,-1 0 0,1 1 0,1 1 0,-13 5 0,18-8 0,0 1 0,1 0 0,0 0 0,-1 0 0,1 0 0,0 1 0,-1-1 0,1 0 0,0 0 0,0 1 0,0-1 0,0 1 0,0-1 0,0 1 0,0-1 0,1 1 0,-1 0 0,1-1 0,-1 1 0,1 0 0,-1 0 0,1-1 0,0 1 0,0 0 0,0 0 0,0-1 0,0 1 0,0 0 0,1 0 0,-1-1 0,1 1 0,-1 0 0,1-1 0,-1 1 0,1 0 0,0-1 0,0 1 0,0-1 0,0 1 0,0-1 0,0 0 0,2 2 0,2 5 0,1 0 0,0 0 0,0 0 0,0-1 0,1 0 0,1-1 0,-1 0 0,1 0 0,0 0 0,0-1 0,1 0 0,-1 0 0,1-1 0,0-1 0,1 1 0,-1-1 0,0-1 0,1 0 0,0 0 0,11 0 0,15-1 0,0-2 0,0-2 0,-1-1 0,44-11 0,58-5 0,-107 17 0,1-2 0,-1 0 0,-1-2 0,1-2 0,-1-1 0,54-25 0,-60 26 0,0 1 0,1 2 0,0 0 0,0 2 0,1 0 0,-1 2 0,1 1 0,41 3 0,48-4 0,-21-15 0,-69 11 0,48-5 0,-43 8 0,51-13 0,-51 9 0,56-5 0,-46 7 0,67-16 0,-62 11 0,-37 9 0,0 0 0,0-1 0,0 0 0,0-1 0,0 1 0,0-1 0,-1 0 0,9-6 0,-15 3 0,-11 1 0,-12 2 0,-378 0 0,199 6 0,179-1 0,0 0 0,0 2 0,-29 7 0,25-4 0,-50 5 0,14-5 0,0 3 0,-89 26 0,119-27 0,7-4 0,0-1 0,-1-2 0,-30 0 0,37-2 0,1 0 0,0 2 0,-1 0 0,1 1 0,0 0 0,1 2 0,-28 10 0,18-4 0,-1-1 0,0-2 0,-55 9 0,1388-21 0,-722 6 0,-576-2 0,1 0 0,-1 0 0,1-1 0,-1 0 0,1 0 0,-1 0 0,0-1 0,1 0 0,-1 0 0,0 0 0,0-1 0,0 0 0,-1 0 0,1-1 0,-1 0 0,0 0 0,0 0 0,0 0 0,0-1 0,5-7 0,40-31 0,-41 37 0,0-1 0,0 0 0,13-15 0,-21 21 0,-1 1 0,1-1 0,0 1 0,-1-1 0,1 0 0,-1 1 0,1-1 0,-1 0 0,0 0 0,1 1 0,-1-1 0,0 0 0,1 0 0,-1 0 0,0 1 0,0-1 0,0 0 0,1 0 0,-1 0 0,0 0 0,0 1 0,0-1 0,-1 0 0,1 0 0,0 0 0,0 0 0,0 1 0,-1-1 0,1 0 0,0 0 0,-1 0 0,1 1 0,-1-2 0,-1 0 0,0 1 0,0-1 0,0 1 0,0 0 0,-1 0 0,1 0 0,0 0 0,0 0 0,-1 0 0,1 0 0,-4 0 0,-72-5 0,73 6 0,-252 3 0,319-2 0,90-2 0,-133-1 0,1 0 0,-1-1 0,0-1 0,0-1 0,35-13 0,-53 17 0,1 0 0,0 0 0,-1 1 0,1-1 0,0 0 0,0 1 0,0-1 0,-1 1 0,1 0 0,0-1 0,0 1 0,0 0 0,0 0 0,0 0 0,0 1 0,-1-1 0,1 0 0,0 1 0,0-1 0,0 1 0,-1-1 0,1 1 0,0 0 0,0 0 0,-1 0 0,1 0 0,-1 0 0,1 0 0,-1 0 0,3 3 0,0 3 0,1 0 0,-1 0 0,0 0 0,-1 1 0,0-1 0,3 9 0,13 29 0,36 28 0,-43-61 0,-1 1 0,-1 1 0,0 0 0,-1 0 0,-1 1 0,8 17 0,-12-21 0,0 0 0,1 0 0,1-1 0,0 0 0,0 0 0,1 0 0,0 0 0,11 10 0,-13-15 0,1 0 0,0-1 0,1 0 0,-1 0 0,1 0 0,-1-1 0,1 0 0,0 0 0,1 0 0,-1-1 0,0 0 0,1-1 0,-1 0 0,9 1 0,-13-2 0,26 2 0,0 1 0,0 1 0,-1 1 0,32 11 0,-53-14 0,0 1 0,-1-1 0,1 2 0,-1-1 0,1 1 0,-1-1 0,0 2 0,0-1 0,-1 1 0,1 0 0,-1 0 0,0 0 0,-1 1 0,1 0 0,-1 0 0,0 0 0,0 0 0,-1 1 0,0-1 0,0 1 0,-1 0 0,3 9 0,6 32 0,-1-6 0,-1-1 0,4 84 0,-14 511 0,4-601 0,1-1 0,2-1 0,1 1 0,1-1 0,3 0 0,24 56 0,-23-67 0,0 0 0,16 21 0,17 29 0,-41-64 0,3 6 0,0-1 0,-1 1 0,0 1 0,-1-1 0,4 23 0,-8-35 0,-1 1 0,0-1 0,0 1 0,0-1 0,0 1 0,0-1 0,0 1 0,-1-1 0,1 0 0,-1 1 0,1-1 0,-1 1 0,0-1 0,0 0 0,0 0 0,0 1 0,-1-1 0,1 0 0,-1 0 0,1 0 0,-1 0 0,0-1 0,1 1 0,-1 0 0,0-1 0,0 1 0,0-1 0,0 0 0,-1 0 0,1 1 0,0-1 0,0-1 0,-1 1 0,1 0 0,-1 0 0,1-1 0,0 0 0,-1 1 0,1-1 0,-1 0 0,-4-1 0,-13 1 0,0-1 0,1-1 0,-1 0 0,-35-11 0,-38-4 0,53 12 0,2-2 0,-59-19 0,57 14 0,-1 2 0,-42-5 0,74 14 0,0 0 0,1 0 0,-1-1 0,0-1 0,1 1 0,-17-8 0,23 9 0,1 0 0,-1 0 0,1 0 0,0 0 0,-1 0 0,1-1 0,0 1 0,0 0 0,-1-1 0,1 1 0,0-1 0,1 1 0,-1-1 0,0 1 0,0-1 0,1 0 0,-1 1 0,0-1 0,1 0 0,0 0 0,-1 1 0,1-1 0,0 0 0,0 0 0,0 1 0,0-1 0,1 0 0,-1 0 0,0 0 0,1 1 0,-1-1 0,1 0 0,-1 1 0,1-1 0,0 0 0,0 1 0,0-1 0,0 1 0,0-1 0,0 1 0,3-3 0,12-17 0,1 1 0,1 1 0,0 0 0,29-21 0,10-10 0,-18 16 0,2 2 0,1 2 0,73-40 0,-113 68 0,1 1 0,-1-1 0,1 1 0,0 0 0,0 0 0,-1 0 0,1 0 0,0 0 0,0 1 0,0-1 0,0 1 0,0 0 0,-1 0 0,1 0 0,0 0 0,0 0 0,0 1 0,0-1 0,3 2 0,-4-1 0,1 1 0,-1-1 0,0 1 0,0 0 0,0 0 0,0 0 0,-1 0 0,1 0 0,0 0 0,-1 0 0,1 1 0,-1-1 0,0 0 0,0 1 0,0-1 0,0 1 0,0 0 0,0-1 0,-1 1 0,0 0 0,1 2 0,7 92 0,-7-76 0,0 1 0,1 0 0,1-1 0,2 1 0,10 34 0,-2-26 0,-7-18 0,-1 0 0,0 0 0,0 1 0,-2-1 0,1 1 0,1 19 0,-5-31 0,0 0 0,-1 0 0,1 0 0,0 0 0,-1 0 0,1 0 0,-1 0 0,1 0 0,-1 0 0,0 0 0,1 0 0,-1 0 0,0 0 0,0 0 0,0 0 0,1-1 0,-1 1 0,0 0 0,0-1 0,0 1 0,0-1 0,0 1 0,0-1 0,0 1 0,-1-1 0,1 0 0,0 1 0,0-1 0,0 0 0,-2 0 0,-41 3 0,37-3 0,-53 0 0,-223-8 0,280 9 0,0-1 0,0 0 0,0-1 0,0 1 0,0 0 0,0-1 0,0 0 0,0 0 0,1 0 0,-1 0 0,0 0 0,0 0 0,1-1 0,-1 1 0,1-1 0,0 0 0,-1 1 0,1-1 0,0 0 0,0-1 0,0 1 0,0 0 0,0-1 0,1 1 0,-1-1 0,1 1 0,-1-1 0,1 0 0,0 1 0,0-1 0,0 0 0,1 0 0,-1 0 0,1 0 0,-1 0 0,1 0 0,0 0 0,0 1 0,0-1 0,2-6 0,0 0 0,0-1 0,1 1 0,0 0 0,1 0 0,0 0 0,0 0 0,1 1 0,0-1 0,1 1 0,-1 0 0,10-9 0,25-25 0,-10 10 0,1 1 0,1 1 0,67-47 0,-85 69 0,-11 6 0,1 1 0,0-1 0,-1-1 0,1 1 0,-1 0 0,0-1 0,1 0 0,-1 1 0,0-1 0,-1-1 0,1 1 0,-1 0 0,4-7 0,-6 10 0,0 0 0,0 0 0,0 0 0,0 0 0,0 0 0,0-1 0,0 1 0,0 0 0,0 0 0,0 0 0,0 0 0,0 0 0,0 0 0,0-1 0,0 1 0,0 0 0,0 0 0,0 0 0,0 0 0,0 0 0,0 0 0,0-1 0,0 1 0,0 0 0,-1 0 0,1 0 0,0 0 0,0 0 0,0 0 0,0 0 0,0 0 0,0 0 0,0 0 0,-1 0 0,1-1 0,0 1 0,0 0 0,0 0 0,0 0 0,0 0 0,-1 0 0,1 0 0,0 0 0,0 0 0,0 0 0,0 0 0,0 0 0,0 0 0,-1 0 0,1 1 0,0-1 0,0 0 0,0 0 0,0 0 0,0 0 0,0 0 0,-1 0 0,-14 6 0,-12 9 0,5 1 0,1 1 0,1 1 0,0 1 0,2 0 0,-21 28 0,-9 10 0,46-56 0,1 0 0,0 0 0,-1 0 0,1 1 0,0-1 0,0 0 0,0 1 0,0 0 0,0-1 0,0 1 0,0-1 0,1 1 0,-1 0 0,1-1 0,-1 1 0,1 0 0,-1 0 0,1 0 0,0-1 0,0 1 0,0 0 0,0 0 0,0 0 0,1-1 0,-1 3 0,2-2 0,-1 0 0,1-1 0,0 1 0,-1-1 0,1 1 0,0-1 0,0 1 0,0-1 0,0 0 0,0 0 0,0 0 0,0 0 0,1 0 0,-1-1 0,0 1 0,0-1 0,1 1 0,-1-1 0,4 0 0,79 16 0,-61-10 0,1-1 0,-1-2 0,47 2 0,-67-5 0,-1-1 0,1 1 0,-1-1 0,1 0 0,-1 0 0,1-1 0,-1 1 0,1-1 0,-1 1 0,0-1 0,0 0 0,0 0 0,0 0 0,0-1 0,0 1 0,-1-1 0,1 0 0,-1 1 0,0-1 0,0 0 0,0 0 0,0-1 0,0 1 0,-1 0 0,1-1 0,-1 1 0,0-1 0,0 1 0,0-1 0,-1 1 0,1-6 0,2-15 0,-1 0 0,-1 0 0,-4-44 0,0 34 0,-2-36 0,-8 100 0,-2 0 0,-1-1 0,-1-1 0,-1 0 0,-43 49 0,43-55 0,-6 7 0,-2 0 0,-1-1 0,-1-2 0,-38 28 0,59-50 0,0 0 0,-1 0 0,1-1 0,-1 0 0,-11 2 0,7-1 0,101-2 0,107-6 0,-193 4 0,1 0 0,-1-1 0,0 1 0,1-1 0,-1 0 0,0 0 0,0-1 0,1 1 0,-1-1 0,0 1 0,3-4 0,-5 4 0,0 1 0,-1-1 0,1 0 0,-1 1 0,1-1 0,-1 0 0,1 0 0,-1 0 0,0 0 0,1 1 0,-1-1 0,0 0 0,0 0 0,0 0 0,1 0 0,-1 0 0,0 0 0,0 0 0,0 0 0,0 0 0,-1 1 0,1-1 0,0 0 0,0 0 0,0 0 0,-1 0 0,1 0 0,-1 0 0,1 1 0,0-1 0,-1 0 0,1 0 0,-1 1 0,0-1 0,1 0 0,-1 1 0,0-1 0,1 0 0,-1 1 0,0-1 0,0 1 0,1-1 0,-1 1 0,0 0 0,-1-1 0,-22-16 0,-1 1 0,-1 1 0,0 1 0,-1 2 0,0 1 0,-1 1 0,-36-9 0,30 11 0,0 2 0,-1 1 0,1 1 0,-1 2 0,-66 5 0,91-1 0,0 0 0,0 1 0,0 0 0,0 0 0,0 1 0,1 0 0,-14 8 0,-61 46 0,19-12 0,36-18 0,26-25 0,1 0 0,-1 0 0,0 0 0,0 0 0,0 0 0,0-1 0,0 1 0,0-1 0,-1 0 0,1 0 0,-6 2 0,8-4 0,0 0 0,0 0 0,0-1 0,0 1 0,0 0 0,0-1 0,0 1 0,0-1 0,0 1 0,0-1 0,0 1 0,0-1 0,1 0 0,-1 1 0,0-1 0,0 0 0,1 0 0,-1 0 0,1 1 0,-1-1 0,1 0 0,-1 0 0,1 0 0,-1 0 0,1 0 0,0 0 0,-1 0 0,1 0 0,0 0 0,0 0 0,0 0 0,0 0 0,0-2 0,-4-43 0,4 42 0,0-479 0,2 208 0,-2 222 0,2-74 0,-1 113 0,2 0 0,-1 0 0,1 1 0,1-1 0,1 1 0,11-25 0,10-13 0,-12 22 0,0 2 0,2-1 0,1 2 0,1 0 0,37-39 0,-49 59 0,16-15 0,-1-2 0,35-47 0,-51 64 0,-1 0 0,-1 0 0,1-1 0,-1 1 0,0-1 0,0 0 0,-1 0 0,0 0 0,0 0 0,-1-1 0,0 1 0,0 0 0,0-1 0,-1 1 0,-1-1 0,1 1 0,-3-13 0,2 18 0,1 1 0,0 0 0,-1-1 0,1 1 0,-1 0 0,0 0 0,1-1 0,-1 1 0,0 0 0,0 0 0,1 0 0,-1 0 0,0 0 0,0 0 0,0 0 0,-1 0 0,1 1 0,0-1 0,0 0 0,0 0 0,0 1 0,-1-1 0,1 1 0,0-1 0,-1 1 0,1 0 0,0 0 0,-1-1 0,1 1 0,-1 0 0,1 0 0,0 0 0,-1 0 0,1 1 0,0-1 0,-2 1 0,-6 1 0,-1 1 0,1 0 0,1 0 0,-13 7 0,-1 0 0,-7-2 0,-1-1 0,-47 6 0,16-4 0,59-8 0,0-1 0,0 0 0,0 0 0,0 0 0,0 0 0,0 0 0,0 0 0,0-1 0,0 1 0,0 0 0,0-1 0,0 0 0,0 1 0,0-1 0,0 0 0,0 0 0,1 0 0,-1 0 0,0-1 0,1 1 0,-1 0 0,1-1 0,-1 1 0,1-1 0,0 1 0,-1-1 0,1 0 0,0 1 0,0-1 0,0 0 0,1 0 0,-1 0 0,0 0 0,1 0 0,-1 0 0,1 0 0,-1 0 0,1-3 0,-2-10 0,0-1 0,2 0 0,1-32 0,0 28 0,2-41 0,0 16 0,-2-1 0,-8-64 0,7 109 0,-1-1 0,1 0 0,0 1 0,0-1 0,0 0 0,0 1 0,0-1 0,0 0 0,0 1 0,1-1 0,-1 0 0,0 1 0,1-1 0,0 0 0,-1 1 0,1-1 0,0 1 0,0-1 0,0 1 0,0 0 0,0-1 0,0 1 0,0 0 0,0-1 0,0 1 0,3-1 0,-1 0 0,1 1 0,-1-1 0,1 1 0,0 0 0,0 0 0,-1 0 0,1 0 0,0 1 0,0 0 0,0-1 0,5 2 0,9 1 0,1 0 0,-1 1 0,34 11 0,-36-9 0,-3-1 0,-1-1 0,1 2 0,-1 0 0,-1 0 0,16 10 0,-25-14 0,0 1 0,0-1 0,-1 0 0,1 1 0,-1-1 0,1 1 0,-1 0 0,1-1 0,-1 1 0,0 0 0,0 0 0,0 0 0,0 0 0,0 0 0,0 0 0,-1 0 0,1 0 0,0 0 0,-1 0 0,0 0 0,0 1 0,1-1 0,-1 0 0,0 0 0,-1 0 0,1 0 0,0 1 0,-1-1 0,1 0 0,-1 0 0,0 0 0,1 0 0,-1 0 0,0 0 0,0 0 0,-1 0 0,1-1 0,0 1 0,-3 2 0,1 0 0,0 0 0,0 0 0,-1 0 0,0-1 0,0 1 0,0-1 0,0 0 0,0 0 0,0-1 0,-1 1 0,1-1 0,-1 0 0,0 0 0,-6 1 0,-5 1 0,0-2 0,0 0 0,-18 1 0,19-3 0,1 1 0,0 1 0,-1 0 0,-13 4 0,25-5 0,1 0 0,-1 0 0,1 0 0,-1 0 0,1 1 0,-1-1 0,1 1 0,-1-1 0,1 1 0,0 0 0,0 0 0,0 0 0,-2 3 0,3-4 0,0 0 0,1 1 0,-1-1 0,1 0 0,-1 1 0,1-1 0,-1 0 0,1 1 0,0-1 0,0 0 0,0 1 0,0-1 0,0 0 0,0 1 0,0-1 0,0 0 0,0 1 0,1-1 0,-1 0 0,1 2 0,1 0 0,0 0 0,-1 0 0,1 0 0,1 0 0,-1-1 0,0 1 0,1-1 0,-1 1 0,1-1 0,0 0 0,0 0 0,0 0 0,0 0 0,0-1 0,0 1 0,0-1 0,1 0 0,-1 0 0,6 1 0,30 3 0,0-1 0,0-3 0,61-4 0,-62 1 0,-48 2 0,-100 1 0,96-1 0,-1-1 0,1-1 0,0-1 0,0 0 0,0 0 0,-20-9 0,-5-5 0,26 12 0,1-1 0,0 1 0,0-2 0,0 0 0,0 0 0,1-1 0,1 0 0,-15-15 0,24 23 0,1-1 0,-1 1 0,1-1 0,-1 1 0,1-1 0,-1 1 0,1-1 0,-1 0 0,1 1 0,0-1 0,-1 0 0,1 1 0,0-1 0,-1 0 0,1 1 0,0-1 0,0 0 0,0 0 0,0 1 0,0-1 0,0 0 0,0 0 0,0 0 0,0 1 0,0-1 0,0 0 0,0 0 0,0 1 0,1-1 0,-1 0 0,0 1 0,1-1 0,-1 0 0,2-1 0,0 1 0,-1 0 0,1 0 0,0 0 0,0 0 0,0 0 0,0 0 0,0 0 0,0 1 0,0-1 0,0 1 0,2-1 0,70-3 0,-67 5 0,40-2 0,101 6 0,-144-5 0,0 1 0,0 0 0,0 0 0,0 0 0,0 0 0,-1 1 0,1 0 0,-1-1 0,1 1 0,-1 1 0,1-1 0,-1 0 0,0 1 0,0 0 0,0-1 0,-1 1 0,1 0 0,-1 0 0,1 1 0,-1-1 0,0 1 0,0-1 0,-1 1 0,1-1 0,-1 1 0,0 0 0,1 0 0,-2 0 0,1 0 0,0 5 0,1 13 0,0 0 0,-2 0 0,0 0 0,-5 27 0,3-28 0,2-25 0,-1 1 0,1-1 0,-1 0 0,0 1 0,0-1 0,0 1 0,0-1 0,-1 1 0,1-1 0,-1 1 0,0 0 0,0 0 0,0 0 0,0 0 0,-1 0 0,1 0 0,-1 1 0,0-1 0,0 1 0,0 0 0,0 0 0,0 0 0,0 0 0,-1 0 0,-5-2 0,4 2 0,-1 0 0,0-1 0,0 2 0,0-1 0,0 1 0,0 0 0,-1 0 0,1 1 0,0-1 0,0 2 0,-1-1 0,1 1 0,0-1 0,0 2 0,0-1 0,0 1 0,0 0 0,-7 3 0,6-1 0,0 0 0,0 1 0,0 0 0,0 0 0,1 0 0,-1 1 0,1 0 0,1 0 0,-1 1 0,-8 14 0,6-6 0,0 0 0,1 1 0,0 0 0,-5 23 0,-7-3 0,4-11 0,15-25 0,-1 1 0,1-1 0,0 0 0,0 0 0,0 1 0,0-1 0,0 0 0,0 0 0,-1 1 0,1-1 0,0 0 0,0 0 0,0 1 0,0-1 0,0 0 0,0 0 0,0 1 0,0-1 0,0 0 0,0 0 0,0 1 0,0-1 0,1 0 0,-1 0 0,0 1 0,0-1 0,0 0 0,0 0 0,0 1 0,0-1 0,1 0 0,-1 0 0,0 0 0,0 1 0,0-1 0,0 0 0,1 0 0,-1 0 0,0 0 0,1 1 0,13-1 0,18-10 0,-30 9 0,82-23 0,-59 18 0,-1-1 0,0-1 0,27-13 0,16-7 0,-64 26 0,1 1 0,0 0 0,-1 0 0,1 0 0,0 0 0,0 1 0,-1-1 0,1 1 0,0 0 0,0 0 0,0 1 0,-1-1 0,1 1 0,0 0 0,0 0 0,3 1 0,-6-1 0,0 1 0,0-1 0,0 0 0,0 1 0,0-1 0,-1 1 0,1-1 0,-1 1 0,1 0 0,-1-1 0,1 1 0,-1-1 0,0 1 0,0 0 0,0-1 0,0 1 0,0 0 0,0-1 0,0 1 0,0 0 0,-1-1 0,1 1 0,-1-1 0,1 1 0,-1 0 0,0-1 0,-1 3 0,-22 46 0,23-48 0,-52 84 0,36-62 0,2 1 0,0 0 0,2 1 0,1 0 0,-10 31 0,9-3 0,2 1 0,3 0 0,1 0 0,4 108 0,4 467 0,-1-623 0,0 1 0,1 0 0,0 0 0,0-1 0,1 1 0,0-1 0,4 11 0,-6-17 0,1 0 0,-1 1 0,1-1 0,0 0 0,0 0 0,0 0 0,0 1 0,0-1 0,0 0 0,0 0 0,0 0 0,0-1 0,0 1 0,1 0 0,-1 0 0,0-1 0,0 1 0,3 0 0,-2 0 0,0-1 0,0 0 0,0 0 0,0-1 0,0 1 0,0 0 0,0-1 0,0 1 0,0-1 0,0 1 0,0-1 0,-1 0 0,1 0 0,0 0 0,0 0 0,-1 0 0,4-3 0,4-4 0,0 0 0,-1-1 0,14-17 0,25-24 0,-5 16 0,-26 19 0,1 1 0,1 1 0,0 0 0,1 2 0,29-14 0,-32 18 0,-1 1 0,0-2 0,0 0 0,0-1 0,-1 0 0,0-1 0,-1-1 0,0 0 0,-1-1 0,0 0 0,-1-1 0,0 0 0,-1-1 0,-1 0 0,0-1 0,-1 0 0,0 0 0,-2-1 0,1 0 0,-2 0 0,0 0 0,-1 0 0,-1-1 0,2-26 0,-5-289 0,-2 139 0,1 178 0,-1 0 0,-1 0 0,0 0 0,-1 0 0,0 0 0,-1 1 0,-1 0 0,-1 0 0,0 0 0,0 1 0,-1 0 0,-1 1 0,0-1 0,-1 2 0,0-1 0,-1 2 0,0-1 0,-1 1 0,-14-9 0,18 12 0,-1-1 0,1 1 0,1-2 0,-10-12 0,11 13 0,0 0 0,-1 1 0,0 0 0,-12-11 0,18 18 0,0 0 0,0 1 0,0-1 0,1 0 0,-1 0 0,0 1 0,0-1 0,1 0 0,-1 1 0,0-1 0,0 0 0,1 1 0,-1-1 0,0 1 0,1-1 0,-1 1 0,1 0 0,-1-1 0,1 1 0,-1 0 0,1-1 0,-1 1 0,1 0 0,0-1 0,-1 1 0,1 0 0,0 0 0,-1 0 0,1-1 0,0 1 0,0 1 0,-12 31 0,12-33 0,-9 39 0,2 1 0,2 0 0,2-1 0,1 1 0,6 66 0,-1-11 0,-3 353 0,-2-415 0,-2 0 0,-1-1 0,-2 1 0,-16 49 0,-9 41 0,-2 25 0,33-145 0,0 1 0,1-1 0,-1 0 0,0-1 0,0 1 0,-1 0 0,1 0 0,-1 0 0,1-1 0,-1 1 0,0 0 0,0-1 0,0 0 0,0 1 0,0-1 0,-1 0 0,1 0 0,-1-1 0,1 1 0,-5 2 0,5-4 0,0 1 0,0-1 0,0 0 0,0 0 0,0-1 0,0 1 0,0 0 0,0-1 0,0 1 0,0-1 0,0 1 0,0-1 0,0 0 0,1 0 0,-1 0 0,0 0 0,1 0 0,-1 0 0,0-1 0,1 1 0,-1 0 0,1-1 0,0 1 0,0-1 0,-1 1 0,1-1 0,0 0 0,0 0 0,0 1 0,1-1 0,-1 0 0,0-2 0,-5-11 0,0 0 0,1 0 0,1 0 0,0 0 0,1-1 0,1 0 0,0-18 0,4-118 0,1 83 0,-4-106 0,5-96 0,2 222 0,3 1 0,1 0 0,3 1 0,2 0 0,29-64 0,-44 111 0,0 0 0,0-1 0,0 1 0,0 0 0,-1 0 0,2-1 0,-1 1 0,0 0 0,0-1 0,0 1 0,0 0 0,0 0 0,0-1 0,0 1 0,0 0 0,0 0 0,0 0 0,0-1 0,1 1 0,-1 0 0,0 0 0,0 0 0,0-1 0,1 1 0,-1 0 0,0 0 0,0 0 0,0 0 0,1-1 0,-1 1 0,0 0 0,0 0 0,1 0 0,-1 0 0,0 0 0,0 0 0,1 0 0,-1 0 0,0 0 0,0 0 0,1 0 0,-1 0 0,0 0 0,0 0 0,1 0 0,-1 0 0,0 0 0,0 0 0,1 0 0,-1 0 0,5 18 0,-2 28 0,-6 676 0,3-708 0,1-1 0,0 0 0,1 1 0,4 15 0,-6-26 0,0-1 0,1 0 0,-1 0 0,1 0 0,0 0 0,0 0 0,-1 0 0,1 0 0,0 0 0,1 0 0,-1 0 0,0 0 0,1 0 0,-1-1 0,1 1 0,-1-1 0,1 1 0,0-1 0,-1 0 0,1 1 0,0-1 0,0 0 0,0 0 0,0 0 0,0-1 0,0 1 0,0 0 0,1-1 0,-1 1 0,0-1 0,0 0 0,0 0 0,1 0 0,-1 0 0,2 0 0,-1-1 0,0 0 0,0-1 0,-1 1 0,1 0 0,-1-1 0,1 0 0,-1 1 0,1-1 0,-1 0 0,0 0 0,0-1 0,0 1 0,0 0 0,-1-1 0,1 1 0,0-1 0,1-3 0,23-53 0,-20 43 0,29-67 0,-19 52 0,-2-1 0,-2-1 0,0 0 0,-3 0 0,0-1 0,5-57 0,5-52 0,-11 97 0,4-65 0,-10 67 0,0 21 0,-1 1 0,-1-1 0,-1 1 0,-1 0 0,-8-37 0,10 58 0,0 0 0,0 0 0,0 0 0,0 0 0,-1 0 0,1 0 0,0 0 0,-1 0 0,1 0 0,-1 1 0,1-1 0,-1 0 0,1 0 0,-1 0 0,0 0 0,1 1 0,-1-1 0,0 0 0,1 1 0,-1-1 0,0 1 0,0-1 0,0 1 0,0-1 0,1 1 0,-1-1 0,0 1 0,0 0 0,0-1 0,0 1 0,0 0 0,0 0 0,0 0 0,0 0 0,0 0 0,0 0 0,0 0 0,0 0 0,0 0 0,0 0 0,0 1 0,0-1 0,0 0 0,0 1 0,0-1 0,0 1 0,0-1 0,1 1 0,-1-1 0,0 1 0,0-1 0,0 1 0,1 0 0,-1 0 0,0-1 0,1 1 0,-1 0 0,1 0 0,-1 1 0,-5 5 0,0 0 0,1 0 0,-1 1 0,2 0 0,-6 11 0,3-1 0,1 0 0,1 1 0,1 0 0,1 0 0,-3 38 0,9 105 0,0-76 0,-5 61 0,5 115 0,-3-259 0,1 0 0,-1 1 0,1-1 0,0 0 0,-1 0 0,1 0 0,1 0 0,-1 0 0,0 0 0,1 0 0,-1 0 0,1-1 0,3 5 0,-5-7 0,1 1 0,0-1 0,-1 0 0,1 1 0,-1-1 0,1 0 0,0 1 0,-1-1 0,1 0 0,-1 0 0,1 1 0,0-1 0,-1 0 0,1 0 0,0 0 0,0 0 0,-1 0 0,1 0 0,0 0 0,-1 0 0,1 0 0,0 0 0,-1 0 0,2-1 0,0 0 0,-1 0 0,1 0 0,0 0 0,-1 0 0,1-1 0,0 1 0,-1-1 0,0 1 0,1-1 0,-1 0 0,0 1 0,2-3 0,10-19 0,-2 0 0,0-1 0,-1 0 0,-1-1 0,-1 0 0,4-27 0,-4 9 0,-2 0 0,0-81 0,-4 96 0,1 1 0,1 0 0,2 0 0,0 0 0,14-34 0,10-42 0,-29 99 0,1-1 0,-1 1 0,1 0 0,0 0 0,0 0 0,0 0 0,1 0 0,-1 1 0,1-1 0,5-4 0,-8 7 0,1 0 0,0 1 0,-1-1 0,1 1 0,0-1 0,0 1 0,-1-1 0,1 1 0,0 0 0,0-1 0,0 1 0,0 0 0,0-1 0,-1 1 0,1 0 0,0 0 0,0 0 0,0 0 0,0 0 0,0 0 0,1 0 0,0 1 0,-1 0 0,0 0 0,1-1 0,-1 1 0,0 0 0,0 0 0,0 0 0,0 0 0,0 1 0,0-1 0,0 0 0,-1 0 0,1 1 0,0-1 0,0 0 0,-1 1 0,1-1 0,0 3 0,5 20 0,-2 1 0,0 1 0,-1-1 0,-1 0 0,-2 1 0,-5 47 0,2 0 0,0-33 0,-13 72 0,8-71 0,-4 66 0,12-97 0,0 1 0,-1-1 0,-1 1 0,0-1 0,0 1 0,-1-1 0,0 0 0,-1 0 0,-5 10 0,5-15 0,1 1 0,-1-1 0,0 0 0,0 0 0,-1 0 0,1-1 0,-1 1 0,0-1 0,-1 0 0,1-1 0,0 1 0,-1-1 0,0 0 0,0-1 0,-12 5 0,-34 6 0,-105 13 0,148-25 0,2 0 0,0 0 0,1 0 0,-1 1 0,1 0 0,0 0 0,-1 0 0,1 1 0,0 0 0,0 0 0,1 1 0,-1 0 0,1 0 0,-1 0 0,1 0 0,-4 6 0,2-2 0,1 1 0,0 0 0,1 0 0,0 0 0,1 1 0,0-1 0,0 1 0,-4 20 0,3-11 0,2-10 0,0 1 0,1 0 0,0 0 0,1 0 0,-1 19 0,2-26 0,0-1 0,1 0 0,-1 0 0,1 0 0,0 0 0,-1 0 0,1 0 0,0 0 0,0 0 0,0 0 0,0 0 0,1 0 0,-1 0 0,0-1 0,1 1 0,-1 0 0,1-1 0,0 0 0,-1 1 0,1-1 0,0 0 0,0 0 0,0 0 0,0 0 0,0 0 0,0 0 0,0 0 0,0-1 0,0 1 0,0-1 0,0 0 0,1 1 0,1-1 0,0 0 0,0 0 0,0 0 0,0-1 0,-1 1 0,1-1 0,0 1 0,-1-1 0,1 0 0,0-1 0,-1 1 0,1-1 0,-1 1 0,0-1 0,1 0 0,-1 0 0,5-6 0,5-3 0,-2-1 0,18-23 0,-2 3 0,8-9 0,-2-3 0,-2 0 0,-3-2 0,42-90 0,-50 98 0,-14 27 0,0 1 0,2-1 0,-1 1 0,1 0 0,1 1 0,-1 0 0,16-12 0,-20 18 0,-4-3 0,-9 4 0,-12 2 0,11 3 0,1 1 0,-1 0 0,0 0 0,1 1 0,0 0 0,0 1 0,1 0 0,-1 0 0,1 1 0,1 0 0,-8 9 0,-21 16 0,-5 1 0,23-17 0,0 0 0,-1-2 0,-1 0 0,-1-1 0,0-1 0,0-1 0,-32 11 0,38-17 0,0-1 0,0 2 0,1 0 0,-21 13 0,31-17 0,0 1 0,0 1 0,0-1 0,1 0 0,-1 1 0,1 0 0,0 0 0,0 0 0,0 0 0,1 0 0,-1 1 0,1-1 0,0 1 0,1 0 0,-1-1 0,1 1 0,0 0 0,-1 6 0,-3 36 0,5-36 0,-1-1 0,0 1 0,0-1 0,-1 0 0,0 1 0,-1-1 0,0 0 0,-1-1 0,0 1 0,-1-1 0,0 1 0,-8 10 0,-16 20 0,25-31 0,-2 0 0,1-1 0,-1 0 0,-1 0 0,1-1 0,-1 0 0,-1 0 0,1 0 0,-1-1 0,0 0 0,-1-1 0,1 0 0,-14 6 0,21-9 0,14 0 0,40 0 0,71-5 0,-103 0 0,1-2 0,-1 0 0,0-1 0,0-1 0,25-13 0,3 0 0,-42 17 0,1-1 0,-1 0 0,0-1 0,0 0 0,-1 0 0,1 0 0,-1-1 0,0 0 0,-1 0 0,1 0 0,-1-1 0,4-7 0,9-16 0,23-51 0,-18 33 0,60-88 0,-59 100 0,-1 0 0,-1-2 0,23-58 0,-45 95 0,1 0 0,0 0 0,-1 0 0,0-1 0,1 1 0,-1 0 0,0 0 0,0-1 0,0 1 0,0 0 0,0-1 0,0 1 0,0 0 0,0 0 0,0-1 0,0 1 0,-1 0 0,0-2 0,1 3 0,-1-1 0,1 1 0,-1-1 0,1 1 0,-1 0 0,1-1 0,-1 1 0,1 0 0,-1-1 0,0 1 0,1 0 0,-1 0 0,0-1 0,1 1 0,-1 0 0,0 0 0,1 0 0,-1 0 0,0 0 0,1 0 0,-1 0 0,0 0 0,1 0 0,-2 1 0,-2 0 0,-1 0 0,0 1 0,1-1 0,0 1 0,-1 0 0,1 1 0,0-1 0,-7 6 0,-29 30 0,2 2 0,-58 77 0,67-80 0,-58 77 0,-47 58 0,105-140 0,0-1 0,-3-2 0,-38 29 0,54-46 0,-31 24 0,45-34 0,0 0 0,0 1 0,0-1 0,0 0 0,0 1 0,0 0 0,0-1 0,1 1 0,-1 0 0,1 0 0,0 0 0,0 0 0,0 0 0,1 0 0,-1 3 0,1-4 0,0 0 0,0-1 0,0 1 0,1-1 0,-1 1 0,1-1 0,0 1 0,-1-1 0,1 1 0,0-1 0,0 0 0,0 1 0,-1-1 0,2 0 0,-1 0 0,0 1 0,0-1 0,0 0 0,0 0 0,1 0 0,-1-1 0,0 1 0,1 0 0,-1 0 0,1-1 0,-1 1 0,1-1 0,2 1 0,56 11 0,-34-8 0,-7 1 0,-4-1 0,0 0 0,0-1 0,0-1 0,1 0 0,21-1 0,-33-1 0,-1 0 0,0-1 0,1 1 0,-1-1 0,0 0 0,0 0 0,0 0 0,0 0 0,0-1 0,0 1 0,0-1 0,0 0 0,-1 0 0,1 0 0,-1 0 0,1 0 0,-1 0 0,0-1 0,0 1 0,0-1 0,0 0 0,0 1 0,0-1 0,-1 0 0,0 0 0,1 0 0,-1 0 0,0-1 0,-1 1 0,1 0 0,0-4 0,9-82 0,-8 64 0,1 1 0,8-33 0,-8 47 0,0 0 0,1 0 0,0 1 0,0 0 0,1 0 0,0 0 0,1 1 0,0-1 0,9-8 0,36-40 0,-4 5 0,93-81 0,-128 123 5,-1-1 0,0-1-1,0 0 1,-1 0 0,-1-1-1,0 0 1,13-25-1,-3-2-93,17-61 0,-5 16-1135,-22 62-5602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9:52.435"/>
    </inkml:context>
    <inkml:brush xml:id="br0">
      <inkml:brushProperty name="width" value="0.1" units="cm"/>
      <inkml:brushProperty name="height" value="0.1" units="cm"/>
      <inkml:brushProperty name="color" value="#CC912C"/>
      <inkml:brushProperty name="inkEffects" value="gold"/>
      <inkml:brushProperty name="anchorX" value="0"/>
      <inkml:brushProperty name="anchorY" value="0"/>
      <inkml:brushProperty name="scaleFactor" value="0.5"/>
    </inkml:brush>
  </inkml:definitions>
  <inkml:trace contextRef="#ctx0" brushRef="#br0">1014 79 24575,'0'0'0,"-7"0"0,-9 0 0,-7 0 0,-6 0 0,-5 0 0,-2 0 0,-3 0 0,0 0 0,1 0 0,-1 0 0,1 0 0,0 0 0,0 0 0,1 0 0,-1 0 0,1 0 0,0 0 0,-1 0 0,1 0 0,0 0 0,-1 0 0,1 7 0,0 1 0,-1 0 0,9 6 0,-1-2 0,7 6 0,0-3 0,5 5 0,-2-3 0,4 4 0,3 4 0,5 4 0,3 3 0,2 3 0,3 1 0,7-5 0,9-8 0,1-1 0,5-5 0,4-5 0,5-5 0,3-3 0,2-2 0,1-2 0,1-1 0,0 0 0,0 0 0,1 0 0,-2 1 0,1 0 0,0-1 0,-1 1 0,0 0 0,1 0 0,-1 0 0,0 0 0,1 0 0,-1 1 0,0-1 0,0 0 0,1 0 0,-1 0 0,1 0 0,-1 0 0,-7-8 0,-8-7 0,0 0 0,-6-7 0,-4-4 0,-5-4 0,-3-4 0,-3-1 0,0-3 0,-2 0 0,-8 7 0,-7 8 0,-7 8 0,-7 6 0,-4 5 0,-3 3 0,-1-5 0,-1 0 0,0 0 0,0 1 0,1 1 0,0 2 0,1 1 0,-1 1 0,1 0 0,0 0 0,-1 0 0,1 0 0,0 1 0,-1-1 0,1 0 0,0 7 0,-1 8 0,8 8 0,1-2 0,7 5 0,-2-5 0,7 4 0,3 1 0,6 4 0,3 2 0,3 3 0,9-6 0,9 1 0,8-7 0,6-7 0,4-5 0,3-6 0,2-2 0,0-3 0,0-1 0,-1 0 0,1 0 0,-1 0 0,-1 0 0,1 1 0,-1-1 0,1 1 0,-1 0 0,0 0 0,-7-7 0,-1 0 0,-6-8 0,0 0 0,2 3 0,3 3 0,-4-5 0,-5-4 0,1 1 0,-4-5 0,-4-4 0,-5-4 0,-10 5 0,-3-3 0,-8 6 0,-8 6 0,-6 5 0,-5 5 0,-3 3 0,-2 2 0,0 2 0,-1 0 0,0 0 0,1 0 0,0 0 0,0-1 0,1 0 0,-1 0 0,1 0 0,0 0 0,7 8 0,8 7 0,-1 0 0,7 7 0,5 4 0,4 4 0,10-3 0,11-7 0,9-5 0,7-6 0,4-4 0,4-4 0,1-1 0,0-1 0,0 0 0,0 0 0,0 0 0,-9-7 0,0 0 0,0 0 0,1 1 0,-6-5 0,-6-6 0,-6-6 0,-5-6 0,-12 4 0,-10 4 0,-9 7 0,-8 6 0,-3 4 0,-4 3 0,6 9 0,1 2 0,7 8 0,6 5 0,0-1 0,4 4 0,-3-4 0,2 2 0,-3-4 0,2 3 0,3 2 0,-3-3 0,-5 4 0,3 1 0,-4-3 0,3 2 0,12-5 0,8-20 0,0 1 0,-1 0 0,0 0 0,0 0 0,1-1 0,-1 1 0,0 0 0,1 0 0,-1-1 0,1 1 0,-1 0 0,1 0 0,-1-1 0,1 1 0,-1-1 0,1 1 0,0 0 0,-1-1 0,1 1 0,1 0 0,23 9 0,8-5 0,6-2 0,3-2 0,0-2 0,-1 1 0,-1-1 0,-8-8 0,-1 1 0,-8-7 0,-7-7 0,-6-6 0,-5-4 0,-3-3 0,-2-2 0,-9 6 0,-7 8 0,-8 7 0,1-1 0,-3 5 0,-3-4 0,-4 2 0,-1 3 0,-2 4 0,-1 2 0,-1 3 0,0 1 0,0 1 0,1 0 0,-1 1 0,0-1 0,1 1 0,0-1 0,-1 8 0,1-1 0,0 1 0,7 6 0,0-2 0,8 6 0,6 5 0,5 5 0,14-3 0,2 2 0,10-5 0,8-6 0,5-4 0,6-6 0,2-3 0,2-2 0,0-2 0,1 0 0,0 0 0,-1 0 0,0 1 0,0-1 0,-1 1 0,1 0 0,-1 0 0,0 0 0,1 0 0,-1 0 0,0 0 0,-7-8 0,0 0 0,-1 1 0,2-7 0,2 2 0,-6-6 0,-6-5 0,0 2 0,-5-3 0,-4-4 0,-5-2 0,-2-4 0,-4-1 0,0-2 0,-9 7 0,-1 0 0,-7 7 0,-6 7 0,-6-2 0,-5 4 0,-2 4 0,-2 4 0,-1 2 0,-1 2 0,1 2 0,-8 0 0,0 1 0,-7-1 0,2 1 0,1-1 0,4 1 0,2 6 0,3 1 0,10 8 0,1 5 0,8 6 0,6 5 0,7 3 0,4 2 0,3 2 0,10-8 0,8-8 0,8-7 0,7-7 0,3-5 0,3-3 0,2-1 0,0-2 0,-8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9:53.997"/>
    </inkml:context>
    <inkml:brush xml:id="br0">
      <inkml:brushProperty name="width" value="0.1" units="cm"/>
      <inkml:brushProperty name="height" value="0.1" units="cm"/>
      <inkml:brushProperty name="color" value="#CC912C"/>
      <inkml:brushProperty name="inkEffects" value="gold"/>
      <inkml:brushProperty name="anchorX" value="1876.28735"/>
      <inkml:brushProperty name="anchorY" value="1042.08594"/>
      <inkml:brushProperty name="scaleFactor" value="0.5"/>
    </inkml:brush>
  </inkml:definitions>
  <inkml:trace contextRef="#ctx0" brushRef="#br0">0 0 24575,'0'0'0,"0"7"0,0 9 0,8-1 0,0 6 0,7-2 0,-1 3 0,-2 4 0,-3 4 0,5-5 0,-3 3 0,-1-7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9:55.208"/>
    </inkml:context>
    <inkml:brush xml:id="br0">
      <inkml:brushProperty name="width" value="0.1" units="cm"/>
      <inkml:brushProperty name="height" value="0.1" units="cm"/>
      <inkml:brushProperty name="color" value="#CC912C"/>
      <inkml:brushProperty name="inkEffects" value="gold"/>
      <inkml:brushProperty name="anchorX" value="505.87354"/>
      <inkml:brushProperty name="anchorY" value="-458.07928"/>
      <inkml:brushProperty name="scaleFactor" value="0.5"/>
    </inkml:brush>
  </inkml:definitions>
  <inkml:trace contextRef="#ctx0" brushRef="#br0">1 0 24575,'0'0'0,"0"7"0,0 9 0,0 6 0,0 7 0,0 5 0,0 2 0,0 2 0,0 1 0,0 0 0,0 0 0,0-8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9:57.242"/>
    </inkml:context>
    <inkml:brush xml:id="br0">
      <inkml:brushProperty name="width" value="0.1" units="cm"/>
      <inkml:brushProperty name="height" value="0.1" units="cm"/>
      <inkml:brushProperty name="color" value="#CC912C"/>
      <inkml:brushProperty name="inkEffects" value="gold"/>
      <inkml:brushProperty name="anchorX" value="-764.12653"/>
      <inkml:brushProperty name="anchorY" value="-2057.43579"/>
      <inkml:brushProperty name="scaleFactor" value="0.5"/>
    </inkml:brush>
  </inkml:definitions>
  <inkml:trace contextRef="#ctx0" brushRef="#br0">226 0 24575,'0'0'0,"-7"0"0,-2 8 0,-6-1 0,1 8 0,-6-1 0,3 6 0,-4 4 0,-4-3 0,3 4 0,-2-4 0,4 1 0,4 4 0,6 3 0,4-4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19:59.012"/>
    </inkml:context>
    <inkml:brush xml:id="br0">
      <inkml:brushProperty name="width" value="0.1" units="cm"/>
      <inkml:brushProperty name="height" value="0.1" units="cm"/>
      <inkml:brushProperty name="color" value="#CC912C"/>
      <inkml:brushProperty name="inkEffects" value="gold"/>
      <inkml:brushProperty name="anchorX" value="731.07617"/>
      <inkml:brushProperty name="anchorY" value="-1043.98511"/>
      <inkml:brushProperty name="scaleFactor" value="0.5"/>
    </inkml:brush>
  </inkml:definitions>
  <inkml:trace contextRef="#ctx0" brushRef="#br0">1 1 24575,'0'0'0,"6"0"0,10 0 0,7 0 0,6 0 0,5 0 0,3 0 0,1 0 0,1 0 0,-1 0 0,1 0 0,-1 0 0,0 0 0,0 0 0,0 0 0,-8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00.843"/>
    </inkml:context>
    <inkml:brush xml:id="br0">
      <inkml:brushProperty name="width" value="0.1" units="cm"/>
      <inkml:brushProperty name="height" value="0.1" units="cm"/>
      <inkml:brushProperty name="color" value="#CC912C"/>
      <inkml:brushProperty name="inkEffects" value="gold"/>
      <inkml:brushProperty name="anchorX" value="-1020.08313"/>
      <inkml:brushProperty name="anchorY" value="-2313.98511"/>
      <inkml:brushProperty name="scaleFactor" value="0.5"/>
    </inkml:brush>
  </inkml:definitions>
  <inkml:trace contextRef="#ctx0" brushRef="#br0">1 0 24575,'0'0'0,"6"0"0,10 0 0,7 0 0,-2 7 0,5 1 0,3 7 0,2-1 0,-4 6 0,1-4 0,2-2 0,1-4 0,-5 4 0,2 4 0,1-1 0,1-3 0,-4-4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01.969"/>
    </inkml:context>
    <inkml:brush xml:id="br0">
      <inkml:brushProperty name="width" value="0.1" units="cm"/>
      <inkml:brushProperty name="height" value="0.1" units="cm"/>
      <inkml:brushProperty name="color" value="#CC912C"/>
      <inkml:brushProperty name="inkEffects" value="gold"/>
      <inkml:brushProperty name="anchorX" value="-2697.3418"/>
      <inkml:brushProperty name="anchorY" value="-3761.2998"/>
      <inkml:brushProperty name="scaleFactor" value="0.5"/>
    </inkml:brush>
  </inkml:definitions>
  <inkml:trace contextRef="#ctx0" brushRef="#br0">1 1 24575,'0'0'0,"6"0"0,10 0 0,7 0 0,6 0 0,5 0 0,2 7 0,2 0 0,1 1 0,0-2 0,-7 6 0,-2-1 0,0 6 0,2-3 0,-7 6 0,-6 4 0,-6-3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2:46.236"/>
    </inkml:context>
    <inkml:brush xml:id="br0">
      <inkml:brushProperty name="width" value="0.3" units="cm"/>
      <inkml:brushProperty name="height" value="0.6" units="cm"/>
      <inkml:brushProperty name="color" value="#B973AF"/>
      <inkml:brushProperty name="tip" value="rectangle"/>
      <inkml:brushProperty name="rasterOp" value="maskPen"/>
      <inkml:brushProperty name="ignorePressure" value="1"/>
    </inkml:brush>
  </inkml:definitions>
  <inkml:trace contextRef="#ctx0" brushRef="#br0">1074 2,'69'-1,"82"3,-147-1,1 0,0 0,0 1,-1 0,1-1,-1 2,0-1,0 0,0 1,0 0,0 0,0 0,-1 0,1 1,-1-1,0 1,0 0,0 0,-1 0,1 0,-1 1,0-1,0 1,2 8,3 9,-2 1,0-1,3 46,-4 286,-7-179,3 460,1-611,1 0,2-1,7 27,-5-22,6 48,-10-53,2-1,1 0,0 0,2 0,0-1,2 0,13 26,-16-38,0 0,0 0,1 0,13 13,21 28,-37-45,-1 1,0 0,0 0,0 1,-1-1,0 0,0 1,0 0,-1-1,0 1,0 6,-2-10,1 0,-1-1,1 1,-1-1,0 1,0-1,0 1,0-1,0 0,0 0,-1 1,1-1,-1 0,0 0,0 0,1 0,-1-1,0 1,-1-1,1 1,0-1,0 1,-1-1,1 0,0 0,-1 0,1-1,-1 1,1 0,-6 0,-24 3,0-1,-1-2,-62-5,20 0,69 4,1 0,-1 0,0 0,1-1,-1 0,0 0,1-1,0 1,-1-1,1-1,0 1,0-1,-10-6,12 6,0-1,0 0,0 0,0 0,1 0,-1-1,1 1,0-1,0 0,1 1,0-1,0 0,0 0,0 0,1 0,-1-8,4-236,1 81,-4-542,-1 687,-2-1,0 0,-8-25,4 21,-4-48,7 2,8-112,-4 182,1 1,0-1,0 0,0 0,0 1,1-1,-1 1,1-1,0 1,0 0,0 0,0-1,1 1,-1 1,1-1,0 0,-1 1,1-1,1 1,-1 0,0 0,0 0,1 0,-1 1,1 0,0-1,-1 1,1 0,0 1,4-1,14-2,1 1,-1 2,1 0,25 4,-8-1,-21-3,-8 0,0 1,0-1,0 2,0-1,19 7,-27-7,1 1,-1-1,0 1,0 0,-1 0,1 0,0 0,-1 1,1-1,-1 1,0-1,0 1,0 0,0 0,0 0,0 0,-1 0,0 0,1 1,-1-1,-1 0,1 1,0 3,3 29,-1 1,-2 0,-7 57,1 3,4 599,2-361,-1-335,0 0,0-1,0 1,0 0,0 0,0 0,0 0,0 0,0 0,0 0,0 0,0 0,0 0,-1 0,1 0,0 0,0 0,0 0,0 0,0 0,0 0,0 0,0 0,0 0,0 0,0 0,0 0,-1 0,1 0,0 0,0 0,0 0,0 0,0 0,0 0,0 0,0 0,0 0,0 0,0 0,0 0,-1 0,1 0,0 0,0 0,0 0,0 0,0 0,0 0,-7-14,-6-22,-18-145,24 148,2 0,1 0,1-53,-1-7,-13 1,11 68,1 0,-2-26,6 34,-1 0,-1 0,0 1,-1-1,-1 1,0 0,-1 0,-16-27,18 35,0 0,-1 0,0 1,0 0,0 0,-1 0,0 1,-1-1,1 2,-1-1,0 1,0 0,0 0,0 1,-1-1,1 2,-1-1,0 1,-10-1,-59-2,-115 8,49 1,-677-4,794-4,26 4,0-1,0 1,0-1,0 1,-1 0,1-1,1 1,-1 0,0-1,0 1,0 0,0-1,0 1,0 0,0-1,0 1,0 0,1-1,-1 1,0 0,0 0,0-1,1 1,-1 0,0 0,0-1,1 1,-1 0,0 0,1 0,-1-1,0 1,1 0,-1 0,0 0,1 0,46-22,-15 12,1 2,0 1,0 1,1 2,0 2,56 2,45-3,-11-15,20 0,-5 17,-83 3,-1-3,97-14,-51 1,1 4,203 9,-139 4,395-4,-550 1,0 1,1 0,21 4,-9 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04.134"/>
    </inkml:context>
    <inkml:brush xml:id="br0">
      <inkml:brushProperty name="width" value="0.1" units="cm"/>
      <inkml:brushProperty name="height" value="0.1" units="cm"/>
      <inkml:brushProperty name="color" value="#CC912C"/>
      <inkml:brushProperty name="inkEffects" value="gold"/>
      <inkml:brushProperty name="anchorX" value="-4408.64258"/>
      <inkml:brushProperty name="anchorY" value="-5179.08643"/>
      <inkml:brushProperty name="scaleFactor" value="0.5"/>
    </inkml:brush>
  </inkml:definitions>
  <inkml:trace contextRef="#ctx0" brushRef="#br0">0 0 24575,'0'0'0,"0"7"0,8 2 0,0 6 0,7-1 0,-1 6 0,-2 4 0,5-2 0,-3 3 0,4-5 0,-2 3 0,-4-5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05.897"/>
    </inkml:context>
    <inkml:brush xml:id="br0">
      <inkml:brushProperty name="width" value="0.1" units="cm"/>
      <inkml:brushProperty name="height" value="0.1" units="cm"/>
      <inkml:brushProperty name="color" value="#CC912C"/>
      <inkml:brushProperty name="inkEffects" value="gold"/>
      <inkml:brushProperty name="anchorX" value="-5812.94971"/>
      <inkml:brushProperty name="anchorY" value="-6645.81689"/>
      <inkml:brushProperty name="scaleFactor" value="0.5"/>
    </inkml:brush>
  </inkml:definitions>
  <inkml:trace contextRef="#ctx0" brushRef="#br0">215 0 24575,'0'0'0,"-7"0"0,-9 0 0,-7 0 0,-6 0 0,-5 0 0,-2 0 0,-2 0 0,6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07.356"/>
    </inkml:context>
    <inkml:brush xml:id="br0">
      <inkml:brushProperty name="width" value="0.1" units="cm"/>
      <inkml:brushProperty name="height" value="0.1" units="cm"/>
      <inkml:brushProperty name="color" value="#CC912C"/>
      <inkml:brushProperty name="inkEffects" value="gold"/>
      <inkml:brushProperty name="anchorX" value="-4328.80566"/>
      <inkml:brushProperty name="anchorY" value="-5375.81689"/>
      <inkml:brushProperty name="scaleFactor" value="0.5"/>
    </inkml:brush>
  </inkml:definitions>
  <inkml:trace contextRef="#ctx0" brushRef="#br0">521 1 24575,'0'0'0,"0"6"0,0 10 0,-7 0 0,-9-2 0,-6-4 0,-8-2 0,4 4 0,-3-3 0,-1 0 0,-3-3 0,-1-2 0,-2-2 0,-1-1 0,7 7 0,1-1 0,-1 1 0,5 5 0,0-1 0,-2-2 0,-2-2 0,4-3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10.089"/>
    </inkml:context>
    <inkml:brush xml:id="br0">
      <inkml:brushProperty name="width" value="0.1" units="cm"/>
      <inkml:brushProperty name="height" value="0.1" units="cm"/>
      <inkml:brushProperty name="color" value="#CC912C"/>
      <inkml:brushProperty name="inkEffects" value="gold"/>
      <inkml:brushProperty name="anchorX" value="-2538.38184"/>
      <inkml:brushProperty name="anchorY" value="-4289.96777"/>
      <inkml:brushProperty name="scaleFactor" value="0.5"/>
    </inkml:brush>
  </inkml:definitions>
  <inkml:trace contextRef="#ctx0" brushRef="#br0">1 1 24575,'0'0'0,"0"6"0,0 10 0,0 7 0,0 7 0,0 3 0,0 4 0,0 1 0,0 0 0,0 1 0,0-8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11.563"/>
    </inkml:context>
    <inkml:brush xml:id="br0">
      <inkml:brushProperty name="width" value="0.1" units="cm"/>
      <inkml:brushProperty name="height" value="0.1" units="cm"/>
      <inkml:brushProperty name="color" value="#CC912C"/>
      <inkml:brushProperty name="inkEffects" value="gold"/>
      <inkml:brushProperty name="anchorX" value="-3808.38208"/>
      <inkml:brushProperty name="anchorY" value="-5851.67627"/>
      <inkml:brushProperty name="scaleFactor" value="0.5"/>
    </inkml:brush>
  </inkml:definitions>
  <inkml:trace contextRef="#ctx0" brushRef="#br0">0 0 24575,'0'0'0,"7"0"0,9 0 0,7 0 0,6 0 0,4 0 0,4 0 0,1 0 0,-7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12.852"/>
    </inkml:context>
    <inkml:brush xml:id="br0">
      <inkml:brushProperty name="width" value="0.1" units="cm"/>
      <inkml:brushProperty name="height" value="0.1" units="cm"/>
      <inkml:brushProperty name="color" value="#CC912C"/>
      <inkml:brushProperty name="inkEffects" value="gold"/>
      <inkml:brushProperty name="anchorX" value="-5292.39648"/>
      <inkml:brushProperty name="anchorY" value="-7121.67627"/>
      <inkml:brushProperty name="scaleFactor" value="0.5"/>
    </inkml:brush>
  </inkml:definitions>
  <inkml:trace contextRef="#ctx0" brushRef="#br0">1 1 24575,'0'0'0,"6"0"0,10 0 0,0 7 0,5 1 0,-2 6 0,4 0 0,-5 6 0,-3 4 0,-6-3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46.605"/>
    </inkml:context>
    <inkml:brush xml:id="br0">
      <inkml:brushProperty name="width" value="0.05" units="cm"/>
      <inkml:brushProperty name="height" value="0.05" units="cm"/>
      <inkml:brushProperty name="color" value="#FFCC99"/>
    </inkml:brush>
  </inkml:definitions>
  <inkml:trace contextRef="#ctx0" brushRef="#br0">172 76 24575,'3'8'0,"-1"0"0,1-1 0,1 1 0,-1-1 0,1 0 0,1 0 0,9 12 0,-8-12 0,1-1 0,0 0 0,1 0 0,-1 0 0,1-1 0,0 0 0,1-1 0,-1 0 0,1 0 0,17 4 0,-5-2 0,0-1 0,0-2 0,38 3 0,-33-6 0,44 4 0,-67-3 0,1-1 0,-1 1 0,0 0 0,0 0 0,1 0 0,-1 0 0,0 1 0,0 0 0,0-1 0,-1 1 0,1 0 0,0 0 0,-1 0 0,1 1 0,-1-1 0,1 0 0,1 4 0,-4-5 0,1 0 0,-1-1 0,0 1 0,0 0 0,1 0 0,-1 0 0,0 0 0,0 0 0,0-1 0,0 1 0,0 0 0,0 0 0,0 0 0,-1 0 0,1 0 0,0-1 0,0 1 0,-1 0 0,1 0 0,0 0 0,-1-1 0,1 1 0,-1 0 0,1 0 0,-1-1 0,1 1 0,-1 0 0,1-1 0,-1 1 0,0-1 0,1 1 0,-1-1 0,0 1 0,0-1 0,1 1 0,-1-1 0,0 0 0,0 1 0,0-1 0,1 0 0,-1 0 0,0 0 0,0 0 0,0 1 0,-1-1 0,-44 8 0,45-8 0,-20 3 0,0 1 0,1 1 0,-1 1 0,1 1 0,0 1 0,0 0 0,-32 21 0,22-13 0,18-11 0,-1 0 0,0 0 0,0-2 0,0 1 0,0-1 0,-1-1 0,-18 0 0,-98-3 0,90-1 0,45 3 0,39 1 0,0-2 0,0-2 0,0-2 0,44-9 0,-22-6 0,-34 8 0,0 2 0,0 2 0,1 1 0,49-4 0,15 11 0,-166 0 0,-76-2 0,129 0 0,0-1 0,0 0 0,0-1 0,1-1 0,-1-1 0,1 0 0,-16-8 0,24 8 0,-1 0 0,1-1 0,0 0 0,1 0 0,0-1 0,0 0 0,0 0 0,1 0 0,0-1 0,0 1 0,1-1 0,0 0 0,0-1 0,-3-11 0,2 7 0,0 1 0,-1 1 0,0-1 0,-1 1 0,0 0 0,-9-10 0,-13-17 0,25 31 0,0 0 0,-1 0 0,0 1 0,-1-1 0,1 1 0,-13-9 0,18 15 0,-1 0 0,1 0 0,0-1 0,-1 1 0,1 0 0,-1 0 0,1 0 0,-1 0 0,1 0 0,-1 0 0,1 1 0,0-1 0,-1 0 0,1 0 0,-1 0 0,1 0 0,0 0 0,-1 1 0,1-1 0,-1 0 0,1 0 0,0 1 0,-1-1 0,1 0 0,0 0 0,-1 1 0,1-1 0,0 0 0,0 1 0,-1-1 0,1 0 0,0 1 0,0-1 0,0 1 0,-1-1 0,1 0 0,0 1 0,0-1 0,0 1 0,0-1 0,0 1 0,0-1 0,0 1 0,0-1 0,0 0 0,0 1 0,0 0 0,-1 22 0,2-11 0,1 0 0,1-1 0,0 1 0,1-1 0,0 0 0,0 0 0,1-1 0,12 19 0,-2-6 0,1 0 0,31 32 0,-40-49 0,1 0 0,0 0 0,0-1 0,0 1 0,0-2 0,1 1 0,0-1 0,13 3 0,39 22 0,-50-23-136,0 0-1,1-1 1,0 0-1,0-1 1,0 0-1,0-1 1,0 0-1,1-1 0,23 1 1,-6-1-6690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53.636"/>
    </inkml:context>
    <inkml:brush xml:id="br0">
      <inkml:brushProperty name="width" value="0.05" units="cm"/>
      <inkml:brushProperty name="height" value="0.05" units="cm"/>
      <inkml:brushProperty name="color" value="#FFCC99"/>
    </inkml:brush>
  </inkml:definitions>
  <inkml:trace contextRef="#ctx0" brushRef="#br0">1 1 24575,'0'12'0,"-1"6"0,2 0 0,5 35 0,-6-49 0,1 0 0,0 0 0,0 0 0,1 0 0,-1-1 0,1 1 0,0 0 0,0-1 0,0 1 0,1-1 0,-1 1 0,1-1 0,-1 0 0,1 0 0,0 0 0,1-1 0,-1 1 0,5 2 0,-8-4 0,1 0 0,0-1 0,1 1 0,-1 0 0,0-1 0,0 1 0,0-1 0,0 1 0,0-1 0,0 1 0,1-1 0,-1 0 0,0 0 0,0 0 0,1 0 0,-1 0 0,0 0 0,0 0 0,1 0 0,-1 0 0,0 0 0,0-1 0,0 1 0,1 0 0,-1-1 0,0 1 0,0-1 0,0 0 0,0 1 0,0-1 0,0 0 0,0 0 0,0 1 0,0-1 0,0 0 0,-1 0 0,1 0 0,0 0 0,0 0 0,-1 0 0,1 0 0,-1 0 0,1-1 0,0-1 0,1-6 0,1 0 0,-2 0 0,1-1 0,0-18 0,-1 7 0,15-6 0,-7 14 0,-26 24 0,3 4-1365,1 3-5461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0:57.120"/>
    </inkml:context>
    <inkml:brush xml:id="br0">
      <inkml:brushProperty name="width" value="0.05" units="cm"/>
      <inkml:brushProperty name="height" value="0.05" units="cm"/>
      <inkml:brushProperty name="color" value="#FFCC99"/>
    </inkml:brush>
  </inkml:definitions>
  <inkml:trace contextRef="#ctx0" brushRef="#br0">1 115 24575,'64'1'0,"-20"1"0,81-9 0,-112 6 0,0-2 0,0 0 0,-1 0 0,0-1 0,1 0 0,-1-1 0,-1-1 0,1 0 0,-1-1 0,19-13 0,-23 14-124,0 1 0,0 0 0,1 1 0,0-1 0,0 1 0,0 1-1,1 0 1,-1 0 0,1 0 0,15-1 0,4 0-6702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01.587"/>
    </inkml:context>
    <inkml:brush xml:id="br0">
      <inkml:brushProperty name="width" value="0.05" units="cm"/>
      <inkml:brushProperty name="height" value="0.05" units="cm"/>
      <inkml:brushProperty name="color" value="#FFCC99"/>
    </inkml:brush>
  </inkml:definitions>
  <inkml:trace contextRef="#ctx0" brushRef="#br0">77 0 24575,'-1'96'0,"4"107"0,-3-199 0,0-1 0,1 1 0,0 0 0,0 0 0,0-1 0,1 1 0,-1-1 0,1 1 0,0-1 0,-1 1 0,2-1 0,-1 0 0,0 0 0,1 0 0,-1 0 0,1-1 0,0 1 0,0-1 0,0 1 0,0-1 0,0 0 0,1 0 0,-1-1 0,1 1 0,-1-1 0,1 1 0,-1-1 0,1 0 0,0 0 0,5 0 0,13 2 0,0-2 0,0 0 0,0-1 0,28-4 0,-9 1 0,-4 2 0,-24 2 0,1-1 0,-1-1 0,1 0 0,-1 0 0,17-6 0,-27 6 0,0 0 0,1 0 0,-1-1 0,0 1 0,0-1 0,0 0 0,0 0 0,0 0 0,-1-1 0,1 1 0,0-1 0,-1 1 0,0-1 0,0 0 0,0 0 0,0 0 0,0 0 0,0 0 0,-1 0 0,1-1 0,-1 1 0,0 0 0,0-1 0,0-5 0,0 5 0,0 1 0,0-1 0,-1 1 0,1-1 0,-1 1 0,0-1 0,0 0 0,0 1 0,-1-1 0,1 1 0,-1-1 0,0 1 0,0-1 0,0 1 0,-1 0 0,1-1 0,-1 1 0,0 0 0,0 0 0,0 0 0,0 0 0,0 0 0,0 1 0,-1-1 0,0 1 0,1-1 0,-1 1 0,-5-3 0,-1 1 0,0 0 0,0 1 0,-1 0 0,0 0 0,1 1 0,-1 0 0,0 1 0,0 0 0,-14 1 0,-245 7 0,262-6 0,-1 1 0,0 0 0,1 0 0,0 1 0,-1 0 0,1 0 0,0 0 0,0 1 0,1 0 0,-11 9 0,15-12 0,0 0 0,1 1 0,-1-1 0,0 1 0,1-1 0,-1 1 0,1 0 0,0-1 0,0 1 0,-1 0 0,1 0 0,0 0 0,0 0 0,1 0 0,-1 0 0,0 0 0,1 0 0,-1 0 0,1 0 0,0 1 0,0-1 0,0 0 0,0 0 0,0 0 0,0 1 0,0-1 0,1 0 0,-1 0 0,1 0 0,-1 0 0,1 0 0,0 0 0,0 0 0,0 0 0,0 0 0,0 0 0,1 0 0,-1-1 0,0 1 0,1-1 0,3 4 0,-1-2 0,1 1 0,0-1 0,0 0 0,0 0 0,0-1 0,1 1 0,-1-1 0,1 0 0,-1-1 0,1 1 0,0-1 0,11 0 0,78 0 0,-66-3 0,48 0-1365,-44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3:14.98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883 0,'6'0,"174"6,-153-3,-1 2,1 0,-1 2,42 15,-2-3,-58-18,1 1,-1 0,0 0,1 0,-1 1,0 1,-1-1,1 1,-1 0,1 1,-1 0,-1 0,1 0,6 8,-2 2,-1-1,-1 1,0 1,-1 0,-1 0,0 1,-1 0,-1 0,-1 0,3 20,-2 15,-2 0,-4 57,0-47,2-38,1-1,1-1,8 32,-4-26,4 47,-10 6,-1-56,0 1,1-1,2 1,8 36,-2-27,-2 1,-2 0,1 47,-7 113,-2-79,5 21,-5 131,2-265,1 0,-1 0,0-1,0 1,0 0,-1-1,1 1,-1-1,0 1,0-1,0 0,0 0,-1 0,1 0,-1 0,0-1,0 1,0-1,0 1,0-1,0 0,-1-1,1 1,-1 0,1-1,-1 0,0 0,1 0,-1 0,-5 0,-13 2,-1-2,0 0,1-2,-26-2,8 0,-13 3,38 1,0 0,0-1,0-1,0-1,0 0,-25-7,37 7,-1 0,1 0,0 0,0 0,0-1,0 0,0 1,1-1,-1 0,1-1,0 1,0 0,0 0,0-1,0 0,1 1,0-1,-1 0,1 1,1-1,-1 0,0-6,-1-12,1 0,4-41,-1 34,5-794,-9 483,1 321,-2 0,0 0,-1 0,0 1,-2 0,-10-25,7 23,2 0,1-1,0 0,-4-39,9 51,-2-25,4 27,1 19,35 145,1 12,-32-142,1-1,13 33,-10-31,12 49,-3 7,54 144,-47-150,-12-33,23 50,-15-49,-2 2,-3 0,21 91,-34-105,-1 1,-2 53,-17-145,-5-51,-12-193,26-114,9 327,-5-119,-30 53,32 143,-1 1,0-1,0 0,-5-10,6 19,1 1,0 0,-1-1,1 1,0 0,-1 0,0 0,1-1,-1 1,0 0,0 0,1 0,-1 0,0 0,0 0,0 0,0 1,0-1,0 0,-1 0,1 1,0-1,0 1,0-1,-1 1,1-1,0 1,-1 0,1 0,0 0,-1 0,1-1,0 2,0-1,-1 0,1 0,0 0,-1 1,1-1,0 0,0 1,-1 0,1-1,0 1,0-1,-1 2,-8 5,1 1,0 0,1 1,-14 16,-25 25,39-44,-7 8,-1-2,-1 0,0 0,-1-2,-33 15,-18 9,57-27,0-1,0 0,-1 0,0-1,0-1,-26 5,10-7,0-3,0 0,0-2,0-1,-48-13,41 10,-31-11,44 11,0 2,-1 0,-28-2,-99-12,98 11,-77-3,71 11,793 0,-323 1,-391 0,-1 1,0 0,0 2,1 0,26 9,90 44,-6-2,-44-20,-66-25,0-2,1 0,-1-1,2 0,-1-2,33 4,334-8,-179-4,-105 3,-80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05.348"/>
    </inkml:context>
    <inkml:brush xml:id="br0">
      <inkml:brushProperty name="width" value="0.05" units="cm"/>
      <inkml:brushProperty name="height" value="0.05" units="cm"/>
      <inkml:brushProperty name="color" value="#FFCC99"/>
    </inkml:brush>
  </inkml:definitions>
  <inkml:trace contextRef="#ctx0" brushRef="#br0">0 295 24575,'10'1'0,"-1"0"0,0 1 0,1 0 0,-1 1 0,0 0 0,0 0 0,0 1 0,13 7 0,26 11 0,-17-12 0,-16-6 0,0 0 0,-1 1 0,0 1 0,0 0 0,0 1 0,-1 0 0,0 1 0,20 16 0,-26-17 0,1-1 0,0 0 0,0-1 0,0 0 0,1 0 0,0-1 0,0 0 0,0 0 0,0-1 0,1-1 0,-1 1 0,1-1 0,-1-1 0,20 1 0,-24-2 0,0 1 0,0-1 0,0-1 0,0 1 0,0-1 0,0 1 0,0-2 0,0 1 0,-1 0 0,1-1 0,0 0 0,-1 0 0,1 0 0,-1-1 0,1 0 0,-1 0 0,0 0 0,0 0 0,-1 0 0,1-1 0,-1 1 0,1-1 0,-1 0 0,0 0 0,-1-1 0,1 1 0,-1-1 0,0 1 0,0-1 0,2-5 0,1-19 0,-2-1 0,0 1 0,-2-1 0,-1 0 0,-5-35 0,1-19 0,3 10-1365,1 41-5461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11.737"/>
    </inkml:context>
    <inkml:brush xml:id="br0">
      <inkml:brushProperty name="width" value="0.05" units="cm"/>
      <inkml:brushProperty name="height" value="0.05" units="cm"/>
      <inkml:brushProperty name="color" value="#FFCC99"/>
    </inkml:brush>
  </inkml:definitions>
  <inkml:trace contextRef="#ctx0" brushRef="#br0">0 205 24575,'0'2'0,"0"0"0,0 0 0,0 1 0,1-1 0,-1 0 0,0 0 0,1 0 0,-1 0 0,1 1 0,0-1 0,0 0 0,0 0 0,1 2 0,-2-4 0,1 1 0,0 0 0,-1-1 0,1 0 0,0 1 0,-1-1 0,1 1 0,0-1 0,-1 0 0,1 1 0,0-1 0,0 0 0,-1 0 0,1 0 0,0 1 0,0-1 0,-1 0 0,1 0 0,0 0 0,0 0 0,-1 0 0,1 0 0,0-1 0,1 1 0,5-3 0,1-1 0,-2 1 0,1-1 0,0 0 0,-1-1 0,7-5 0,4-2 0,30-19 0,-30 22 0,-1-2 0,0 0 0,-1 0 0,0-1 0,-1-1 0,20-22 0,-34 34 0,1 0 0,-1 1 0,1-1 0,0 0 0,-1 0 0,1 0 0,-1 0 0,0 0 0,1 0 0,-1 0 0,0 0 0,1 0 0,-1 0 0,0 0 0,0 0 0,0 0 0,0 0 0,0 0 0,0 0 0,0 0 0,-1 0 0,1 0 0,0 0 0,0 0 0,-1 0 0,0-1 0,1 1 0,-1 1 0,1 0 0,-1-1 0,0 1 0,1-1 0,-1 1 0,0 0 0,1 0 0,-1-1 0,0 1 0,0 0 0,1 0 0,-1 0 0,0 0 0,0 0 0,1 0 0,-1 0 0,0 0 0,1 0 0,-1 0 0,0 0 0,0 1 0,1-1 0,-1 0 0,0 0 0,1 1 0,-1-1 0,0 0 0,1 1 0,-1-1 0,1 1 0,-1-1 0,0 1 0,1-1 0,-1 2 0,-19 15 0,1 1 0,1 0 0,1 2 0,-18 25 0,33-43 0,1-1 0,0 1 0,-1 0 0,1-1 0,0 1 0,0 0 0,0 0 0,0 0 0,1 0 0,-1 0 0,0 0 0,1 0 0,-1 0 0,1 0 0,0 0 0,0 0 0,0 0 0,0 0 0,0 0 0,0 0 0,0 0 0,1 0 0,-1 0 0,1 0 0,-1 0 0,1 0 0,2 3 0,-1-3 0,0-1 0,0 1 0,0-1 0,0 0 0,0 0 0,0 0 0,0 0 0,0 0 0,1-1 0,-1 1 0,0-1 0,1 1 0,-1-1 0,0 0 0,1 0 0,-1 0 0,0 0 0,1 0 0,-1-1 0,0 1 0,1-1 0,-1 0 0,0 1 0,4-3 0,14-5 0,-1 0 0,35-22 0,-2 2 0,-45 24 0,0 1 0,0-1 0,0-1 0,-1 1 0,1-1 0,-1 0 0,0-1 0,-1 1 0,1-1 0,-1 0 0,7-13 0,-14 14 0,-10 8 0,-9 6 0,-73 49 0,58-34 0,-2-1 0,-50 22 0,263-117 0,-134 56 0,-30 12 0,0 0 0,0 0 0,0-1 0,-1 0 0,0-1 0,0 0 0,-1-1 0,1 0 0,-1 0 0,12-14 0,-15 15-4,-1 1 0,1-1 0,1 2 0,-1-1 0,1 1 0,0 0 0,13-6 0,5-3-1329,-5 1-5493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15.751"/>
    </inkml:context>
    <inkml:brush xml:id="br0">
      <inkml:brushProperty name="width" value="0.05" units="cm"/>
      <inkml:brushProperty name="height" value="0.05" units="cm"/>
      <inkml:brushProperty name="color" value="#FFCC99"/>
    </inkml:brush>
  </inkml:definitions>
  <inkml:trace contextRef="#ctx0" brushRef="#br0">79 346 24575,'-1'0'0,"0"0"0,0-1 0,-1 1 0,1 0 0,0-1 0,0 1 0,0-1 0,0 1 0,0-1 0,0 0 0,0 1 0,0-1 0,0 0 0,1 0 0,-1 1 0,0-1 0,0 0 0,1 0 0,-1 0 0,0 0 0,1 0 0,-1 0 0,1 0 0,-1 0 0,1 0 0,-1-2 0,-8-36 0,7 26 0,-14-43 0,-9-45 0,24 92 0,0-1 0,0 1 0,1-1 0,0 1 0,1-1 0,0 1 0,0 0 0,4-14 0,-5 22 0,0 0 0,1 0 0,-1 1 0,0-1 0,0 0 0,1 0 0,-1 0 0,0 1 0,1-1 0,-1 0 0,1 0 0,-1 1 0,1-1 0,0 0 0,-1 1 0,1-1 0,-1 1 0,1-1 0,0 1 0,0-1 0,-1 1 0,1-1 0,0 1 0,0 0 0,-1-1 0,1 1 0,0 0 0,0 0 0,0 0 0,0 0 0,0-1 0,-1 1 0,1 0 0,0 0 0,0 1 0,0-1 0,0 0 0,0 0 0,-1 0 0,1 1 0,0-1 0,0 0 0,0 1 0,-1-1 0,1 0 0,0 1 0,-1-1 0,1 1 0,0-1 0,-1 1 0,1 0 0,0-1 0,-1 1 0,1 0 0,0 1 0,37 42 0,-36-41 0,14 22 0,0 0 0,-2 1 0,-1 0 0,-1 1 0,-1 1 0,13 51 0,-24-79 0,0 0 0,0 0 0,0 0 0,0 0 0,-1 0 0,1 0 0,0 0 0,0 0 0,0 0 0,0 0 0,0 0 0,0 0 0,0 0 0,0 0 0,0 0 0,-1 0 0,1 0 0,0 0 0,0 1 0,0-1 0,0 0 0,0 0 0,0 0 0,0 0 0,0 0 0,0 0 0,0 0 0,0 0 0,0 0 0,0 0 0,0 1 0,0-1 0,0 0 0,0 0 0,0 0 0,0 0 0,0 0 0,0 0 0,0 0 0,0 0 0,0 1 0,0-1 0,0 0 0,-11-15 0,-10-22 0,-5-5-14,18 31-211,0-1 0,2 0 0,-1 0-1,1 0 1,-5-17 0,5 2-6601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20.585"/>
    </inkml:context>
    <inkml:brush xml:id="br0">
      <inkml:brushProperty name="width" value="0.05" units="cm"/>
      <inkml:brushProperty name="height" value="0.05" units="cm"/>
      <inkml:brushProperty name="color" value="#FFCC99"/>
    </inkml:brush>
  </inkml:definitions>
  <inkml:trace contextRef="#ctx0" brushRef="#br0">1 1 24575,'3'0'0,"0"1"0,1 0 0,-1-1 0,0 2 0,0-1 0,0 0 0,0 1 0,0-1 0,0 1 0,0 0 0,-1 0 0,6 4 0,33 35 0,-27-26 0,-1-1 0,3 3 0,1 0 0,1-1 0,0-1 0,1-1 0,1 0 0,22 12 0,-29-19 0,0 1 0,-1 1 0,-1 0 0,0 1 0,0 1 0,0-1 0,13 20 0,-23-29 0,-1-1 0,1 1 0,0-1 0,-1 1 0,1-1 0,-1 1 0,1-1 0,-1 1 0,0 0 0,1-1 0,-1 1 0,1 0 0,-1-1 0,0 1 0,0 0 0,1 0 0,-1-1 0,0 1 0,0 0 0,0 0 0,0-1 0,0 1 0,0 0 0,0 0 0,0 0 0,0-1 0,0 1 0,-1 0 0,1 0 0,0-1 0,0 1 0,-1 0 0,1-1 0,-1 2 0,-1-1 0,1 0 0,-1 0 0,0 0 0,0 0 0,0 0 0,0 0 0,0-1 0,0 1 0,0-1 0,0 0 0,0 1 0,-3-1 0,-7 0 0,1 0 0,0 0 0,0-1 0,-13-3 0,16 1 0,0 0 0,1-1 0,-1 0 0,1 0 0,0 0 0,0-1 0,0 0 0,1-1 0,-12-11 0,15 14 0,-1 0 0,1-1 0,1 1 0,-1-1 0,0 0 0,1 0 0,0 0 0,0 0 0,0 0 0,0 0 0,1 0 0,-1-1 0,1 1 0,0-1 0,1 1 0,-1-1 0,1 1 0,0-1 0,0-8 0,1 11-68,0 0 0,0 0-1,0 0 1,0 0 0,0 0 0,0 1-1,0-1 1,1 0 0,-1 0 0,1 1-1,-1-1 1,1 1 0,0-1 0,-1 1-1,1 0 1,0 0 0,0 0 0,0 0-1,2-1 1,18-7-6758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24.613"/>
    </inkml:context>
    <inkml:brush xml:id="br0">
      <inkml:brushProperty name="width" value="0.05" units="cm"/>
      <inkml:brushProperty name="height" value="0.05" units="cm"/>
      <inkml:brushProperty name="color" value="#FFCC99"/>
    </inkml:brush>
  </inkml:definitions>
  <inkml:trace contextRef="#ctx0" brushRef="#br0">1 1 24575,'2'0'0,"0"0"0,1 1 0,-1-1 0,0 1 0,0 0 0,0 0 0,0 0 0,0 0 0,0 0 0,0 0 0,0 0 0,0 1 0,0-1 0,-1 1 0,1-1 0,2 4 0,24 34 0,-21-27 0,8 12 0,-9-13 0,0-2 0,1 1 0,0 0 0,0-1 0,1-1 0,9 10 0,-15-16 0,1-1 0,-1 0 0,0 1 0,0-1 0,1 0 0,-1 0 0,1 0 0,-1 0 0,0-1 0,1 1 0,0-1 0,-1 1 0,1-1 0,-1 0 0,1 0 0,0 0 0,-1 0 0,1-1 0,-1 1 0,1-1 0,-1 1 0,1-1 0,-1 0 0,1 0 0,-1 0 0,0 0 0,0-1 0,1 1 0,-1-1 0,0 1 0,0-1 0,0 0 0,3-3 0,-3 4 0,-1-1 0,1 1 0,-1 0 0,1-1 0,-1 1 0,1-1 0,-1 1 0,0-1 0,1 0 0,-1 0 0,0 0 0,0 0 0,-1 1 0,1-1 0,0 0 0,-1 0 0,1 0 0,-1-1 0,1 1 0,-1 0 0,0 0 0,0 0 0,0 0 0,0 0 0,0 0 0,-1 0 0,1 0 0,-1 0 0,1 0 0,-1 0 0,0 0 0,0 0 0,0 0 0,0 0 0,0 0 0,0 0 0,0 1 0,0-1 0,-1 0 0,1 1 0,-1-1 0,1 1 0,-1 0 0,0 0 0,1-1 0,-1 1 0,-3-1 0,-4-4 0,-1 0 0,0 1 0,0 1 0,0-1 0,-1 2 0,1-1 0,-21-3 0,-24 4 0,39 3 0,38 1 0,67 1 0,-56-2 0,-30 0 0,-12 0 0,-18 0-1365,-3 0-5461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28.286"/>
    </inkml:context>
    <inkml:brush xml:id="br0">
      <inkml:brushProperty name="width" value="0.05" units="cm"/>
      <inkml:brushProperty name="height" value="0.05" units="cm"/>
      <inkml:brushProperty name="color" value="#FFCC99"/>
    </inkml:brush>
  </inkml:definitions>
  <inkml:trace contextRef="#ctx0" brushRef="#br0">10 82 24575,'133'2'0,"147"-5"0,-276 2 0,0 1 0,0-1 0,0 0 0,0-1 0,0 1 0,0-1 0,-1 0 0,1 0 0,0 0 0,-1 0 0,7-5 0,-10 6 0,1 0 0,-1 1 0,1-1 0,0 1 0,-1-1 0,1 0 0,-1 0 0,0 1 0,1-1 0,-1 0 0,1 0 0,-1 1 0,0-1 0,0 0 0,1 0 0,-1 0 0,0 0 0,0 0 0,0 1 0,0-1 0,0 0 0,0 0 0,0-1 0,-1 1 0,0-1 0,0 1 0,0 0 0,0 0 0,0-1 0,0 1 0,0 0 0,0 0 0,0 0 0,-1 0 0,1 0 0,0 0 0,-1 1 0,1-1 0,0 0 0,-1 1 0,-2-2 0,-11-2 0,0 0 0,1 0 0,-1 1 0,0 1 0,-1 1 0,1 0 0,0 1 0,0 1 0,0 0 0,-17 4 0,-7 3 0,1 1 0,-64 26 0,27 1-1365,54-25-5461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30.947"/>
    </inkml:context>
    <inkml:brush xml:id="br0">
      <inkml:brushProperty name="width" value="0.05" units="cm"/>
      <inkml:brushProperty name="height" value="0.05" units="cm"/>
      <inkml:brushProperty name="color" value="#FFCC99"/>
    </inkml:brush>
  </inkml:definitions>
  <inkml:trace contextRef="#ctx0" brushRef="#br0">0 153 24575,'34'-1'0,"0"-1"0,0-2 0,-1-1 0,44-13 0,-56 12 0,-1 0 0,-1-2 0,0 0 0,0-1 0,0-1 0,-1-1 0,-1-1 0,18-14 0,-35 26 0,1-1 0,-1 1 0,1 0 0,-1 0 0,1-1 0,-1 1 0,0 0 0,1-1 0,-1 1 0,0 0 0,1-1 0,-1 1 0,0-1 0,1 1 0,-1-1 0,0 1 0,0 0 0,0-1 0,1 1 0,-1-1 0,0 1 0,0-1 0,0 1 0,0-1 0,0 1 0,0-1 0,0 1 0,0-1 0,0 1 0,0-1 0,0 1 0,0-1 0,0 1 0,0-1 0,-1 1 0,1-1 0,0 1 0,0-1 0,0 1 0,-1 0 0,1-1 0,0 1 0,-1-1 0,1 1 0,0 0 0,-1-1 0,1 1 0,-1 0 0,1-1 0,0 1 0,-1 0 0,1 0 0,-1-1 0,1 1 0,-1 0 0,1 0 0,-1 0 0,1 0 0,-1 0 0,1-1 0,-1 1 0,1 0 0,-1 0 0,1 0 0,-1 0 0,0 1 0,-40-5 0,38 4 0,-71 0-1365,39 1-5461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45.704"/>
    </inkml:context>
    <inkml:brush xml:id="br0">
      <inkml:brushProperty name="width" value="0.05" units="cm"/>
      <inkml:brushProperty name="height" value="0.05" units="cm"/>
      <inkml:brushProperty name="color" value="#66CC00"/>
    </inkml:brush>
  </inkml:definitions>
  <inkml:trace contextRef="#ctx0" brushRef="#br0">0 218 24575,'12'1'0,"0"0"0,0 0 0,-1 1 0,1 1 0,0 0 0,-1 1 0,0 0 0,0 1 0,0 0 0,-1 0 0,0 1 0,0 1 0,11 9 0,-5-8 0,-1 1 0,2-2 0,-1 0 0,33 8 0,-44-14 0,-27-13 0,0 0 0,1-2 0,-21-18 0,-20-13 0,46 35 0,-43-33 0,56 41 0,1 1 0,0-1 0,-1-1 0,1 1 0,0 0 0,1 0 0,-1-1 0,0 1 0,1-1 0,-1 0 0,1 1 0,0-1 0,0 0 0,0 0 0,0 0 0,0 0 0,1 0 0,0 0 0,-1-4 0,2 5 0,0-1 0,0 1 0,0 0 0,0 0 0,0 0 0,0 1 0,0-1 0,1 0 0,-1 0 0,1 1 0,0-1 0,-1 1 0,1-1 0,0 1 0,0 0 0,0 0 0,0 0 0,0 0 0,0 0 0,0 0 0,0 0 0,0 0 0,0 1 0,1 0 0,-1-1 0,4 1 0,66-5 0,-62 5 0,84 2 0,45-1 0,-133-2 0,-1 0 0,1 0 0,-1-1 0,0 1 0,0-1 0,9-5 0,-13 7 0,0-1 0,0 1 0,0 0 0,-1-1 0,1 1 0,0 0 0,0-1 0,0 1 0,-1-1 0,1 1 0,0-1 0,-1 0 0,1 1 0,-1-1 0,1 0 0,-1 1 0,1-1 0,-1 0 0,1 0 0,-1 1 0,1-1 0,-1 0 0,0 0 0,0 0 0,1 1 0,-1-1 0,0 0 0,0 0 0,0 0 0,0 0 0,0 0 0,0 0 0,0 1 0,0-1 0,0 0 0,-1 0 0,1 0 0,0 0 0,-1 0 0,1 1 0,0-1 0,-1 0 0,1 0 0,-1 1 0,1-1 0,-1 0 0,1 1 0,-1-1 0,0 0 0,-1-1 0,0 1 0,0-1 0,1 1 0,-1-1 0,0 1 0,0 0 0,0 0 0,-1 0 0,1 0 0,0 0 0,0 1 0,0-1 0,-1 1 0,1-1 0,0 1 0,-1 0 0,1 0 0,0 0 0,0 0 0,-1 0 0,1 1 0,0-1 0,-1 1 0,1-1 0,0 1 0,0 0 0,0 0 0,0 0 0,0 0 0,0 0 0,0 0 0,0 1 0,0-1 0,0 1 0,0-1 0,-1 3 0,-2 1 0,0 1 0,0-1 0,0 1 0,1 0 0,0 0 0,0 0 0,1 1 0,0-1 0,0 1 0,-3 11 0,1 14 0,1 0 0,2 0 0,1 1 0,4 44 0,0-12 0,-3-56 0,0 0 0,0 0 0,1 0 0,0 0 0,1 0 0,0 0 0,0 0 0,1 0 0,0-1 0,7 15 0,-7-25 0,-3-11 0,-4-14 0,-8-92 0,10 85 0,-1 1 0,-2-1 0,-1 1 0,-11-34 0,17 67 0,0 0 0,0 0 0,1-1 0,-1 1 0,0 0 0,0 0 0,0 0 0,0-1 0,0 1 0,0 0 0,0 0 0,-1-1 0,1 1 0,0 0 0,0 0 0,0-1 0,0 1 0,0 0 0,0 0 0,0 0 0,0-1 0,-1 1 0,1 0 0,0 0 0,0 0 0,0-1 0,0 1 0,-1 0 0,1 0 0,0 0 0,0 0 0,0 0 0,-1-1 0,1 1 0,0 0 0,0 0 0,-1 0 0,1 0 0,0 0 0,0 0 0,0 0 0,-1 0 0,1 0 0,0 0 0,0 0 0,-1 0 0,1 0 0,-1 0 0,-3 15 0,1 25 0,2-27 0,0 6 0,1 0 0,1 0 0,0 1 0,6 27 0,-5-41 0,0 0 0,0 0 0,0 0 0,1-1 0,0 1 0,0-1 0,1 0 0,-1 0 0,1 0 0,0 0 0,0-1 0,0 1 0,1-1 0,0 0 0,0-1 0,0 1 0,0-1 0,7 4 0,3 2 0,0 0 0,-1 2 0,0 0 0,17 17 0,-23-19 0,1 0 0,0-1 0,1 0 0,0-1 0,0 0 0,0 0 0,1-1 0,0-1 0,0 0 0,24 8 0,1-9 0,-18-1 0,-41-3 0,-429-3 0,440 3 30,0 1 0,0 1 0,-19 4 0,29-5-47,0-1 0,-1 1 1,1 0-1,0 0 0,0 0 0,0 0 1,0 0-1,0 1 0,0-1 0,0 1 1,-2 2-1,3-4-24,1 1-1,-1 0 1,1 0-1,-1 0 1,1-1-1,0 1 1,0 0 0,-1 0-1,1 0 1,0 0-1,0 0 1,0 0 0,0 0-1,0-1 1,0 1-1,0 0 1,0 0-1,1 0 1,-1 0 0,0 0-1,0 0 1,1-1-1,-1 1 1,1 0-1,-1 0 1,0-1 0,1 1-1,-1 0 1,1 0-1,1 1 1,10 9-6785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49.366"/>
    </inkml:context>
    <inkml:brush xml:id="br0">
      <inkml:brushProperty name="width" value="0.05" units="cm"/>
      <inkml:brushProperty name="height" value="0.05" units="cm"/>
      <inkml:brushProperty name="color" value="#66CC00"/>
    </inkml:brush>
  </inkml:definitions>
  <inkml:trace contextRef="#ctx0" brushRef="#br0">1 225 24575,'22'-2'0,"1"0"0,-1-2 0,0-1 0,42-15 0,26-6 0,-46 19 0,-1 3 0,68 1 0,10-1 0,-30-13 0,-68 11 0,1 1 0,25-2 0,1 6 0,42-5 0,-84 5 0,0 0 0,-1-1 0,1 0 0,0 0 0,-1-1 0,0 0 0,1-1 0,-1 1 0,7-6 0,-13 8 0,1 0 0,0 0 0,-1 0 0,1-1 0,-1 1 0,0 0 0,1-1 0,-1 1 0,0-1 0,0 1 0,0-1 0,0 1 0,0-1 0,0 0 0,0 1 0,-1-1 0,1 0 0,-1 0 0,1-2 0,-1 3 0,0-1 0,-1 1 0,1 0 0,0-1 0,-1 1 0,1 0 0,-1 0 0,1 0 0,-1-1 0,0 1 0,0 0 0,1 0 0,-1 0 0,0 0 0,0 0 0,0 0 0,0 0 0,0 1 0,0-1 0,-2-1 0,-3-1 0,0 0 0,0 1 0,0-1 0,-1 1 0,1 0 0,0 1 0,-1 0 0,1 0 0,-11 0 0,-9 3 0,-1 2 0,1 0 0,0 2 0,0 1 0,-27 11 0,-36 10 0,-72 23 0,60-17 0,100-33 0,-11 1 0,1 2 0,1-1 0,-1 1 0,0 1 0,1 0 0,0 1 0,0 0 0,-16 12 0,26-17 0,0-1 0,0 0 0,0 1 0,-1-1 0,1 0 0,0 1 0,0-1 0,0 0 0,0 1 0,0-1 0,0 1 0,0-1 0,0 0 0,0 1 0,0-1 0,0 1 0,0-1 0,0 0 0,0 1 0,0-1 0,0 0 0,0 1 0,0-1 0,1 1 0,-1-1 0,0 0 0,0 1 0,0-1 0,1 0 0,-1 1 0,0-1 0,0 0 0,1 0 0,-1 1 0,0-1 0,1 0 0,-1 0 0,0 0 0,1 1 0,-1-1 0,0 0 0,1 0 0,-1 0 0,0 0 0,1 0 0,-1 1 0,1-1 0,-1 0 0,0 0 0,1 0 0,-1 0 0,0 0 0,1 0 0,-1-1 0,1 1 0,23 3 0,-7-5 0,-1-1 0,0 0 0,19-6 0,36-8 0,43-2 0,-65 10 0,89-6 0,-102 15-1365,-4 0-5461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51.230"/>
    </inkml:context>
    <inkml:brush xml:id="br0">
      <inkml:brushProperty name="width" value="0.05" units="cm"/>
      <inkml:brushProperty name="height" value="0.05" units="cm"/>
      <inkml:brushProperty name="color" value="#66CC00"/>
    </inkml:brush>
  </inkml:definitions>
  <inkml:trace contextRef="#ctx0" brushRef="#br0">0 152 24575,'7'0'0,"8"-7"0,1-8 0,5-1 0,5 1 0,-2-2 0,1 1 0,3 4 0,3 3 0,3-2 0,1-1 0,2 3 0,0 3 0,1 2 0,-6 2-8191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3:31.283"/>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1183 1,'0'824,"-2"-790,-1 0,-10 41,-4 36,11 412,9-291,-3-219,-1-2,1 0,0 0,1 0,1 0,4 21,-4-29,-1 0,1 0,-1 0,1 0,0 0,0-1,0 1,0 0,1-1,-1 0,1 1,-1-1,1 0,0 0,0-1,0 1,0-1,0 1,0-1,0 0,1 0,-1 0,6 0,33 3,1-1,-1-2,0-3,51-7,-89 9,0-1,0 0,0 0,-1 0,1 0,0-1,-1 1,1-1,-1 0,0 0,1-1,-1 1,0-1,0 1,-1-1,1 0,0 0,-1 0,0 0,0 0,0-1,0 1,0-1,-1 0,1 1,-1-1,0 0,0 0,0-6,2-12,-2 0,0 0,-1-1,-4-25,1 6,-2-470,6 310,-2 174,-2 0,-11-49,7 47,2-1,-2-34,8-68,1 84,-1 0,-3 0,-14-83,4 57,10 48,-2 1,-9-31,11 51,0-1,-1 0,0 0,0 1,0 0,-1-1,0 1,0 1,-1-1,0 0,1 1,-11-8,13 12,1-1,-1 1,0 0,1-1,-1 1,0 0,0 0,0 0,0 1,0-1,0 0,0 1,0-1,0 1,-1 0,1 0,0-1,0 2,0-1,0 0,0 0,-3 1,3 0,0 1,0-1,0 0,1 1,-1 0,0-1,1 1,-1 0,1 0,-1 0,1 0,0 0,0 0,0 0,0 0,-1 4,-2 9,1 0,0 0,1 0,0 28,3 552,2-209,-3 414,0-1462,-3 619,-2 0,-2 0,-2 0,-2 1,-1 1,-29-62,19 30,19 57,-1 0,-1 0,-1 1,-11-22,14 32,0 1,0-1,0 1,-1 0,0 0,0 0,0 1,0-1,-1 1,1 0,-1 0,0 0,1 1,-1 0,-1 0,1 0,-9-2,-24-1,0 1,-1 2,1 1,-44 6,-15-1,-7-6,-91 5,105 15,67-12,0-1,-29 2,-167-5,156-3,611 1,-494-3,80-14,40-2,-1 21,77-4,-140-15,-70 9,49-2,-76 9,35-1,1-1,67-16,-59 10,1 3,0 1,114 8,-48 0,211-3,-303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1:53.885"/>
    </inkml:context>
    <inkml:brush xml:id="br0">
      <inkml:brushProperty name="width" value="0.05" units="cm"/>
      <inkml:brushProperty name="height" value="0.05" units="cm"/>
      <inkml:brushProperty name="color" value="#66CC00"/>
    </inkml:brush>
  </inkml:definitions>
  <inkml:trace contextRef="#ctx0" brushRef="#br0">244 5 24575,'-47'-2'0,"34"1"0,0 0 0,-1 0 0,1 2 0,0-1 0,0 2 0,-1 0 0,-20 6 0,33-8 0,0 0 0,0 0 0,0 0 0,0 1 0,0-1 0,0 0 0,1 1 0,-1-1 0,0 1 0,0-1 0,0 1 0,1-1 0,-1 1 0,0 0 0,1-1 0,-1 1 0,0 0 0,1-1 0,-1 1 0,1 0 0,-1 0 0,1-1 0,-1 1 0,1 0 0,0 0 0,-1 0 0,1 0 0,0 0 0,0 0 0,-1 0 0,1 0 0,0 0 0,0-1 0,0 1 0,0 0 0,0 0 0,1 0 0,-1 0 0,0 0 0,0 0 0,1 0 0,-1 0 0,0 0 0,1-1 0,-1 1 0,1 0 0,-1 0 0,1 0 0,-1-1 0,1 1 0,0 0 0,0 0 0,4 3 0,-1 0 0,1 0 0,0 0 0,0-1 0,0 1 0,0-1 0,7 2 0,13 4 0,1-1 0,-1-2 0,1 0 0,42 2 0,38 8 0,-29-4 0,1-4 0,-1-4 0,111-6 0,-81 0 0,-115 1 0,0 0 0,1-1 0,-1 0 0,-13-5 0,-16-4 0,-33-3 0,8 1 0,-2 2 0,-89-4 0,124 14 0,-23 0 0,0 2 0,-64 8 0,101-6 0,-1 0 0,1 1 0,0 0 0,0 1 0,1 1 0,-1 0 0,1 1 0,0 1 0,1 0 0,0 1 0,-22 19 0,33-26 0,0-1 0,0 1 0,0 0 0,0 0 0,0 0 0,1 0 0,-1 1 0,1-1 0,-1 0 0,1 0 0,0 1 0,0-1 0,0 1 0,0-1 0,0 1 0,1 0 0,-1-1 0,1 1 0,0 0 0,0-1 0,0 4 0,1-3 0,0-1 0,0 0 0,0 0 0,0 0 0,1 0 0,-1-1 0,0 1 0,1 0 0,0 0 0,-1-1 0,1 1 0,0-1 0,0 0 0,0 1 0,0-1 0,0 0 0,0 0 0,0 0 0,0 0 0,0-1 0,1 1 0,-1-1 0,0 1 0,0-1 0,4 0 0,37 5 0,0-2 0,1-1 0,85-10 0,-112 5 0,0-1 0,0-1 0,-1 0 0,0-1 0,0-1 0,0 0 0,14-11 0,-13 9 0,1 0 0,0 0 0,0 2 0,0 0 0,20-4 0,14 1-120,12-2-295,1 1 0,90-1 0,-123 12-6411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2:02.283"/>
    </inkml:context>
    <inkml:brush xml:id="br0">
      <inkml:brushProperty name="width" value="0.05" units="cm"/>
      <inkml:brushProperty name="height" value="0.05" units="cm"/>
      <inkml:brushProperty name="color" value="#66CC00"/>
    </inkml:brush>
  </inkml:definitions>
  <inkml:trace contextRef="#ctx0" brushRef="#br0">1 1 24575,'0'2'0,"1"-1"0,0 1 0,0 0 0,0 0 0,0-1 0,0 1 0,0-1 0,0 1 0,0-1 0,0 1 0,1-1 0,-1 0 0,1 1 0,-1-1 0,1 0 0,3 2 0,30 17 0,-33-19 0,15 6 0,0 0 0,1-1 0,31 6 0,-29-8 0,-1 1 0,0 1 0,25 11 0,-9-2 0,1-2 0,0-2 0,44 9 0,-67-17 0,32 4 0,-1-1 0,1-3 0,0-2 0,56-5 0,92 4 0,-75 18 0,-77-10 0,59 4 0,-78-11 0,-21-1 0,-44 5 0,4 10 0,0 1 0,1 1 0,-69 45 0,92-53 0,-216 129 0,218-129 0,0 0 0,0 1 0,1 1 0,1 0 0,-11 13 0,-28 25 0,45-43 0,1-1 0,-1 1 0,1 0 0,0 1 0,0-1 0,0 1 0,1 0 0,0-1 0,1 1 0,-3 11 0,2-9 0,0 1 0,-1-2 0,0 1 0,-8 15 0,10-22 0,0 1 0,-1-1 0,1 1 0,0-1 0,-1 0 0,1 0 0,-1 0 0,0 0 0,1-1 0,-1 1 0,0 0 0,0-1 0,0 0 0,0 0 0,-1 0 0,1 0 0,0-1 0,-4 1 0,5 0 4,-1-1 1,1 0-1,0 0 0,-1 0 0,1 0 0,-1-1 0,1 1 0,0-1 0,-1 1 1,1-1-1,0 0 0,0 0 0,0 0 0,-1 0 0,1 0 0,0 0 0,0-1 1,0 1-1,1-1 0,-1 1 0,0-1 0,1 0 0,-1 0 0,1 0 0,-1 0 1,1 0-1,0 0 0,-1-2 0,-2-4-216,1 0 0,0 0 0,1 0-1,0 0 1,0-1 0,0-12 0,0-12-6614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2:19.998"/>
    </inkml:context>
    <inkml:brush xml:id="br0">
      <inkml:brushProperty name="width" value="0.1" units="cm"/>
      <inkml:brushProperty name="height" value="0.1" units="cm"/>
      <inkml:brushProperty name="color" value="#66CC00"/>
    </inkml:brush>
  </inkml:definitions>
  <inkml:trace contextRef="#ctx0" brushRef="#br0">10 137 24575,'29'3'0,"1"1"0,0 1 0,-1 1 0,0 2 0,49 19 0,-5-1 0,95 15 0,-95-25 0,2-6 0,-53-9 0,-1 2 0,1 0 0,30 9 0,-47-11 0,-1 1 0,1 0 0,0 0 0,-1 0 0,0 0 0,1 1 0,-1 0 0,0 0 0,0 0 0,-1 0 0,1 1 0,-1-1 0,1 1 0,-1 0 0,0 0 0,-1 0 0,1 0 0,-1 1 0,4 8 0,-5-10 0,0 0 0,0 0 0,0 0 0,-1-1 0,1 1 0,-1 0 0,0 0 0,0 0 0,0 0 0,0 0 0,-1 0 0,1 0 0,-1 0 0,0 0 0,1-1 0,-1 1 0,-1 0 0,1 0 0,-2 2 0,0-1 0,0 1 0,-1-1 0,1-1 0,-1 1 0,0 0 0,0-1 0,-1 0 0,1 0 0,-9 5 0,-6 0 0,1-1 0,-1 0 0,0-2 0,-28 6 0,-107 24 0,133-31 0,-9 0 0,0 2 0,0 2 0,1 0 0,-36 16 0,61-22 0,0 1 0,0 0 0,1-1 0,-1 1 0,1 1 0,-1-1 0,1 0 0,0 1 0,1 0 0,-1-1 0,0 1 0,1 0 0,0 0 0,0 1 0,0-1 0,1 0 0,-1 1 0,1-1 0,-1 8 0,1-9 0,1 0 0,0 0 0,0 0 0,0 1 0,0-1 0,0 0 0,1 0 0,-1 0 0,1 0 0,0 0 0,0 0 0,0 0 0,0 0 0,0 0 0,1 0 0,-1 0 0,1-1 0,0 1 0,0-1 0,0 1 0,0-1 0,0 0 0,1 1 0,-1-1 0,1 0 0,-1-1 0,1 1 0,5 2 0,4 1 0,0-1 0,0-1 0,0 0 0,0-1 0,1 0 0,21 0 0,83-7 0,-43 0 0,569 3 0,-352 3 0,-285-1 0,-1 1 0,0-1 0,1-1 0,-1 1 0,0-1 0,1 0 0,-1 0 0,0-1 0,0 0 0,0 0 0,0 0 0,0 0 0,0-1 0,7-5 0,-9 5 0,1-1 0,-1 0 0,-1 0 0,1 0 0,0-1 0,-1 1 0,0-1 0,0 1 0,0-1 0,-1 0 0,0 1 0,0-1 0,0 0 0,0 0 0,-1 0 0,0-7 0,1-1 0,0 1 0,-2-1 0,1 0 0,-2 0 0,0 1 0,-5-22 0,4 27 0,0 1 0,0-1 0,0 1 0,-1-1 0,0 1 0,0 1 0,0-1 0,-1 0 0,0 1 0,0 0 0,0 0 0,0 1 0,-10-7 0,-192-125 0,186 125 0,-1 0 0,0 2 0,-1 0 0,0 1 0,0 2 0,-37-6 0,32 6 0,-27-2 0,-1 2 0,1 3 0,-96 6 0,33 0 0,67-4 0,15 0 0,0 1 0,0 2 0,-40 7 0,67-7 0,-1 0 0,0 1 0,1 0 0,-1 1 0,1 0 0,0 0 0,0 1 0,0 0 0,1 0 0,0 1 0,0 0 0,0 1 0,1 0 0,0 0 0,-12 16 0,15-17 0,0 0 0,1 1 0,0-1 0,0 1 0,0 0 0,1 0 0,0 0 0,0 0 0,1 0 0,0 1 0,0-1 0,1 0 0,0 0 0,1 14 0,0-17 0,0 0 0,-1 0 0,1-1 0,1 1 0,-1 0 0,0 0 0,1-1 0,0 1 0,0 0 0,0-1 0,0 0 0,1 0 0,-1 1 0,1-1 0,0-1 0,0 1 0,0 0 0,0-1 0,0 1 0,1-1 0,-1 0 0,1 0 0,-1-1 0,1 1 0,0-1 0,0 1 0,6 0 0,29 3 0,1-2 0,-1-1 0,75-8 0,-5 1 0,414 5 0,-499 0 0,1 2 0,0 0 0,0 2 0,-1 0 0,1 2 0,-1 0 0,0 2 0,25 12 0,-45-17 0,0-1 0,0 1 0,-1 0 0,1 0 0,-1 0 0,0 1 0,1-1 0,-1 1 0,-1 0 0,1 0 0,-1 0 0,1 0 0,-1 0 0,0 0 0,-1 1 0,1-1 0,-1 1 0,0-1 0,1 7 0,-1-8 0,-1 0 0,0 0 0,0 1 0,0-1 0,0 0 0,0 0 0,-1 0 0,1 0 0,-1 0 0,0 1 0,0-1 0,0 0 0,0 0 0,-1-1 0,1 1 0,-1 0 0,1 0 0,-1-1 0,0 1 0,0-1 0,0 1 0,-1-1 0,1 0 0,-1 0 0,1 0 0,-1 0 0,1-1 0,-6 3 0,-4 1 0,0-1 0,0-1 0,0 0 0,0-1 0,-1 0 0,-21 0 0,-83-7 0,43 0 0,-40 6 0,-70-4 0,94-14 0,66 11 0,0 1 0,-27-2 0,-88 6 0,102 3 0,-1-2 0,0-1 0,0-2 0,1-2 0,-45-11 0,79 15 0,-1 1 0,0-1 0,0-1 0,1 1 0,-1-1 0,1 1 0,-1-1 0,1 0 0,0 0 0,0-1 0,0 1 0,0 0 0,0-1 0,0 0 0,1 0 0,-1 0 0,1 0 0,0 0 0,0 0 0,0-1 0,0 1 0,1-1 0,-1 1 0,1-1 0,0 0 0,0 1 0,0-1 0,1 0 0,-1 0 0,1 0 0,0 0 0,0 1 0,0-1 0,1-5 0,1-1 0,1 0 0,0 1 0,0-1 0,1 1 0,1 0 0,-1 0 0,1 0 0,1 0 0,-1 1 0,2 0 0,-1 0 0,8-6 0,37-32 0,2 3 0,113-70 0,-154 106 0,0 1 0,0 1 0,1 0 0,0 0 0,0 2 0,0-1 0,0 2 0,0 0 0,1 0 0,-1 1 0,19 2 0,4 1 0,0 2 0,70 18 0,-23-9 0,-71-12 0,0 0 0,0 0 0,0 1 0,0 1 0,-1-1 0,1 2 0,-1 0 0,0 0 0,0 1 0,0 1 0,-1 0 0,0 0 0,18 15 0,136 149 0,-163-170 0,0 0 0,-1 1 0,1-1 0,-1 1 0,1-1 0,-1 1 0,1-1 0,-1 1 0,1-1 0,-1 1 0,0-1 0,1 1 0,-1 0 0,0-1 0,1 1 0,-1-1 0,0 1 0,0 0 0,0-1 0,0 1 0,1 0 0,-1-1 0,0 1 0,0 0 0,0 0 0,0-1 0,-1 1 0,1 0 0,0-1 0,0 1 0,0 0 0,-1 0 0,0 1 0,0-1 0,-1 0 0,1-1 0,-1 1 0,1 0 0,-1 0 0,1-1 0,-1 1 0,1 0 0,-1-1 0,0 0 0,1 1 0,-3-1 0,-65 2 0,60-2 0,-98-4 0,-132 5 0,149 16 0,66-11 0,0-1 0,-27 2 0,-22-8 0,57-1 0,-1 2 0,1-1 0,0 2 0,0 0 0,0 1 0,-28 7 0,42-8 0,0-1 0,1 0 0,-1 1 0,1-1 0,-1 1 0,1-1 0,0 1 0,-1 0 0,1-1 0,0 1 0,-1 0 0,1 0 0,0 0 0,0 0 0,0 0 0,0 0 0,0 1 0,0-1 0,0 0 0,0 1 0,0-1 0,0 0 0,1 1 0,-1-1 0,1 1 0,-1-1 0,1 1 0,0-1 0,-1 1 0,1-1 0,0 1 0,0-1 0,0 1 0,0-1 0,0 1 0,0 0 0,1-1 0,-1 1 0,0-1 0,1 1 0,-1-1 0,2 3 0,1 0 0,-1-1 0,1 0 0,-1 1 0,1-1 0,0 0 0,0 0 0,0-1 0,1 1 0,-1 0 0,1-1 0,-1 0 0,1 0 0,0 0 0,0-1 0,4 2 0,26 4 0,-1-2 0,1-2 0,0-1 0,0-1 0,48-6 0,8 1 0,-6 5 0,-37 0 0,0-1 0,0-3 0,64-11 0,149-62 0,-236 64 0,-24 12 0,0 0 0,0 0 0,0-1 0,1 1 0,-1 0 0,0 0 0,0 0 0,0 0 0,0-1 0,0 1 0,0 0 0,0 0 0,0 0 0,0-1 0,0 1 0,0 0 0,0 0 0,0 0 0,0-1 0,0 1 0,0 0 0,0 0 0,0 0 0,0-1 0,0 1 0,0 0 0,0 0 0,0 0 0,-1-1 0,1 1 0,0 0 0,0 0 0,0 0 0,0 0 0,0 0 0,-1-1 0,1 1 0,0 0 0,0 0 0,0 0 0,0 0 0,-1 0 0,1 0 0,0 0 0,0 0 0,0 0 0,-1-1 0,1 1 0,0 0 0,0 0 0,-1 0 0,-47-7 0,19 3 0,-11-8 0,-71-30 0,64 23 0,8 4 0,-1 2 0,-1 1 0,0 3 0,-1 1 0,0 2 0,-64-1 0,72 5 0,0-1 0,0-1 0,-52-15 0,83 18 0,1 1 0,-1-1 0,1 0 0,-1 0 0,1 0 0,-1 0 0,1 0 0,0-1 0,0 1 0,0-1 0,-1 0 0,-1-2 0,3 3 0,0 0 0,1 0 0,-1 0 0,0-1 0,1 1 0,0 0 0,-1 0 0,1 0 0,-1-1 0,1 1 0,0 0 0,0 0 0,0-1 0,0 1 0,0 0 0,0-1 0,0 1 0,1-3 0,2-3 0,0-1 0,1 0 0,0 1 0,0 0 0,1 0 0,8-11 0,-7 12 0,-1-1 0,-1 1 0,1-1 0,-1 0 0,0-1 0,3-8 0,-6 11 0,0 1 0,-1 0 0,1 0 0,-1-1 0,0 1 0,0 0 0,0-1 0,-1 1 0,1 0 0,-1 0 0,0 0 0,-1-1 0,1 1 0,0 0 0,-1 0 0,0 0 0,0 1 0,0-1 0,-1 0 0,1 1 0,-1 0 0,0-1 0,0 1 0,0 0 0,0 0 0,-1 1 0,-7-5 0,2 1 0,-1 1 0,0 0 0,0 1 0,0 0 0,0 1 0,-1 0 0,0 1 0,0 0 0,-21-1 0,-18 2 0,33 2 0,1 0 0,-1-2 0,1 0 0,-1-1 0,1-1 0,0 0 0,0-1 0,0-1 0,-18-7 0,17 4 18,0 1 0,-1 2-1,0-1 1,0 2 0,0 1 0,-20-2-1,-59-13-1506,73 10-5337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2:37.697"/>
    </inkml:context>
    <inkml:brush xml:id="br0">
      <inkml:brushProperty name="width" value="0.1" units="cm"/>
      <inkml:brushProperty name="height" value="0.1" units="cm"/>
      <inkml:brushProperty name="color" value="#F6630D"/>
    </inkml:brush>
  </inkml:definitions>
  <inkml:trace contextRef="#ctx0" brushRef="#br0">181 95 24575,'-3'1'0,"1"0"0,-1 0 0,1 0 0,0 1 0,0-1 0,-1 1 0,1-1 0,0 1 0,0 0 0,1-1 0,-1 1 0,0 0 0,1 0 0,-1 1 0,1-1 0,-1 0 0,-1 5 0,-20 43 0,9-7 0,1 1 0,-11 87 0,23-126 0,1 1 0,0-1 0,0 1 0,0-1 0,1 1 0,0-1 0,0 1 0,0-1 0,1 0 0,-1 1 0,1-1 0,1 0 0,2 5 0,-4-8 0,1 0 0,-1-1 0,1 1 0,0 0 0,0 0 0,0-1 0,0 1 0,0-1 0,0 0 0,0 1 0,0-1 0,0 0 0,0 0 0,1-1 0,-1 1 0,1 0 0,-1-1 0,0 1 0,1-1 0,-1 0 0,1 0 0,-1 0 0,1 0 0,-1 0 0,0-1 0,1 1 0,-1-1 0,1 1 0,-1-1 0,0 0 0,4-2 0,-1 2 0,-1-1 0,0 0 0,1-1 0,-1 1 0,0-1 0,-1 0 0,1 0 0,0 0 0,-1-1 0,0 1 0,1-1 0,-1 1 0,-1-1 0,1 0 0,3-7 0,0-3 0,0-1 0,-1 0 0,4-22 0,-7 26 0,1-1 0,0 1 0,1 0 0,0 0 0,1 0 0,8-14 0,0 6 0,1 1 0,1 0 0,1 1 0,28-23 0,-35 33 0,1 0 0,0 1 0,0 0 0,0 0 0,1 1 0,0 0 0,0 1 0,0 0 0,0 1 0,22-4 0,72-11 0,-67 11 0,-1 0 0,43 0 0,353 6 0,-193 3 0,-228-2 0,0 1 0,0 0 0,0 0 0,23 7 0,-32-7 0,-1-1 0,1 1 0,0 0 0,-1 0 0,1 0 0,-1 1 0,1-1 0,-1 0 0,0 1 0,0 0 0,1-1 0,-1 1 0,0 0 0,-1 0 0,1 0 0,0 0 0,0 1 0,-1-1 0,0 0 0,1 1 0,-1-1 0,0 1 0,0-1 0,0 1 0,0 0 0,-1-1 0,1 5 0,-1-5 0,0 0 0,-1 0 0,0 0 0,1 0 0,-1 0 0,0 0 0,0 0 0,0 0 0,0-1 0,0 1 0,0 0 0,-1 0 0,1-1 0,-1 1 0,1-1 0,-1 1 0,1-1 0,-1 0 0,0 0 0,0 0 0,1 0 0,-1 0 0,0 0 0,0 0 0,0 0 0,0-1 0,0 1 0,0-1 0,0 0 0,-3 1 0,-11 2 0,1-1 0,-29 1 0,39-3 0,-306-4 0,288 2 0,0 0 0,1-1 0,-29-9 0,25 6 0,-1 1 0,-27-3 0,-447 5 0,257 6 0,239-4 0,-1 1 0,1 0 0,-1 1 0,1-1 0,0 1 0,-1 0 0,1 0 0,0 1 0,0 0 0,0 0 0,0 0 0,0 0 0,0 1 0,-7 5 0,8-4 0,1 0 0,0 0 0,0 0 0,0 0 0,1 1 0,0-1 0,-1 1 0,2-1 0,-1 1 0,0 0 0,1 0 0,0 0 0,0 0 0,1 0 0,-1 0 0,1 6 0,0-1 0,1 0 0,0 0 0,0-1 0,1 1 0,0 0 0,1-1 0,0 1 0,0-1 0,1 0 0,0 0 0,1-1 0,0 1 0,10 13 0,-12-18 0,0 0 0,0 0 0,1-1 0,-1 1 0,1 0 0,0-1 0,0 0 0,0 0 0,0 0 0,1-1 0,-1 0 0,1 1 0,0-1 0,-1-1 0,1 1 0,0-1 0,0 0 0,0 0 0,0 0 0,0-1 0,0 1 0,0-1 0,0-1 0,1 1 0,-1-1 0,0 0 0,0 0 0,5-2 0,-6 1 0,-1 1 0,0-1 0,0 0 0,0 0 0,0-1 0,0 1 0,0-1 0,-1 1 0,1-1 0,-1 0 0,0 0 0,0 0 0,0 0 0,0 0 0,0 0 0,-1-1 0,0 1 0,1-1 0,-1 1 0,0-1 0,-1 1 0,1-6 0,2-9 0,-1-1 0,-2 0 0,0-20 0,-1 24 0,1 7 0,0 0 0,-1 1 0,0-1 0,-1 0 0,0 1 0,0-1 0,0 1 0,-1-1 0,-5-9 0,7 15 0,-1 0 0,1 0 0,-1 0 0,1 0 0,-1 0 0,0 1 0,0-1 0,1 0 0,-1 1 0,-1-1 0,1 1 0,0 0 0,0 0 0,0 0 0,-1 0 0,1 0 0,0 0 0,-1 1 0,1-1 0,-1 1 0,1 0 0,-1-1 0,1 1 0,-1 0 0,1 0 0,-1 1 0,1-1 0,-1 1 0,1-1 0,0 1 0,-1 0 0,1-1 0,-4 3 0,-1 2 0,0 0 0,0 1 0,0-1 0,0 1 0,1 1 0,0-1 0,0 1 0,1 0 0,0 1 0,0-1 0,1 1 0,-4 8 0,-18 26 0,9-20 0,-38 56 0,52-72 0,0-1 0,1 0 0,-1 1 0,1-1 0,0 1 0,0 0 0,1 0 0,0 0 0,0 0 0,0 0 0,1 0 0,0 11 0,1-15 0,0 1 0,0 0 0,0-1 0,0 1 0,0-1 0,1 1 0,-1-1 0,1 1 0,0-1 0,0 0 0,-1 0 0,1 0 0,1 0 0,-1 0 0,0 0 0,0-1 0,1 1 0,-1-1 0,1 0 0,-1 1 0,1-1 0,0 0 0,-1-1 0,1 1 0,0 0 0,-1-1 0,7 1 0,9 1 0,0-1 0,1 0 0,20-3 0,-22 1 0,-7 1 0,1 0 0,-1-1 0,1-1 0,-1 0 0,0 0 0,0-1 0,11-5 0,-17 6 0,1 0 0,-1-1 0,1 0 0,-1 0 0,0 0 0,0-1 0,0 1 0,-1-1 0,1 0 0,-1 0 0,0 0 0,0 0 0,0-1 0,-1 1 0,5-10 0,2-15 0,0 1 0,-2-1 0,-1-1 0,3-37 0,-5 46 0,1 0 0,14-38 0,-1 6 0,-18 51 0,1 0 0,0 0 0,-1 0 0,1 0 0,-1 0 0,0 0 0,0 0 0,0 0 0,0 0 0,0-1 0,0 1 0,0 0 0,-1 0 0,1 0 0,-1 0 0,1 0 0,-1 0 0,0 0 0,0 1 0,0-1 0,0 0 0,0 0 0,-1-1 0,-1 1 0,1 0 0,0 1 0,-1-1 0,1 1 0,-1 0 0,1 0 0,-1 0 0,0 0 0,1 0 0,-1 0 0,0 1 0,0-1 0,1 1 0,-6 0 0,-3 0 0,0 1 0,0 0 0,0 1 0,0 0 0,1 1 0,-1 0 0,-17 8 0,20-7 0,0 1 0,1 0 0,0 0 0,-1 1 0,2 0 0,-1 0 0,1 1 0,0 0 0,0 0 0,1 0 0,0 1 0,0-1 0,0 1 0,1 0 0,-3 10 0,2-4 0,1 0 0,0 0 0,1 1 0,1-1 0,0 1 0,1 0 0,1-1 0,1 24 0,-1-35 0,0 0 0,1-1 0,-1 1 0,1-1 0,-1 1 0,1-1 0,0 1 0,0-1 0,0 0 0,0 1 0,0-1 0,0 0 0,1 0 0,-1 0 0,1 0 0,0 0 0,2 3 0,-2-4 0,0 0 0,0 0 0,0 0 0,-1 0 0,1-1 0,0 1 0,0-1 0,0 1 0,0-1 0,0 0 0,0 0 0,0 0 0,0 0 0,0 0 0,0 0 0,0 0 0,0-1 0,2 0 0,2-1 0,0 0 0,0-1 0,0 1 0,-1-1 0,1-1 0,-1 1 0,1-1 0,-1 0 0,0 0 0,-1-1 0,1 1 0,6-10 0,-1 1 0,0-4 0,2 2 0,0 0 0,1 0 0,0 1 0,16-13 0,12-8-455,-1-1 0,57-70 0,-79 87-6371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2:54.433"/>
    </inkml:context>
    <inkml:brush xml:id="br0">
      <inkml:brushProperty name="width" value="0.1" units="cm"/>
      <inkml:brushProperty name="height" value="0.1" units="cm"/>
      <inkml:brushProperty name="color" value="#FFC114"/>
    </inkml:brush>
  </inkml:definitions>
  <inkml:trace contextRef="#ctx0" brushRef="#br0">4 616 24575,'1'0'0,"0"1"0,1-1 0,-1 1 0,0-1 0,1 1 0,-1-1 0,0 1 0,0 0 0,0-1 0,0 1 0,1 0 0,-1 0 0,0 0 0,0 0 0,-1 0 0,1 0 0,0 0 0,0 0 0,0 0 0,-1 1 0,1-1 0,-1 0 0,1 0 0,-1 1 0,1-1 0,-1 3 0,9 40 0,-9-40 0,7 88 0,-6-55 0,10 59 0,-5-69 0,-4-10 0,1-1 0,1 0 0,12 31 0,-14-43 0,0 0 0,0 0 0,1 0 0,-1 0 0,1 0 0,0-1 0,0 1 0,0-1 0,0 0 0,1 0 0,-1 0 0,1 0 0,0-1 0,-1 0 0,1 1 0,0-1 0,1-1 0,-1 1 0,6 1 0,-3-1 0,-1 0 0,1-1 0,0 0 0,-1-1 0,1 1 0,0-1 0,-1-1 0,1 1 0,0-1 0,-1 0 0,12-4 0,-14 4 0,-1-1 0,0 0 0,1 0 0,-1 0 0,0 0 0,0 0 0,0-1 0,0 1 0,-1-1 0,1 0 0,-1 0 0,0 0 0,1 0 0,-2 0 0,1-1 0,0 1 0,0 0 0,-1-1 0,0 0 0,0 1 0,0-1 0,1-4 0,6-77 0,-7 66 0,0 0 0,1 0 0,6-22 0,-6 35 0,0-1 0,1 1 0,-1-1 0,1 1 0,1 0 0,-1 0 0,1 1 0,0-1 0,0 1 0,1-1 0,0 1 0,9-7 0,0 0 0,8-6 0,1 1 0,27-16 0,-40 28 0,0 0 0,0 1 0,1 0 0,-1 0 0,1 1 0,0 1 0,0 0 0,19-1 0,206 5 0,-143 2 0,102-9 0,-157-5 0,-29 1 0,-9 8 0,-1 1 0,1-1 0,-1 0 0,1 1 0,-1-1 0,1 1 0,-1-1 0,0 1 0,1-1 0,-1 1 0,0-1 0,1 1 0,-1-1 0,0 1 0,1 0 0,-1 0 0,0-1 0,0 1 0,0 0 0,1 0 0,-2 0 0,-73-17 0,-145-14 0,186 26 0,0-2 0,-51-17 0,58 14 0,-1 2 0,0 2 0,0 0 0,-45-3 0,52 9 0,2-1 0,-1 1 0,1 0 0,0 2 0,-24 4 0,39-5 0,-1 0 0,1 0 0,0 1 0,0-1 0,0 1 0,0 0 0,0 0 0,0 0 0,1 1 0,-1-1 0,1 1 0,0 0 0,-1 0 0,1 0 0,0 0 0,1 1 0,-1-1 0,1 1 0,-1 0 0,1 0 0,0 0 0,1 0 0,-1 0 0,-1 5 0,1 0 0,-11 41 0,-24 63 0,31-95 0,1-1 0,1 2 0,0-1 0,1 0 0,0 38 0,0-5 0,2-47 0,1 0 0,-1 0 0,0 0 0,0 0 0,-1 0 0,1 0 0,-1 0 0,0 0 0,0-1 0,0 1 0,-4 4 0,5-7 0,1 0 0,-1-1 0,1 1 0,-1-1 0,0 1 0,1-1 0,-1 1 0,0-1 0,1 1 0,-1-1 0,0 0 0,0 1 0,1-1 0,-1 0 0,0 0 0,0 1 0,0-1 0,0 0 0,1 0 0,-1 0 0,0 0 0,0 0 0,-1-1 0,1 1 0,-1-1 0,1 0 0,-1 0 0,1 0 0,-1 0 0,1 0 0,0 0 0,0 0 0,0 0 0,-1-1 0,1 1 0,0 0 0,1-1 0,-1 1 0,0-1 0,-1-2 0,-12-21 0,1-2 0,1 1 0,2-2 0,1 1 0,0-1 0,2-1 0,2 0 0,-4-50 0,12-258 0,-1 315 0,1 1 0,1 0 0,1 0 0,0 0 0,2 0 0,1 1 0,0 0 0,1 0 0,17-25 0,-4 2 0,-17 36 0,0-1 0,0 1 0,0 0 0,1 0 0,8-7 0,-12 11 0,1 1 0,-1-1 0,1 1 0,0 0 0,0 0 0,0 0 0,0 0 0,0 1 0,1-1 0,-1 1 0,0-1 0,1 1 0,-1 0 0,1 1 0,3-1 0,-5 1 0,-1 0 0,1 1 0,-1-1 0,1 1 0,-1 0 0,1-1 0,-1 1 0,0 0 0,0 0 0,1 0 0,-1 0 0,0 0 0,0 0 0,0 0 0,0 0 0,0 0 0,0 1 0,0-1 0,-1 0 0,1 1 0,0-1 0,-1 1 0,1-1 0,-1 0 0,1 1 0,-1-1 0,1 3 0,5 45 0,-6-44 0,1 24 0,-2 1 0,-1 0 0,-1-1 0,-2 0 0,-9 34 0,-18 94 0,24-123 0,2 0 0,1 1 0,2-1 0,1 1 0,4 43 0,-3 52 0,0-125 0,0 0 0,1 0 0,-2 0 0,1 0 0,-1 0 0,1 0 0,-1-1 0,-1 1 0,-2 4 0,5-8 0,-1-1 0,1 1 0,0 0 0,-1-1 0,1 1 0,-1-1 0,1 1 0,-1-1 0,0 1 0,1-1 0,-1 0 0,1 1 0,-1-1 0,0 1 0,1-1 0,-1 0 0,0 0 0,0 1 0,1-1 0,-1 0 0,0 0 0,1 0 0,-1 0 0,0 0 0,-1 0 0,1-1 0,-1 0 0,1 1 0,0-1 0,-1 0 0,1 0 0,0 0 0,0 0 0,0-1 0,-1 1 0,1 0 0,0 0 0,0-1 0,1 1 0,-1-1 0,0 1 0,0 0 0,0-3 0,-4-7 0,1-1 0,0 0 0,1 0 0,0-1 0,1 1 0,0-1 0,1-13 0,3-96 0,0 61 0,-1-311 0,0 370 0,-1 1 0,0 0 0,0 0 0,1 0 0,-1 0 0,0-1 0,-1 1 0,1 0 0,0 0 0,0 0 0,0 0 0,-1-1 0,1 1 0,0 0 0,-1 0 0,1 0 0,-1 0 0,1 0 0,-1 0 0,0 0 0,1 0 0,-1 0 0,0 0 0,0 0 0,0 1 0,0-1 0,0 0 0,-1-1 0,0 2 0,0 1 0,1-1 0,-1 0 0,0 0 0,1 1 0,-1-1 0,0 1 0,1 0 0,-1-1 0,1 1 0,-1 0 0,1 0 0,-1 0 0,1 0 0,0 0 0,-3 2 0,-4 4 0,1 1 0,0-1 0,1 1 0,-1 0 0,-9 18 0,5 0 0,0 1 0,2 0 0,2 0 0,0 1 0,2-1 0,0 2 0,2-1 0,1 44 0,1 48 0,6 135 0,-4-248 0,0 0 0,0 0 0,1 1 0,0-1 0,0 0 0,1-1 0,0 1 0,0 0 0,1-1 0,-1 1 0,2-1 0,-1 0 0,0-1 0,1 1 0,0-1 0,1 0 0,-1 0 0,1 0 0,0-1 0,0 0 0,0 0 0,1 0 0,-1-1 0,1 0 0,0 0 0,0-1 0,0 0 0,0 0 0,0-1 0,0 0 0,1 0 0,-1 0 0,0-1 0,1 0 0,-1-1 0,0 1 0,0-2 0,1 1 0,-1-1 0,0 0 0,0 0 0,12-6 0,-15 6 0,0 0 0,-1-1 0,1 1 0,0-1 0,-1 0 0,0 0 0,1 0 0,-1 0 0,-1-1 0,1 1 0,0-1 0,-1 0 0,0 0 0,1 0 0,-2 0 0,1 0 0,0 0 0,-1 0 0,0-1 0,1-5 0,1-11 0,-1 1 0,-1-1 0,-2-29 0,0 32 0,0 1 0,2-1 0,2-19 0,-2 29 0,1 1 0,-1-1 0,1 1 0,0 0 0,1-1 0,0 1 0,0 1 0,1-1 0,-1 0 0,1 1 0,1-1 0,-1 1 0,1 1 0,0-1 0,1 0 0,-1 1 0,1 0 0,0 1 0,0-1 0,1 1 0,-1 0 0,1 1 0,0 0 0,0 0 0,0 0 0,0 1 0,15-3 0,31-1 0,0 3 0,98 6 0,-37 0 0,183-3-1365,-265 0-5461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2:57.848"/>
    </inkml:context>
    <inkml:brush xml:id="br0">
      <inkml:brushProperty name="width" value="0.1" units="cm"/>
      <inkml:brushProperty name="height" value="0.1" units="cm"/>
      <inkml:brushProperty name="color" value="#FFC114"/>
    </inkml:brush>
  </inkml:definitions>
  <inkml:trace contextRef="#ctx0" brushRef="#br0">856 80 24575,'-79'2'0,"42"0"0,0-2 0,1-1 0,-1-1 0,-61-14 0,-80-30 0,139 39-39,-1 1-1,0 2 1,0 3-1,-56 3 1,30 0-1129,34-2-5658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08.514"/>
    </inkml:context>
    <inkml:brush xml:id="br0">
      <inkml:brushProperty name="width" value="0.1" units="cm"/>
      <inkml:brushProperty name="height" value="0.1" units="cm"/>
      <inkml:brushProperty name="color" value="#AB008B"/>
    </inkml:brush>
  </inkml:definitions>
  <inkml:trace contextRef="#ctx0" brushRef="#br0">190 10 24575,'2'14'0,"0"0"0,1 0 0,1 0 0,0-1 0,0 1 0,1-1 0,1 0 0,0-1 0,13 19 0,-10-15 0,0 1 0,-1-1 0,0 1 0,9 35 0,-11-30 0,0 1 0,15 29 0,9 33 0,-30-83 0,1 0 0,0 0 0,-1-1 0,0 1 0,1 0 0,-1 0 0,0 0 0,0 0 0,0 0 0,0 0 0,0 0 0,-1 0 0,1-1 0,0 1 0,-1 0 0,0 0 0,1 0 0,-1 0 0,0-1 0,-2 4 0,2-5 0,0 1 0,0-1 0,-1 1 0,1-1 0,0 0 0,-1 0 0,1 0 0,0 1 0,-1-1 0,1 0 0,-1-1 0,1 1 0,0 0 0,-1 0 0,1-1 0,0 1 0,-1 0 0,1-1 0,0 0 0,0 1 0,-1-1 0,1 0 0,0 1 0,0-1 0,0 0 0,0 0 0,0 0 0,0 0 0,-1-1 0,-14-13 0,1-1 0,0-1 0,1 0 0,1-1 0,1 0 0,0-1 0,1-1 0,-10-26 0,10 21 0,-1 1 0,-2 1 0,0 0 0,-34-41 0,38 49 0,17 13 0,-4 3 0,1 0 0,-1 0 0,0 0 0,0 1 0,0-1 0,0 1 0,-1 0 0,6 4 0,15 17 0,0 2 0,-2 0 0,0 2 0,-2 0 0,-1 1 0,-1 1 0,15 37 0,-31-65 0,-1 1 0,0-1 0,1 1 0,0-1 0,-1 1 0,1-1 0,0 1 0,0-1 0,0 0 0,0 0 0,0 1 0,0-1 0,0 0 0,0 0 0,0 0 0,1 0 0,-1 0 0,0 0 0,1 0 0,-1-1 0,1 1 0,-1 0 0,1-1 0,-1 1 0,1-1 0,-1 0 0,1 1 0,-1-1 0,4 0 0,-3-1 0,0 0 0,0 0 0,0-1 0,0 1 0,0 0 0,0-1 0,0 0 0,0 1 0,0-1 0,-1 0 0,1 0 0,-1 0 0,0 0 0,1 0 0,-1 0 0,0 0 0,0 0 0,0-1 0,1-3 0,4-15 0,-1 0 0,-1 0 0,0 0 0,-2 0 0,1-25 0,-4-5 0,-6-52 0,7 100 0,-1-1 0,0 0 0,1 1 0,-1-1 0,-1 1 0,1-1 0,0 1 0,-1-1 0,0 1 0,0 0 0,0 0 0,0 0 0,0 0 0,0 0 0,-1 1 0,0-1 0,1 1 0,-1-1 0,0 1 0,0 0 0,0 0 0,-1 0 0,1 0 0,0 1 0,-1 0 0,1-1 0,-1 1 0,-6-1 0,-8-1 0,0 1 0,-1 1 0,1 1 0,-31 3 0,21-2 0,21-1 0,-1 1 0,1 0 0,-1 0 0,1 1 0,0-1 0,0 2 0,0-1 0,0 1 0,0 0 0,0 0 0,1 1 0,-1 0 0,1 0 0,-7 7 0,8-7 0,1 1 0,0 0 0,0 0 0,1 0 0,0 0 0,0 0 0,0 1 0,0-1 0,1 1 0,0 0 0,0 0 0,0 0 0,1 0 0,0 0 0,0 0 0,1 0 0,0 12 0,0-13 6,1 1 0,0 0 0,0-1 0,0 1 0,1-1 0,-1 1 0,1-1 0,1 0 0,-1 1 0,1-1 0,0-1 0,0 1 0,0 0 0,1-1 0,7 9 0,4 0-224,0-1-1,1 0 1,22 12 0,-22-14-370,4 2-6238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22.416"/>
    </inkml:context>
    <inkml:brush xml:id="br0">
      <inkml:brushProperty name="width" value="0.1" units="cm"/>
      <inkml:brushProperty name="height" value="0.1" units="cm"/>
      <inkml:brushProperty name="color" value="#004F8B"/>
    </inkml:brush>
  </inkml:definitions>
  <inkml:trace contextRef="#ctx0" brushRef="#br0">1 1 24575,'6'0'0,"9"0"0,8 0 0,6 0 0,5 0 0,3 0 0,1 0 0,1 0 0,0 0 0,0 0 0,-7 6 0,-3 3 0,1 5 0,-5 1-8191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24.513"/>
    </inkml:context>
    <inkml:brush xml:id="br0">
      <inkml:brushProperty name="width" value="0.1" units="cm"/>
      <inkml:brushProperty name="height" value="0.1" units="cm"/>
      <inkml:brushProperty name="color" value="#004F8B"/>
    </inkml:brush>
  </inkml:definitions>
  <inkml:trace contextRef="#ctx0" brushRef="#br0">1 263 24575,'6'-7'0,"3"-7"0,6-2 0,-1-5 0,6 1 0,4-2 0,5 3 0,3-2 0,-2-4 0,-2 3 0,2 4 0,-4 0 0,-1 2 0,2 5 0,3 3 0,-4 3-8191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27.145"/>
    </inkml:context>
    <inkml:brush xml:id="br0">
      <inkml:brushProperty name="width" value="0.1" units="cm"/>
      <inkml:brushProperty name="height" value="0.1" units="cm"/>
      <inkml:brushProperty name="color" value="#004F8B"/>
    </inkml:brush>
  </inkml:definitions>
  <inkml:trace contextRef="#ctx0" brushRef="#br0">1 117 24575,'1'-4'0,"0"1"0,0-1 0,0 1 0,0 0 0,1-1 0,0 1 0,-1 0 0,1 0 0,0 0 0,1 0 0,-1 0 0,4-2 0,33-31 0,-32 31 0,1 1 0,0-1 0,0 2 0,0-1 0,0 1 0,1 1 0,0-1 0,-1 1 0,13 0 0,-1 0 0,0 1 0,-1 0 0,23 4 0,-40-3 0,1 0 0,0 0 0,0 0 0,-1 1 0,1-1 0,0 1 0,-1 0 0,1 0 0,-1 0 0,1 0 0,-1 0 0,1 1 0,-1-1 0,0 1 0,0-1 0,0 1 0,0 0 0,0 0 0,0 0 0,0 0 0,0 0 0,-1 0 0,3 4 0,-4-4 0,0 0 0,0 0 0,0 0 0,0 0 0,0 0 0,0 0 0,0 1 0,-1-1 0,1 0 0,-1 0 0,0 0 0,1 0 0,-1 0 0,0 0 0,0-1 0,0 1 0,-1 0 0,1 0 0,0-1 0,-1 1 0,1 0 0,-1-1 0,1 0 0,-1 1 0,0-1 0,1 0 0,-1 0 0,0 0 0,0 0 0,-2 1 0,-191 108 0,135-87-1365,33-16-5461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3:56.277"/>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831 2,'-749'0,"740"0,5-1,-1 1,0-1,1 1,-1 1,1-1,-1 1,0-1,1 1,-1 1,1-1,-1 1,1-1,0 1,-5 4,9-6,-1 1,1-1,0 0,0 1,0-1,0 1,0-1,0 1,0-1,0 1,0-1,1 1,-1-1,0 1,0-1,0 0,0 1,1-1,-1 1,0-1,0 0,1 1,-1-1,0 1,1-1,-1 0,0 0,1 1,-1-1,0 0,1 0,-1 1,1-1,-1 0,1 0,-1 0,1 0,-1 1,0-1,1 0,-1 0,1 0,-1 0,1 0,-1 0,1 0,0-1,25 7,36-1,99-5,-110-2,1 2,-1 2,67 11,-65-5,0-2,60-1,4 0,1 13,-79-10,65 3,194-11,-266-1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30.598"/>
    </inkml:context>
    <inkml:brush xml:id="br0">
      <inkml:brushProperty name="width" value="0.1" units="cm"/>
      <inkml:brushProperty name="height" value="0.1" units="cm"/>
      <inkml:brushProperty name="color" value="#004F8B"/>
    </inkml:brush>
  </inkml:definitions>
  <inkml:trace contextRef="#ctx0" brushRef="#br0">1 116 24575,'487'0'0,"-478"0"0,0 0 0,0-1 0,0 0 0,-1-1 0,1 0 0,10-3 0,-18 4 0,1 1 0,0-1 0,0 0 0,0 0 0,0 0 0,-1 0 0,1 0 0,0 0 0,-1 0 0,1 0 0,-1-1 0,1 1 0,-1 0 0,0-1 0,0 0 0,0 1 0,1-1 0,-2 0 0,1 1 0,0-1 0,0 0 0,0 0 0,-1 0 0,1 0 0,-1 1 0,1-1 0,-1 0 0,0 0 0,0 0 0,0 0 0,0 0 0,0 0 0,0 0 0,-1-3 0,-1 3 0,1-1 0,0 0 0,-1 1 0,0-1 0,1 1 0,-1-1 0,0 1 0,0 0 0,0 0 0,-1 0 0,1 0 0,-1 0 0,1 0 0,-1 1 0,1-1 0,-1 1 0,0 0 0,1-1 0,-1 2 0,0-1 0,0 0 0,0 0 0,-4 0 0,-5-1 0,-1 0 0,1 1 0,-1 0 0,-14 1 0,9 3 34,-1 0-1,1 0 0,-20 8 1,-31 5-1533,39-12-5327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35.062"/>
    </inkml:context>
    <inkml:brush xml:id="br0">
      <inkml:brushProperty name="width" value="0.1" units="cm"/>
      <inkml:brushProperty name="height" value="0.1" units="cm"/>
      <inkml:brushProperty name="color" value="#004F8B"/>
    </inkml:brush>
  </inkml:definitions>
  <inkml:trace contextRef="#ctx0" brushRef="#br0">590 0 24575,'-1'10'0,"-1"0"0,0 0 0,0 0 0,-1 0 0,0-1 0,-1 1 0,0-1 0,0 0 0,-1 0 0,0-1 0,-1 1 0,-7 7 0,-3 5 0,-1-2 0,-1 0 0,-30 25 0,38-36 0,-1 0 0,0 0 0,-1-1 0,1-1 0,-2 0 0,1 0 0,0-1 0,-1-1 0,0 0 0,0-1 0,0 0 0,-1-1 0,1-1 0,-1 0 0,-22-1 0,18 0 0,-1 1 0,1 1 0,0 1 0,0 0 0,0 2 0,0 0 0,1 1 0,-1 0 0,-30 18 0,47-24 0,1 0 0,0 0 0,0 0 0,0 0 0,-1 0 0,1 0 0,0 0 0,0 0 0,0 1 0,-1-1 0,1 0 0,0 0 0,0 0 0,0 0 0,-1 0 0,1 0 0,0 1 0,0-1 0,0 0 0,0 0 0,0 0 0,0 1 0,-1-1 0,1 0 0,0 0 0,0 0 0,0 1 0,0-1 0,0 0 0,0 0 0,0 0 0,0 1 0,0-1 0,0 0 0,0 0 0,0 0 0,0 1 0,0-1 0,0 0 0,0 0 0,0 0 0,0 1 0,0-1 0,1 0 0,-1 0 0,0 0 0,0 1 0,0-1 0,0 0 0,0 0 0,0 0 0,1 1 0,15 4 0,23-2 0,-6-2 0,281-5 0,-305 3 0,-1 0 0,0-1 0,0 0 0,0-1 0,0 1 0,0-1 0,-1-1 0,1 0 0,-1 0 0,14-10 0,-2-2 0,0-2 0,21-23 0,22-22 0,-52 54-227,0-1-1,0 0 1,-1 0-1,0-1 1,14-23-1,-8 6-6598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4:01.663"/>
    </inkml:context>
    <inkml:brush xml:id="br0">
      <inkml:brushProperty name="width" value="0.1" units="cm"/>
      <inkml:brushProperty name="height" value="0.1" units="cm"/>
      <inkml:brushProperty name="color" value="#004F8B"/>
    </inkml:brush>
  </inkml:definitions>
  <inkml:trace contextRef="#ctx0" brushRef="#br0">35 24 24575,'9'1'0,"0"0"0,0 1 0,0 0 0,0 0 0,-1 1 0,1 1 0,-1-1 0,16 10 0,31 12 0,-34-19 0,0 2 0,0 1 0,-1 0 0,0 1 0,25 18 0,-39-24 0,0 0 0,0 1 0,-1 0 0,1 0 0,-1 0 0,-1 1 0,1 0 0,-1 0 0,0 0 0,0 0 0,0 1 0,-1-1 0,0 1 0,-1 0 0,1 0 0,-1 0 0,-1 0 0,1 0 0,-1 1 0,0 7 0,-1-12 0,0-1 0,-1 1 0,1 0 0,0 0 0,-1 0 0,0 0 0,0-1 0,0 1 0,0 0 0,0-1 0,0 1 0,-1-1 0,1 1 0,-1-1 0,1 0 0,-1 0 0,0 1 0,0-1 0,-3 2 0,0-1 0,0 1 0,0-1 0,0-1 0,0 1 0,-1-1 0,1 0 0,-1 0 0,1 0 0,-8 1 0,3-1 0,-1-1 0,0 0 0,0 0 0,0-1 0,0-1 0,0 0 0,0 0 0,0-1 0,-20-6 0,25 5 0,1 0 0,-1 0 0,1-1 0,0 1 0,0-1 0,0 0 0,0-1 0,1 1 0,0-1 0,0 0 0,-6-10 0,-33-69 0,10 17 0,26 56 0,-1-1 0,0-1 0,1 0 0,0 0 0,-5-16 0,11 28 0,0-1 0,1 1 0,-1-1 0,0 1 0,1-1 0,0 0 0,-1 1 0,1-1 0,0 1 0,0-1 0,0 0 0,0 1 0,0-1 0,0 0 0,0 1 0,1-1 0,-1 1 0,1-1 0,-1 0 0,1 1 0,-1-1 0,1 1 0,0 0 0,0-1 0,0 1 0,0-1 0,0 1 0,0 0 0,0 0 0,0 0 0,0 0 0,1 0 0,-1 0 0,0 0 0,1 0 0,-1 0 0,1 0 0,-1 1 0,1-1 0,-1 1 0,1-1 0,-1 1 0,1-1 0,0 1 0,-1 0 0,3 0 0,5 0 0,-1 0 0,1 1 0,-1 0 0,0 1 0,0 0 0,1 0 0,-1 0 0,0 1 0,13 7 0,-1 0 0,-1 1 0,30 21 0,-41-25 0,0 0 0,0 0 0,-1 0 0,0 1 0,0 0 0,0 0 0,-1 1 0,-1 0 0,0 0 0,0 0 0,4 11 0,-9-19 0,0 0 0,0 0 0,0 0 0,0 0 0,0 0 0,0 0 0,0 0 0,0-1 0,0 1 0,-1 0 0,1 0 0,0 0 0,-1 0 0,1 0 0,0-1 0,-1 1 0,1 0 0,-1 0 0,1 0 0,-1-1 0,0 1 0,1 0 0,-1-1 0,0 1 0,1-1 0,-1 1 0,0-1 0,0 1 0,1-1 0,-1 1 0,0-1 0,0 0 0,0 1 0,0-1 0,0 0 0,0 0 0,1 0 0,-1 0 0,0 0 0,0 0 0,0 0 0,0 0 0,0 0 0,0 0 0,0 0 0,-1-1 0,-44-8 0,39 6 0,-1 0 0,1-1 0,0 0 0,1-1 0,-1 0 0,1 0 0,0 0 0,-6-7 0,8 8 0,5 11 0,0 0 0,1 0 0,0-1 0,0 1 0,0-1 0,5 7 0,50 76-1365,-44-61-5461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47.451"/>
    </inkml:context>
    <inkml:brush xml:id="br0">
      <inkml:brushProperty name="width" value="0.1" units="cm"/>
      <inkml:brushProperty name="height" value="0.1" units="cm"/>
      <inkml:brushProperty name="color" value="#004F8B"/>
    </inkml:brush>
  </inkml:definitions>
  <inkml:trace contextRef="#ctx0" brushRef="#br0">190 193 24575,'0'-1'0,"1"-1"0,-1 1 0,0 0 0,1-1 0,0 1 0,-1 0 0,1 0 0,0 0 0,-1 0 0,1 0 0,0 0 0,0 0 0,0 0 0,0 0 0,0 0 0,0 0 0,0 0 0,0 0 0,0 1 0,1-1 0,-1 1 0,0-1 0,0 1 0,1-1 0,-1 1 0,3-1 0,39-7 0,-38 8 0,8-2 0,1 1 0,-1 1 0,1 0 0,24 4 0,-36-4 0,0 0 0,1 1 0,-1-1 0,0 0 0,0 1 0,0-1 0,1 1 0,-1 0 0,0 0 0,0 0 0,0 0 0,0 0 0,-1 0 0,1 1 0,0-1 0,0 1 0,-1-1 0,1 1 0,-1 0 0,1-1 0,-1 1 0,0 0 0,1 0 0,-1 0 0,0 0 0,0 0 0,-1 0 0,1 0 0,0 0 0,-1 1 0,1-1 0,-1 0 0,0 0 0,0 1 0,0-1 0,0 0 0,0 4 0,-1-3 0,0-1 0,0 1 0,0-1 0,-1 0 0,1 1 0,0-1 0,-1 0 0,0 0 0,1 0 0,-1 0 0,0 0 0,0 0 0,0-1 0,0 1 0,-1-1 0,1 1 0,0-1 0,-1 0 0,1 0 0,-1 0 0,1 0 0,-1 0 0,1-1 0,-6 1 0,-8 2 0,1 0 0,-30 0 0,40-3 0,-58 1 0,-70-6 0,130 5 0,-1-1 0,1 1 0,0-1 0,-1 1 0,1-1 0,0 0 0,-1 0 0,1-1 0,0 1 0,0-1 0,0 1 0,0-1 0,0 0 0,1 0 0,-1 0 0,0-1 0,1 1 0,0 0 0,-1-1 0,1 0 0,0 0 0,0 1 0,1-1 0,-1 0 0,1-1 0,-1 1 0,1 0 0,0 0 0,0-1 0,0 1 0,1 0 0,-1-1 0,1 1 0,0 0 0,0-1 0,0 1 0,0-1 0,1 1 0,1-7 0,-1 3 0,1-1 0,-1 1 0,2 0 0,-1 0 0,1 0 0,0 1 0,1-1 0,0 0 0,0 1 0,0 0 0,0 0 0,1 1 0,0-1 0,1 1 0,-1 0 0,1 0 0,11-7 0,4 3 0,0 1 0,1 0 0,0 2 0,0 1 0,1 0 0,0 2 0,-1 0 0,1 2 0,0 1 0,0 0 0,26 5 0,-45-5 0,0 1 0,0 0 0,1 1 0,-1-1 0,0 1 0,-1-1 0,1 1 0,0 1 0,0-1 0,-1 0 0,1 1 0,-1 0 0,0-1 0,0 1 0,0 1 0,0-1 0,0 0 0,-1 1 0,0-1 0,1 1 0,2 6 0,0 2 0,-1 0 0,0-1 0,0 2 0,-1-1 0,0 0 0,0 17 0,-2-28 0,-1 1 0,0 0 0,1 0 0,-1 0 0,0 0 0,0 0 0,0 0 0,0 0 0,-1 0 0,1 0 0,0 0 0,-1 0 0,0 0 0,1 0 0,-1-1 0,0 1 0,0 0 0,0 0 0,0-1 0,0 1 0,0-1 0,-1 1 0,1-1 0,0 1 0,-1-1 0,1 0 0,-1 1 0,0-1 0,1 0 0,-1 0 0,0 0 0,1-1 0,-1 1 0,0 0 0,0-1 0,0 1 0,0-1 0,0 1 0,0-1 0,-3 0 0,-9 0 0,0-1 0,0 0 0,0-1 0,-27-8 0,4 2 0,2 4-1365,3 1-5461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50.129"/>
    </inkml:context>
    <inkml:brush xml:id="br0">
      <inkml:brushProperty name="width" value="0.1" units="cm"/>
      <inkml:brushProperty name="height" value="0.1" units="cm"/>
      <inkml:brushProperty name="color" value="#004F8B"/>
    </inkml:brush>
  </inkml:definitions>
  <inkml:trace contextRef="#ctx0" brushRef="#br0">625 8 24575,'-29'12'0,"7"-2"0,-19-2 0,1-1 0,-1-3 0,-1-1 0,1-2 0,-52-6 0,-8 2 0,85 3-109,6 1 12,0-1 1,0 1-1,0-2 1,0 0-1,1 0 0,-1-1 1,0 0-1,0 0 0,1-1 1,-1 0-1,1-1 1,-15-8-1,7-3-6729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3:52.333"/>
    </inkml:context>
    <inkml:brush xml:id="br0">
      <inkml:brushProperty name="width" value="0.1" units="cm"/>
      <inkml:brushProperty name="height" value="0.1" units="cm"/>
      <inkml:brushProperty name="color" value="#004F8B"/>
    </inkml:brush>
  </inkml:definitions>
  <inkml:trace contextRef="#ctx0" brushRef="#br0">1 183 24575,'0'-6'0,"0"-9"0,0-8 0,6 0 0,8 3 0,3 0 0,3 3 0,6 4 0,4 4 0,4 4 0,-4-3 0,-1-2 0,1 3 0,-4 1-8191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4:07.362"/>
    </inkml:context>
    <inkml:brush xml:id="br0">
      <inkml:brushProperty name="width" value="0.1" units="cm"/>
      <inkml:brushProperty name="height" value="0.1" units="cm"/>
      <inkml:brushProperty name="color" value="#004F8B"/>
    </inkml:brush>
  </inkml:definitions>
  <inkml:trace contextRef="#ctx0" brushRef="#br0">514 1 24575,'-5'0'0,"0"1"0,1 0 0,-1 0 0,1 1 0,-1-1 0,1 1 0,-1 0 0,1 0 0,0 0 0,0 1 0,0-1 0,0 1 0,0 0 0,1 0 0,0 0 0,-1 1 0,-4 6 0,-7 10 0,0 1 0,-14 26 0,7-10 0,-31 48 0,34-51 0,-1 0 0,-3-2 0,-50 56 0,66-80 0,0 0 0,-1-1 0,0 0 0,0-1 0,-1 0 0,0 0 0,0-1 0,-1 0 0,1-1 0,-1 1 0,0-2 0,0 0 0,0 0 0,0-1 0,-15 2 0,18-6 0,16-6 0,15-6 0,43-20 0,119-80 0,-174 104 0,-1 0 0,-1-1 0,0 0 0,0-1 0,-1 0 0,-1 0 0,0-1 0,12-26 0,14-22 0,-29 55 8,0 0 0,1 0 0,0 0 0,0 1 0,0 0 0,1 0 0,-1 0 0,1 1 0,0 0 0,1 0 0,-1 1 0,1 0 0,-1 0 0,13-2 0,5-1-379,0 1-1,0 2 1,33-2 0,-27 4-6455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4:38.180"/>
    </inkml:context>
    <inkml:brush xml:id="br0">
      <inkml:brushProperty name="width" value="0.05" units="cm"/>
      <inkml:brushProperty name="height" value="0.05" units="cm"/>
      <inkml:brushProperty name="color" value="#E71224"/>
    </inkml:brush>
  </inkml:definitions>
  <inkml:trace contextRef="#ctx0" brushRef="#br0">1 53 24575,'8'1'0,"0"1"0,0-1 0,-1 2 0,1-1 0,0 1 0,-1 0 0,1 0 0,-1 1 0,0 0 0,0 0 0,-1 1 0,1 0 0,7 8 0,-3-5 0,-1 0 0,1 0 0,20 9 0,-27-15 0,0-1 0,0 1 0,0-1 0,0 0 0,0 0 0,0-1 0,1 1 0,-1-1 0,0 0 0,0 0 0,1 0 0,-1-1 0,0 1 0,0-1 0,7-2 0,-8 1 0,1 0 0,0 0 0,-1 0 0,0-1 0,0 0 0,1 1 0,-2-1 0,1 0 0,0 0 0,0 0 0,-1-1 0,0 1 0,0-1 0,0 1 0,0-1 0,0 0 0,2-8 0,-3 9 0,0 0 0,0 0 0,0-1 0,0 1 0,-1 0 0,1-1 0,-1 1 0,0-1 0,0 1 0,0-1 0,-1 1 0,1 0 0,-1-1 0,1 1 0,-1-1 0,0 1 0,-1 0 0,1 0 0,0 0 0,-1 0 0,-3-5 0,4 7 0,-1 0 0,1-1 0,-1 1 0,1 0 0,-1 1 0,1-1 0,-1 0 0,0 0 0,1 1 0,-1-1 0,0 1 0,0-1 0,0 1 0,1 0 0,-1 0 0,0 0 0,0 0 0,0 0 0,1 0 0,-1 0 0,0 1 0,-2 0 0,-44 17 0,25-8 0,-41 6-1365,34-11-5461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5:43.675"/>
    </inkml:context>
    <inkml:brush xml:id="br0">
      <inkml:brushProperty name="width" value="0.05" units="cm"/>
      <inkml:brushProperty name="height" value="0.05" units="cm"/>
      <inkml:brushProperty name="color" value="#BB5B18"/>
      <inkml:brushProperty name="inkEffects" value="bronze"/>
      <inkml:brushProperty name="anchorX" value="-6706.08936"/>
      <inkml:brushProperty name="anchorY" value="-8500.34863"/>
      <inkml:brushProperty name="scaleFactor" value="0.5"/>
    </inkml:brush>
  </inkml:definitions>
  <inkml:trace contextRef="#ctx0" brushRef="#br0">0 451 24575,'0'0'0,"7"0"0,9 0 0,7 0 0,6 0 0,5 0 0,3 0 0,1 0 0,1 0 0,-1 0 0,1 0 0,-1 0 0,0 0 0,0 0 0,0 0 0,-1 0 0,0 0 0,1 0 0,-1 0 0,0 0 0,1 0 0,-1 0 0,0 0 0,1 0 0,-1 0 0,0 0 0,0 0 0,1 0 0,-1 0 0,1 0 0,-1 0 0,1 0 0,-1 0 0,0-7 0,0-1 0,1 1 0,-1-7 0,-7-6 0,0 2 0,-15 3 0,-7-5 0,-13 5 0,-11 3 0,-10 4 0,2-5 0,-5 3 0,6-6 0,-2 2 0,-3 3 0,-2 2 0,-2 3 0,-3-4 0,-1 1 0,-1 1 0,-1 3 0,0 1 0,0 1 0,0 2 0,1 1 0,-1 0 0,8 8 0,1 0 0,-1 0 0,-1-2 0,6 6 0,-2-1 0,-1 6 0,-3-2 0,-1-3 0,4 4 0,7 5 0,0-2 0,4 4 0,-2-4 0,-4 3 0,-4-4 0,4 3 0,-3-4 0,5 4 0,-2-4 0,-3-4 0,-3-4 0,-3-4 0,-2-2 0,5-10 0,7-8 0,7-8 0,6-7 0,4-5 0,11 6 0,10-2 0,8 7 0,7 6 0,-4-1 0,3 5 0,-6-4 0,1 4 0,2-5 0,2 3 0,3 4 0,3 3 0,1 4 0,1 2 0,0 2 0,1 1 0,0 0 0,-7-7 0,-1 0 0,0 0 0,1-6 0,2 1 0,1 1 0,-6-4 0,1 2 0,-7-5 0,2 3 0,1 2 0,4-3 0,2 3 0,3 2 0,2 4 0,1 2 0,1 3 0,0 1 0,0 1 0,-8 8 0,0 7 0,-7 9 0,-7 13 0,-6 4 0,-5 3 0,-3 1 0,-1-2 0,-2-1 0,-8-9 0,-7-9 0,-8-9 0,-6-7 0,-4-4 0,-3-4 0,-1-1 0,-1-1 0,0 1 0,1-1 0,-1 1 0,1 0 0,1 1 0,-1 0 0,1 0 0,0 0 0,-1 0 0,1 0 0,0 0 0,-1 0 0,1 0 0,0 0 0,-1 8 0,1 0 0,-1 0 0,1-2 0,0-1 0,-1-2 0,1-2 0,0 0 0,0-1 0,-1 0 0,1-1 0,-1 1 0,16 0 0,15 0 0,15-1 0,13 1 0,9 0 0,6 0 0,3 0 0,1 0 0,0 0 0,0 0 0,-1 0 0,0 0 0,-8-7 0,-1-1 0,-1 0 0,2 2 0,2 1 0,1 2 0,-5-6 0,0 1 0,0 0 0,3 2 0,1 2 0,1 2 0,-5-7 0,0 0 0,1 2 0,1 1 0,-5-6 0,1 2 0,1 1 0,3 2 0,2 3 0,2 1 0,-7-6 0,-13 1 0,-17 8 0,3 0 0,-1 0 0,0-1 0,0 1 0,0 0 0,0 0 0,0-1 0,0 1 0,-1 0 0,1 0 0,0-1 0,0 1 0,0 0 0,0-1 0,0 1 0,0 0 0,0 0 0,-1-1 0,1 1 0,0 0 0,0 0 0,0 0 0,0-1 0,-1 1 0,1 0 0,0 0 0,0 0 0,-1 0 0,1-1 0,0 1 0,0 0 0,-1 0 0,1 0 0,0 0 0,0 0 0,-1 0 0,1 0 0,0 0 0,-1 0 0,-21-6 0,-10 1 0,-7 3 0,-3 0 0,0 10 0,0-1 0,-6 9 0,0-2 0,-5-1 0,1-4 0,9 5 0,4-2 0,4-3 0,0-2 0,1 5 0,-1-2 0,0-2 0,-1 6 0,-1-2 0,0-2 0,7 5 0,1-3 0,-1-1 0,-1-4 0,-2-2 0,5-10 0,8-9 0,13-1 0,14 0 0,12-3 0,9 2 0,6 3 0,4-3 0,1 3 0,1 2 0,-7-4 0,-2 3 0,0 2 0,1 3 0,1 3 0,2 1 0,1 2 0,0 1 0,2 1 0,-1-8 0,1-1 0,-1 1 0,1 1 0,-1 1 0,1 2 0,-1-5 0,0-1 0,1 2 0,-1 1 0,-7-6 0,0 2 0,0 0 0,1 4 0,2 1 0,1 2 0,2 2 0,0 1 0,-6 7 0,-15 2 0,-15-8 0,0-1 0,0 1 0,1 0 0,-1-1 0,0 1 0,0-1 0,0 1 0,1 0 0,-1-1 0,0 1 0,0 0 0,0-1 0,0 1 0,0-1 0,-1 1 0,1 0 0,0-1 0,0 1 0,0 0 0,0-1 0,-1 1 0,1 0 0,-15 14 0,-9-3 0,-9-2 0,-4-4 0,-3 5 0,0-2 0,7 7 0,1-2 0,1-3 0,-1-2 0,6 4 0,-1-2 0,6 5 0,6 6 0,13-2 0,11-4 0,12-4 0,7-4 0,7-4 0,2-2 0,3-2 0,-1 0 0,1-1 0,-1 0 0,0 0 0,-1 1 0,-1-1 0,-7-6 0,0-1 0,0 0 0,-7-6 0,2 2 0,-5-6 0,-6 10 0,-12 3 0,-5 11 0,-2 9 0,-1 9 0,-6-1 0,0 5 0,-6-5 0,-5-6 0,-5-5 0,-4-5 0,-3-3 0,-2-3 0,-1-1 0,0-1 0,-1 0 0,1 0 0,0 0 0,0 1 0,1-1 0,-1 1 0,1 0 0,-1 0 0,1 0 0,15 0 0,15 0 0,15 0 0,13 0 0,9 0 0,5 0 0,4 0 0,2 0 0,-8-7 0,-9-9 0,1 1 0,-8-6 0,-5-5 0,-4-5 0,-4-2 0,-10 4 0,-10 7 0,-7 7 0,-7 6 0,-5 4 0,-10 4 0,-2 1 0,1 1 0,0 0 0,3 1 0,2-1 0,2-1 0,0 1 0,-6-1 0,0 0 0,-7 0 0,1 0 0,2 0 0,3 0 0,2 7 0,4 1 0,1-1 0,8-8 0,9-10 0,22 11 0,0-1 0,-1 0 0,0 0 0,1 0 0,-1 0 0,0 0 0,1 0 0,-1-1 0,1 1 0,0 0 0,-1 0 0,1 0 0,0 0 0,0-1 0,0 1 0,0-2 0,7-17 0,13 3 0,8 3 0,0-3 0,2 4 0,2 3 0,2 2 0,1 4 0,1 2 0,2 1 0,-1 1 0,1-7 0,0 0 0,-8-7 0,0 1 0,0 1 0,1 3 0,2 3 0,1-5 0,2 2 0,0 0 0,2 3 0,-1-5 0,1 1 0,0 1 0,-1 3 0,1 1 0,-1 3 0,1 1 0,-1 1 0,-7 7 0,-1 1 0,-6 8 0,-7 5 0,1-1 0,-4 5 0,4 2 0,-2 4 0,-4 3 0,-3 2 0,-3 1 0,-10-7 0,-9-7 0,-9-8 0,-7-6 0,-4-5 0,-3-3 0,-1-1 0,-2-2 0,1 1 0,0 0 0,-6 0 0,-1 0 0,0 0 0,-5 1 0,2 0 0,1 0 0,3 0 0,2 0 0,3 0 0,1 0 0,2 1 0,-8-1 0,0 0 0,1 0 0,1 0 0,1 0 0,2 0 0,9 7 0,1 0 0,0 1 0,6 6 0,0-2 0,-3-1 0,5-11 0,13-2 0,13-10 0,12-1 0,9-6 0,8-6 0,4 3 0,2-4 0,1 6 0,-1-4 0,1 6 0,-1 4 0,-1 4 0,0 5 0,0 2 0,-1 3 0,0 0 0,1 1 0,-9-8 0,1 0 0,0 0 0,0 1 0,3 2 0,2-7 0,0 2 0,-5-6 0,-1 1 0,1-5 0,2 2 0,1 3 0,1 5 0,3 3 0,-1 2 0,2 3 0,-1 1 0,-7 8 0,-7 8 0,-8 7 0,-7-1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5T16:26:15.910"/>
    </inkml:context>
    <inkml:brush xml:id="br0">
      <inkml:brushProperty name="width" value="0.05" units="cm"/>
      <inkml:brushProperty name="height" value="0.05" units="cm"/>
      <inkml:brushProperty name="color" value="#333333"/>
    </inkml:brush>
  </inkml:definitions>
  <inkml:trace contextRef="#ctx0" brushRef="#br0">33 302 24575,'1'-3'0,"1"0"0,0 0 0,0 0 0,0 0 0,1 0 0,-1 0 0,1 1 0,-1-1 0,1 1 0,0 0 0,0 0 0,0 0 0,0 0 0,0 0 0,7-2 0,2-4 0,17-7 0,1 0 0,0 2 0,0 1 0,1 2 0,1 1 0,0 1 0,41-4 0,9 5 0,0 2 0,88 9 0,-26-1 0,-49-5 0,108 5 0,-199-3 0,0 1 0,0 0 0,0 1 0,0-1 0,-1 1 0,1-1 0,0 1 0,-1 0 0,1 0 0,-1 1 0,1-1 0,-1 1 0,0 0 0,0 0 0,0 0 0,-1 0 0,1 0 0,-1 0 0,1 1 0,-1 0 0,0-1 0,-1 1 0,1 0 0,-1 0 0,1 0 0,-1 0 0,0 0 0,0 5 0,1 1 0,0 0 0,-1-1 0,-1 1 0,0 0 0,0 0 0,-1 0 0,0-1 0,0 1 0,-1 0 0,-1-1 0,-4 12 0,5-17 0,0 0 0,0-1 0,-1 1 0,1-1 0,-1 0 0,0 1 0,0-1 0,0-1 0,-1 1 0,1 0 0,-1-1 0,1 0 0,-1 0 0,0 0 0,0 0 0,0 0 0,0-1 0,0 0 0,0 0 0,-1 0 0,-6 1 0,-11 0 0,1-1 0,-1-1 0,-23-2 0,18 0 0,-165 1 0,-68-4 0,169-12 0,68 11 0,-1 1 0,-27-2 0,-88 7 0,-19-2 0,155 2 0,-1-1 0,1 0 0,-1 0 0,1 0 0,-1 0 0,1 0 0,-1-1 0,1 1 0,0-1 0,0 0 0,0 0 0,0 0 0,0-1 0,0 1 0,1-1 0,-1 1 0,1-1 0,0 0 0,-3-4 0,4 5 0,0 1 0,0-1 0,1 0 0,-1 1 0,1-1 0,0 0 0,-1 1 0,1-1 0,0 0 0,0 0 0,0 1 0,0-1 0,0 0 0,0 0 0,1 1 0,-1-1 0,1 0 0,-1 0 0,1 1 0,0-1 0,-1 1 0,1-1 0,0 0 0,0 1 0,0 0 0,0-1 0,0 1 0,0 0 0,1-1 0,-1 1 0,0 0 0,1 0 0,-1 0 0,1 0 0,-1 0 0,1 0 0,0 1 0,-1-1 0,1 0 0,3 0 0,24-10 0,1 1 0,54-10 0,19-5 0,77-21 0,-129 38 0,0 2 0,1 2 0,0 2 0,60 7 0,4-2 0,-31-5 0,91 5 0,-173-3 0,1 1 0,-1-1 0,1 1 0,0 0 0,-1 1 0,0-1 0,1 1 0,-1-1 0,0 1 0,0 0 0,1 0 0,-2 0 0,1 0 0,0 1 0,0-1 0,-1 1 0,1 0 0,-1 0 0,0 0 0,0 0 0,0 0 0,0 0 0,-1 1 0,3 5 0,-3-7 0,-1 1 0,1 0 0,0-1 0,-1 1 0,0 0 0,0-1 0,0 1 0,0 0 0,0 0 0,0-1 0,-1 1 0,0 0 0,1-1 0,-1 1 0,0-1 0,0 1 0,0-1 0,0 1 0,-1-1 0,1 0 0,-1 1 0,1-1 0,-1 0 0,0 0 0,0 0 0,0 0 0,0-1 0,0 1 0,-1 0 0,1-1 0,0 0 0,-1 1 0,-3 0 0,-5 3 0,-1-1 0,0-1 0,0 0 0,0 0 0,-1-1 0,-23 0 0,-83-6 0,48 0 0,-426 2 0,283 2 0,205 0 0,5 1 0,-1-1 0,0 1 0,1-1 0,-1-1 0,0 1 0,1-1 0,-1 1 0,1-1 0,-1-1 0,1 1 0,-1-1 0,1 0 0,0 0 0,-5-3 0,8 5 0,1-1 0,0 1 0,0-1 0,0 1 0,0-1 0,0 1 0,0-1 0,0 1 0,0-1 0,1 1 0,-1-1 0,0 1 0,0-1 0,0 1 0,0-1 0,1 1 0,-1 0 0,0-1 0,1 1 0,-1-1 0,0 1 0,0 0 0,1-1 0,-1 1 0,1 0 0,-1-1 0,0 1 0,1 0 0,-1 0 0,1-1 0,-1 1 0,1 0 0,-1 0 0,1 0 0,-1-1 0,1 1 0,-1 0 0,1 0 0,25-11 0,-23 10 0,319-95 0,-226 81 0,-71 13 0,0-1 0,0-2 0,27-8 0,31-18 0,-49 17 0,1 1 0,0 2 0,56-11 0,-81 20 0,0 1 0,0 0 0,0 1 0,0 0 0,0 1 0,0 0 0,-1 0 0,1 1 0,0 1 0,-1-1 0,1 1 0,-1 1 0,0 0 0,0 0 0,0 1 0,-1 0 0,16 12 0,-22-16 0,0 0 0,-1 0 0,1 1 0,-1-1 0,1 0 0,-1 0 0,0 1 0,1-1 0,-1 1 0,0-1 0,0 1 0,0 0 0,0-1 0,-1 1 0,1 0 0,0 0 0,-1 0 0,1-1 0,-1 1 0,1 0 0,-1 0 0,0 3 0,0-4 0,-1 0 0,0 1 0,0-1 0,0 1 0,0-1 0,0 0 0,0 0 0,0 0 0,0 0 0,-1 1 0,1-1 0,0-1 0,-1 1 0,1 0 0,0 0 0,-1 0 0,1-1 0,-1 1 0,1-1 0,-3 1 0,-10 3 0,-1-1 0,0-1 0,0 0 0,-19-1 0,-709-4 0,764 15 0,62 32 0,-61-38 0,1 0 0,0-1 0,0-2 0,36 2 0,99-8 0,-57 0 0,9 1 0,152 5 0,-259-3 0,0 0 0,1 0 0,-1 1 0,0-1 0,0 1 0,0 0 0,0 0 0,0 0 0,0 1 0,0-1 0,0 1 0,0-1 0,0 1 0,-1 0 0,1 0 0,-1 0 0,1 0 0,-1 1 0,0-1 0,0 1 0,0-1 0,0 1 0,0 0 0,-1 0 0,1 0 0,-1 0 0,0 0 0,0 0 0,0 0 0,0 0 0,-1 0 0,1 1 0,-1-1 0,0 0 0,1 0 0,-2 7 0,0-5 0,1-1 0,-1 1 0,0 0 0,0-1 0,-1 1 0,0-1 0,0 1 0,0-1 0,0 0 0,0 0 0,-1 0 0,0 0 0,0 0 0,0 0 0,0-1 0,0 0 0,-1 1 0,0-1 0,1 0 0,-1-1 0,0 1 0,-1-1 0,1 0 0,0 0 0,-6 2 0,-22 2 0,1-2 0,-1-1 0,0-1 0,0-2 0,-50-5 0,-15 0 0,40 5 0,0-2 0,-101-18 0,6-1 0,17 3 0,115 15 0,0-2 0,1 0 0,0-1 0,-36-17 0,52 22 0,-1-1 0,1 1 0,-1-1 0,1 0 0,0 0 0,0-1 0,0 1 0,0-1 0,0 1 0,1-1 0,-1 0 0,1 0 0,0 0 0,0 0 0,0-1 0,0 1 0,0-1 0,1 1 0,0-1 0,-1 1 0,1-1 0,1 0 0,-1 0 0,0 1 0,1-1 0,0 0 0,0 0 0,0 0 0,0 1 0,1-1 0,-1 0 0,1 0 0,2-5 0,0 3 0,0 0 0,0 1 0,0-1 0,1 0 0,0 1 0,0 0 0,1 0 0,-1 1 0,1-1 0,0 1 0,0 0 0,1 0 0,10-6 0,12-5 0,49-18 0,-41 19 0,-19 7 0,0 2 0,1 0 0,0 1 0,-1 1 0,2 0 0,18 1 0,116 4 0,-62 1 0,64-5 0,138 6 0,-288-3 0,0 0 0,1 0 0,-1 1 0,0 0 0,0 0 0,0 0 0,0 0 0,0 1 0,0 0 0,-1 0 0,1 0 0,-1 1 0,0-1 0,0 1 0,0 0 0,-1 0 0,1 1 0,-1-1 0,0 1 0,0-1 0,-1 1 0,4 9 0,-2-7 0,-2 1 0,1-1 0,-1 0 0,0 1 0,-1 0 0,0-1 0,0 1 0,-1 0 0,1 0 0,-2 0 0,1-1 0,-1 1 0,0 0 0,-1 0 0,-3 10 0,3-14 0,0-1 0,-1 1 0,1-1 0,-1 0 0,1 1 0,-1-1 0,0 0 0,0-1 0,0 1 0,-1 0 0,1-1 0,0 0 0,-1 0 0,0 0 0,1 0 0,-1-1 0,0 1 0,0-1 0,0 0 0,0 0 0,0 0 0,-6 0 0,-12 1 0,0-1 0,-44-3 0,39 0 0,-471-3 0,356 5 0,131 0 0,0 0 0,0-2 0,1 1 0,-1-1 0,0-1 0,1 0 0,-17-7 0,25 10 0,-1-2 0,0 1 0,1 0 0,-1 0 0,1-1 0,0 0 0,-1 1 0,1-1 0,0 0 0,0 0 0,0 0 0,0 0 0,1 0 0,-1-1 0,0 1 0,1-1 0,0 1 0,-1-1 0,1 1 0,0-1 0,0 0 0,1 1 0,-1-1 0,1 0 0,-1 0 0,1 0 0,0 1 0,0-1 0,0 0 0,0 0 0,0 0 0,1 0 0,0 1 0,0-4 0,1 2 0,0 0 0,0 1 0,0-1 0,1 1 0,-1-1 0,1 1 0,0 0 0,0 0 0,0 0 0,0 0 0,0 1 0,1-1 0,-1 1 0,1 0 0,0 0 0,7-3 0,69-21 0,-70 23 0,129-39 0,-91 25 0,1 2 0,1 2 0,0 3 0,100-9 0,-126 18 0,-1 2 0,1 0 0,25 6 0,-39-5 0,0 1 0,0 0 0,-1 1 0,1 0 0,-1 0 0,0 1 0,0 0 0,0 1 0,12 10 0,-10-6 0,0 0 0,0 0 0,-1 1 0,0 0 0,-1 1 0,0 0 0,-1 1 0,10 21 0,-15-26 0,1 1 0,-2-1 0,1 1 0,-1 0 0,0 0 0,-1 0 0,0 1 0,-1-1 0,0 0 0,0 0 0,-1 0 0,0 0 0,-1 1 0,1-1 0,-5 9 0,4-13 0,0 0 0,0 0 0,-1 0 0,0-1 0,0 1 0,0-1 0,0 0 0,-1 0 0,1 0 0,-1 0 0,0-1 0,-1 1 0,1-1 0,0 0 0,-1 0 0,0-1 0,1 1 0,-1-1 0,0 0 0,0 0 0,-1-1 0,1 0 0,-10 2 0,-12 0 0,1-1 0,-1-2 0,-44-3 0,31 0 0,-104 3 0,-50-4 0,143-3 0,0-3 0,0-1 0,1-3 0,-83-34 0,128 46 0,0 0 0,1-1 0,-1 0 0,1 1 0,0-1 0,0-1 0,0 1 0,0-1 0,0 1 0,1-1 0,0 0 0,0-1 0,0 1 0,-3-6 0,5 8 0,0 0 0,0 0 0,1 0 0,-1 0 0,1 0 0,-1 0 0,1 0 0,0-1 0,0 1 0,0 0 0,0 0 0,0 0 0,1 0 0,-1-1 0,0 1 0,1 0 0,0 0 0,-1 0 0,1 0 0,0 0 0,0 0 0,0 0 0,0 1 0,1-1 0,-1 0 0,0 1 0,1-1 0,-1 0 0,1 1 0,0 0 0,-1-1 0,1 1 0,0 0 0,0 0 0,0 0 0,2-1 0,16-8 0,2 0 0,-1 1 0,1 1 0,43-9 0,96-7 0,-55 10 0,-17 0 0,0 5 0,123 2 0,-543 6 0,147 3 0,153 0 0,0 1 0,-57 14 0,17-2 0,65-14 0,-1 1 0,1-1 0,-1 2 0,1-1 0,0 0 0,0 1 0,0 0 0,0 1 0,1 0 0,-1-1 0,1 2 0,0-1 0,0 0 0,-7 9 0,10-10 0,0-1 0,1 1 0,-1 0 0,1 0 0,-1 0 0,1-1 0,0 1 0,0 0 0,1 1 0,-1-1 0,0 0 0,1 0 0,0 0 0,0 0 0,0 0 0,0 0 0,0 1 0,0-1 0,1 0 0,0 0 0,0 0 0,0 0 0,0 0 0,0 0 0,0 0 0,1-1 0,-1 1 0,1 0 0,0-1 0,0 1 0,0-1 0,4 4 0,-1-1 0,1-1 0,0 1 0,1-1 0,-1-1 0,0 1 0,1-1 0,0-1 0,0 1 0,0-1 0,0 0 0,0 0 0,0-1 0,0 0 0,13 0 0,8 0 0,0-2 0,39-4 0,-63 4 0,1 0 0,-1 0 0,1-1 0,-1 1 0,1-1 0,-1 0 0,0-1 0,0 1 0,0-1 0,6-4 0,-9 6 0,0 0 0,0 1 0,-1-1 0,1 0 0,0 1 0,-1-1 0,1 0 0,-1 0 0,1 0 0,-1 0 0,1 1 0,-1-1 0,0 0 0,0 0 0,1 0 0,-1 0 0,0 0 0,0 0 0,0 0 0,0 0 0,0-2 0,-1 2 0,1-1 0,-1 1 0,0 0 0,0 0 0,0-1 0,0 1 0,0 0 0,0 0 0,0 0 0,0 0 0,0 0 0,0 0 0,-1 1 0,1-1 0,0 0 0,-1 0 0,1 1 0,0-1 0,-3 0 0,-17-6 0,-1 1 0,-26-3 0,-38-13 0,106 17 0,16 3 0,-11 3 0,-1 2 0,0 0 0,30 9 0,-26-5 0,54 6 0,141 10 0,-126-2 0,-55-10 0,0-3 0,75 6 0,-112-14 0,51 5 0,-55-5 0,1 1 0,0-1 0,-1 0 0,1 1 0,0-1 0,-1 1 0,1-1 0,-1 1 0,1 0 0,0 0 0,-1 0 0,0 0 0,1 0 0,-1 0 0,0 0 0,1 0 0,-1 0 0,0 1 0,0-1 0,0 1 0,0-1 0,0 0 0,0 1 0,-1 0 0,1-1 0,0 1 0,0 3 0,-2-3 0,1 0 0,-1 0 0,1 0 0,-1 0 0,0 0 0,0 0 0,0 0 0,0 0 0,0-1 0,-1 1 0,1 0 0,-1 0 0,1-1 0,-1 1 0,1-1 0,-1 0 0,0 1 0,0-1 0,1 0 0,-1 0 0,0 0 0,-4 1 0,-47 18 0,10-11 0,-1-3 0,0-1 0,0-2 0,1-3 0,-53-5 0,-15 2 0,102 3 0,4 1 0,0-1 0,1 0 0,-1 0 0,0 0 0,1-1 0,-1 1 0,0-1 0,1 0 0,-1 0 0,1-1 0,-1 0 0,1 1 0,-8-6 0,12 7 0,0-1 0,0 1 0,-1-1 0,1 1 0,0 0 0,0-1 0,0 1 0,1-1 0,-1 1 0,0-1 0,0 1 0,0-1 0,0 1 0,0-1 0,0 1 0,1 0 0,-1-1 0,0 1 0,0-1 0,1 1 0,-1 0 0,0-1 0,0 1 0,1 0 0,-1-1 0,0 1 0,1 0 0,-1-1 0,1 1 0,-1 0 0,0 0 0,1 0 0,-1-1 0,1 1 0,-1 0 0,1 0 0,-1 0 0,1 0 0,-1 0 0,0 0 0,1 0 0,-1 0 0,1 0 0,-1 0 0,1 0 0,0 0 0,26-5 0,60 0 0,-68 5 0,0 0 0,0-2 0,0 0 0,0-1 0,-1 0 0,1-2 0,25-9 0,-26 5 0,1 1 0,1 2 0,-1-1 0,1 2 0,40-5 0,-35 3 0,-25 7 0,0 0 0,0-1 0,0 1 0,0 0 0,0-1 0,0 1 0,0 0 0,0-1 0,0 1 0,0 0 0,-1-1 0,1 1 0,0 0 0,0-1 0,0 1 0,0 0 0,0-1 0,-1 1 0,1 0 0,0 0 0,0-1 0,-1 1 0,1 0 0,0 0 0,0 0 0,-1-1 0,1 1 0,0 0 0,0 0 0,-1 0 0,1 0 0,0-1 0,-1 1 0,1 0 0,0 0 0,-1 0 0,-46-15 0,-38 7 0,-1 3 0,-98 8 0,40 0 0,109-3 0,-1-1 0,-34-7 0,60 6 0,0 1 0,1-2 0,-1 1 0,0-1 0,1-1 0,0 0 0,0 0 0,0-1 0,1 0 0,-1 0 0,1-1 0,-8-7 0,14 11 0,1 1 0,-1-1 0,1 1 0,-1-1 0,1 1 0,-1-1 0,1 0 0,0 0 0,0 1 0,0-1 0,0 0 0,0 0 0,1 0 0,-1 0 0,0 0 0,1 0 0,0-1 0,-1 1 0,1 0 0,0 0 0,0 0 0,0 0 0,0 0 0,1-1 0,-1 1 0,0 0 0,1 0 0,0 0 0,-1 0 0,1 0 0,0 0 0,0 0 0,0 1 0,0-1 0,1 0 0,-1 0 0,0 1 0,1-1 0,-1 1 0,1-1 0,-1 1 0,1-1 0,0 1 0,0 0 0,0 0 0,3-1 0,5-4 0,0 1 0,0 0 0,1 1 0,0 0 0,0 0 0,0 1 0,17-2 0,52 0 0,120 7 0,-58 2 0,3-7 0,157 7 0,-298-3 0,0 0 0,0 0 0,1 1 0,-1-1 0,0 1 0,0 0 0,-1 0 0,1 0 0,0 1 0,-1 0 0,1-1 0,-1 1 0,0 0 0,0 0 0,0 1 0,0-1 0,-1 1 0,1-1 0,-1 1 0,0 0 0,0 0 0,0 0 0,-1 0 0,1 0 0,-1 1 0,0-1 0,0 0 0,-1 1 0,1 4 0,0-4 0,0 0 0,-1-1 0,1 1 0,-1 0 0,0 0 0,-1 0 0,1 0 0,-1-1 0,0 1 0,0 0 0,-1-1 0,1 1 0,-1-1 0,0 1 0,0-1 0,0 0 0,-1 1 0,0-1 0,1-1 0,-2 1 0,1 0 0,0-1 0,-1 1 0,1-1 0,-1 0 0,-6 3 0,-2-1 0,-1-1 0,0-1 0,0 0 0,-1-1 0,1 0 0,0-1 0,-16-1 0,-55 7 0,26 3-248,-1-4 0,0-2-1,-64-4 1,108 0-124,-18 0-6454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00.13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3,'73'-1,"-22"-1,0 3,0 2,60 10,-15 12,-61-15,0-1,1-2,61 5,-44-9,58 12,-61-7,72 2,289-12,-379 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28:49.1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272 828,'1236'0,"-1200"-2,0-2,39-8,-32 4,43-2,222-16,-158 11,-32-2,-70 9,67-3,48 12,-79 2,-1-5,104-14,-69-7,-50 9,117-9,27 0,-93 8,-10 1,177-10,-196 24,148-21,73-18,-149 15,215-4,-322 26,73-14,42-3,-64 20,-62 1,1-3,-1-1,68-12,-53 4,1 1,0 4,0 1,118 11,-168-6,-1 1,1 0,-1 1,0 0,0 0,0 1,0 0,-1 1,1 0,-1 0,7 7,11 10,42 47,-48-47,0-1,37 29,-36-35,-1 0,0 1,-2 2,0 0,17 20,-29-29,0 0,0 0,-1 1,0 0,-1 0,0 0,-1 0,0 0,0 1,-1-1,0 1,-1 0,-1 0,0 14,0-21,-1 0,1-1,-1 1,0-1,0 1,0-1,-1 1,1-1,-1 0,0 1,0-1,0 0,0 0,0 0,-1-1,1 1,-1-1,0 1,0-1,0 0,0 0,0 0,0 0,-1-1,-4 2,-10 3,0 0,0-2,-37 4,20-3,-61 6,58-7,-41 7,66-8,-89 19,-179 62,237-68,-60 11,74-20,-38 9,0-3,-1-3,-124 2,-1376-14,1285-20,147 7,-9-1,-150-7,232 21,0-4,0-2,-98-25,111 23,-100-5,-7 0,23 0,-1 5,-172 11,110 2,-324-3,484 2,1 2,-59 14,43-8,-18 5,28-6,1-1,-63 2,53-8,20 0,-1-1,1-1,0-3,-42-7,69 9,0-1,0 0,0 0,0 0,0 0,1-1,-1 0,1 0,0 0,0-1,0 1,1-1,-1 0,-4-6,3 1,0 1,0-2,1 1,0 0,0-1,-4-19,2-7,2 0,1 0,3-43,0 68,-1-20,1 17,-1 0,2 1,0-1,0 0,5-16,-5 27,0-1,0 1,1 0,-1-1,1 1,0 0,0 0,0 1,0-1,0 0,1 1,-1-1,1 1,0-1,0 1,0 0,0 1,0-1,0 0,0 1,1 0,-1-1,0 1,1 1,3-2,129-15,-1 5,176 7,-264 5,22-4,-1-3,-1-3,105-30,-24 6,15-4,52-10,-38 3,-28 6,-84 25,21-6,1 4,117-6,-77 12,218-47,-272 43,209-19,-18 4,-122 8,1 7,189 6,-147 7,133 4,-286 1,-1 2,0 0,36 14,-34-10,0-1,48 6,49 4,-74-9,98 3,-80-12,147 19,-174-12,108 23,-135-25,0 1,0 0,0 2,-1 0,27 18,-1 4,2-2,1-2,91 36,-113-56,-1 0,1-2,0 0,45 1,108-9,-85-1,-235 5,0-7,-155-25,294 30,-564-78,215 44,210 19,-100-6,45 24,-106-4,228-7,-136-36,108 21,-6 0,-1 5,-1 4,-156 0,196 17,0-4,-122-18,137 13,-1 2,-78 2,77 4,1-3,-68-11,-112-33,175 36,0 4,0 2,-104 7,44 0,-18-5,-143 5,240 4,-1 2,2 2,-71 27,92-30,-22 7,-117 37,46-19,74-20,-1-1,0-3,-76 9,84-16,-176 18,142-9,-1 2,2 4,-77 30,111-35,20-8,0 0,0 1,0 0,-15 11,22-13,1 0,-1 0,1 0,0 1,0-1,0 1,1 0,-1 0,1 0,0 0,0 0,1 0,-1 1,1-1,-2 8,-2 29,2-1,2 0,7 67,-1 2,-5-97,2 0,-1 0,2 0,0 0,0 0,1 0,0-1,1 0,1 0,-1 0,2-1,0 1,0-2,0 1,1-1,1 0,0 0,0-1,0-1,1 1,13 6,-6-4,1-1,0 0,0-1,1-1,0-1,1-1,-1-1,1 0,23 1,30-2,86-6,-47 0,-45 2,-1 4,116 18,-108-11,1-3,0-3,87-7,-25 0,61 1,237 5,46 52,56 1,597-54,-548-5,-411 6,259-12,-149-42,-68 9,-101 21,-64 10,1 2,64-2,-102 11,0-2,0 1,0-2,19-5,-11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28:59.2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3030 1,'-525'0,"512"0,1 1,-1 1,0 0,1 1,-1 0,1 1,0 0,-20 10,-4 6,-46 35,51-33,0-2,-37 18,-20 4,-122 78,167-91,-14 9,-1-3,-87 40,59-34,-104 67,74-41,-45 27,-182 65,305-143,1 1,1 3,1 1,1 1,-39 33,-144 149,201-188,1 1,1 1,0 0,1 1,1 1,1-1,1 2,0 0,2 0,0 0,2 1,0 0,2 0,0 1,-1 43,4 13,6 217,1-265,1 0,1-1,1 0,2 0,22 42,-13-32,3-2,1 0,29 35,95 99,-123-144,60 60,-47-50,62 77,-16 27,-60-98,47 68,-52-88,0-1,2 0,0-2,36 27,-42-37,1 0,1-1,0-1,0-1,1 0,0-2,0 0,22 4,97 22,-76-16,0-2,1-4,107 6,2752-19,-2864 7,-1 3,-1 1,1 3,96 34,-86-24,2-3,98 13,85 6,-147-19,195 9,1017-29,-1300 1,0 0,0-1,0-1,0 0,-1-1,29-11,82-49,-14 6,81-41,-188 96,-1 1,1-2,-1 1,0 0,0-1,0 0,-1 0,1 0,-1 0,0-1,0 1,0-1,-1 0,0 0,0 0,0 0,0 0,-1 0,0 0,1-9,1-12,-2 1,-1-1,-3-29,1 13,-4-1142,9 645,-3 522,-1 0,-1 0,-1 0,0 0,-1 0,-11-27,-3 2,-31-49,48 88,-16-27,3 3,-2 1,-33-44,22 34,2 0,1-2,-19-41,-11-19,38 66,1 0,2-1,2 0,0-1,-6-42,3 15,-1-15,-7-28,19 94,0 0,-1 0,0 1,0-1,-1 1,-1 0,-10-13,9 14,-1 1,0 0,-1 1,0 0,0 0,0 0,0 2,-1-1,0 1,0 0,-21-4,2 2,-1 1,1 2,-32-1,-541 5,252 1,-1890-2,2184-2,-80-15,-20-1,-204 15,189 5,137-2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29:03.6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0 194,'146'2,"158"-5,-300 2,0 1,-1-1,1 0,-1 0,1 0,-1 0,1-1,-1 1,0-1,1 0,-1 0,0 0,0 0,-1-1,1 1,0-1,-1 0,0 0,1 0,-1 0,2-4,1-3,-1 0,0-1,0 1,-1-1,3-19,-6 28,0 0,1 0,-1 0,0-1,0 1,-1 0,1 0,0 0,-1 0,1-1,-1 1,0 0,0 0,0 0,0 0,0 1,0-1,0 0,-1 0,1 1,-1-1,1 0,-1 1,1 0,-1-1,0 1,0 0,0 0,0 0,0 0,0 0,0 0,0 1,0-1,0 1,0-1,-4 1,-11-3,0 2,-1 0,-30 2,31-1,-326 6,311-6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29:06.0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598 254,'-120'2,"-134"-5,244 2,0 0,1 0,-1-1,1 0,-1 0,1-1,0-1,0 0,1 0,-1 0,1-1,-1 0,2-1,-1 0,1 0,-1-1,2 0,-1 0,1 0,0-1,1 0,0 0,0-1,0 1,1-1,1 0,-1 0,2 0,-4-14,0-13,1 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29:14.8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8,'0'26,"-1"10,2-1,2 0,6 36,-7-61,0 0,1-1,0 1,1-1,0 1,0-1,1-1,0 1,1-1,0 1,0-2,1 1,0-1,0 0,12 9,-11-11,1-1,-1 0,1 0,0-1,0 0,1-1,-1 0,0 0,1-1,13 0,8 0,57-7,-65 1,0 0,-1-1,1-2,-2 0,29-15,-22 9,60-18,83-13,-164 43,0-1,-1 0,1 0,-1 0,0 0,0-1,0 0,0-1,0 1,-1-1,0 0,0 0,0-1,6-9,-8 10,0 1,-1-1,1 0,-1 0,0 0,0 0,-1 0,1 0,-1-1,0 1,-1 0,1-1,-1 1,0 0,-1-1,1 1,-1-1,0 1,-3-10,2 12,0-1,0 1,-1 0,1-1,-1 1,0 0,0 0,0 1,0-1,0 1,-1-1,1 1,-1 0,1 0,-1 1,0-1,0 1,0 0,0 0,0 0,0 0,-6 0,-13-1,-1 1,-40 3,38 0,-415 2,428-4,8 0,0 0,-1 0,1 0,0 1,-1 0,1 0,0 0,0 0,-1 1,1 0,0 0,1 1,-1-1,-8 6,10-4,0 0,0 0,0 0,0 0,1 0,0 1,0-1,0 1,0 0,1-1,-1 1,1 0,0 0,1 0,-1 0,1 7,1 22,1 1,2-1,2 1,1-1,1-1,2 1,21 47,-26-67,0-1,2 0,-1 0,2 0,0-1,0 0,18 18,-20-24,0-1,0 1,1-2,0 1,0-1,0 0,1 0,-1-1,1 0,0 0,0-1,0 0,0-1,16 2,51-1,115-10,-166 4,1-1,-1-1,0-1,-1-1,0-1,0-1,0-1,27-19,-15 12,1 2,1 2,1 1,0 2,0 1,60-6,-19 0,-54 9,0 2,34-3,366 6,-293 4,-210-1,-138 21,163-14,29-6,1 2,1 0,-1 2,-43 16,-174 71,67-29,166-61,-143 64,131-56,0 1,1 0,1 1,0 1,-24 25,-1 0,31-30,0 1,1 1,-17 20,14-13,7-11,0 1,0-1,1 1,0 1,0-1,1 1,0 0,1 0,0 0,0 0,-2 16,5-24,0 0,0 0,0 0,0 0,1 0,-1 0,0 0,0-1,1 1,-1 0,1 0,-1 0,1 0,-1-1,1 1,-1 0,1 0,-1-1,1 1,0 0,0-1,-1 1,1-1,0 1,0-1,0 1,-1-1,1 0,0 1,0-1,0 0,0 0,0 0,0 1,0-1,0 0,0 0,-1 0,1-1,0 1,0 0,0 0,0 0,0-1,1 0,45-15,-44 15,26-15,0-1,-1-1,48-41,17-11,-72 56,0 0,2 2,44-19,-59 28,1 1,-1 0,0 0,0 0,1 1,-1 0,1 1,-1 0,1 0,-1 1,1 0,-1 0,1 1,-1 0,13 5,-17-5,-1 0,1 0,-1 0,0 0,1 0,-1 1,0-1,0 1,0 0,-1 0,1 0,-1 0,0 0,0 1,0-1,0 1,0 0,-1-1,1 1,-1 0,0 0,0 0,-1 0,1 0,-1 0,0 0,0 0,0 0,-1 0,1 0,-1-1,0 1,-3 8,0 0,-1 0,0 0,0 0,-2-1,1 0,-2 0,1 0,-1-1,-12 11,-4-1,-1 0,-1-2,-1-1,0-1,-42 18,32-16,33-16,0 0,0 1,0-1,0 1,1 0,-1 0,1 0,0 1,0-1,0 1,0 0,1 0,-1-1,1 2,-2 5,3-8,1 0,-1 0,1 0,0-1,0 1,0 0,0 0,0 0,0 0,0 0,1 0,-1 0,1 0,-1 0,1-1,0 1,0 0,0 0,0-1,0 1,0-1,0 1,0-1,1 1,-1-1,1 0,-1 1,1-1,-1 0,1 0,0 0,-1 0,1-1,0 1,0 0,0-1,0 1,2-1,29 7,0-1,0-2,1-1,-1-2,1-1,38-6,24 2,-58 4,-7 1,0-2,60-9,-83 8,0 0,-1 0,1 0,-1-1,0 0,0 0,0-1,0 0,0 0,-1 0,0-1,0 0,0 0,-1-1,1 0,-1 0,4-6,-7 9,-1 1,1-1,-1 0,0 1,1-1,-1 0,0 0,-1 1,1-1,0 0,-1 0,0 0,1 0,-1 0,0 0,-1 0,1 0,0 0,-1 0,0 0,0 1,0-1,0 0,0 0,0 1,-1-1,1 1,-1-1,0 1,0-1,1 1,-2 0,1 0,0 0,0 0,-3-1,-4-3,1 1,-1 0,0 1,0 0,0 1,0 0,-1 0,0 1,-16-3,-6 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29:22.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1,'6'0,"9"0,8 0,6 0,5 0,-3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29:24.5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259 148,'-6'0,"-9"0,-7 0,-8 0,-4 0,4-7,0-1,6-6,6-7,1-1,2-1,4-5,4 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0T15:07:19.85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44,'1'-2,"-1"1,1-1,-1 1,1 0,-1-1,1 1,0 0,-1 0,1 0,0-1,0 1,0 0,0 0,0 0,0 0,0 0,0 1,1-1,-1 0,0 0,0 1,1-1,-1 1,0-1,1 1,2-1,42-7,-41 7,105-6,139 8,-89 2,-60-5,116 5,-210-2,1 1,0-1,-1 2,0-1,1 1,-1 0,0 0,0 1,-1-1,1 1,-1 1,0-1,0 1,0 0,-1 0,5 6,6 6,2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0T15:07:22.85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3,'141'-3,"155"7,-279-1,0 2,-1 0,0 0,0 2,0 0,-1 1,0 0,-1 1,15 12,32 17,-46-30,1-1,1-1,-1 0,1-1,0-1,1 0,32 1,131-6,-84-3,-59 4,-3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0T15:07:25.70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1,'661'0,"-620"2,-1 2,62 15,-30-5,-7 0,89 33,-139-42,15 7,-2 0,35 22,13 6,-30-21,84 22,-98-34,-3-2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5T16:14:02.73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4,'74'-1,"-24"-1,1 2,0 3,61 11,-30 4,-28-4,0-3,1-2,74 2,505-14,-602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42276-FD3C-40AD-A2BB-5620F39C1B4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AEB39-AB5E-44F9-847B-E3E6A91A73E4}" type="slidenum">
              <a:rPr lang="en-US" smtClean="0"/>
              <a:t>‹#›</a:t>
            </a:fld>
            <a:endParaRPr lang="en-US"/>
          </a:p>
        </p:txBody>
      </p:sp>
    </p:spTree>
    <p:extLst>
      <p:ext uri="{BB962C8B-B14F-4D97-AF65-F5344CB8AC3E}">
        <p14:creationId xmlns:p14="http://schemas.microsoft.com/office/powerpoint/2010/main" val="271575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AEB39-AB5E-44F9-847B-E3E6A91A73E4}" type="slidenum">
              <a:rPr lang="en-US" smtClean="0"/>
              <a:t>6</a:t>
            </a:fld>
            <a:endParaRPr lang="en-US"/>
          </a:p>
        </p:txBody>
      </p:sp>
    </p:spTree>
    <p:extLst>
      <p:ext uri="{BB962C8B-B14F-4D97-AF65-F5344CB8AC3E}">
        <p14:creationId xmlns:p14="http://schemas.microsoft.com/office/powerpoint/2010/main" val="104559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02715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7E0A2C7-BC98-425E-B5FC-CFFCA8D2969C}" type="datetimeFigureOut">
              <a:rPr lang="es-EC" smtClean="0"/>
              <a:t>20/3/2023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49512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040529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317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405519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3756699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13264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840328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7488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03805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409348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7E0A2C7-BC98-425E-B5FC-CFFCA8D2969C}" type="datetimeFigureOut">
              <a:rPr lang="es-EC" smtClean="0"/>
              <a:t>20/3/2023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59712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7E0A2C7-BC98-425E-B5FC-CFFCA8D2969C}" type="datetimeFigureOut">
              <a:rPr lang="es-EC" smtClean="0"/>
              <a:t>20/3/2023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68795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29050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64156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27E0A2C7-BC98-425E-B5FC-CFFCA8D2969C}" type="datetimeFigureOut">
              <a:rPr lang="es-EC" smtClean="0"/>
              <a:t>20/3/2023</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315107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7E0A2C7-BC98-425E-B5FC-CFFCA8D2969C}" type="datetimeFigureOut">
              <a:rPr lang="es-EC" smtClean="0"/>
              <a:t>20/3/2023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64447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E0A2C7-BC98-425E-B5FC-CFFCA8D2969C}" type="datetimeFigureOut">
              <a:rPr lang="es-EC" smtClean="0"/>
              <a:t>20/3/2023</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008A09-3E63-48B1-A969-BA98FBAFCBC6}" type="slidenum">
              <a:rPr lang="es-EC" smtClean="0"/>
              <a:t>‹#›</a:t>
            </a:fld>
            <a:endParaRPr lang="es-EC"/>
          </a:p>
        </p:txBody>
      </p:sp>
    </p:spTree>
    <p:extLst>
      <p:ext uri="{BB962C8B-B14F-4D97-AF65-F5344CB8AC3E}">
        <p14:creationId xmlns:p14="http://schemas.microsoft.com/office/powerpoint/2010/main" val="1173757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6.xml"/><Relationship Id="rId1" Type="http://schemas.openxmlformats.org/officeDocument/2006/relationships/video" Target="https://www.youtube.com/embed/LzxMcZhu9Kc?feature=oembed" TargetMode="External"/><Relationship Id="rId5" Type="http://schemas.openxmlformats.org/officeDocument/2006/relationships/image" Target="../media/image109.jpeg"/><Relationship Id="rId4" Type="http://schemas.openxmlformats.org/officeDocument/2006/relationships/hyperlink" Target="https://youtu.be/LzxMcZhu9K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6.xml"/><Relationship Id="rId1" Type="http://schemas.openxmlformats.org/officeDocument/2006/relationships/video" Target="https://www.youtube.com/embed/cEbQswNB6Wc?feature=oembed" TargetMode="External"/><Relationship Id="rId5" Type="http://schemas.openxmlformats.org/officeDocument/2006/relationships/image" Target="../media/image110.jpeg"/><Relationship Id="rId4" Type="http://schemas.openxmlformats.org/officeDocument/2006/relationships/hyperlink" Target="https://youtu.be/cEbQswNB6Wc" TargetMode="External"/></Relationships>
</file>

<file path=ppt/slides/_rels/slide2.xml.rels><?xml version="1.0" encoding="UTF-8" standalone="yes"?>
<Relationships xmlns="http://schemas.openxmlformats.org/package/2006/relationships"><Relationship Id="rId117" Type="http://schemas.openxmlformats.org/officeDocument/2006/relationships/image" Target="../media/image67.png"/><Relationship Id="rId21" Type="http://schemas.openxmlformats.org/officeDocument/2006/relationships/image" Target="../media/image19.png"/><Relationship Id="rId42" Type="http://schemas.openxmlformats.org/officeDocument/2006/relationships/customXml" Target="../ink/ink20.xml"/><Relationship Id="rId63" Type="http://schemas.openxmlformats.org/officeDocument/2006/relationships/image" Target="../media/image40.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8.png"/><Relationship Id="rId170" Type="http://schemas.openxmlformats.org/officeDocument/2006/relationships/customXml" Target="../ink/ink84.xml"/><Relationship Id="rId107" Type="http://schemas.openxmlformats.org/officeDocument/2006/relationships/image" Target="../media/image62.png"/><Relationship Id="rId11" Type="http://schemas.openxmlformats.org/officeDocument/2006/relationships/image" Target="../media/image14.png"/><Relationship Id="rId32" Type="http://schemas.openxmlformats.org/officeDocument/2006/relationships/customXml" Target="../ink/ink15.xml"/><Relationship Id="rId53" Type="http://schemas.openxmlformats.org/officeDocument/2006/relationships/image" Target="../media/image35.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83.png"/><Relationship Id="rId5" Type="http://schemas.openxmlformats.org/officeDocument/2006/relationships/image" Target="../media/image11.png"/><Relationship Id="rId95" Type="http://schemas.openxmlformats.org/officeDocument/2006/relationships/image" Target="../media/image56.png"/><Relationship Id="rId160" Type="http://schemas.openxmlformats.org/officeDocument/2006/relationships/customXml" Target="../ink/ink79.xml"/><Relationship Id="rId181" Type="http://schemas.openxmlformats.org/officeDocument/2006/relationships/image" Target="../media/image97.png"/><Relationship Id="rId22" Type="http://schemas.openxmlformats.org/officeDocument/2006/relationships/customXml" Target="../ink/ink10.xml"/><Relationship Id="rId43" Type="http://schemas.openxmlformats.org/officeDocument/2006/relationships/image" Target="../media/image30.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8.png"/><Relationship Id="rId85" Type="http://schemas.openxmlformats.org/officeDocument/2006/relationships/image" Target="../media/image51.png"/><Relationship Id="rId150" Type="http://schemas.openxmlformats.org/officeDocument/2006/relationships/customXml" Target="../ink/ink74.xml"/><Relationship Id="rId171" Type="http://schemas.openxmlformats.org/officeDocument/2006/relationships/image" Target="../media/image94.png"/><Relationship Id="rId12" Type="http://schemas.openxmlformats.org/officeDocument/2006/relationships/customXml" Target="../ink/ink5.xml"/><Relationship Id="rId33" Type="http://schemas.openxmlformats.org/officeDocument/2006/relationships/image" Target="../media/image25.png"/><Relationship Id="rId108" Type="http://schemas.openxmlformats.org/officeDocument/2006/relationships/customXml" Target="../ink/ink53.xml"/><Relationship Id="rId129" Type="http://schemas.openxmlformats.org/officeDocument/2006/relationships/image" Target="../media/image73.png"/><Relationship Id="rId54" Type="http://schemas.openxmlformats.org/officeDocument/2006/relationships/customXml" Target="../ink/ink26.xml"/><Relationship Id="rId75" Type="http://schemas.openxmlformats.org/officeDocument/2006/relationships/image" Target="../media/image46.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9.png"/><Relationship Id="rId6" Type="http://schemas.openxmlformats.org/officeDocument/2006/relationships/customXml" Target="../ink/ink2.xml"/><Relationship Id="rId23" Type="http://schemas.openxmlformats.org/officeDocument/2006/relationships/image" Target="../media/image20.png"/><Relationship Id="rId119" Type="http://schemas.openxmlformats.org/officeDocument/2006/relationships/image" Target="../media/image68.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41.png"/><Relationship Id="rId81" Type="http://schemas.openxmlformats.org/officeDocument/2006/relationships/image" Target="../media/image49.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6.png"/><Relationship Id="rId151" Type="http://schemas.openxmlformats.org/officeDocument/2006/relationships/image" Target="../media/image84.png"/><Relationship Id="rId156" Type="http://schemas.openxmlformats.org/officeDocument/2006/relationships/customXml" Target="../ink/ink77.xml"/><Relationship Id="rId177" Type="http://schemas.openxmlformats.org/officeDocument/2006/relationships/image" Target="../media/image9.png"/><Relationship Id="rId172" Type="http://schemas.openxmlformats.org/officeDocument/2006/relationships/customXml" Target="../ink/ink85.xml"/><Relationship Id="rId13" Type="http://schemas.openxmlformats.org/officeDocument/2006/relationships/image" Target="../media/image15.png"/><Relationship Id="rId18" Type="http://schemas.openxmlformats.org/officeDocument/2006/relationships/customXml" Target="../ink/ink8.xml"/><Relationship Id="rId39" Type="http://schemas.openxmlformats.org/officeDocument/2006/relationships/image" Target="../media/image28.png"/><Relationship Id="rId109" Type="http://schemas.openxmlformats.org/officeDocument/2006/relationships/image" Target="../media/image63.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6.png"/><Relationship Id="rId76" Type="http://schemas.openxmlformats.org/officeDocument/2006/relationships/customXml" Target="../ink/ink37.xml"/><Relationship Id="rId97" Type="http://schemas.openxmlformats.org/officeDocument/2006/relationships/image" Target="../media/image57.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71.png"/><Relationship Id="rId141" Type="http://schemas.openxmlformats.org/officeDocument/2006/relationships/image" Target="../media/image79.png"/><Relationship Id="rId146" Type="http://schemas.openxmlformats.org/officeDocument/2006/relationships/customXml" Target="../ink/ink72.xml"/><Relationship Id="rId167" Type="http://schemas.openxmlformats.org/officeDocument/2006/relationships/image" Target="../media/image92.png"/><Relationship Id="rId7" Type="http://schemas.openxmlformats.org/officeDocument/2006/relationships/image" Target="../media/image12.png"/><Relationship Id="rId71" Type="http://schemas.openxmlformats.org/officeDocument/2006/relationships/image" Target="../media/image44.png"/><Relationship Id="rId92" Type="http://schemas.openxmlformats.org/officeDocument/2006/relationships/customXml" Target="../ink/ink45.xml"/><Relationship Id="rId162" Type="http://schemas.openxmlformats.org/officeDocument/2006/relationships/customXml" Target="../ink/ink80.xml"/><Relationship Id="rId2" Type="http://schemas.openxmlformats.org/officeDocument/2006/relationships/image" Target="../media/image8.png"/><Relationship Id="rId29" Type="http://schemas.openxmlformats.org/officeDocument/2006/relationships/image" Target="../media/image23.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31.png"/><Relationship Id="rId66" Type="http://schemas.openxmlformats.org/officeDocument/2006/relationships/customXml" Target="../ink/ink32.xml"/><Relationship Id="rId87" Type="http://schemas.openxmlformats.org/officeDocument/2006/relationships/image" Target="../media/image52.png"/><Relationship Id="rId110" Type="http://schemas.openxmlformats.org/officeDocument/2006/relationships/customXml" Target="../ink/ink54.xml"/><Relationship Id="rId115" Type="http://schemas.openxmlformats.org/officeDocument/2006/relationships/image" Target="../media/image66.png"/><Relationship Id="rId131" Type="http://schemas.openxmlformats.org/officeDocument/2006/relationships/image" Target="../media/image74.png"/><Relationship Id="rId136" Type="http://schemas.openxmlformats.org/officeDocument/2006/relationships/customXml" Target="../ink/ink67.xml"/><Relationship Id="rId157" Type="http://schemas.openxmlformats.org/officeDocument/2006/relationships/image" Target="../media/image87.png"/><Relationship Id="rId178" Type="http://schemas.openxmlformats.org/officeDocument/2006/relationships/customXml" Target="../ink/ink88.xml"/><Relationship Id="rId61" Type="http://schemas.openxmlformats.org/officeDocument/2006/relationships/image" Target="../media/image39.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95.png"/><Relationship Id="rId19" Type="http://schemas.openxmlformats.org/officeDocument/2006/relationships/image" Target="../media/image18.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6.png"/><Relationship Id="rId56" Type="http://schemas.openxmlformats.org/officeDocument/2006/relationships/customXml" Target="../ink/ink27.xml"/><Relationship Id="rId77" Type="http://schemas.openxmlformats.org/officeDocument/2006/relationships/image" Target="../media/image47.png"/><Relationship Id="rId100" Type="http://schemas.openxmlformats.org/officeDocument/2006/relationships/customXml" Target="../ink/ink49.xml"/><Relationship Id="rId105" Type="http://schemas.openxmlformats.org/officeDocument/2006/relationships/image" Target="../media/image61.png"/><Relationship Id="rId126" Type="http://schemas.openxmlformats.org/officeDocument/2006/relationships/customXml" Target="../ink/ink62.xml"/><Relationship Id="rId147" Type="http://schemas.openxmlformats.org/officeDocument/2006/relationships/image" Target="../media/image82.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34.png"/><Relationship Id="rId72" Type="http://schemas.openxmlformats.org/officeDocument/2006/relationships/customXml" Target="../ink/ink35.xml"/><Relationship Id="rId93" Type="http://schemas.openxmlformats.org/officeDocument/2006/relationships/image" Target="../media/image55.png"/><Relationship Id="rId98" Type="http://schemas.openxmlformats.org/officeDocument/2006/relationships/customXml" Target="../ink/ink48.xml"/><Relationship Id="rId121" Type="http://schemas.openxmlformats.org/officeDocument/2006/relationships/image" Target="../media/image69.png"/><Relationship Id="rId142" Type="http://schemas.openxmlformats.org/officeDocument/2006/relationships/customXml" Target="../ink/ink70.xml"/><Relationship Id="rId163" Type="http://schemas.openxmlformats.org/officeDocument/2006/relationships/image" Target="../media/image90.png"/><Relationship Id="rId3" Type="http://schemas.microsoft.com/office/2007/relationships/hdphoto" Target="../media/hdphoto1.wdp"/><Relationship Id="rId25" Type="http://schemas.openxmlformats.org/officeDocument/2006/relationships/image" Target="../media/image21.png"/><Relationship Id="rId46" Type="http://schemas.openxmlformats.org/officeDocument/2006/relationships/customXml" Target="../ink/ink22.xml"/><Relationship Id="rId67" Type="http://schemas.openxmlformats.org/officeDocument/2006/relationships/image" Target="../media/image42.png"/><Relationship Id="rId116" Type="http://schemas.openxmlformats.org/officeDocument/2006/relationships/customXml" Target="../ink/ink57.xml"/><Relationship Id="rId137" Type="http://schemas.openxmlformats.org/officeDocument/2006/relationships/image" Target="../media/image77.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9.png"/><Relationship Id="rId62" Type="http://schemas.openxmlformats.org/officeDocument/2006/relationships/customXml" Target="../ink/ink30.xml"/><Relationship Id="rId83" Type="http://schemas.openxmlformats.org/officeDocument/2006/relationships/image" Target="../media/image50.png"/><Relationship Id="rId88" Type="http://schemas.openxmlformats.org/officeDocument/2006/relationships/customXml" Target="../ink/ink43.xml"/><Relationship Id="rId111" Type="http://schemas.openxmlformats.org/officeDocument/2006/relationships/image" Target="../media/image64.png"/><Relationship Id="rId132" Type="http://schemas.openxmlformats.org/officeDocument/2006/relationships/customXml" Target="../ink/ink65.xml"/><Relationship Id="rId153" Type="http://schemas.openxmlformats.org/officeDocument/2006/relationships/image" Target="../media/image85.png"/><Relationship Id="rId174" Type="http://schemas.openxmlformats.org/officeDocument/2006/relationships/customXml" Target="../ink/ink86.xml"/><Relationship Id="rId179" Type="http://schemas.openxmlformats.org/officeDocument/2006/relationships/image" Target="../media/image10.png"/><Relationship Id="rId15" Type="http://schemas.openxmlformats.org/officeDocument/2006/relationships/image" Target="../media/image16.png"/><Relationship Id="rId36" Type="http://schemas.openxmlformats.org/officeDocument/2006/relationships/customXml" Target="../ink/ink17.xml"/><Relationship Id="rId57" Type="http://schemas.openxmlformats.org/officeDocument/2006/relationships/image" Target="../media/image37.png"/><Relationship Id="rId106" Type="http://schemas.openxmlformats.org/officeDocument/2006/relationships/customXml" Target="../ink/ink52.xml"/><Relationship Id="rId127" Type="http://schemas.openxmlformats.org/officeDocument/2006/relationships/image" Target="../media/image72.png"/><Relationship Id="rId10" Type="http://schemas.openxmlformats.org/officeDocument/2006/relationships/customXml" Target="../ink/ink4.xml"/><Relationship Id="rId31" Type="http://schemas.openxmlformats.org/officeDocument/2006/relationships/image" Target="../media/image24.png"/><Relationship Id="rId52" Type="http://schemas.openxmlformats.org/officeDocument/2006/relationships/customXml" Target="../ink/ink25.xml"/><Relationship Id="rId73" Type="http://schemas.openxmlformats.org/officeDocument/2006/relationships/image" Target="../media/image45.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0.xml"/><Relationship Id="rId143" Type="http://schemas.openxmlformats.org/officeDocument/2006/relationships/image" Target="../media/image80.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93.png"/><Relationship Id="rId4" Type="http://schemas.openxmlformats.org/officeDocument/2006/relationships/customXml" Target="../ink/ink1.xml"/><Relationship Id="rId9" Type="http://schemas.openxmlformats.org/officeDocument/2006/relationships/image" Target="../media/image13.png"/><Relationship Id="rId180" Type="http://schemas.openxmlformats.org/officeDocument/2006/relationships/customXml" Target="../ink/ink89.xml"/><Relationship Id="rId26" Type="http://schemas.openxmlformats.org/officeDocument/2006/relationships/customXml" Target="../ink/ink12.xml"/><Relationship Id="rId47" Type="http://schemas.openxmlformats.org/officeDocument/2006/relationships/image" Target="../media/image32.png"/><Relationship Id="rId68" Type="http://schemas.openxmlformats.org/officeDocument/2006/relationships/customXml" Target="../ink/ink33.xml"/><Relationship Id="rId89" Type="http://schemas.openxmlformats.org/officeDocument/2006/relationships/image" Target="../media/image53.png"/><Relationship Id="rId112" Type="http://schemas.openxmlformats.org/officeDocument/2006/relationships/customXml" Target="../ink/ink55.xml"/><Relationship Id="rId133" Type="http://schemas.openxmlformats.org/officeDocument/2006/relationships/image" Target="../media/image75.png"/><Relationship Id="rId154" Type="http://schemas.openxmlformats.org/officeDocument/2006/relationships/customXml" Target="../ink/ink76.xml"/><Relationship Id="rId175" Type="http://schemas.openxmlformats.org/officeDocument/2006/relationships/image" Target="../media/image96.png"/><Relationship Id="rId16" Type="http://schemas.openxmlformats.org/officeDocument/2006/relationships/customXml" Target="../ink/ink7.xml"/><Relationship Id="rId37" Type="http://schemas.openxmlformats.org/officeDocument/2006/relationships/image" Target="../media/image27.png"/><Relationship Id="rId58" Type="http://schemas.openxmlformats.org/officeDocument/2006/relationships/customXml" Target="../ink/ink28.xml"/><Relationship Id="rId79" Type="http://schemas.openxmlformats.org/officeDocument/2006/relationships/image" Target="../media/image48.png"/><Relationship Id="rId102" Type="http://schemas.openxmlformats.org/officeDocument/2006/relationships/customXml" Target="../ink/ink50.xml"/><Relationship Id="rId123" Type="http://schemas.openxmlformats.org/officeDocument/2006/relationships/image" Target="../media/image70.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91.png"/><Relationship Id="rId27" Type="http://schemas.openxmlformats.org/officeDocument/2006/relationships/image" Target="../media/image22.png"/><Relationship Id="rId48" Type="http://schemas.openxmlformats.org/officeDocument/2006/relationships/customXml" Target="../ink/ink23.xml"/><Relationship Id="rId69" Type="http://schemas.openxmlformats.org/officeDocument/2006/relationships/image" Target="../media/image43.png"/><Relationship Id="rId113" Type="http://schemas.openxmlformats.org/officeDocument/2006/relationships/image" Target="../media/image65.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6.png"/><Relationship Id="rId176" Type="http://schemas.openxmlformats.org/officeDocument/2006/relationships/customXml" Target="../ink/ink87.xml"/><Relationship Id="rId17" Type="http://schemas.openxmlformats.org/officeDocument/2006/relationships/image" Target="../media/image17.png"/><Relationship Id="rId38" Type="http://schemas.openxmlformats.org/officeDocument/2006/relationships/customXml" Target="../ink/ink18.xml"/><Relationship Id="rId59" Type="http://schemas.openxmlformats.org/officeDocument/2006/relationships/image" Target="../media/image38.png"/><Relationship Id="rId103" Type="http://schemas.openxmlformats.org/officeDocument/2006/relationships/image" Target="../media/image60.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54.png"/><Relationship Id="rId145" Type="http://schemas.openxmlformats.org/officeDocument/2006/relationships/image" Target="../media/image81.png"/><Relationship Id="rId166" Type="http://schemas.openxmlformats.org/officeDocument/2006/relationships/customXml" Target="../ink/ink82.xml"/><Relationship Id="rId1" Type="http://schemas.openxmlformats.org/officeDocument/2006/relationships/slideLayout" Target="../slideLayouts/slideLayout6.xml"/><Relationship Id="rId28" Type="http://schemas.openxmlformats.org/officeDocument/2006/relationships/customXml" Target="../ink/ink13.xml"/><Relationship Id="rId49" Type="http://schemas.openxmlformats.org/officeDocument/2006/relationships/image" Target="../media/image33.png"/><Relationship Id="rId114" Type="http://schemas.openxmlformats.org/officeDocument/2006/relationships/customXml" Target="../ink/ink5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2.jpg"/></Relationships>
</file>

<file path=ppt/slides/_rels/slide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9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3AB949-0E14-98EC-7988-F16BCB4482A9}"/>
              </a:ext>
            </a:extLst>
          </p:cNvPr>
          <p:cNvPicPr>
            <a:picLocks noChangeAspect="1"/>
          </p:cNvPicPr>
          <p:nvPr/>
        </p:nvPicPr>
        <p:blipFill>
          <a:blip r:embed="rId2"/>
          <a:stretch>
            <a:fillRect/>
          </a:stretch>
        </p:blipFill>
        <p:spPr>
          <a:xfrm>
            <a:off x="8490155" y="0"/>
            <a:ext cx="3701845" cy="3785420"/>
          </a:xfrm>
          <a:prstGeom prst="rect">
            <a:avLst/>
          </a:prstGeom>
        </p:spPr>
      </p:pic>
      <p:sp>
        <p:nvSpPr>
          <p:cNvPr id="2" name="Título 1">
            <a:extLst>
              <a:ext uri="{FF2B5EF4-FFF2-40B4-BE49-F238E27FC236}">
                <a16:creationId xmlns:a16="http://schemas.microsoft.com/office/drawing/2014/main" id="{C00FB913-1D56-91CF-E612-2845AA0D7DDA}"/>
              </a:ext>
            </a:extLst>
          </p:cNvPr>
          <p:cNvSpPr>
            <a:spLocks noGrp="1"/>
          </p:cNvSpPr>
          <p:nvPr>
            <p:ph type="ctrTitle"/>
          </p:nvPr>
        </p:nvSpPr>
        <p:spPr>
          <a:xfrm>
            <a:off x="324464" y="-226991"/>
            <a:ext cx="7964129" cy="1076632"/>
          </a:xfrm>
        </p:spPr>
        <p:txBody>
          <a:bodyPr>
            <a:normAutofit fontScale="90000"/>
          </a:bodyPr>
          <a:lstStyle/>
          <a:p>
            <a:pPr algn="ctr"/>
            <a:r>
              <a:rPr lang="es-EC" sz="3600" b="1" dirty="0">
                <a:solidFill>
                  <a:srgbClr val="FFFF00"/>
                </a:solidFill>
                <a:effectLst>
                  <a:outerShdw blurRad="50800" dist="38100" dir="2700000" algn="tl" rotWithShape="0">
                    <a:prstClr val="black">
                      <a:alpha val="40000"/>
                    </a:prstClr>
                  </a:outerShdw>
                </a:effectLst>
                <a:latin typeface="Abadi" panose="020B0604020104020204" pitchFamily="34" charset="0"/>
              </a:rPr>
              <a:t>MINISTRY FRIENDS OF JESUS AND MARY</a:t>
            </a:r>
          </a:p>
        </p:txBody>
      </p:sp>
      <p:sp>
        <p:nvSpPr>
          <p:cNvPr id="3" name="Subtítulo 2">
            <a:extLst>
              <a:ext uri="{FF2B5EF4-FFF2-40B4-BE49-F238E27FC236}">
                <a16:creationId xmlns:a16="http://schemas.microsoft.com/office/drawing/2014/main" id="{C19D7972-CB81-D426-96D5-5E0F87B112F1}"/>
              </a:ext>
            </a:extLst>
          </p:cNvPr>
          <p:cNvSpPr>
            <a:spLocks noGrp="1"/>
          </p:cNvSpPr>
          <p:nvPr>
            <p:ph type="subTitle" idx="1"/>
          </p:nvPr>
        </p:nvSpPr>
        <p:spPr>
          <a:xfrm>
            <a:off x="445498" y="4140232"/>
            <a:ext cx="7722059" cy="2580967"/>
          </a:xfrm>
        </p:spPr>
        <p:txBody>
          <a:bodyPr>
            <a:normAutofit/>
          </a:bodyPr>
          <a:lstStyle/>
          <a:p>
            <a:pPr algn="ctr"/>
            <a:r>
              <a:rPr lang="es-ES" sz="3200" b="1" dirty="0">
                <a:solidFill>
                  <a:srgbClr val="FFFF00"/>
                </a:solidFill>
                <a:effectLst>
                  <a:outerShdw blurRad="50800" dist="38100" dir="2700000" algn="tl" rotWithShape="0">
                    <a:prstClr val="black">
                      <a:alpha val="40000"/>
                    </a:prstClr>
                  </a:outerShdw>
                </a:effectLst>
                <a:latin typeface="Abadi" panose="020B0604020104020204" pitchFamily="34" charset="0"/>
              </a:rPr>
              <a:t>CYCLE A - V SUNDAY OF LENT</a:t>
            </a:r>
          </a:p>
          <a:p>
            <a:pPr algn="ctr"/>
            <a:r>
              <a:rPr lang="es-ES" sz="3200" b="1" dirty="0">
                <a:solidFill>
                  <a:srgbClr val="FFFF00"/>
                </a:solidFill>
                <a:effectLst>
                  <a:outerShdw blurRad="50800" dist="38100" dir="2700000" algn="tl" rotWithShape="0">
                    <a:prstClr val="black">
                      <a:alpha val="40000"/>
                    </a:prstClr>
                  </a:outerShdw>
                </a:effectLst>
                <a:latin typeface="Abadi" panose="020B0604020104020204" pitchFamily="34" charset="0"/>
              </a:rPr>
              <a:t>JESUS RESURRECTS LAZARUS</a:t>
            </a:r>
          </a:p>
          <a:p>
            <a:pPr algn="ctr"/>
            <a:endParaRPr lang="es-ES" sz="3200" b="1" dirty="0">
              <a:solidFill>
                <a:srgbClr val="FFFF00"/>
              </a:solidFill>
              <a:effectLst>
                <a:outerShdw blurRad="50800" dist="38100" dir="2700000" algn="tl" rotWithShape="0">
                  <a:prstClr val="black">
                    <a:alpha val="40000"/>
                  </a:prstClr>
                </a:outerShdw>
              </a:effectLst>
              <a:latin typeface="Abadi" panose="020B0604020104020204" pitchFamily="34" charset="0"/>
            </a:endParaRPr>
          </a:p>
          <a:p>
            <a:pPr algn="ctr"/>
            <a:r>
              <a:rPr lang="es-ES" sz="3200" b="1" dirty="0">
                <a:solidFill>
                  <a:srgbClr val="FFFF00"/>
                </a:solidFill>
                <a:effectLst>
                  <a:outerShdw blurRad="50800" dist="38100" dir="2700000" algn="tl" rotWithShape="0">
                    <a:prstClr val="black">
                      <a:alpha val="40000"/>
                    </a:prstClr>
                  </a:outerShdw>
                </a:effectLst>
                <a:latin typeface="Abadi" panose="020B0604020104020204" pitchFamily="34" charset="0"/>
              </a:rPr>
              <a:t>www.fcpeace.org</a:t>
            </a:r>
            <a:endParaRPr lang="es-EC" sz="3200" b="1" dirty="0">
              <a:solidFill>
                <a:srgbClr val="FFFF00"/>
              </a:solidFill>
              <a:effectLst>
                <a:outerShdw blurRad="50800" dist="38100" dir="2700000" algn="tl" rotWithShape="0">
                  <a:prstClr val="black">
                    <a:alpha val="40000"/>
                  </a:prstClr>
                </a:outerShdw>
              </a:effectLst>
              <a:latin typeface="Abadi" panose="020B0604020104020204" pitchFamily="34" charset="0"/>
            </a:endParaRPr>
          </a:p>
        </p:txBody>
      </p:sp>
      <p:pic>
        <p:nvPicPr>
          <p:cNvPr id="6" name="Picture 5">
            <a:extLst>
              <a:ext uri="{FF2B5EF4-FFF2-40B4-BE49-F238E27FC236}">
                <a16:creationId xmlns:a16="http://schemas.microsoft.com/office/drawing/2014/main" id="{1A137AAF-4EF4-0613-7553-8554CDD71A35}"/>
              </a:ext>
            </a:extLst>
          </p:cNvPr>
          <p:cNvPicPr>
            <a:picLocks noChangeAspect="1"/>
          </p:cNvPicPr>
          <p:nvPr/>
        </p:nvPicPr>
        <p:blipFill>
          <a:blip r:embed="rId3"/>
          <a:stretch>
            <a:fillRect/>
          </a:stretch>
        </p:blipFill>
        <p:spPr>
          <a:xfrm>
            <a:off x="2639199" y="1204453"/>
            <a:ext cx="3576728" cy="2580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66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908AE-0DB8-8BB5-9BFD-413E83B833D6}"/>
              </a:ext>
            </a:extLst>
          </p:cNvPr>
          <p:cNvSpPr>
            <a:spLocks noGrp="1"/>
          </p:cNvSpPr>
          <p:nvPr>
            <p:ph type="title"/>
          </p:nvPr>
        </p:nvSpPr>
        <p:spPr>
          <a:xfrm>
            <a:off x="128588" y="443889"/>
            <a:ext cx="10272712" cy="2629389"/>
          </a:xfrm>
        </p:spPr>
        <p:txBody>
          <a:bodyPr>
            <a:normAutofit fontScale="90000"/>
          </a:bodyPr>
          <a:lstStyle/>
          <a:p>
            <a:pPr algn="ctr"/>
            <a:r>
              <a:rPr lang="en-US" sz="2900" dirty="0">
                <a:solidFill>
                  <a:schemeClr val="accent6">
                    <a:lumMod val="50000"/>
                  </a:schemeClr>
                </a:solidFill>
                <a:latin typeface="Abadi" panose="020B0604020104020204" pitchFamily="34" charset="0"/>
                <a:ea typeface="+mn-ea"/>
                <a:cs typeface="Times New Roman" panose="02020603050405020304" pitchFamily="18" charset="0"/>
              </a:rPr>
              <a:t>Jesus had a lot of affection for three brothers and sisters: Lazarus, Mary and Martha who lived in Bethany. Although a messenger warns Jesus that his great friend Lazarus was dying, Jesus delays a few days. </a:t>
            </a:r>
            <a:br>
              <a:rPr lang="en-US" sz="2900" dirty="0">
                <a:solidFill>
                  <a:schemeClr val="accent6">
                    <a:lumMod val="50000"/>
                  </a:schemeClr>
                </a:solidFill>
                <a:latin typeface="Abadi" panose="020B0604020104020204" pitchFamily="34" charset="0"/>
                <a:ea typeface="+mn-ea"/>
                <a:cs typeface="Times New Roman" panose="02020603050405020304" pitchFamily="18" charset="0"/>
              </a:rPr>
            </a:br>
            <a:br>
              <a:rPr lang="en-US" sz="2900" dirty="0">
                <a:solidFill>
                  <a:schemeClr val="accent6">
                    <a:lumMod val="50000"/>
                  </a:schemeClr>
                </a:solidFill>
                <a:latin typeface="Abadi" panose="020B0604020104020204" pitchFamily="34" charset="0"/>
                <a:ea typeface="+mn-ea"/>
                <a:cs typeface="Times New Roman" panose="02020603050405020304" pitchFamily="18" charset="0"/>
              </a:rPr>
            </a:br>
            <a:r>
              <a:rPr lang="en-US" sz="2900" dirty="0">
                <a:solidFill>
                  <a:srgbClr val="FFFF00"/>
                </a:solidFill>
                <a:latin typeface="Abadi" panose="020B0604020104020204" pitchFamily="34" charset="0"/>
                <a:ea typeface="+mn-ea"/>
                <a:cs typeface="Times New Roman" panose="02020603050405020304" pitchFamily="18" charset="0"/>
              </a:rPr>
              <a:t>Why didn’t Jesus go immediately to see his friend Lazarus? </a:t>
            </a:r>
            <a:br>
              <a:rPr lang="es-ES" sz="2900" dirty="0">
                <a:solidFill>
                  <a:srgbClr val="FFFF00"/>
                </a:solidFill>
                <a:latin typeface="Abadi" panose="020B0604020104020204" pitchFamily="34" charset="0"/>
                <a:ea typeface="+mn-ea"/>
                <a:cs typeface="Times New Roman" panose="02020603050405020304" pitchFamily="18" charset="0"/>
              </a:rPr>
            </a:br>
            <a:endParaRPr lang="es-EC" sz="3000" dirty="0">
              <a:solidFill>
                <a:srgbClr val="FFFF00"/>
              </a:solidFill>
              <a:latin typeface="Abadi" panose="020B0604020104020204" pitchFamily="34" charset="0"/>
              <a:ea typeface="+mn-ea"/>
              <a:cs typeface="Times New Roman" panose="02020603050405020304" pitchFamily="18" charset="0"/>
            </a:endParaRPr>
          </a:p>
        </p:txBody>
      </p:sp>
      <p:pic>
        <p:nvPicPr>
          <p:cNvPr id="4" name="Marcador de contenido 3">
            <a:extLst>
              <a:ext uri="{FF2B5EF4-FFF2-40B4-BE49-F238E27FC236}">
                <a16:creationId xmlns:a16="http://schemas.microsoft.com/office/drawing/2014/main" id="{9FAB0ACA-E003-0BCB-83D1-923B6E81C26A}"/>
              </a:ext>
            </a:extLst>
          </p:cNvPr>
          <p:cNvPicPr>
            <a:picLocks noGrp="1" noChangeAspect="1"/>
          </p:cNvPicPr>
          <p:nvPr>
            <p:ph idx="1"/>
          </p:nvPr>
        </p:nvPicPr>
        <p:blipFill>
          <a:blip r:embed="rId2"/>
          <a:stretch>
            <a:fillRect/>
          </a:stretch>
        </p:blipFill>
        <p:spPr>
          <a:xfrm>
            <a:off x="10429875" y="-1"/>
            <a:ext cx="1762125" cy="1613511"/>
          </a:xfrm>
          <a:prstGeom prst="rect">
            <a:avLst/>
          </a:prstGeom>
        </p:spPr>
      </p:pic>
      <p:pic>
        <p:nvPicPr>
          <p:cNvPr id="11" name="Picture 10">
            <a:extLst>
              <a:ext uri="{FF2B5EF4-FFF2-40B4-BE49-F238E27FC236}">
                <a16:creationId xmlns:a16="http://schemas.microsoft.com/office/drawing/2014/main" id="{9E6AAB18-727B-9472-201B-66A17EA55ADD}"/>
              </a:ext>
            </a:extLst>
          </p:cNvPr>
          <p:cNvPicPr>
            <a:picLocks noChangeAspect="1"/>
          </p:cNvPicPr>
          <p:nvPr/>
        </p:nvPicPr>
        <p:blipFill>
          <a:blip r:embed="rId3"/>
          <a:stretch>
            <a:fillRect/>
          </a:stretch>
        </p:blipFill>
        <p:spPr>
          <a:xfrm>
            <a:off x="6388476" y="2756511"/>
            <a:ext cx="5674936" cy="3657600"/>
          </a:xfrm>
          <a:prstGeom prst="rect">
            <a:avLst/>
          </a:prstGeom>
          <a:ln>
            <a:noFill/>
          </a:ln>
          <a:effectLst>
            <a:softEdge rad="112500"/>
          </a:effectLst>
        </p:spPr>
      </p:pic>
      <p:sp>
        <p:nvSpPr>
          <p:cNvPr id="12" name="TextBox 11">
            <a:extLst>
              <a:ext uri="{FF2B5EF4-FFF2-40B4-BE49-F238E27FC236}">
                <a16:creationId xmlns:a16="http://schemas.microsoft.com/office/drawing/2014/main" id="{C9B980AC-0B1D-9EAF-0512-5C78613BB6FA}"/>
              </a:ext>
            </a:extLst>
          </p:cNvPr>
          <p:cNvSpPr txBox="1"/>
          <p:nvPr/>
        </p:nvSpPr>
        <p:spPr>
          <a:xfrm>
            <a:off x="1257299" y="3587146"/>
            <a:ext cx="4329113" cy="2092881"/>
          </a:xfrm>
          <a:prstGeom prst="rect">
            <a:avLst/>
          </a:prstGeom>
          <a:noFill/>
        </p:spPr>
        <p:txBody>
          <a:bodyPr wrap="square" rtlCol="0">
            <a:spAutoFit/>
          </a:bodyPr>
          <a:lstStyle/>
          <a:p>
            <a:pPr algn="ctr"/>
            <a:r>
              <a:rPr lang="en-US" sz="2600" dirty="0">
                <a:solidFill>
                  <a:schemeClr val="accent6">
                    <a:lumMod val="50000"/>
                  </a:schemeClr>
                </a:solidFill>
                <a:latin typeface="Abadi" panose="020B0604020104020204" pitchFamily="34" charset="0"/>
                <a:cs typeface="Times New Roman" panose="02020603050405020304" pitchFamily="18" charset="0"/>
              </a:rPr>
              <a:t>Jesus had a purpose; he, wanted to show them that He was God, with the power to raise someone from the dead.</a:t>
            </a:r>
          </a:p>
        </p:txBody>
      </p:sp>
    </p:spTree>
    <p:extLst>
      <p:ext uri="{BB962C8B-B14F-4D97-AF65-F5344CB8AC3E}">
        <p14:creationId xmlns:p14="http://schemas.microsoft.com/office/powerpoint/2010/main" val="2336709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160BF-D88B-29AB-2422-EBFACFE5DF43}"/>
              </a:ext>
            </a:extLst>
          </p:cNvPr>
          <p:cNvSpPr>
            <a:spLocks noGrp="1"/>
          </p:cNvSpPr>
          <p:nvPr>
            <p:ph type="title"/>
          </p:nvPr>
        </p:nvSpPr>
        <p:spPr>
          <a:xfrm>
            <a:off x="260772" y="1"/>
            <a:ext cx="9969078" cy="1142999"/>
          </a:xfrm>
        </p:spPr>
        <p:txBody>
          <a:bodyPr>
            <a:normAutofit/>
          </a:bodyPr>
          <a:lstStyle/>
          <a:p>
            <a:pPr algn="ctr"/>
            <a:r>
              <a:rPr lang="en-US" sz="3000" dirty="0">
                <a:solidFill>
                  <a:schemeClr val="accent6">
                    <a:lumMod val="50000"/>
                  </a:schemeClr>
                </a:solidFill>
                <a:latin typeface="Abadi" panose="020B0604020104020204" pitchFamily="34" charset="0"/>
                <a:ea typeface="+mn-ea"/>
                <a:cs typeface="Times New Roman" panose="02020603050405020304" pitchFamily="18" charset="0"/>
              </a:rPr>
              <a:t>When Jesus returns to Lazarus’ house, he was already dead.  </a:t>
            </a:r>
            <a:r>
              <a:rPr lang="en-US" sz="3000" dirty="0">
                <a:solidFill>
                  <a:srgbClr val="FFFF00"/>
                </a:solidFill>
                <a:latin typeface="Abadi" panose="020B0604020104020204" pitchFamily="34" charset="0"/>
                <a:ea typeface="+mn-ea"/>
                <a:cs typeface="Times New Roman" panose="02020603050405020304" pitchFamily="18" charset="0"/>
              </a:rPr>
              <a:t>¿What does Martha say to Jesus? </a:t>
            </a:r>
            <a:endParaRPr lang="es-EC" sz="3000" dirty="0">
              <a:solidFill>
                <a:srgbClr val="FFFF00"/>
              </a:solidFill>
              <a:latin typeface="Abadi" panose="020B0604020104020204" pitchFamily="34" charset="0"/>
              <a:ea typeface="+mn-ea"/>
              <a:cs typeface="Times New Roman" panose="02020603050405020304" pitchFamily="18" charset="0"/>
            </a:endParaRPr>
          </a:p>
        </p:txBody>
      </p:sp>
      <p:pic>
        <p:nvPicPr>
          <p:cNvPr id="5" name="Imagen 4">
            <a:extLst>
              <a:ext uri="{FF2B5EF4-FFF2-40B4-BE49-F238E27FC236}">
                <a16:creationId xmlns:a16="http://schemas.microsoft.com/office/drawing/2014/main" id="{E370B6AF-7ECD-9A70-9096-7173ACEF42A6}"/>
              </a:ext>
            </a:extLst>
          </p:cNvPr>
          <p:cNvPicPr>
            <a:picLocks noChangeAspect="1"/>
          </p:cNvPicPr>
          <p:nvPr/>
        </p:nvPicPr>
        <p:blipFill>
          <a:blip r:embed="rId2"/>
          <a:stretch>
            <a:fillRect/>
          </a:stretch>
        </p:blipFill>
        <p:spPr>
          <a:xfrm>
            <a:off x="10397601" y="-1"/>
            <a:ext cx="1794399" cy="1643063"/>
          </a:xfrm>
          <a:prstGeom prst="rect">
            <a:avLst/>
          </a:prstGeom>
        </p:spPr>
      </p:pic>
      <p:pic>
        <p:nvPicPr>
          <p:cNvPr id="11" name="Picture 10">
            <a:extLst>
              <a:ext uri="{FF2B5EF4-FFF2-40B4-BE49-F238E27FC236}">
                <a16:creationId xmlns:a16="http://schemas.microsoft.com/office/drawing/2014/main" id="{6605A6E8-0989-2260-3FD0-EDC8F66E424E}"/>
              </a:ext>
            </a:extLst>
          </p:cNvPr>
          <p:cNvPicPr>
            <a:picLocks noChangeAspect="1"/>
          </p:cNvPicPr>
          <p:nvPr/>
        </p:nvPicPr>
        <p:blipFill>
          <a:blip r:embed="rId3"/>
          <a:stretch>
            <a:fillRect/>
          </a:stretch>
        </p:blipFill>
        <p:spPr>
          <a:xfrm>
            <a:off x="5643562" y="2285999"/>
            <a:ext cx="6105525" cy="4238625"/>
          </a:xfrm>
          <a:prstGeom prst="rect">
            <a:avLst/>
          </a:prstGeom>
          <a:ln>
            <a:noFill/>
          </a:ln>
          <a:effectLst>
            <a:softEdge rad="112500"/>
          </a:effectLst>
        </p:spPr>
      </p:pic>
      <p:sp>
        <p:nvSpPr>
          <p:cNvPr id="12" name="TextBox 11">
            <a:extLst>
              <a:ext uri="{FF2B5EF4-FFF2-40B4-BE49-F238E27FC236}">
                <a16:creationId xmlns:a16="http://schemas.microsoft.com/office/drawing/2014/main" id="{339305F9-29AA-081F-0BBF-B52E1F000C2C}"/>
              </a:ext>
            </a:extLst>
          </p:cNvPr>
          <p:cNvSpPr txBox="1"/>
          <p:nvPr/>
        </p:nvSpPr>
        <p:spPr>
          <a:xfrm>
            <a:off x="91551" y="1143000"/>
            <a:ext cx="10306050" cy="553998"/>
          </a:xfrm>
          <a:prstGeom prst="rect">
            <a:avLst/>
          </a:prstGeom>
          <a:noFill/>
        </p:spPr>
        <p:txBody>
          <a:bodyPr wrap="square" rtlCol="0">
            <a:spAutoFit/>
          </a:bodyPr>
          <a:lstStyle/>
          <a:p>
            <a:pPr algn="ctr"/>
            <a:r>
              <a:rPr lang="en-US" sz="3000" dirty="0">
                <a:solidFill>
                  <a:schemeClr val="accent6">
                    <a:lumMod val="50000"/>
                  </a:schemeClr>
                </a:solidFill>
                <a:latin typeface="Abadi" panose="020B0604020104020204" pitchFamily="34" charset="0"/>
                <a:cs typeface="Times New Roman" panose="02020603050405020304" pitchFamily="18" charset="0"/>
              </a:rPr>
              <a:t>Lord, if you had been here, my brother would not have died</a:t>
            </a:r>
            <a:r>
              <a:rPr lang="es-ES" sz="3000" dirty="0">
                <a:solidFill>
                  <a:schemeClr val="accent6">
                    <a:lumMod val="50000"/>
                  </a:schemeClr>
                </a:solidFill>
                <a:latin typeface="Abadi" panose="020B0604020104020204" pitchFamily="34" charset="0"/>
                <a:cs typeface="Times New Roman" panose="02020603050405020304" pitchFamily="18" charset="0"/>
              </a:rPr>
              <a:t>.</a:t>
            </a:r>
            <a:endParaRPr lang="en-US" sz="3000" dirty="0">
              <a:solidFill>
                <a:schemeClr val="accent6">
                  <a:lumMod val="50000"/>
                </a:schemeClr>
              </a:solidFill>
              <a:latin typeface="Abadi" panose="020B0604020104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080F48D-C525-6FD1-5FE8-D7645BB02A2D}"/>
              </a:ext>
            </a:extLst>
          </p:cNvPr>
          <p:cNvSpPr txBox="1"/>
          <p:nvPr/>
        </p:nvSpPr>
        <p:spPr>
          <a:xfrm>
            <a:off x="266118" y="2454949"/>
            <a:ext cx="5154190" cy="3323987"/>
          </a:xfrm>
          <a:prstGeom prst="rect">
            <a:avLst/>
          </a:prstGeom>
          <a:noFill/>
        </p:spPr>
        <p:txBody>
          <a:bodyPr wrap="square" rtlCol="0">
            <a:spAutoFit/>
          </a:bodyPr>
          <a:lstStyle/>
          <a:p>
            <a:pPr algn="ctr"/>
            <a:r>
              <a:rPr lang="en-US" sz="3000" dirty="0">
                <a:solidFill>
                  <a:schemeClr val="accent6">
                    <a:lumMod val="50000"/>
                  </a:schemeClr>
                </a:solidFill>
                <a:latin typeface="Abadi" panose="020B0604020104020204" pitchFamily="34" charset="0"/>
                <a:cs typeface="Times New Roman" panose="02020603050405020304" pitchFamily="18" charset="0"/>
              </a:rPr>
              <a:t>“Your brother will rise.” … “</a:t>
            </a:r>
            <a:r>
              <a:rPr lang="en-US" sz="3000" dirty="0">
                <a:latin typeface="Abadi" panose="020B0604020104020204" pitchFamily="34" charset="0"/>
                <a:cs typeface="Times New Roman" panose="02020603050405020304" pitchFamily="18" charset="0"/>
              </a:rPr>
              <a:t>I am the resurrection and the life; whoever believes in me, even if he dies, will live, and everyone who lives and believes in me will never die.</a:t>
            </a:r>
          </a:p>
          <a:p>
            <a:pPr algn="ctr"/>
            <a:r>
              <a:rPr lang="es-ES" sz="3000" dirty="0" err="1">
                <a:solidFill>
                  <a:srgbClr val="FFFF00"/>
                </a:solidFill>
                <a:latin typeface="Abadi" panose="020B0604020104020204" pitchFamily="34" charset="0"/>
                <a:cs typeface="Times New Roman" panose="02020603050405020304" pitchFamily="18" charset="0"/>
              </a:rPr>
              <a:t>What</a:t>
            </a:r>
            <a:r>
              <a:rPr lang="es-ES" sz="3000" dirty="0">
                <a:solidFill>
                  <a:srgbClr val="FFFF00"/>
                </a:solidFill>
                <a:latin typeface="Abadi" panose="020B0604020104020204" pitchFamily="34" charset="0"/>
                <a:cs typeface="Times New Roman" panose="02020603050405020304" pitchFamily="18" charset="0"/>
              </a:rPr>
              <a:t> </a:t>
            </a:r>
            <a:r>
              <a:rPr lang="es-ES" sz="3000" dirty="0" err="1">
                <a:solidFill>
                  <a:srgbClr val="FFFF00"/>
                </a:solidFill>
                <a:latin typeface="Abadi" panose="020B0604020104020204" pitchFamily="34" charset="0"/>
                <a:cs typeface="Times New Roman" panose="02020603050405020304" pitchFamily="18" charset="0"/>
              </a:rPr>
              <a:t>is</a:t>
            </a:r>
            <a:r>
              <a:rPr lang="es-ES" sz="3000" dirty="0">
                <a:solidFill>
                  <a:srgbClr val="FFFF00"/>
                </a:solidFill>
                <a:latin typeface="Abadi" panose="020B0604020104020204" pitchFamily="34" charset="0"/>
                <a:cs typeface="Times New Roman" panose="02020603050405020304" pitchFamily="18" charset="0"/>
              </a:rPr>
              <a:t> He </a:t>
            </a:r>
            <a:r>
              <a:rPr lang="es-ES" sz="3000" dirty="0" err="1">
                <a:solidFill>
                  <a:srgbClr val="FFFF00"/>
                </a:solidFill>
                <a:latin typeface="Abadi" panose="020B0604020104020204" pitchFamily="34" charset="0"/>
                <a:cs typeface="Times New Roman" panose="02020603050405020304" pitchFamily="18" charset="0"/>
              </a:rPr>
              <a:t>telling</a:t>
            </a:r>
            <a:r>
              <a:rPr lang="es-ES" sz="3000" dirty="0">
                <a:solidFill>
                  <a:srgbClr val="FFFF00"/>
                </a:solidFill>
                <a:latin typeface="Abadi" panose="020B0604020104020204" pitchFamily="34" charset="0"/>
                <a:cs typeface="Times New Roman" panose="02020603050405020304" pitchFamily="18" charset="0"/>
              </a:rPr>
              <a:t> </a:t>
            </a:r>
            <a:r>
              <a:rPr lang="es-ES" sz="3000" dirty="0" err="1">
                <a:solidFill>
                  <a:srgbClr val="FFFF00"/>
                </a:solidFill>
                <a:latin typeface="Abadi" panose="020B0604020104020204" pitchFamily="34" charset="0"/>
                <a:cs typeface="Times New Roman" panose="02020603050405020304" pitchFamily="18" charset="0"/>
              </a:rPr>
              <a:t>her</a:t>
            </a:r>
            <a:r>
              <a:rPr lang="es-ES" sz="3000" dirty="0">
                <a:solidFill>
                  <a:srgbClr val="FFFF00"/>
                </a:solidFill>
                <a:latin typeface="Abadi" panose="020B0604020104020204" pitchFamily="34" charset="0"/>
                <a:cs typeface="Times New Roman" panose="02020603050405020304" pitchFamily="18" charset="0"/>
              </a:rPr>
              <a:t>?</a:t>
            </a:r>
            <a:endParaRPr lang="en-US" sz="3000" dirty="0">
              <a:solidFill>
                <a:srgbClr val="FFFF00"/>
              </a:solidFill>
              <a:latin typeface="Abadi" panose="020B0604020104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DE3DD68-F198-D4EC-6B46-CA66F4842CBE}"/>
              </a:ext>
            </a:extLst>
          </p:cNvPr>
          <p:cNvSpPr txBox="1"/>
          <p:nvPr/>
        </p:nvSpPr>
        <p:spPr>
          <a:xfrm>
            <a:off x="671513" y="5846267"/>
            <a:ext cx="4343400" cy="707886"/>
          </a:xfrm>
          <a:prstGeom prst="rect">
            <a:avLst/>
          </a:prstGeom>
          <a:noFill/>
        </p:spPr>
        <p:txBody>
          <a:bodyPr wrap="square" rtlCol="0">
            <a:spAutoFit/>
          </a:bodyPr>
          <a:lstStyle/>
          <a:p>
            <a:pPr algn="ctr"/>
            <a:r>
              <a:rPr lang="es-ES" sz="4000" dirty="0">
                <a:solidFill>
                  <a:srgbClr val="FF0000"/>
                </a:solidFill>
                <a:latin typeface="Cambria" panose="02040503050406030204" pitchFamily="18" charset="0"/>
                <a:cs typeface="Times New Roman" panose="02020603050405020304" pitchFamily="18" charset="0"/>
              </a:rPr>
              <a:t>HE IS GOD!</a:t>
            </a:r>
            <a:endParaRPr lang="en-US" sz="4000" dirty="0">
              <a:solidFill>
                <a:srgbClr val="FF0000"/>
              </a:solidFill>
            </a:endParaRPr>
          </a:p>
        </p:txBody>
      </p:sp>
      <p:sp>
        <p:nvSpPr>
          <p:cNvPr id="3" name="TextBox 2">
            <a:extLst>
              <a:ext uri="{FF2B5EF4-FFF2-40B4-BE49-F238E27FC236}">
                <a16:creationId xmlns:a16="http://schemas.microsoft.com/office/drawing/2014/main" id="{8CBD9ABF-962B-1DB1-5865-E6C51463E8FE}"/>
              </a:ext>
            </a:extLst>
          </p:cNvPr>
          <p:cNvSpPr txBox="1"/>
          <p:nvPr/>
        </p:nvSpPr>
        <p:spPr>
          <a:xfrm>
            <a:off x="2476500" y="1662170"/>
            <a:ext cx="6105525" cy="553998"/>
          </a:xfrm>
          <a:prstGeom prst="rect">
            <a:avLst/>
          </a:prstGeom>
          <a:noFill/>
        </p:spPr>
        <p:txBody>
          <a:bodyPr wrap="square" rtlCol="0">
            <a:spAutoFit/>
          </a:bodyPr>
          <a:lstStyle/>
          <a:p>
            <a:pPr algn="ctr"/>
            <a:r>
              <a:rPr lang="en-US" sz="3000" dirty="0">
                <a:solidFill>
                  <a:srgbClr val="FFFF00"/>
                </a:solidFill>
                <a:latin typeface="Abadi" panose="020B0604020104020204" pitchFamily="34" charset="0"/>
                <a:cs typeface="Times New Roman" panose="02020603050405020304" pitchFamily="18" charset="0"/>
              </a:rPr>
              <a:t>What does Jesus answer? </a:t>
            </a:r>
          </a:p>
        </p:txBody>
      </p:sp>
    </p:spTree>
    <p:extLst>
      <p:ext uri="{BB962C8B-B14F-4D97-AF65-F5344CB8AC3E}">
        <p14:creationId xmlns:p14="http://schemas.microsoft.com/office/powerpoint/2010/main" val="3569248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437824D-A092-BFEC-5744-88163CBB3A61}"/>
              </a:ext>
            </a:extLst>
          </p:cNvPr>
          <p:cNvPicPr>
            <a:picLocks noChangeAspect="1"/>
          </p:cNvPicPr>
          <p:nvPr/>
        </p:nvPicPr>
        <p:blipFill>
          <a:blip r:embed="rId2"/>
          <a:stretch>
            <a:fillRect/>
          </a:stretch>
        </p:blipFill>
        <p:spPr>
          <a:xfrm>
            <a:off x="10444163" y="5316"/>
            <a:ext cx="1747837" cy="1600428"/>
          </a:xfrm>
          <a:prstGeom prst="rect">
            <a:avLst/>
          </a:prstGeom>
        </p:spPr>
      </p:pic>
      <p:sp>
        <p:nvSpPr>
          <p:cNvPr id="2" name="Título 1">
            <a:extLst>
              <a:ext uri="{FF2B5EF4-FFF2-40B4-BE49-F238E27FC236}">
                <a16:creationId xmlns:a16="http://schemas.microsoft.com/office/drawing/2014/main" id="{B2AA5C77-1964-B8C7-B039-22A895C67423}"/>
              </a:ext>
            </a:extLst>
          </p:cNvPr>
          <p:cNvSpPr>
            <a:spLocks noGrp="1"/>
          </p:cNvSpPr>
          <p:nvPr>
            <p:ph type="title"/>
          </p:nvPr>
        </p:nvSpPr>
        <p:spPr>
          <a:xfrm>
            <a:off x="228875" y="355596"/>
            <a:ext cx="9686650" cy="887416"/>
          </a:xfrm>
        </p:spPr>
        <p:txBody>
          <a:bodyPr>
            <a:noAutofit/>
          </a:bodyPr>
          <a:lstStyle/>
          <a:p>
            <a:pPr algn="ctr"/>
            <a:r>
              <a:rPr lang="en-US" sz="3000" dirty="0">
                <a:solidFill>
                  <a:schemeClr val="accent6">
                    <a:lumMod val="50000"/>
                  </a:schemeClr>
                </a:solidFill>
                <a:latin typeface="Abadi" panose="020B0604020104020204" pitchFamily="34" charset="0"/>
                <a:ea typeface="+mn-ea"/>
                <a:cs typeface="Times New Roman" panose="02020603050405020304" pitchFamily="18" charset="0"/>
              </a:rPr>
              <a:t>Jesus asks Martha, “Do you believe this?” </a:t>
            </a:r>
            <a:br>
              <a:rPr lang="en-US" sz="3000" dirty="0">
                <a:solidFill>
                  <a:schemeClr val="accent6">
                    <a:lumMod val="50000"/>
                  </a:schemeClr>
                </a:solidFill>
                <a:latin typeface="Abadi" panose="020B0604020104020204" pitchFamily="34" charset="0"/>
                <a:ea typeface="+mn-ea"/>
                <a:cs typeface="Times New Roman" panose="02020603050405020304" pitchFamily="18" charset="0"/>
              </a:rPr>
            </a:br>
            <a:r>
              <a:rPr lang="en-US" sz="3000" dirty="0">
                <a:solidFill>
                  <a:srgbClr val="FFFF00"/>
                </a:solidFill>
                <a:latin typeface="Abadi" panose="020B0604020104020204" pitchFamily="34" charset="0"/>
                <a:ea typeface="+mn-ea"/>
                <a:cs typeface="Times New Roman" panose="02020603050405020304" pitchFamily="18" charset="0"/>
              </a:rPr>
              <a:t>What does she answer? </a:t>
            </a:r>
            <a:endParaRPr lang="es-EC" sz="3000" dirty="0">
              <a:solidFill>
                <a:srgbClr val="FFFF00"/>
              </a:solidFill>
              <a:latin typeface="Abadi" panose="020B0604020104020204" pitchFamily="34" charset="0"/>
              <a:ea typeface="+mn-ea"/>
              <a:cs typeface="Times New Roman" panose="02020603050405020304" pitchFamily="18" charset="0"/>
            </a:endParaRPr>
          </a:p>
        </p:txBody>
      </p:sp>
      <p:sp>
        <p:nvSpPr>
          <p:cNvPr id="8" name="Text Placeholder 7">
            <a:extLst>
              <a:ext uri="{FF2B5EF4-FFF2-40B4-BE49-F238E27FC236}">
                <a16:creationId xmlns:a16="http://schemas.microsoft.com/office/drawing/2014/main" id="{85EDBFBF-7159-A969-A28D-FAE2F6B6677E}"/>
              </a:ext>
            </a:extLst>
          </p:cNvPr>
          <p:cNvSpPr>
            <a:spLocks noGrp="1"/>
          </p:cNvSpPr>
          <p:nvPr>
            <p:ph type="body" sz="half" idx="2"/>
          </p:nvPr>
        </p:nvSpPr>
        <p:spPr>
          <a:xfrm>
            <a:off x="342900" y="1243012"/>
            <a:ext cx="10101263" cy="1071563"/>
          </a:xfrm>
        </p:spPr>
        <p:txBody>
          <a:bodyPr>
            <a:noAutofit/>
          </a:bodyPr>
          <a:lstStyle/>
          <a:p>
            <a:pPr algn="ctr"/>
            <a:r>
              <a:rPr lang="en-US" sz="3000" dirty="0">
                <a:solidFill>
                  <a:schemeClr val="accent6">
                    <a:lumMod val="50000"/>
                  </a:schemeClr>
                </a:solidFill>
                <a:latin typeface="Abadi" panose="020B0604020104020204" pitchFamily="34" charset="0"/>
                <a:ea typeface="+mn-ea"/>
                <a:cs typeface="Times New Roman" panose="02020603050405020304" pitchFamily="18" charset="0"/>
              </a:rPr>
              <a:t>“Yes, Lord. I have come to believe that you are </a:t>
            </a:r>
            <a:r>
              <a:rPr lang="en-US" sz="3000" dirty="0">
                <a:latin typeface="Abadi" panose="020B0604020104020204" pitchFamily="34" charset="0"/>
                <a:ea typeface="+mn-ea"/>
                <a:cs typeface="Times New Roman" panose="02020603050405020304" pitchFamily="18" charset="0"/>
              </a:rPr>
              <a:t>the Christ, the Son of God</a:t>
            </a:r>
            <a:r>
              <a:rPr lang="en-US" sz="3000" dirty="0">
                <a:solidFill>
                  <a:schemeClr val="accent6">
                    <a:lumMod val="50000"/>
                  </a:schemeClr>
                </a:solidFill>
                <a:latin typeface="Abadi" panose="020B0604020104020204" pitchFamily="34" charset="0"/>
                <a:ea typeface="+mn-ea"/>
                <a:cs typeface="Times New Roman" panose="02020603050405020304" pitchFamily="18" charset="0"/>
              </a:rPr>
              <a:t>, the one who is coming into the world.”</a:t>
            </a:r>
          </a:p>
        </p:txBody>
      </p:sp>
      <p:sp>
        <p:nvSpPr>
          <p:cNvPr id="10" name="TextBox 9">
            <a:extLst>
              <a:ext uri="{FF2B5EF4-FFF2-40B4-BE49-F238E27FC236}">
                <a16:creationId xmlns:a16="http://schemas.microsoft.com/office/drawing/2014/main" id="{90F5D659-F579-AD4A-16D7-B57A43B40D71}"/>
              </a:ext>
            </a:extLst>
          </p:cNvPr>
          <p:cNvSpPr txBox="1"/>
          <p:nvPr/>
        </p:nvSpPr>
        <p:spPr>
          <a:xfrm>
            <a:off x="2221705" y="2417202"/>
            <a:ext cx="7272338" cy="553998"/>
          </a:xfrm>
          <a:prstGeom prst="rect">
            <a:avLst/>
          </a:prstGeom>
          <a:noFill/>
        </p:spPr>
        <p:txBody>
          <a:bodyPr wrap="square" rtlCol="0">
            <a:spAutoFit/>
          </a:bodyPr>
          <a:lstStyle/>
          <a:p>
            <a:r>
              <a:rPr lang="en-US" sz="3000" dirty="0">
                <a:solidFill>
                  <a:srgbClr val="FFFF00"/>
                </a:solidFill>
                <a:latin typeface="Abadi" panose="020B0604020104020204" pitchFamily="34" charset="0"/>
                <a:cs typeface="Times New Roman" panose="02020603050405020304" pitchFamily="18" charset="0"/>
              </a:rPr>
              <a:t>Moved by her faith, what does Jesus do? </a:t>
            </a:r>
          </a:p>
        </p:txBody>
      </p:sp>
      <p:sp>
        <p:nvSpPr>
          <p:cNvPr id="11" name="TextBox 10">
            <a:extLst>
              <a:ext uri="{FF2B5EF4-FFF2-40B4-BE49-F238E27FC236}">
                <a16:creationId xmlns:a16="http://schemas.microsoft.com/office/drawing/2014/main" id="{B850DA63-893B-B683-4426-C156C2B6374F}"/>
              </a:ext>
            </a:extLst>
          </p:cNvPr>
          <p:cNvSpPr txBox="1"/>
          <p:nvPr/>
        </p:nvSpPr>
        <p:spPr>
          <a:xfrm>
            <a:off x="6096000" y="3780871"/>
            <a:ext cx="5776913" cy="1938992"/>
          </a:xfrm>
          <a:prstGeom prst="rect">
            <a:avLst/>
          </a:prstGeom>
          <a:noFill/>
        </p:spPr>
        <p:txBody>
          <a:bodyPr wrap="square" rtlCol="0">
            <a:spAutoFit/>
          </a:bodyPr>
          <a:lstStyle/>
          <a:p>
            <a:pPr algn="ctr"/>
            <a:r>
              <a:rPr lang="en-US" sz="3000" dirty="0">
                <a:solidFill>
                  <a:schemeClr val="accent6">
                    <a:lumMod val="50000"/>
                  </a:schemeClr>
                </a:solidFill>
                <a:latin typeface="Abadi" panose="020B0604020104020204" pitchFamily="34" charset="0"/>
                <a:cs typeface="Times New Roman" panose="02020603050405020304" pitchFamily="18" charset="0"/>
              </a:rPr>
              <a:t>He performs the miracle of raising Lazarus in the sight of all as a sign that He truly is God. Many Jews came to believe in Him.</a:t>
            </a:r>
          </a:p>
        </p:txBody>
      </p:sp>
      <p:pic>
        <p:nvPicPr>
          <p:cNvPr id="13" name="Picture 12">
            <a:extLst>
              <a:ext uri="{FF2B5EF4-FFF2-40B4-BE49-F238E27FC236}">
                <a16:creationId xmlns:a16="http://schemas.microsoft.com/office/drawing/2014/main" id="{8F96C842-2CE9-D21D-506B-C335807916DF}"/>
              </a:ext>
            </a:extLst>
          </p:cNvPr>
          <p:cNvPicPr>
            <a:picLocks noChangeAspect="1"/>
          </p:cNvPicPr>
          <p:nvPr/>
        </p:nvPicPr>
        <p:blipFill>
          <a:blip r:embed="rId3"/>
          <a:stretch>
            <a:fillRect/>
          </a:stretch>
        </p:blipFill>
        <p:spPr>
          <a:xfrm>
            <a:off x="914400" y="3201991"/>
            <a:ext cx="4672012" cy="3371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55931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0D2B5-3A56-9B0F-6CE5-3C4E2504A179}"/>
              </a:ext>
            </a:extLst>
          </p:cNvPr>
          <p:cNvSpPr>
            <a:spLocks noGrp="1"/>
          </p:cNvSpPr>
          <p:nvPr>
            <p:ph type="title"/>
          </p:nvPr>
        </p:nvSpPr>
        <p:spPr>
          <a:xfrm>
            <a:off x="5329237" y="1928812"/>
            <a:ext cx="6657975" cy="4000501"/>
          </a:xfrm>
        </p:spPr>
        <p:txBody>
          <a:bodyPr>
            <a:noAutofit/>
          </a:bodyPr>
          <a:lstStyle/>
          <a:p>
            <a:pPr algn="ctr"/>
            <a:r>
              <a:rPr lang="en-US" sz="5000" b="1" dirty="0">
                <a:solidFill>
                  <a:srgbClr val="FF0000"/>
                </a:solidFill>
                <a:latin typeface="Abadi" panose="020B0604020104020204" pitchFamily="34" charset="0"/>
                <a:ea typeface="Times New Roman" panose="02020603050405020304" pitchFamily="18" charset="0"/>
                <a:cs typeface="Times New Roman" panose="02020603050405020304" pitchFamily="18" charset="0"/>
              </a:rPr>
              <a:t>All who believe in Jesus as Savior and Lord will also have eternal life and will resurrect in the last days.</a:t>
            </a:r>
            <a:endParaRPr lang="es-EC" sz="5000" b="1" dirty="0">
              <a:solidFill>
                <a:srgbClr val="FF0000"/>
              </a:solidFill>
              <a:latin typeface="Abadi" panose="020B0604020104020204" pitchFamily="34" charset="0"/>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C63FD573-9DEA-4355-B03D-63648705E12E}"/>
              </a:ext>
            </a:extLst>
          </p:cNvPr>
          <p:cNvPicPr>
            <a:picLocks noChangeAspect="1"/>
          </p:cNvPicPr>
          <p:nvPr/>
        </p:nvPicPr>
        <p:blipFill>
          <a:blip r:embed="rId2"/>
          <a:stretch>
            <a:fillRect/>
          </a:stretch>
        </p:blipFill>
        <p:spPr>
          <a:xfrm>
            <a:off x="10415383" y="-1"/>
            <a:ext cx="1776617" cy="1626781"/>
          </a:xfrm>
          <a:prstGeom prst="rect">
            <a:avLst/>
          </a:prstGeom>
        </p:spPr>
      </p:pic>
      <p:pic>
        <p:nvPicPr>
          <p:cNvPr id="3074" name="Picture 2" descr="Pin de Lucia en fede | Historias de la biblia para niños, Imágenes  cristianas, Iglesia niños">
            <a:extLst>
              <a:ext uri="{FF2B5EF4-FFF2-40B4-BE49-F238E27FC236}">
                <a16:creationId xmlns:a16="http://schemas.microsoft.com/office/drawing/2014/main" id="{101DE879-7FA3-0B88-8D6A-9E4079CFA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164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05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spel of John 11 - Jesus Raises Lazarus">
            <a:extLst>
              <a:ext uri="{FF2B5EF4-FFF2-40B4-BE49-F238E27FC236}">
                <a16:creationId xmlns:a16="http://schemas.microsoft.com/office/drawing/2014/main" id="{9E7FBDB2-15D1-2F6B-EC6A-641054C75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50317" cy="684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47A08E53-0C35-65C1-D29F-CF92E7CC0DC7}"/>
              </a:ext>
            </a:extLst>
          </p:cNvPr>
          <p:cNvPicPr>
            <a:picLocks noChangeAspect="1"/>
          </p:cNvPicPr>
          <p:nvPr/>
        </p:nvPicPr>
        <p:blipFill>
          <a:blip r:embed="rId3"/>
          <a:stretch>
            <a:fillRect/>
          </a:stretch>
        </p:blipFill>
        <p:spPr>
          <a:xfrm>
            <a:off x="10421779" y="0"/>
            <a:ext cx="1770221" cy="1620924"/>
          </a:xfrm>
          <a:prstGeom prst="rect">
            <a:avLst/>
          </a:prstGeom>
        </p:spPr>
      </p:pic>
      <p:sp>
        <p:nvSpPr>
          <p:cNvPr id="2" name="Oval 1">
            <a:extLst>
              <a:ext uri="{FF2B5EF4-FFF2-40B4-BE49-F238E27FC236}">
                <a16:creationId xmlns:a16="http://schemas.microsoft.com/office/drawing/2014/main" id="{989ABCC5-E4E6-898D-F2E1-BA80DEB901B9}"/>
              </a:ext>
            </a:extLst>
          </p:cNvPr>
          <p:cNvSpPr/>
          <p:nvPr/>
        </p:nvSpPr>
        <p:spPr>
          <a:xfrm rot="2989032">
            <a:off x="-121503" y="3592305"/>
            <a:ext cx="5135869"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AB1C3C4-B122-6591-FEF7-9CEDC8751C39}"/>
              </a:ext>
            </a:extLst>
          </p:cNvPr>
          <p:cNvSpPr/>
          <p:nvPr/>
        </p:nvSpPr>
        <p:spPr>
          <a:xfrm rot="18557243">
            <a:off x="379919" y="2921456"/>
            <a:ext cx="5105844" cy="5388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083A46-13E0-238B-021E-D6EFB541E444}"/>
              </a:ext>
            </a:extLst>
          </p:cNvPr>
          <p:cNvSpPr/>
          <p:nvPr/>
        </p:nvSpPr>
        <p:spPr>
          <a:xfrm rot="5400000">
            <a:off x="-1767554" y="3026227"/>
            <a:ext cx="4363781" cy="4000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F7B524D-36D7-B495-C2CB-FC2306CF8A37}"/>
              </a:ext>
            </a:extLst>
          </p:cNvPr>
          <p:cNvSpPr/>
          <p:nvPr/>
        </p:nvSpPr>
        <p:spPr>
          <a:xfrm rot="18516800">
            <a:off x="-53213" y="2637500"/>
            <a:ext cx="4513564"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BB767E6-C60E-042E-BD23-23917A26DC1D}"/>
              </a:ext>
            </a:extLst>
          </p:cNvPr>
          <p:cNvSpPr/>
          <p:nvPr/>
        </p:nvSpPr>
        <p:spPr>
          <a:xfrm rot="5400000">
            <a:off x="-220995" y="3168533"/>
            <a:ext cx="2313654"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63B7D13-A927-A945-5C60-11233255A3C3}"/>
              </a:ext>
            </a:extLst>
          </p:cNvPr>
          <p:cNvSpPr/>
          <p:nvPr/>
        </p:nvSpPr>
        <p:spPr>
          <a:xfrm>
            <a:off x="214310" y="5895507"/>
            <a:ext cx="3914778"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BEDD321-B353-7F09-C829-F953CE21A27B}"/>
              </a:ext>
            </a:extLst>
          </p:cNvPr>
          <p:cNvSpPr/>
          <p:nvPr/>
        </p:nvSpPr>
        <p:spPr>
          <a:xfrm>
            <a:off x="1107787" y="1120526"/>
            <a:ext cx="2209678"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DE4CD2D-B955-98B9-709D-445E05D694F3}"/>
              </a:ext>
            </a:extLst>
          </p:cNvPr>
          <p:cNvSpPr/>
          <p:nvPr/>
        </p:nvSpPr>
        <p:spPr>
          <a:xfrm rot="3144485">
            <a:off x="782028" y="2240258"/>
            <a:ext cx="5170913"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24091B-318A-9D80-AF97-3C40306F7961}"/>
              </a:ext>
            </a:extLst>
          </p:cNvPr>
          <p:cNvSpPr/>
          <p:nvPr/>
        </p:nvSpPr>
        <p:spPr>
          <a:xfrm>
            <a:off x="2286000" y="4709162"/>
            <a:ext cx="2750797"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884BB86-884E-AA19-0B35-411C09467E26}"/>
              </a:ext>
            </a:extLst>
          </p:cNvPr>
          <p:cNvSpPr/>
          <p:nvPr/>
        </p:nvSpPr>
        <p:spPr>
          <a:xfrm rot="7739767">
            <a:off x="2786231" y="2623047"/>
            <a:ext cx="2741738"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551721B-AC97-EC35-3D23-0206ED50E4E8}"/>
              </a:ext>
            </a:extLst>
          </p:cNvPr>
          <p:cNvSpPr/>
          <p:nvPr/>
        </p:nvSpPr>
        <p:spPr>
          <a:xfrm rot="5400000">
            <a:off x="2471581" y="2887510"/>
            <a:ext cx="2865939"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30858A4-3B52-0390-B5EE-531F8A6BF421}"/>
              </a:ext>
            </a:extLst>
          </p:cNvPr>
          <p:cNvSpPr/>
          <p:nvPr/>
        </p:nvSpPr>
        <p:spPr>
          <a:xfrm rot="5400000">
            <a:off x="120715" y="2001276"/>
            <a:ext cx="3571837" cy="4628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662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5FBA31E-D0FB-1F6F-A146-DF4A144C34D4}"/>
              </a:ext>
            </a:extLst>
          </p:cNvPr>
          <p:cNvPicPr>
            <a:picLocks noChangeAspect="1"/>
          </p:cNvPicPr>
          <p:nvPr/>
        </p:nvPicPr>
        <p:blipFill>
          <a:blip r:embed="rId2"/>
          <a:stretch>
            <a:fillRect/>
          </a:stretch>
        </p:blipFill>
        <p:spPr>
          <a:xfrm>
            <a:off x="10447266" y="-1"/>
            <a:ext cx="1716381" cy="1571625"/>
          </a:xfrm>
          <a:prstGeom prst="rect">
            <a:avLst/>
          </a:prstGeom>
        </p:spPr>
      </p:pic>
      <p:pic>
        <p:nvPicPr>
          <p:cNvPr id="3" name="Picture 2">
            <a:extLst>
              <a:ext uri="{FF2B5EF4-FFF2-40B4-BE49-F238E27FC236}">
                <a16:creationId xmlns:a16="http://schemas.microsoft.com/office/drawing/2014/main" id="{D946B151-09C6-6944-A164-7D613443AB17}"/>
              </a:ext>
            </a:extLst>
          </p:cNvPr>
          <p:cNvPicPr>
            <a:picLocks noChangeAspect="1"/>
          </p:cNvPicPr>
          <p:nvPr/>
        </p:nvPicPr>
        <p:blipFill>
          <a:blip r:embed="rId3"/>
          <a:stretch>
            <a:fillRect/>
          </a:stretch>
        </p:blipFill>
        <p:spPr>
          <a:xfrm>
            <a:off x="1685925" y="7305"/>
            <a:ext cx="7526810" cy="6850695"/>
          </a:xfrm>
          <a:prstGeom prst="rect">
            <a:avLst/>
          </a:prstGeom>
        </p:spPr>
      </p:pic>
      <p:sp>
        <p:nvSpPr>
          <p:cNvPr id="17" name="TextBox 16">
            <a:extLst>
              <a:ext uri="{FF2B5EF4-FFF2-40B4-BE49-F238E27FC236}">
                <a16:creationId xmlns:a16="http://schemas.microsoft.com/office/drawing/2014/main" id="{B996BB55-A494-8704-B486-F75BC1FE0920}"/>
              </a:ext>
            </a:extLst>
          </p:cNvPr>
          <p:cNvSpPr txBox="1"/>
          <p:nvPr/>
        </p:nvSpPr>
        <p:spPr>
          <a:xfrm>
            <a:off x="6196013" y="1357311"/>
            <a:ext cx="2876550" cy="923330"/>
          </a:xfrm>
          <a:prstGeom prst="rect">
            <a:avLst/>
          </a:prstGeom>
          <a:noFill/>
        </p:spPr>
        <p:txBody>
          <a:bodyPr wrap="square" rtlCol="0">
            <a:spAutoFit/>
          </a:bodyPr>
          <a:lstStyle/>
          <a:p>
            <a:pPr algn="ctr"/>
            <a:r>
              <a:rPr lang="es-PA" b="1" dirty="0">
                <a:solidFill>
                  <a:srgbClr val="FF0000"/>
                </a:solidFill>
                <a:latin typeface="Abadi" panose="020B0604020104020204" pitchFamily="34" charset="0"/>
              </a:rPr>
              <a:t>Yes </a:t>
            </a:r>
            <a:r>
              <a:rPr lang="es-PA" b="1" dirty="0" err="1">
                <a:solidFill>
                  <a:srgbClr val="FF0000"/>
                </a:solidFill>
                <a:latin typeface="Abadi" panose="020B0604020104020204" pitchFamily="34" charset="0"/>
              </a:rPr>
              <a:t>Jesus</a:t>
            </a:r>
            <a:r>
              <a:rPr lang="es-PA" b="1" dirty="0">
                <a:solidFill>
                  <a:srgbClr val="FF0000"/>
                </a:solidFill>
                <a:latin typeface="Abadi" panose="020B0604020104020204" pitchFamily="34" charset="0"/>
              </a:rPr>
              <a:t>, I </a:t>
            </a:r>
            <a:r>
              <a:rPr lang="es-PA" b="1" dirty="0" err="1">
                <a:solidFill>
                  <a:srgbClr val="FF0000"/>
                </a:solidFill>
                <a:latin typeface="Abadi" panose="020B0604020104020204" pitchFamily="34" charset="0"/>
              </a:rPr>
              <a:t>believe</a:t>
            </a:r>
            <a:r>
              <a:rPr lang="es-PA" b="1" dirty="0">
                <a:solidFill>
                  <a:srgbClr val="FF0000"/>
                </a:solidFill>
                <a:latin typeface="Abadi" panose="020B0604020104020204" pitchFamily="34" charset="0"/>
              </a:rPr>
              <a:t> </a:t>
            </a:r>
            <a:r>
              <a:rPr lang="es-PA" b="1" dirty="0" err="1">
                <a:solidFill>
                  <a:srgbClr val="FF0000"/>
                </a:solidFill>
                <a:latin typeface="Abadi" panose="020B0604020104020204" pitchFamily="34" charset="0"/>
              </a:rPr>
              <a:t>you</a:t>
            </a:r>
            <a:r>
              <a:rPr lang="es-PA" b="1" dirty="0">
                <a:solidFill>
                  <a:srgbClr val="FF0000"/>
                </a:solidFill>
                <a:latin typeface="Abadi" panose="020B0604020104020204" pitchFamily="34" charset="0"/>
              </a:rPr>
              <a:t> are </a:t>
            </a:r>
            <a:r>
              <a:rPr lang="es-PA" b="1" dirty="0" err="1">
                <a:solidFill>
                  <a:srgbClr val="FF0000"/>
                </a:solidFill>
                <a:latin typeface="Abadi" panose="020B0604020104020204" pitchFamily="34" charset="0"/>
              </a:rPr>
              <a:t>the</a:t>
            </a:r>
            <a:r>
              <a:rPr lang="es-PA" b="1" dirty="0">
                <a:solidFill>
                  <a:srgbClr val="FF0000"/>
                </a:solidFill>
                <a:latin typeface="Abadi" panose="020B0604020104020204" pitchFamily="34" charset="0"/>
              </a:rPr>
              <a:t> Son </a:t>
            </a:r>
            <a:r>
              <a:rPr lang="es-PA" b="1" dirty="0" err="1">
                <a:solidFill>
                  <a:srgbClr val="FF0000"/>
                </a:solidFill>
                <a:latin typeface="Abadi" panose="020B0604020104020204" pitchFamily="34" charset="0"/>
              </a:rPr>
              <a:t>of</a:t>
            </a:r>
            <a:r>
              <a:rPr lang="es-PA" b="1" dirty="0">
                <a:solidFill>
                  <a:srgbClr val="FF0000"/>
                </a:solidFill>
                <a:latin typeface="Abadi" panose="020B0604020104020204" pitchFamily="34" charset="0"/>
              </a:rPr>
              <a:t> </a:t>
            </a:r>
            <a:r>
              <a:rPr lang="es-PA" b="1" dirty="0" err="1">
                <a:solidFill>
                  <a:srgbClr val="FF0000"/>
                </a:solidFill>
                <a:latin typeface="Abadi" panose="020B0604020104020204" pitchFamily="34" charset="0"/>
              </a:rPr>
              <a:t>God</a:t>
            </a:r>
            <a:r>
              <a:rPr lang="es-PA" b="1" dirty="0">
                <a:solidFill>
                  <a:srgbClr val="FF0000"/>
                </a:solidFill>
                <a:latin typeface="Abadi" panose="020B0604020104020204" pitchFamily="34" charset="0"/>
              </a:rPr>
              <a:t>, </a:t>
            </a:r>
            <a:r>
              <a:rPr lang="es-PA" b="1" dirty="0" err="1">
                <a:solidFill>
                  <a:srgbClr val="FF0000"/>
                </a:solidFill>
                <a:latin typeface="Abadi" panose="020B0604020104020204" pitchFamily="34" charset="0"/>
              </a:rPr>
              <a:t>the</a:t>
            </a:r>
            <a:r>
              <a:rPr lang="es-PA" b="1" dirty="0">
                <a:solidFill>
                  <a:srgbClr val="FF0000"/>
                </a:solidFill>
                <a:latin typeface="Abadi" panose="020B0604020104020204" pitchFamily="34" charset="0"/>
              </a:rPr>
              <a:t> </a:t>
            </a:r>
            <a:r>
              <a:rPr lang="es-PA" b="1" dirty="0" err="1">
                <a:solidFill>
                  <a:srgbClr val="FF0000"/>
                </a:solidFill>
                <a:latin typeface="Abadi" panose="020B0604020104020204" pitchFamily="34" charset="0"/>
              </a:rPr>
              <a:t>Savior</a:t>
            </a:r>
            <a:r>
              <a:rPr lang="es-PA" b="1" dirty="0">
                <a:solidFill>
                  <a:srgbClr val="FF0000"/>
                </a:solidFill>
                <a:latin typeface="Abadi" panose="020B0604020104020204" pitchFamily="34" charset="0"/>
              </a:rPr>
              <a:t> </a:t>
            </a:r>
            <a:r>
              <a:rPr lang="es-PA" b="1" dirty="0" err="1">
                <a:solidFill>
                  <a:srgbClr val="FF0000"/>
                </a:solidFill>
                <a:latin typeface="Abadi" panose="020B0604020104020204" pitchFamily="34" charset="0"/>
              </a:rPr>
              <a:t>of</a:t>
            </a:r>
            <a:r>
              <a:rPr lang="es-PA" b="1" dirty="0">
                <a:solidFill>
                  <a:srgbClr val="FF0000"/>
                </a:solidFill>
                <a:latin typeface="Abadi" panose="020B0604020104020204" pitchFamily="34" charset="0"/>
              </a:rPr>
              <a:t> </a:t>
            </a:r>
            <a:r>
              <a:rPr lang="es-PA" b="1" dirty="0" err="1">
                <a:solidFill>
                  <a:srgbClr val="FF0000"/>
                </a:solidFill>
                <a:latin typeface="Abadi" panose="020B0604020104020204" pitchFamily="34" charset="0"/>
              </a:rPr>
              <a:t>the</a:t>
            </a:r>
            <a:r>
              <a:rPr lang="es-PA" b="1" dirty="0">
                <a:solidFill>
                  <a:srgbClr val="FF0000"/>
                </a:solidFill>
                <a:latin typeface="Abadi" panose="020B0604020104020204" pitchFamily="34" charset="0"/>
              </a:rPr>
              <a:t> </a:t>
            </a:r>
            <a:r>
              <a:rPr lang="es-PA" b="1" dirty="0" err="1">
                <a:solidFill>
                  <a:srgbClr val="FF0000"/>
                </a:solidFill>
                <a:latin typeface="Abadi" panose="020B0604020104020204" pitchFamily="34" charset="0"/>
              </a:rPr>
              <a:t>World</a:t>
            </a:r>
            <a:r>
              <a:rPr lang="es-PA" b="1" dirty="0">
                <a:solidFill>
                  <a:srgbClr val="FF0000"/>
                </a:solidFill>
                <a:latin typeface="Abadi" panose="020B0604020104020204" pitchFamily="34" charset="0"/>
              </a:rPr>
              <a:t>!</a:t>
            </a:r>
          </a:p>
        </p:txBody>
      </p:sp>
    </p:spTree>
    <p:extLst>
      <p:ext uri="{BB962C8B-B14F-4D97-AF65-F5344CB8AC3E}">
        <p14:creationId xmlns:p14="http://schemas.microsoft.com/office/powerpoint/2010/main" val="1938295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D5336-4DD8-1FB9-19BA-09AF6F261FE6}"/>
              </a:ext>
            </a:extLst>
          </p:cNvPr>
          <p:cNvSpPr>
            <a:spLocks noGrp="1"/>
          </p:cNvSpPr>
          <p:nvPr>
            <p:ph type="title"/>
          </p:nvPr>
        </p:nvSpPr>
        <p:spPr>
          <a:xfrm>
            <a:off x="780160" y="1342389"/>
            <a:ext cx="5835837" cy="762001"/>
          </a:xfrm>
        </p:spPr>
        <p:txBody>
          <a:bodyPr/>
          <a:lstStyle/>
          <a:p>
            <a:pPr algn="ctr"/>
            <a:r>
              <a:rPr lang="es-EC" b="1" dirty="0">
                <a:solidFill>
                  <a:srgbClr val="FFFF00"/>
                </a:solidFill>
                <a:latin typeface="Abadi" panose="020B0604020104020204" pitchFamily="34" charset="0"/>
              </a:rPr>
              <a:t>PRAYER</a:t>
            </a:r>
          </a:p>
        </p:txBody>
      </p:sp>
      <p:sp>
        <p:nvSpPr>
          <p:cNvPr id="3" name="Marcador de contenido 2">
            <a:extLst>
              <a:ext uri="{FF2B5EF4-FFF2-40B4-BE49-F238E27FC236}">
                <a16:creationId xmlns:a16="http://schemas.microsoft.com/office/drawing/2014/main" id="{49A8FCE9-61F2-848B-497B-8FF2CB949491}"/>
              </a:ext>
            </a:extLst>
          </p:cNvPr>
          <p:cNvSpPr>
            <a:spLocks noGrp="1"/>
          </p:cNvSpPr>
          <p:nvPr>
            <p:ph sz="half" idx="1"/>
          </p:nvPr>
        </p:nvSpPr>
        <p:spPr>
          <a:xfrm>
            <a:off x="1037335" y="2529363"/>
            <a:ext cx="5321489" cy="2746375"/>
          </a:xfrm>
        </p:spPr>
        <p:txBody>
          <a:bodyPr>
            <a:normAutofit fontScale="85000" lnSpcReduction="20000"/>
          </a:bodyPr>
          <a:lstStyle/>
          <a:p>
            <a:pPr marL="0" indent="0" algn="just">
              <a:buNone/>
            </a:pPr>
            <a:endParaRPr lang="es-ES" dirty="0"/>
          </a:p>
          <a:p>
            <a:pPr marL="0" indent="0" algn="ctr">
              <a:spcBef>
                <a:spcPts val="0"/>
              </a:spcBef>
              <a:buNone/>
            </a:pPr>
            <a:r>
              <a:rPr lang="en-US" sz="3600" b="1" dirty="0">
                <a:solidFill>
                  <a:srgbClr val="FFFF00"/>
                </a:solidFill>
                <a:latin typeface="Abadi" panose="020B0604020104020204" pitchFamily="34" charset="0"/>
                <a:cs typeface="Times New Roman" panose="02020603050405020304" pitchFamily="18" charset="0"/>
              </a:rPr>
              <a:t>Lord, stay with me. Help me to always believe in you, in your words and works, so I may enjoy God’s Glory. </a:t>
            </a:r>
            <a:endParaRPr lang="es-ES" sz="3600" b="1" dirty="0">
              <a:solidFill>
                <a:srgbClr val="FFFF00"/>
              </a:solidFill>
              <a:latin typeface="Abadi" panose="020B0604020104020204" pitchFamily="34" charset="0"/>
              <a:cs typeface="Times New Roman" panose="02020603050405020304" pitchFamily="18" charset="0"/>
            </a:endParaRPr>
          </a:p>
          <a:p>
            <a:pPr marL="0" marR="0" indent="0" algn="ctr">
              <a:spcBef>
                <a:spcPts val="0"/>
              </a:spcBef>
              <a:spcAft>
                <a:spcPts val="0"/>
              </a:spcAft>
              <a:buNone/>
            </a:pPr>
            <a:endParaRPr lang="es-ES" sz="3600" b="1" dirty="0">
              <a:solidFill>
                <a:srgbClr val="FFFF00"/>
              </a:solidFill>
              <a:latin typeface="Abadi" panose="020B0604020104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s-ES" sz="3600" b="1" dirty="0">
                <a:solidFill>
                  <a:srgbClr val="FFFF00"/>
                </a:solidFill>
                <a:latin typeface="Abadi" panose="020B0604020104020204" pitchFamily="34" charset="0"/>
                <a:cs typeface="Times New Roman" panose="02020603050405020304" pitchFamily="18" charset="0"/>
              </a:rPr>
              <a:t>Amén.</a:t>
            </a:r>
            <a:endParaRPr lang="es-EC" sz="3600" b="1" dirty="0">
              <a:solidFill>
                <a:srgbClr val="FFFF00"/>
              </a:solidFill>
              <a:latin typeface="Abadi" panose="020B0604020104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BFF22213-B024-BB70-51C1-73B13BDA7C69}"/>
              </a:ext>
            </a:extLst>
          </p:cNvPr>
          <p:cNvPicPr>
            <a:picLocks noChangeAspect="1"/>
          </p:cNvPicPr>
          <p:nvPr/>
        </p:nvPicPr>
        <p:blipFill>
          <a:blip r:embed="rId2"/>
          <a:stretch>
            <a:fillRect/>
          </a:stretch>
        </p:blipFill>
        <p:spPr>
          <a:xfrm>
            <a:off x="10413205" y="-1"/>
            <a:ext cx="1778795" cy="1628775"/>
          </a:xfrm>
          <a:prstGeom prst="rect">
            <a:avLst/>
          </a:prstGeom>
        </p:spPr>
      </p:pic>
      <p:pic>
        <p:nvPicPr>
          <p:cNvPr id="4100" name="Picture 4" descr="Pin en Diseno">
            <a:extLst>
              <a:ext uri="{FF2B5EF4-FFF2-40B4-BE49-F238E27FC236}">
                <a16:creationId xmlns:a16="http://schemas.microsoft.com/office/drawing/2014/main" id="{E223C4BA-0360-C617-90D1-70D410F0E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2104390"/>
            <a:ext cx="4591050" cy="359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22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5F6A490-E2BD-709C-E359-D7F3E9C64F1E}"/>
              </a:ext>
            </a:extLst>
          </p:cNvPr>
          <p:cNvPicPr>
            <a:picLocks noChangeAspect="1"/>
          </p:cNvPicPr>
          <p:nvPr/>
        </p:nvPicPr>
        <p:blipFill>
          <a:blip r:embed="rId3"/>
          <a:stretch>
            <a:fillRect/>
          </a:stretch>
        </p:blipFill>
        <p:spPr>
          <a:xfrm>
            <a:off x="10421659" y="0"/>
            <a:ext cx="1770341" cy="1621034"/>
          </a:xfrm>
          <a:prstGeom prst="rect">
            <a:avLst/>
          </a:prstGeom>
        </p:spPr>
      </p:pic>
      <p:sp>
        <p:nvSpPr>
          <p:cNvPr id="3" name="Title 2">
            <a:extLst>
              <a:ext uri="{FF2B5EF4-FFF2-40B4-BE49-F238E27FC236}">
                <a16:creationId xmlns:a16="http://schemas.microsoft.com/office/drawing/2014/main" id="{7EA7C512-D280-8C18-039F-CEBF6D4C3356}"/>
              </a:ext>
            </a:extLst>
          </p:cNvPr>
          <p:cNvSpPr>
            <a:spLocks noGrp="1"/>
          </p:cNvSpPr>
          <p:nvPr>
            <p:ph type="title"/>
          </p:nvPr>
        </p:nvSpPr>
        <p:spPr>
          <a:xfrm>
            <a:off x="572959" y="107754"/>
            <a:ext cx="9404723" cy="486066"/>
          </a:xfrm>
        </p:spPr>
        <p:txBody>
          <a:bodyPr/>
          <a:lstStyle/>
          <a:p>
            <a:r>
              <a:rPr lang="en-US" sz="1800"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rPr>
              <a:t>Sing  High Low by  </a:t>
            </a:r>
            <a:r>
              <a:rPr lang="en-US" sz="1800" dirty="0" err="1">
                <a:solidFill>
                  <a:srgbClr val="FFFF00"/>
                </a:solidFill>
                <a:effectLst/>
                <a:latin typeface="Cambria" panose="02040503050406030204" pitchFamily="18" charset="0"/>
                <a:ea typeface="Times New Roman" panose="02020603050405020304" pitchFamily="18" charset="0"/>
                <a:cs typeface="Arial" panose="020B0604020202020204" pitchFamily="34" charset="0"/>
              </a:rPr>
              <a:t>Thrisha</a:t>
            </a:r>
            <a:r>
              <a:rPr lang="en-US" sz="1800"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rPr>
              <a:t> Aguilar,</a:t>
            </a:r>
            <a:r>
              <a:rPr lang="en-US" sz="1800" b="1"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u="sng"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https://youtu.be/LzxMcZhu9Kc</a:t>
            </a:r>
            <a:r>
              <a:rPr lang="en-US" sz="1800" b="1"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rPr>
              <a:t>  </a:t>
            </a:r>
            <a:r>
              <a:rPr lang="en-US" sz="1800"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rPr>
              <a:t>(3-7 yrs.)</a:t>
            </a:r>
            <a:br>
              <a:rPr lang="en-US" sz="1800" dirty="0">
                <a:solidFill>
                  <a:srgbClr val="FFFF00"/>
                </a:solidFill>
                <a:effectLst/>
                <a:latin typeface="Times New Roman" panose="02020603050405020304" pitchFamily="18" charset="0"/>
                <a:ea typeface="Times New Roman" panose="02020603050405020304" pitchFamily="18" charset="0"/>
              </a:rPr>
            </a:br>
            <a:endParaRPr lang="en-US" dirty="0">
              <a:solidFill>
                <a:srgbClr val="FFFF00"/>
              </a:solidFill>
            </a:endParaRPr>
          </a:p>
        </p:txBody>
      </p:sp>
      <p:pic>
        <p:nvPicPr>
          <p:cNvPr id="4" name="Online Media 3" title="High and Low">
            <a:hlinkClick r:id="" action="ppaction://media"/>
            <a:extLst>
              <a:ext uri="{FF2B5EF4-FFF2-40B4-BE49-F238E27FC236}">
                <a16:creationId xmlns:a16="http://schemas.microsoft.com/office/drawing/2014/main" id="{51E936D2-F223-C3E3-661E-446D0EC0AF5F}"/>
              </a:ext>
            </a:extLst>
          </p:cNvPr>
          <p:cNvPicPr>
            <a:picLocks noRot="1" noChangeAspect="1"/>
          </p:cNvPicPr>
          <p:nvPr>
            <a:videoFile r:link="rId1"/>
          </p:nvPr>
        </p:nvPicPr>
        <p:blipFill>
          <a:blip r:embed="rId5"/>
          <a:stretch>
            <a:fillRect/>
          </a:stretch>
        </p:blipFill>
        <p:spPr>
          <a:xfrm>
            <a:off x="0" y="593820"/>
            <a:ext cx="12165027" cy="6264180"/>
          </a:xfrm>
          <a:prstGeom prst="rect">
            <a:avLst/>
          </a:prstGeom>
        </p:spPr>
      </p:pic>
    </p:spTree>
    <p:extLst>
      <p:ext uri="{BB962C8B-B14F-4D97-AF65-F5344CB8AC3E}">
        <p14:creationId xmlns:p14="http://schemas.microsoft.com/office/powerpoint/2010/main" val="13104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5F6A490-E2BD-709C-E359-D7F3E9C64F1E}"/>
              </a:ext>
            </a:extLst>
          </p:cNvPr>
          <p:cNvPicPr>
            <a:picLocks noChangeAspect="1"/>
          </p:cNvPicPr>
          <p:nvPr/>
        </p:nvPicPr>
        <p:blipFill>
          <a:blip r:embed="rId3"/>
          <a:stretch>
            <a:fillRect/>
          </a:stretch>
        </p:blipFill>
        <p:spPr>
          <a:xfrm>
            <a:off x="10444163" y="0"/>
            <a:ext cx="1747837" cy="1600428"/>
          </a:xfrm>
          <a:prstGeom prst="rect">
            <a:avLst/>
          </a:prstGeom>
        </p:spPr>
      </p:pic>
      <p:sp>
        <p:nvSpPr>
          <p:cNvPr id="3" name="Title 2">
            <a:extLst>
              <a:ext uri="{FF2B5EF4-FFF2-40B4-BE49-F238E27FC236}">
                <a16:creationId xmlns:a16="http://schemas.microsoft.com/office/drawing/2014/main" id="{7EA7C512-D280-8C18-039F-CEBF6D4C3356}"/>
              </a:ext>
            </a:extLst>
          </p:cNvPr>
          <p:cNvSpPr>
            <a:spLocks noGrp="1"/>
          </p:cNvSpPr>
          <p:nvPr>
            <p:ph type="title"/>
          </p:nvPr>
        </p:nvSpPr>
        <p:spPr>
          <a:xfrm>
            <a:off x="519720" y="0"/>
            <a:ext cx="9404723" cy="486066"/>
          </a:xfrm>
        </p:spPr>
        <p:txBody>
          <a:bodyPr/>
          <a:lstStyle/>
          <a:p>
            <a:r>
              <a:rPr lang="en-US" sz="1800"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rPr>
              <a:t>Jesus, Chris Tomlin, </a:t>
            </a:r>
            <a:r>
              <a:rPr lang="en-US" sz="1800" u="sng"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https://youtu.be/cEbQswNB6Wc</a:t>
            </a:r>
            <a:r>
              <a:rPr lang="en-US" sz="1800" dirty="0">
                <a:solidFill>
                  <a:srgbClr val="FFFF00"/>
                </a:solidFill>
                <a:effectLst/>
                <a:latin typeface="Cambria" panose="02040503050406030204" pitchFamily="18" charset="0"/>
                <a:ea typeface="Times New Roman" panose="02020603050405020304" pitchFamily="18" charset="0"/>
                <a:cs typeface="Arial" panose="020B0604020202020204" pitchFamily="34" charset="0"/>
              </a:rPr>
              <a:t>,  (8+ years)</a:t>
            </a:r>
            <a:endParaRPr lang="en-US" dirty="0">
              <a:solidFill>
                <a:srgbClr val="FFFF00"/>
              </a:solidFill>
            </a:endParaRPr>
          </a:p>
        </p:txBody>
      </p:sp>
      <p:pic>
        <p:nvPicPr>
          <p:cNvPr id="2" name="Online Media 1" title="Chris Tomlin - Jesus (Lyrics And Chords)">
            <a:hlinkClick r:id="" action="ppaction://media"/>
            <a:extLst>
              <a:ext uri="{FF2B5EF4-FFF2-40B4-BE49-F238E27FC236}">
                <a16:creationId xmlns:a16="http://schemas.microsoft.com/office/drawing/2014/main" id="{DEAD9D66-E6B4-D32F-5D51-BA291C71D7FD}"/>
              </a:ext>
            </a:extLst>
          </p:cNvPr>
          <p:cNvPicPr>
            <a:picLocks noRot="1" noChangeAspect="1"/>
          </p:cNvPicPr>
          <p:nvPr>
            <a:videoFile r:link="rId1"/>
          </p:nvPr>
        </p:nvPicPr>
        <p:blipFill>
          <a:blip r:embed="rId5"/>
          <a:stretch>
            <a:fillRect/>
          </a:stretch>
        </p:blipFill>
        <p:spPr>
          <a:xfrm>
            <a:off x="0" y="486066"/>
            <a:ext cx="12165027" cy="6371934"/>
          </a:xfrm>
          <a:prstGeom prst="rect">
            <a:avLst/>
          </a:prstGeom>
        </p:spPr>
      </p:pic>
    </p:spTree>
    <p:extLst>
      <p:ext uri="{BB962C8B-B14F-4D97-AF65-F5344CB8AC3E}">
        <p14:creationId xmlns:p14="http://schemas.microsoft.com/office/powerpoint/2010/main" val="37374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FBBBA-AA2C-C892-0832-22D8A58946E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69141" y="13446"/>
            <a:ext cx="8511988" cy="6826623"/>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A8A1876-3AE7-3D88-753D-F4BC904F4886}"/>
                  </a:ext>
                </a:extLst>
              </p14:cNvPr>
              <p14:cNvContentPartPr/>
              <p14:nvPr/>
            </p14:nvContentPartPr>
            <p14:xfrm>
              <a:off x="5252781" y="1901668"/>
              <a:ext cx="889560" cy="658440"/>
            </p14:xfrm>
          </p:contentPart>
        </mc:Choice>
        <mc:Fallback xmlns="">
          <p:pic>
            <p:nvPicPr>
              <p:cNvPr id="4" name="Ink 3">
                <a:extLst>
                  <a:ext uri="{FF2B5EF4-FFF2-40B4-BE49-F238E27FC236}">
                    <a16:creationId xmlns:a16="http://schemas.microsoft.com/office/drawing/2014/main" id="{BA8A1876-3AE7-3D88-753D-F4BC904F4886}"/>
                  </a:ext>
                </a:extLst>
              </p:cNvPr>
              <p:cNvPicPr/>
              <p:nvPr/>
            </p:nvPicPr>
            <p:blipFill>
              <a:blip r:embed="rId5"/>
              <a:stretch>
                <a:fillRect/>
              </a:stretch>
            </p:blipFill>
            <p:spPr>
              <a:xfrm>
                <a:off x="5199141" y="1793668"/>
                <a:ext cx="997200" cy="87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D40E992-09F4-ADFA-DD0F-77C94AB45F70}"/>
                  </a:ext>
                </a:extLst>
              </p14:cNvPr>
              <p14:cNvContentPartPr/>
              <p14:nvPr/>
            </p14:nvContentPartPr>
            <p14:xfrm>
              <a:off x="1874181" y="2336908"/>
              <a:ext cx="759960" cy="664920"/>
            </p14:xfrm>
          </p:contentPart>
        </mc:Choice>
        <mc:Fallback xmlns="">
          <p:pic>
            <p:nvPicPr>
              <p:cNvPr id="5" name="Ink 4">
                <a:extLst>
                  <a:ext uri="{FF2B5EF4-FFF2-40B4-BE49-F238E27FC236}">
                    <a16:creationId xmlns:a16="http://schemas.microsoft.com/office/drawing/2014/main" id="{7D40E992-09F4-ADFA-DD0F-77C94AB45F70}"/>
                  </a:ext>
                </a:extLst>
              </p:cNvPr>
              <p:cNvPicPr/>
              <p:nvPr/>
            </p:nvPicPr>
            <p:blipFill>
              <a:blip r:embed="rId7"/>
              <a:stretch>
                <a:fillRect/>
              </a:stretch>
            </p:blipFill>
            <p:spPr>
              <a:xfrm>
                <a:off x="1820181" y="2229268"/>
                <a:ext cx="86760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EF6973E6-33B5-8C13-34EC-BC2BAD0FD341}"/>
                  </a:ext>
                </a:extLst>
              </p14:cNvPr>
              <p14:cNvContentPartPr/>
              <p14:nvPr/>
            </p14:nvContentPartPr>
            <p14:xfrm>
              <a:off x="5718621" y="2742268"/>
              <a:ext cx="863640" cy="635400"/>
            </p14:xfrm>
          </p:contentPart>
        </mc:Choice>
        <mc:Fallback xmlns="">
          <p:pic>
            <p:nvPicPr>
              <p:cNvPr id="6" name="Ink 5">
                <a:extLst>
                  <a:ext uri="{FF2B5EF4-FFF2-40B4-BE49-F238E27FC236}">
                    <a16:creationId xmlns:a16="http://schemas.microsoft.com/office/drawing/2014/main" id="{EF6973E6-33B5-8C13-34EC-BC2BAD0FD341}"/>
                  </a:ext>
                </a:extLst>
              </p:cNvPr>
              <p:cNvPicPr/>
              <p:nvPr/>
            </p:nvPicPr>
            <p:blipFill>
              <a:blip r:embed="rId9"/>
              <a:stretch>
                <a:fillRect/>
              </a:stretch>
            </p:blipFill>
            <p:spPr>
              <a:xfrm>
                <a:off x="5664981" y="2634268"/>
                <a:ext cx="97128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1A75DB6-9499-5521-F2F1-20CBD0275D3A}"/>
                  </a:ext>
                </a:extLst>
              </p14:cNvPr>
              <p14:cNvContentPartPr/>
              <p14:nvPr/>
            </p14:nvContentPartPr>
            <p14:xfrm>
              <a:off x="6901941" y="4046908"/>
              <a:ext cx="890640" cy="743400"/>
            </p14:xfrm>
          </p:contentPart>
        </mc:Choice>
        <mc:Fallback xmlns="">
          <p:pic>
            <p:nvPicPr>
              <p:cNvPr id="7" name="Ink 6">
                <a:extLst>
                  <a:ext uri="{FF2B5EF4-FFF2-40B4-BE49-F238E27FC236}">
                    <a16:creationId xmlns:a16="http://schemas.microsoft.com/office/drawing/2014/main" id="{01A75DB6-9499-5521-F2F1-20CBD0275D3A}"/>
                  </a:ext>
                </a:extLst>
              </p:cNvPr>
              <p:cNvPicPr/>
              <p:nvPr/>
            </p:nvPicPr>
            <p:blipFill>
              <a:blip r:embed="rId11"/>
              <a:stretch>
                <a:fillRect/>
              </a:stretch>
            </p:blipFill>
            <p:spPr>
              <a:xfrm>
                <a:off x="6847941" y="3939268"/>
                <a:ext cx="99828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F64EB256-FB31-7F24-1D7E-653180264CAE}"/>
                  </a:ext>
                </a:extLst>
              </p14:cNvPr>
              <p14:cNvContentPartPr/>
              <p14:nvPr/>
            </p14:nvContentPartPr>
            <p14:xfrm>
              <a:off x="9377661" y="2366788"/>
              <a:ext cx="916200" cy="743760"/>
            </p14:xfrm>
          </p:contentPart>
        </mc:Choice>
        <mc:Fallback xmlns="">
          <p:pic>
            <p:nvPicPr>
              <p:cNvPr id="8" name="Ink 7">
                <a:extLst>
                  <a:ext uri="{FF2B5EF4-FFF2-40B4-BE49-F238E27FC236}">
                    <a16:creationId xmlns:a16="http://schemas.microsoft.com/office/drawing/2014/main" id="{F64EB256-FB31-7F24-1D7E-653180264CAE}"/>
                  </a:ext>
                </a:extLst>
              </p:cNvPr>
              <p:cNvPicPr/>
              <p:nvPr/>
            </p:nvPicPr>
            <p:blipFill>
              <a:blip r:embed="rId13"/>
              <a:stretch>
                <a:fillRect/>
              </a:stretch>
            </p:blipFill>
            <p:spPr>
              <a:xfrm>
                <a:off x="9323661" y="2258788"/>
                <a:ext cx="1023840" cy="95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B8BC8D7-E870-DE57-9F39-15ADFBD016A8}"/>
                  </a:ext>
                </a:extLst>
              </p14:cNvPr>
              <p14:cNvContentPartPr/>
              <p14:nvPr/>
            </p14:nvContentPartPr>
            <p14:xfrm>
              <a:off x="3016821" y="4060588"/>
              <a:ext cx="948600" cy="717120"/>
            </p14:xfrm>
          </p:contentPart>
        </mc:Choice>
        <mc:Fallback xmlns="">
          <p:pic>
            <p:nvPicPr>
              <p:cNvPr id="9" name="Ink 8">
                <a:extLst>
                  <a:ext uri="{FF2B5EF4-FFF2-40B4-BE49-F238E27FC236}">
                    <a16:creationId xmlns:a16="http://schemas.microsoft.com/office/drawing/2014/main" id="{1B8BC8D7-E870-DE57-9F39-15ADFBD016A8}"/>
                  </a:ext>
                </a:extLst>
              </p:cNvPr>
              <p:cNvPicPr/>
              <p:nvPr/>
            </p:nvPicPr>
            <p:blipFill>
              <a:blip r:embed="rId15"/>
              <a:stretch>
                <a:fillRect/>
              </a:stretch>
            </p:blipFill>
            <p:spPr>
              <a:xfrm>
                <a:off x="2963181" y="3952948"/>
                <a:ext cx="105624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24644564-E1EE-A7D4-BE4F-D0F86CD06B34}"/>
                  </a:ext>
                </a:extLst>
              </p14:cNvPr>
              <p14:cNvContentPartPr/>
              <p14:nvPr/>
            </p14:nvContentPartPr>
            <p14:xfrm>
              <a:off x="4447461" y="1653268"/>
              <a:ext cx="526680" cy="41760"/>
            </p14:xfrm>
          </p:contentPart>
        </mc:Choice>
        <mc:Fallback xmlns="">
          <p:pic>
            <p:nvPicPr>
              <p:cNvPr id="10" name="Ink 9">
                <a:extLst>
                  <a:ext uri="{FF2B5EF4-FFF2-40B4-BE49-F238E27FC236}">
                    <a16:creationId xmlns:a16="http://schemas.microsoft.com/office/drawing/2014/main" id="{24644564-E1EE-A7D4-BE4F-D0F86CD06B34}"/>
                  </a:ext>
                </a:extLst>
              </p:cNvPr>
              <p:cNvPicPr/>
              <p:nvPr/>
            </p:nvPicPr>
            <p:blipFill>
              <a:blip r:embed="rId17"/>
              <a:stretch>
                <a:fillRect/>
              </a:stretch>
            </p:blipFill>
            <p:spPr>
              <a:xfrm>
                <a:off x="4393461" y="1545268"/>
                <a:ext cx="634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C257DC86-CB58-A6C7-475B-188323F5514F}"/>
                  </a:ext>
                </a:extLst>
              </p14:cNvPr>
              <p14:cNvContentPartPr/>
              <p14:nvPr/>
            </p14:nvContentPartPr>
            <p14:xfrm>
              <a:off x="5177181" y="1639588"/>
              <a:ext cx="509760" cy="41760"/>
            </p14:xfrm>
          </p:contentPart>
        </mc:Choice>
        <mc:Fallback xmlns="">
          <p:pic>
            <p:nvPicPr>
              <p:cNvPr id="11" name="Ink 10">
                <a:extLst>
                  <a:ext uri="{FF2B5EF4-FFF2-40B4-BE49-F238E27FC236}">
                    <a16:creationId xmlns:a16="http://schemas.microsoft.com/office/drawing/2014/main" id="{C257DC86-CB58-A6C7-475B-188323F5514F}"/>
                  </a:ext>
                </a:extLst>
              </p:cNvPr>
              <p:cNvPicPr/>
              <p:nvPr/>
            </p:nvPicPr>
            <p:blipFill>
              <a:blip r:embed="rId19"/>
              <a:stretch>
                <a:fillRect/>
              </a:stretch>
            </p:blipFill>
            <p:spPr>
              <a:xfrm>
                <a:off x="5123181" y="1531588"/>
                <a:ext cx="6174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84C412B0-3C5B-8063-9336-5DEE36A212BC}"/>
                  </a:ext>
                </a:extLst>
              </p14:cNvPr>
              <p14:cNvContentPartPr/>
              <p14:nvPr/>
            </p14:nvContentPartPr>
            <p14:xfrm>
              <a:off x="5956581" y="1693228"/>
              <a:ext cx="496440" cy="29160"/>
            </p14:xfrm>
          </p:contentPart>
        </mc:Choice>
        <mc:Fallback xmlns="">
          <p:pic>
            <p:nvPicPr>
              <p:cNvPr id="12" name="Ink 11">
                <a:extLst>
                  <a:ext uri="{FF2B5EF4-FFF2-40B4-BE49-F238E27FC236}">
                    <a16:creationId xmlns:a16="http://schemas.microsoft.com/office/drawing/2014/main" id="{84C412B0-3C5B-8063-9336-5DEE36A212BC}"/>
                  </a:ext>
                </a:extLst>
              </p:cNvPr>
              <p:cNvPicPr/>
              <p:nvPr/>
            </p:nvPicPr>
            <p:blipFill>
              <a:blip r:embed="rId21"/>
              <a:stretch>
                <a:fillRect/>
              </a:stretch>
            </p:blipFill>
            <p:spPr>
              <a:xfrm>
                <a:off x="5902941" y="1585588"/>
                <a:ext cx="6040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FD58BB4C-5AC4-3AD7-CCD9-C0669C834A68}"/>
                  </a:ext>
                </a:extLst>
              </p14:cNvPr>
              <p14:cNvContentPartPr/>
              <p14:nvPr/>
            </p14:nvContentPartPr>
            <p14:xfrm>
              <a:off x="6306501" y="1948828"/>
              <a:ext cx="523440" cy="15840"/>
            </p14:xfrm>
          </p:contentPart>
        </mc:Choice>
        <mc:Fallback xmlns="">
          <p:pic>
            <p:nvPicPr>
              <p:cNvPr id="13" name="Ink 12">
                <a:extLst>
                  <a:ext uri="{FF2B5EF4-FFF2-40B4-BE49-F238E27FC236}">
                    <a16:creationId xmlns:a16="http://schemas.microsoft.com/office/drawing/2014/main" id="{FD58BB4C-5AC4-3AD7-CCD9-C0669C834A68}"/>
                  </a:ext>
                </a:extLst>
              </p:cNvPr>
              <p:cNvPicPr/>
              <p:nvPr/>
            </p:nvPicPr>
            <p:blipFill>
              <a:blip r:embed="rId23"/>
              <a:stretch>
                <a:fillRect/>
              </a:stretch>
            </p:blipFill>
            <p:spPr>
              <a:xfrm>
                <a:off x="6252501" y="1840828"/>
                <a:ext cx="631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53A33B35-3F39-C937-7C6B-ACB8D4283F57}"/>
                  </a:ext>
                </a:extLst>
              </p14:cNvPr>
              <p14:cNvContentPartPr/>
              <p14:nvPr/>
            </p14:nvContentPartPr>
            <p14:xfrm>
              <a:off x="2837181" y="2527708"/>
              <a:ext cx="515160" cy="22320"/>
            </p14:xfrm>
          </p:contentPart>
        </mc:Choice>
        <mc:Fallback xmlns="">
          <p:pic>
            <p:nvPicPr>
              <p:cNvPr id="14" name="Ink 13">
                <a:extLst>
                  <a:ext uri="{FF2B5EF4-FFF2-40B4-BE49-F238E27FC236}">
                    <a16:creationId xmlns:a16="http://schemas.microsoft.com/office/drawing/2014/main" id="{53A33B35-3F39-C937-7C6B-ACB8D4283F57}"/>
                  </a:ext>
                </a:extLst>
              </p:cNvPr>
              <p:cNvPicPr/>
              <p:nvPr/>
            </p:nvPicPr>
            <p:blipFill>
              <a:blip r:embed="rId25"/>
              <a:stretch>
                <a:fillRect/>
              </a:stretch>
            </p:blipFill>
            <p:spPr>
              <a:xfrm>
                <a:off x="2783181" y="2420068"/>
                <a:ext cx="62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034701A6-F5E9-C12F-3E15-0E36F78AD6DC}"/>
                  </a:ext>
                </a:extLst>
              </p14:cNvPr>
              <p14:cNvContentPartPr/>
              <p14:nvPr/>
            </p14:nvContentPartPr>
            <p14:xfrm>
              <a:off x="3280701" y="2258788"/>
              <a:ext cx="469800" cy="360"/>
            </p14:xfrm>
          </p:contentPart>
        </mc:Choice>
        <mc:Fallback xmlns="">
          <p:pic>
            <p:nvPicPr>
              <p:cNvPr id="15" name="Ink 14">
                <a:extLst>
                  <a:ext uri="{FF2B5EF4-FFF2-40B4-BE49-F238E27FC236}">
                    <a16:creationId xmlns:a16="http://schemas.microsoft.com/office/drawing/2014/main" id="{034701A6-F5E9-C12F-3E15-0E36F78AD6DC}"/>
                  </a:ext>
                </a:extLst>
              </p:cNvPr>
              <p:cNvPicPr/>
              <p:nvPr/>
            </p:nvPicPr>
            <p:blipFill>
              <a:blip r:embed="rId27"/>
              <a:stretch>
                <a:fillRect/>
              </a:stretch>
            </p:blipFill>
            <p:spPr>
              <a:xfrm>
                <a:off x="3227061" y="2151148"/>
                <a:ext cx="577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E678563B-91B2-38F5-B2CB-E2F713B21D9E}"/>
                  </a:ext>
                </a:extLst>
              </p14:cNvPr>
              <p14:cNvContentPartPr/>
              <p14:nvPr/>
            </p14:nvContentPartPr>
            <p14:xfrm>
              <a:off x="5004021" y="2554708"/>
              <a:ext cx="509400" cy="28080"/>
            </p14:xfrm>
          </p:contentPart>
        </mc:Choice>
        <mc:Fallback xmlns="">
          <p:pic>
            <p:nvPicPr>
              <p:cNvPr id="16" name="Ink 15">
                <a:extLst>
                  <a:ext uri="{FF2B5EF4-FFF2-40B4-BE49-F238E27FC236}">
                    <a16:creationId xmlns:a16="http://schemas.microsoft.com/office/drawing/2014/main" id="{E678563B-91B2-38F5-B2CB-E2F713B21D9E}"/>
                  </a:ext>
                </a:extLst>
              </p:cNvPr>
              <p:cNvPicPr/>
              <p:nvPr/>
            </p:nvPicPr>
            <p:blipFill>
              <a:blip r:embed="rId29"/>
              <a:stretch>
                <a:fillRect/>
              </a:stretch>
            </p:blipFill>
            <p:spPr>
              <a:xfrm>
                <a:off x="4950381" y="2447068"/>
                <a:ext cx="617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BD0C3BAC-8FE6-916F-32C8-9CF3DD2B7A0C}"/>
                  </a:ext>
                </a:extLst>
              </p14:cNvPr>
              <p14:cNvContentPartPr/>
              <p14:nvPr/>
            </p14:nvContentPartPr>
            <p14:xfrm>
              <a:off x="4600461" y="2366068"/>
              <a:ext cx="456120" cy="41040"/>
            </p14:xfrm>
          </p:contentPart>
        </mc:Choice>
        <mc:Fallback xmlns="">
          <p:pic>
            <p:nvPicPr>
              <p:cNvPr id="17" name="Ink 16">
                <a:extLst>
                  <a:ext uri="{FF2B5EF4-FFF2-40B4-BE49-F238E27FC236}">
                    <a16:creationId xmlns:a16="http://schemas.microsoft.com/office/drawing/2014/main" id="{BD0C3BAC-8FE6-916F-32C8-9CF3DD2B7A0C}"/>
                  </a:ext>
                </a:extLst>
              </p:cNvPr>
              <p:cNvPicPr/>
              <p:nvPr/>
            </p:nvPicPr>
            <p:blipFill>
              <a:blip r:embed="rId31"/>
              <a:stretch>
                <a:fillRect/>
              </a:stretch>
            </p:blipFill>
            <p:spPr>
              <a:xfrm>
                <a:off x="4546461" y="2258428"/>
                <a:ext cx="563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BE48B06E-3F2E-C680-32B3-FB2A53C3C7DF}"/>
                  </a:ext>
                </a:extLst>
              </p14:cNvPr>
              <p14:cNvContentPartPr/>
              <p14:nvPr/>
            </p14:nvContentPartPr>
            <p14:xfrm>
              <a:off x="4102941" y="2541388"/>
              <a:ext cx="402120" cy="41400"/>
            </p14:xfrm>
          </p:contentPart>
        </mc:Choice>
        <mc:Fallback xmlns="">
          <p:pic>
            <p:nvPicPr>
              <p:cNvPr id="18" name="Ink 17">
                <a:extLst>
                  <a:ext uri="{FF2B5EF4-FFF2-40B4-BE49-F238E27FC236}">
                    <a16:creationId xmlns:a16="http://schemas.microsoft.com/office/drawing/2014/main" id="{BE48B06E-3F2E-C680-32B3-FB2A53C3C7DF}"/>
                  </a:ext>
                </a:extLst>
              </p:cNvPr>
              <p:cNvPicPr/>
              <p:nvPr/>
            </p:nvPicPr>
            <p:blipFill>
              <a:blip r:embed="rId33"/>
              <a:stretch>
                <a:fillRect/>
              </a:stretch>
            </p:blipFill>
            <p:spPr>
              <a:xfrm>
                <a:off x="4048941" y="2433748"/>
                <a:ext cx="509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B132BBF0-955A-A0D5-EBD2-D80DE8C6B40E}"/>
                  </a:ext>
                </a:extLst>
              </p14:cNvPr>
              <p14:cNvContentPartPr/>
              <p14:nvPr/>
            </p14:nvContentPartPr>
            <p14:xfrm>
              <a:off x="3726021" y="2339788"/>
              <a:ext cx="536760" cy="27720"/>
            </p14:xfrm>
          </p:contentPart>
        </mc:Choice>
        <mc:Fallback xmlns="">
          <p:pic>
            <p:nvPicPr>
              <p:cNvPr id="19" name="Ink 18">
                <a:extLst>
                  <a:ext uri="{FF2B5EF4-FFF2-40B4-BE49-F238E27FC236}">
                    <a16:creationId xmlns:a16="http://schemas.microsoft.com/office/drawing/2014/main" id="{B132BBF0-955A-A0D5-EBD2-D80DE8C6B40E}"/>
                  </a:ext>
                </a:extLst>
              </p:cNvPr>
              <p:cNvPicPr/>
              <p:nvPr/>
            </p:nvPicPr>
            <p:blipFill>
              <a:blip r:embed="rId35"/>
              <a:stretch>
                <a:fillRect/>
              </a:stretch>
            </p:blipFill>
            <p:spPr>
              <a:xfrm>
                <a:off x="3672381" y="2231788"/>
                <a:ext cx="644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8334B0BF-7E29-09E1-C4FE-A831DE8D0860}"/>
                  </a:ext>
                </a:extLst>
              </p14:cNvPr>
              <p14:cNvContentPartPr/>
              <p14:nvPr/>
            </p14:nvContentPartPr>
            <p14:xfrm>
              <a:off x="2393301" y="3199828"/>
              <a:ext cx="428760" cy="14040"/>
            </p14:xfrm>
          </p:contentPart>
        </mc:Choice>
        <mc:Fallback xmlns="">
          <p:pic>
            <p:nvPicPr>
              <p:cNvPr id="20" name="Ink 19">
                <a:extLst>
                  <a:ext uri="{FF2B5EF4-FFF2-40B4-BE49-F238E27FC236}">
                    <a16:creationId xmlns:a16="http://schemas.microsoft.com/office/drawing/2014/main" id="{8334B0BF-7E29-09E1-C4FE-A831DE8D0860}"/>
                  </a:ext>
                </a:extLst>
              </p:cNvPr>
              <p:cNvPicPr/>
              <p:nvPr/>
            </p:nvPicPr>
            <p:blipFill>
              <a:blip r:embed="rId37"/>
              <a:stretch>
                <a:fillRect/>
              </a:stretch>
            </p:blipFill>
            <p:spPr>
              <a:xfrm>
                <a:off x="2339661" y="3091828"/>
                <a:ext cx="536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4514B25E-866D-BC4D-C04A-5E136540DEBB}"/>
                  </a:ext>
                </a:extLst>
              </p14:cNvPr>
              <p14:cNvContentPartPr/>
              <p14:nvPr/>
            </p14:nvContentPartPr>
            <p14:xfrm>
              <a:off x="2743221" y="3388108"/>
              <a:ext cx="472320" cy="38160"/>
            </p14:xfrm>
          </p:contentPart>
        </mc:Choice>
        <mc:Fallback xmlns="">
          <p:pic>
            <p:nvPicPr>
              <p:cNvPr id="21" name="Ink 20">
                <a:extLst>
                  <a:ext uri="{FF2B5EF4-FFF2-40B4-BE49-F238E27FC236}">
                    <a16:creationId xmlns:a16="http://schemas.microsoft.com/office/drawing/2014/main" id="{4514B25E-866D-BC4D-C04A-5E136540DEBB}"/>
                  </a:ext>
                </a:extLst>
              </p:cNvPr>
              <p:cNvPicPr/>
              <p:nvPr/>
            </p:nvPicPr>
            <p:blipFill>
              <a:blip r:embed="rId39"/>
              <a:stretch>
                <a:fillRect/>
              </a:stretch>
            </p:blipFill>
            <p:spPr>
              <a:xfrm>
                <a:off x="2689221" y="3280468"/>
                <a:ext cx="5799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3C69919E-D9D0-8096-4239-91873F7EEAE8}"/>
                  </a:ext>
                </a:extLst>
              </p14:cNvPr>
              <p14:cNvContentPartPr/>
              <p14:nvPr/>
            </p14:nvContentPartPr>
            <p14:xfrm>
              <a:off x="3294381" y="3213508"/>
              <a:ext cx="536400" cy="360"/>
            </p14:xfrm>
          </p:contentPart>
        </mc:Choice>
        <mc:Fallback xmlns="">
          <p:pic>
            <p:nvPicPr>
              <p:cNvPr id="22" name="Ink 21">
                <a:extLst>
                  <a:ext uri="{FF2B5EF4-FFF2-40B4-BE49-F238E27FC236}">
                    <a16:creationId xmlns:a16="http://schemas.microsoft.com/office/drawing/2014/main" id="{3C69919E-D9D0-8096-4239-91873F7EEAE8}"/>
                  </a:ext>
                </a:extLst>
              </p:cNvPr>
              <p:cNvPicPr/>
              <p:nvPr/>
            </p:nvPicPr>
            <p:blipFill>
              <a:blip r:embed="rId41"/>
              <a:stretch>
                <a:fillRect/>
              </a:stretch>
            </p:blipFill>
            <p:spPr>
              <a:xfrm>
                <a:off x="3240741" y="3105508"/>
                <a:ext cx="644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1503F7D5-CAF4-A0F1-8C9E-A55A131262CF}"/>
                  </a:ext>
                </a:extLst>
              </p14:cNvPr>
              <p14:cNvContentPartPr/>
              <p14:nvPr/>
            </p14:nvContentPartPr>
            <p14:xfrm>
              <a:off x="3751581" y="3361828"/>
              <a:ext cx="531720" cy="15120"/>
            </p14:xfrm>
          </p:contentPart>
        </mc:Choice>
        <mc:Fallback xmlns="">
          <p:pic>
            <p:nvPicPr>
              <p:cNvPr id="23" name="Ink 22">
                <a:extLst>
                  <a:ext uri="{FF2B5EF4-FFF2-40B4-BE49-F238E27FC236}">
                    <a16:creationId xmlns:a16="http://schemas.microsoft.com/office/drawing/2014/main" id="{1503F7D5-CAF4-A0F1-8C9E-A55A131262CF}"/>
                  </a:ext>
                </a:extLst>
              </p:cNvPr>
              <p:cNvPicPr/>
              <p:nvPr/>
            </p:nvPicPr>
            <p:blipFill>
              <a:blip r:embed="rId43"/>
              <a:stretch>
                <a:fillRect/>
              </a:stretch>
            </p:blipFill>
            <p:spPr>
              <a:xfrm>
                <a:off x="3697581" y="3254188"/>
                <a:ext cx="639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F2B0AD35-DDBC-1282-0CB8-F7453597134E}"/>
                  </a:ext>
                </a:extLst>
              </p14:cNvPr>
              <p14:cNvContentPartPr/>
              <p14:nvPr/>
            </p14:nvContentPartPr>
            <p14:xfrm>
              <a:off x="4491021" y="3374788"/>
              <a:ext cx="496440" cy="54720"/>
            </p14:xfrm>
          </p:contentPart>
        </mc:Choice>
        <mc:Fallback xmlns="">
          <p:pic>
            <p:nvPicPr>
              <p:cNvPr id="24" name="Ink 23">
                <a:extLst>
                  <a:ext uri="{FF2B5EF4-FFF2-40B4-BE49-F238E27FC236}">
                    <a16:creationId xmlns:a16="http://schemas.microsoft.com/office/drawing/2014/main" id="{F2B0AD35-DDBC-1282-0CB8-F7453597134E}"/>
                  </a:ext>
                </a:extLst>
              </p:cNvPr>
              <p:cNvPicPr/>
              <p:nvPr/>
            </p:nvPicPr>
            <p:blipFill>
              <a:blip r:embed="rId45"/>
              <a:stretch>
                <a:fillRect/>
              </a:stretch>
            </p:blipFill>
            <p:spPr>
              <a:xfrm>
                <a:off x="4437021" y="3266788"/>
                <a:ext cx="6040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EBEB1B16-3C89-2C53-1514-10E27E9B730C}"/>
                  </a:ext>
                </a:extLst>
              </p14:cNvPr>
              <p14:cNvContentPartPr/>
              <p14:nvPr/>
            </p14:nvContentPartPr>
            <p14:xfrm>
              <a:off x="5203821" y="3334828"/>
              <a:ext cx="523080" cy="42120"/>
            </p14:xfrm>
          </p:contentPart>
        </mc:Choice>
        <mc:Fallback xmlns="">
          <p:pic>
            <p:nvPicPr>
              <p:cNvPr id="25" name="Ink 24">
                <a:extLst>
                  <a:ext uri="{FF2B5EF4-FFF2-40B4-BE49-F238E27FC236}">
                    <a16:creationId xmlns:a16="http://schemas.microsoft.com/office/drawing/2014/main" id="{EBEB1B16-3C89-2C53-1514-10E27E9B730C}"/>
                  </a:ext>
                </a:extLst>
              </p:cNvPr>
              <p:cNvPicPr/>
              <p:nvPr/>
            </p:nvPicPr>
            <p:blipFill>
              <a:blip r:embed="rId47"/>
              <a:stretch>
                <a:fillRect/>
              </a:stretch>
            </p:blipFill>
            <p:spPr>
              <a:xfrm>
                <a:off x="5150181" y="3227188"/>
                <a:ext cx="6307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C17F4464-D4E4-E4C0-2016-C1D3F7FF5F73}"/>
                  </a:ext>
                </a:extLst>
              </p14:cNvPr>
              <p14:cNvContentPartPr/>
              <p14:nvPr/>
            </p14:nvContentPartPr>
            <p14:xfrm>
              <a:off x="6642741" y="3321148"/>
              <a:ext cx="469440" cy="27720"/>
            </p14:xfrm>
          </p:contentPart>
        </mc:Choice>
        <mc:Fallback xmlns="">
          <p:pic>
            <p:nvPicPr>
              <p:cNvPr id="26" name="Ink 25">
                <a:extLst>
                  <a:ext uri="{FF2B5EF4-FFF2-40B4-BE49-F238E27FC236}">
                    <a16:creationId xmlns:a16="http://schemas.microsoft.com/office/drawing/2014/main" id="{C17F4464-D4E4-E4C0-2016-C1D3F7FF5F73}"/>
                  </a:ext>
                </a:extLst>
              </p:cNvPr>
              <p:cNvPicPr/>
              <p:nvPr/>
            </p:nvPicPr>
            <p:blipFill>
              <a:blip r:embed="rId49"/>
              <a:stretch>
                <a:fillRect/>
              </a:stretch>
            </p:blipFill>
            <p:spPr>
              <a:xfrm>
                <a:off x="6589101" y="3213508"/>
                <a:ext cx="577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24F56F60-6C5E-6ED2-0E2A-ACF35CFC69AA}"/>
                  </a:ext>
                </a:extLst>
              </p14:cNvPr>
              <p14:cNvContentPartPr/>
              <p14:nvPr/>
            </p14:nvContentPartPr>
            <p14:xfrm>
              <a:off x="7288221" y="3065548"/>
              <a:ext cx="375120" cy="360"/>
            </p14:xfrm>
          </p:contentPart>
        </mc:Choice>
        <mc:Fallback xmlns="">
          <p:pic>
            <p:nvPicPr>
              <p:cNvPr id="27" name="Ink 26">
                <a:extLst>
                  <a:ext uri="{FF2B5EF4-FFF2-40B4-BE49-F238E27FC236}">
                    <a16:creationId xmlns:a16="http://schemas.microsoft.com/office/drawing/2014/main" id="{24F56F60-6C5E-6ED2-0E2A-ACF35CFC69AA}"/>
                  </a:ext>
                </a:extLst>
              </p:cNvPr>
              <p:cNvPicPr/>
              <p:nvPr/>
            </p:nvPicPr>
            <p:blipFill>
              <a:blip r:embed="rId51"/>
              <a:stretch>
                <a:fillRect/>
              </a:stretch>
            </p:blipFill>
            <p:spPr>
              <a:xfrm>
                <a:off x="7234581" y="2957548"/>
                <a:ext cx="482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2FF3244E-1F24-161C-058D-6E5F67B0AB63}"/>
                  </a:ext>
                </a:extLst>
              </p14:cNvPr>
              <p14:cNvContentPartPr/>
              <p14:nvPr/>
            </p14:nvContentPartPr>
            <p14:xfrm>
              <a:off x="7772061" y="3159868"/>
              <a:ext cx="424080" cy="5760"/>
            </p14:xfrm>
          </p:contentPart>
        </mc:Choice>
        <mc:Fallback xmlns="">
          <p:pic>
            <p:nvPicPr>
              <p:cNvPr id="28" name="Ink 27">
                <a:extLst>
                  <a:ext uri="{FF2B5EF4-FFF2-40B4-BE49-F238E27FC236}">
                    <a16:creationId xmlns:a16="http://schemas.microsoft.com/office/drawing/2014/main" id="{2FF3244E-1F24-161C-058D-6E5F67B0AB63}"/>
                  </a:ext>
                </a:extLst>
              </p:cNvPr>
              <p:cNvPicPr/>
              <p:nvPr/>
            </p:nvPicPr>
            <p:blipFill>
              <a:blip r:embed="rId53"/>
              <a:stretch>
                <a:fillRect/>
              </a:stretch>
            </p:blipFill>
            <p:spPr>
              <a:xfrm>
                <a:off x="7718421" y="3052228"/>
                <a:ext cx="531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k 28">
                <a:extLst>
                  <a:ext uri="{FF2B5EF4-FFF2-40B4-BE49-F238E27FC236}">
                    <a16:creationId xmlns:a16="http://schemas.microsoft.com/office/drawing/2014/main" id="{088C2ACE-AB9B-5DFD-3364-D6F383DBD006}"/>
                  </a:ext>
                </a:extLst>
              </p14:cNvPr>
              <p14:cNvContentPartPr/>
              <p14:nvPr/>
            </p14:nvContentPartPr>
            <p14:xfrm>
              <a:off x="8173821" y="5765548"/>
              <a:ext cx="362160" cy="628920"/>
            </p14:xfrm>
          </p:contentPart>
        </mc:Choice>
        <mc:Fallback xmlns="">
          <p:pic>
            <p:nvPicPr>
              <p:cNvPr id="29" name="Ink 28">
                <a:extLst>
                  <a:ext uri="{FF2B5EF4-FFF2-40B4-BE49-F238E27FC236}">
                    <a16:creationId xmlns:a16="http://schemas.microsoft.com/office/drawing/2014/main" id="{088C2ACE-AB9B-5DFD-3364-D6F383DBD006}"/>
                  </a:ext>
                </a:extLst>
              </p:cNvPr>
              <p:cNvPicPr/>
              <p:nvPr/>
            </p:nvPicPr>
            <p:blipFill>
              <a:blip r:embed="rId55"/>
              <a:stretch>
                <a:fillRect/>
              </a:stretch>
            </p:blipFill>
            <p:spPr>
              <a:xfrm>
                <a:off x="8155821" y="5747548"/>
                <a:ext cx="39780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70E3A572-AEC6-FFE9-6A94-BAD03F0A3AB2}"/>
                  </a:ext>
                </a:extLst>
              </p14:cNvPr>
              <p14:cNvContentPartPr/>
              <p14:nvPr/>
            </p14:nvContentPartPr>
            <p14:xfrm>
              <a:off x="9018741" y="5674468"/>
              <a:ext cx="111960" cy="36000"/>
            </p14:xfrm>
          </p:contentPart>
        </mc:Choice>
        <mc:Fallback xmlns="">
          <p:pic>
            <p:nvPicPr>
              <p:cNvPr id="42" name="Ink 41">
                <a:extLst>
                  <a:ext uri="{FF2B5EF4-FFF2-40B4-BE49-F238E27FC236}">
                    <a16:creationId xmlns:a16="http://schemas.microsoft.com/office/drawing/2014/main" id="{70E3A572-AEC6-FFE9-6A94-BAD03F0A3AB2}"/>
                  </a:ext>
                </a:extLst>
              </p:cNvPr>
              <p:cNvPicPr/>
              <p:nvPr/>
            </p:nvPicPr>
            <p:blipFill>
              <a:blip r:embed="rId57"/>
              <a:stretch>
                <a:fillRect/>
              </a:stretch>
            </p:blipFill>
            <p:spPr>
              <a:xfrm>
                <a:off x="9001101" y="5656468"/>
                <a:ext cx="147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1C64B48F-1DAB-55E8-EE30-DBB02B73760B}"/>
                  </a:ext>
                </a:extLst>
              </p14:cNvPr>
              <p14:cNvContentPartPr/>
              <p14:nvPr/>
            </p14:nvContentPartPr>
            <p14:xfrm>
              <a:off x="8928741" y="6018268"/>
              <a:ext cx="645120" cy="195840"/>
            </p14:xfrm>
          </p:contentPart>
        </mc:Choice>
        <mc:Fallback xmlns="">
          <p:pic>
            <p:nvPicPr>
              <p:cNvPr id="43" name="Ink 42">
                <a:extLst>
                  <a:ext uri="{FF2B5EF4-FFF2-40B4-BE49-F238E27FC236}">
                    <a16:creationId xmlns:a16="http://schemas.microsoft.com/office/drawing/2014/main" id="{1C64B48F-1DAB-55E8-EE30-DBB02B73760B}"/>
                  </a:ext>
                </a:extLst>
              </p:cNvPr>
              <p:cNvPicPr/>
              <p:nvPr/>
            </p:nvPicPr>
            <p:blipFill>
              <a:blip r:embed="rId59"/>
              <a:stretch>
                <a:fillRect/>
              </a:stretch>
            </p:blipFill>
            <p:spPr>
              <a:xfrm>
                <a:off x="8911101" y="6000268"/>
                <a:ext cx="680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643127A2-330B-798C-515E-42A7814D3728}"/>
                  </a:ext>
                </a:extLst>
              </p14:cNvPr>
              <p14:cNvContentPartPr/>
              <p14:nvPr/>
            </p14:nvContentPartPr>
            <p14:xfrm>
              <a:off x="7904901" y="5499508"/>
              <a:ext cx="443520" cy="339840"/>
            </p14:xfrm>
          </p:contentPart>
        </mc:Choice>
        <mc:Fallback xmlns="">
          <p:pic>
            <p:nvPicPr>
              <p:cNvPr id="44" name="Ink 43">
                <a:extLst>
                  <a:ext uri="{FF2B5EF4-FFF2-40B4-BE49-F238E27FC236}">
                    <a16:creationId xmlns:a16="http://schemas.microsoft.com/office/drawing/2014/main" id="{643127A2-330B-798C-515E-42A7814D3728}"/>
                  </a:ext>
                </a:extLst>
              </p:cNvPr>
              <p:cNvPicPr/>
              <p:nvPr/>
            </p:nvPicPr>
            <p:blipFill>
              <a:blip r:embed="rId61"/>
              <a:stretch>
                <a:fillRect/>
              </a:stretch>
            </p:blipFill>
            <p:spPr>
              <a:xfrm>
                <a:off x="7886901" y="5481508"/>
                <a:ext cx="47916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E1F682CE-6885-0F76-9195-DBD6CCB2699B}"/>
                  </a:ext>
                </a:extLst>
              </p14:cNvPr>
              <p14:cNvContentPartPr/>
              <p14:nvPr/>
            </p14:nvContentPartPr>
            <p14:xfrm>
              <a:off x="8094981" y="5458468"/>
              <a:ext cx="420840" cy="244800"/>
            </p14:xfrm>
          </p:contentPart>
        </mc:Choice>
        <mc:Fallback xmlns="">
          <p:pic>
            <p:nvPicPr>
              <p:cNvPr id="45" name="Ink 44">
                <a:extLst>
                  <a:ext uri="{FF2B5EF4-FFF2-40B4-BE49-F238E27FC236}">
                    <a16:creationId xmlns:a16="http://schemas.microsoft.com/office/drawing/2014/main" id="{E1F682CE-6885-0F76-9195-DBD6CCB2699B}"/>
                  </a:ext>
                </a:extLst>
              </p:cNvPr>
              <p:cNvPicPr/>
              <p:nvPr/>
            </p:nvPicPr>
            <p:blipFill>
              <a:blip r:embed="rId63"/>
              <a:stretch>
                <a:fillRect/>
              </a:stretch>
            </p:blipFill>
            <p:spPr>
              <a:xfrm>
                <a:off x="8076981" y="5440828"/>
                <a:ext cx="4564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7D0F33FD-B265-0AAD-6FBA-693B38243498}"/>
                  </a:ext>
                </a:extLst>
              </p14:cNvPr>
              <p14:cNvContentPartPr/>
              <p14:nvPr/>
            </p14:nvContentPartPr>
            <p14:xfrm>
              <a:off x="8679981" y="6465028"/>
              <a:ext cx="185040" cy="164520"/>
            </p14:xfrm>
          </p:contentPart>
        </mc:Choice>
        <mc:Fallback xmlns="">
          <p:pic>
            <p:nvPicPr>
              <p:cNvPr id="46" name="Ink 45">
                <a:extLst>
                  <a:ext uri="{FF2B5EF4-FFF2-40B4-BE49-F238E27FC236}">
                    <a16:creationId xmlns:a16="http://schemas.microsoft.com/office/drawing/2014/main" id="{7D0F33FD-B265-0AAD-6FBA-693B38243498}"/>
                  </a:ext>
                </a:extLst>
              </p:cNvPr>
              <p:cNvPicPr/>
              <p:nvPr/>
            </p:nvPicPr>
            <p:blipFill>
              <a:blip r:embed="rId65"/>
              <a:stretch>
                <a:fillRect/>
              </a:stretch>
            </p:blipFill>
            <p:spPr>
              <a:xfrm>
                <a:off x="8662341" y="6447388"/>
                <a:ext cx="220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55B29FE8-3173-5235-E098-FC9BA155841B}"/>
                  </a:ext>
                </a:extLst>
              </p14:cNvPr>
              <p14:cNvContentPartPr/>
              <p14:nvPr/>
            </p14:nvContentPartPr>
            <p14:xfrm>
              <a:off x="8825061" y="5631268"/>
              <a:ext cx="1176840" cy="1037160"/>
            </p14:xfrm>
          </p:contentPart>
        </mc:Choice>
        <mc:Fallback xmlns="">
          <p:pic>
            <p:nvPicPr>
              <p:cNvPr id="47" name="Ink 46">
                <a:extLst>
                  <a:ext uri="{FF2B5EF4-FFF2-40B4-BE49-F238E27FC236}">
                    <a16:creationId xmlns:a16="http://schemas.microsoft.com/office/drawing/2014/main" id="{55B29FE8-3173-5235-E098-FC9BA155841B}"/>
                  </a:ext>
                </a:extLst>
              </p:cNvPr>
              <p:cNvPicPr/>
              <p:nvPr/>
            </p:nvPicPr>
            <p:blipFill>
              <a:blip r:embed="rId67"/>
              <a:stretch>
                <a:fillRect/>
              </a:stretch>
            </p:blipFill>
            <p:spPr>
              <a:xfrm>
                <a:off x="8807421" y="5613268"/>
                <a:ext cx="1212480" cy="1072800"/>
              </a:xfrm>
              <a:prstGeom prst="rect">
                <a:avLst/>
              </a:prstGeom>
            </p:spPr>
          </p:pic>
        </mc:Fallback>
      </mc:AlternateContent>
      <p:grpSp>
        <p:nvGrpSpPr>
          <p:cNvPr id="67" name="Group 66">
            <a:extLst>
              <a:ext uri="{FF2B5EF4-FFF2-40B4-BE49-F238E27FC236}">
                <a16:creationId xmlns:a16="http://schemas.microsoft.com/office/drawing/2014/main" id="{39B578C0-2332-D427-3930-4F105F11354E}"/>
              </a:ext>
            </a:extLst>
          </p:cNvPr>
          <p:cNvGrpSpPr/>
          <p:nvPr/>
        </p:nvGrpSpPr>
        <p:grpSpPr>
          <a:xfrm>
            <a:off x="9064101" y="5419228"/>
            <a:ext cx="763200" cy="414360"/>
            <a:chOff x="9064101" y="5419228"/>
            <a:chExt cx="763200" cy="414360"/>
          </a:xfrm>
        </p:grpSpPr>
        <mc:AlternateContent xmlns:mc="http://schemas.openxmlformats.org/markup-compatibility/2006" xmlns:p14="http://schemas.microsoft.com/office/powerpoint/2010/main" xmlns:aink="http://schemas.microsoft.com/office/drawing/2016/ink">
          <mc:Choice Requires="p14 aink">
            <p:contentPart p14:bwMode="auto" r:id="rId68">
              <p14:nvContentPartPr>
                <p14:cNvPr id="48" name="Ink 47">
                  <a:extLst>
                    <a:ext uri="{FF2B5EF4-FFF2-40B4-BE49-F238E27FC236}">
                      <a16:creationId xmlns:a16="http://schemas.microsoft.com/office/drawing/2014/main" id="{63EF356F-D46C-4005-449F-3D3BFD3DC882}"/>
                    </a:ext>
                  </a:extLst>
                </p14:cNvPr>
                <p14:cNvContentPartPr/>
                <p14:nvPr/>
              </p14:nvContentPartPr>
              <p14:xfrm>
                <a:off x="9209541" y="5579068"/>
                <a:ext cx="393480" cy="204840"/>
              </p14:xfrm>
            </p:contentPart>
          </mc:Choice>
          <mc:Fallback xmlns="">
            <p:pic>
              <p:nvPicPr>
                <p:cNvPr id="48" name="Ink 47">
                  <a:extLst>
                    <a:ext uri="{FF2B5EF4-FFF2-40B4-BE49-F238E27FC236}">
                      <a16:creationId xmlns:a16="http://schemas.microsoft.com/office/drawing/2014/main" id="{63EF356F-D46C-4005-449F-3D3BFD3DC882}"/>
                    </a:ext>
                  </a:extLst>
                </p:cNvPr>
                <p:cNvPicPr/>
                <p:nvPr/>
              </p:nvPicPr>
              <p:blipFill>
                <a:blip r:embed="rId69"/>
                <a:stretch>
                  <a:fillRect/>
                </a:stretch>
              </p:blipFill>
              <p:spPr>
                <a:xfrm>
                  <a:off x="9191901" y="5561428"/>
                  <a:ext cx="429120" cy="24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0">
              <p14:nvContentPartPr>
                <p14:cNvPr id="49" name="Ink 48">
                  <a:extLst>
                    <a:ext uri="{FF2B5EF4-FFF2-40B4-BE49-F238E27FC236}">
                      <a16:creationId xmlns:a16="http://schemas.microsoft.com/office/drawing/2014/main" id="{128700A6-33F9-3DC9-D42D-63CA294F1E06}"/>
                    </a:ext>
                  </a:extLst>
                </p14:cNvPr>
                <p14:cNvContentPartPr/>
                <p14:nvPr/>
              </p14:nvContentPartPr>
              <p14:xfrm>
                <a:off x="9331941" y="5432548"/>
                <a:ext cx="36360" cy="83160"/>
              </p14:xfrm>
            </p:contentPart>
          </mc:Choice>
          <mc:Fallback xmlns="">
            <p:pic>
              <p:nvPicPr>
                <p:cNvPr id="49" name="Ink 48">
                  <a:extLst>
                    <a:ext uri="{FF2B5EF4-FFF2-40B4-BE49-F238E27FC236}">
                      <a16:creationId xmlns:a16="http://schemas.microsoft.com/office/drawing/2014/main" id="{128700A6-33F9-3DC9-D42D-63CA294F1E06}"/>
                    </a:ext>
                  </a:extLst>
                </p:cNvPr>
                <p:cNvPicPr/>
                <p:nvPr/>
              </p:nvPicPr>
              <p:blipFill>
                <a:blip r:embed="rId71"/>
                <a:stretch>
                  <a:fillRect/>
                </a:stretch>
              </p:blipFill>
              <p:spPr>
                <a:xfrm>
                  <a:off x="9313941" y="5414548"/>
                  <a:ext cx="72000" cy="118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2">
              <p14:nvContentPartPr>
                <p14:cNvPr id="50" name="Ink 49">
                  <a:extLst>
                    <a:ext uri="{FF2B5EF4-FFF2-40B4-BE49-F238E27FC236}">
                      <a16:creationId xmlns:a16="http://schemas.microsoft.com/office/drawing/2014/main" id="{487B8433-63C2-94B6-6B9A-840AD4794756}"/>
                    </a:ext>
                  </a:extLst>
                </p14:cNvPr>
                <p14:cNvContentPartPr/>
                <p14:nvPr/>
              </p14:nvContentPartPr>
              <p14:xfrm>
                <a:off x="9439581" y="5419228"/>
                <a:ext cx="360" cy="118800"/>
              </p14:xfrm>
            </p:contentPart>
          </mc:Choice>
          <mc:Fallback xmlns="">
            <p:pic>
              <p:nvPicPr>
                <p:cNvPr id="50" name="Ink 49">
                  <a:extLst>
                    <a:ext uri="{FF2B5EF4-FFF2-40B4-BE49-F238E27FC236}">
                      <a16:creationId xmlns:a16="http://schemas.microsoft.com/office/drawing/2014/main" id="{487B8433-63C2-94B6-6B9A-840AD4794756}"/>
                    </a:ext>
                  </a:extLst>
                </p:cNvPr>
                <p:cNvPicPr/>
                <p:nvPr/>
              </p:nvPicPr>
              <p:blipFill>
                <a:blip r:embed="rId73"/>
                <a:stretch>
                  <a:fillRect/>
                </a:stretch>
              </p:blipFill>
              <p:spPr>
                <a:xfrm>
                  <a:off x="9421941" y="5401228"/>
                  <a:ext cx="36000" cy="154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
              <p14:nvContentPartPr>
                <p14:cNvPr id="52" name="Ink 51">
                  <a:extLst>
                    <a:ext uri="{FF2B5EF4-FFF2-40B4-BE49-F238E27FC236}">
                      <a16:creationId xmlns:a16="http://schemas.microsoft.com/office/drawing/2014/main" id="{2316BEBD-D770-52BC-F8EE-9BCE04AAA84C}"/>
                    </a:ext>
                  </a:extLst>
                </p14:cNvPr>
                <p14:cNvContentPartPr/>
                <p14:nvPr/>
              </p14:nvContentPartPr>
              <p14:xfrm>
                <a:off x="9520221" y="5419228"/>
                <a:ext cx="81360" cy="92880"/>
              </p14:xfrm>
            </p:contentPart>
          </mc:Choice>
          <mc:Fallback xmlns="">
            <p:pic>
              <p:nvPicPr>
                <p:cNvPr id="52" name="Ink 51">
                  <a:extLst>
                    <a:ext uri="{FF2B5EF4-FFF2-40B4-BE49-F238E27FC236}">
                      <a16:creationId xmlns:a16="http://schemas.microsoft.com/office/drawing/2014/main" id="{2316BEBD-D770-52BC-F8EE-9BCE04AAA84C}"/>
                    </a:ext>
                  </a:extLst>
                </p:cNvPr>
                <p:cNvPicPr/>
                <p:nvPr/>
              </p:nvPicPr>
              <p:blipFill>
                <a:blip r:embed="rId75"/>
                <a:stretch>
                  <a:fillRect/>
                </a:stretch>
              </p:blipFill>
              <p:spPr>
                <a:xfrm>
                  <a:off x="9502221" y="5401228"/>
                  <a:ext cx="117000" cy="12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6">
              <p14:nvContentPartPr>
                <p14:cNvPr id="54" name="Ink 53">
                  <a:extLst>
                    <a:ext uri="{FF2B5EF4-FFF2-40B4-BE49-F238E27FC236}">
                      <a16:creationId xmlns:a16="http://schemas.microsoft.com/office/drawing/2014/main" id="{890F06C6-D2DB-E229-CA1F-F5B4E3A0AF07}"/>
                    </a:ext>
                  </a:extLst>
                </p14:cNvPr>
                <p14:cNvContentPartPr/>
                <p14:nvPr/>
              </p14:nvContentPartPr>
              <p14:xfrm>
                <a:off x="9560541" y="5580148"/>
                <a:ext cx="173520" cy="360"/>
              </p14:xfrm>
            </p:contentPart>
          </mc:Choice>
          <mc:Fallback xmlns="">
            <p:pic>
              <p:nvPicPr>
                <p:cNvPr id="54" name="Ink 53">
                  <a:extLst>
                    <a:ext uri="{FF2B5EF4-FFF2-40B4-BE49-F238E27FC236}">
                      <a16:creationId xmlns:a16="http://schemas.microsoft.com/office/drawing/2014/main" id="{890F06C6-D2DB-E229-CA1F-F5B4E3A0AF07}"/>
                    </a:ext>
                  </a:extLst>
                </p:cNvPr>
                <p:cNvPicPr/>
                <p:nvPr/>
              </p:nvPicPr>
              <p:blipFill>
                <a:blip r:embed="rId77"/>
                <a:stretch>
                  <a:fillRect/>
                </a:stretch>
              </p:blipFill>
              <p:spPr>
                <a:xfrm>
                  <a:off x="9542901" y="5562508"/>
                  <a:ext cx="20916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8">
              <p14:nvContentPartPr>
                <p14:cNvPr id="56" name="Ink 55">
                  <a:extLst>
                    <a:ext uri="{FF2B5EF4-FFF2-40B4-BE49-F238E27FC236}">
                      <a16:creationId xmlns:a16="http://schemas.microsoft.com/office/drawing/2014/main" id="{72DB7FD1-C732-5709-57ED-B2AB21FBBAC8}"/>
                    </a:ext>
                  </a:extLst>
                </p14:cNvPr>
                <p14:cNvContentPartPr/>
                <p14:nvPr/>
              </p14:nvContentPartPr>
              <p14:xfrm>
                <a:off x="9601221" y="5715148"/>
                <a:ext cx="146880" cy="64080"/>
              </p14:xfrm>
            </p:contentPart>
          </mc:Choice>
          <mc:Fallback xmlns="">
            <p:pic>
              <p:nvPicPr>
                <p:cNvPr id="56" name="Ink 55">
                  <a:extLst>
                    <a:ext uri="{FF2B5EF4-FFF2-40B4-BE49-F238E27FC236}">
                      <a16:creationId xmlns:a16="http://schemas.microsoft.com/office/drawing/2014/main" id="{72DB7FD1-C732-5709-57ED-B2AB21FBBAC8}"/>
                    </a:ext>
                  </a:extLst>
                </p:cNvPr>
                <p:cNvPicPr/>
                <p:nvPr/>
              </p:nvPicPr>
              <p:blipFill>
                <a:blip r:embed="rId79"/>
                <a:stretch>
                  <a:fillRect/>
                </a:stretch>
              </p:blipFill>
              <p:spPr>
                <a:xfrm>
                  <a:off x="9583581" y="5697148"/>
                  <a:ext cx="182520" cy="99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0">
              <p14:nvContentPartPr>
                <p14:cNvPr id="57" name="Ink 56">
                  <a:extLst>
                    <a:ext uri="{FF2B5EF4-FFF2-40B4-BE49-F238E27FC236}">
                      <a16:creationId xmlns:a16="http://schemas.microsoft.com/office/drawing/2014/main" id="{F053ED0C-D709-BFBF-4C00-5FB68E62A944}"/>
                    </a:ext>
                  </a:extLst>
                </p14:cNvPr>
                <p14:cNvContentPartPr/>
                <p14:nvPr/>
              </p14:nvContentPartPr>
              <p14:xfrm>
                <a:off x="9668181" y="5634148"/>
                <a:ext cx="159120" cy="53640"/>
              </p14:xfrm>
            </p:contentPart>
          </mc:Choice>
          <mc:Fallback xmlns="">
            <p:pic>
              <p:nvPicPr>
                <p:cNvPr id="57" name="Ink 56">
                  <a:extLst>
                    <a:ext uri="{FF2B5EF4-FFF2-40B4-BE49-F238E27FC236}">
                      <a16:creationId xmlns:a16="http://schemas.microsoft.com/office/drawing/2014/main" id="{F053ED0C-D709-BFBF-4C00-5FB68E62A944}"/>
                    </a:ext>
                  </a:extLst>
                </p:cNvPr>
                <p:cNvPicPr/>
                <p:nvPr/>
              </p:nvPicPr>
              <p:blipFill>
                <a:blip r:embed="rId81"/>
                <a:stretch>
                  <a:fillRect/>
                </a:stretch>
              </p:blipFill>
              <p:spPr>
                <a:xfrm>
                  <a:off x="9650541" y="5616508"/>
                  <a:ext cx="194760" cy="89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2">
              <p14:nvContentPartPr>
                <p14:cNvPr id="59" name="Ink 58">
                  <a:extLst>
                    <a:ext uri="{FF2B5EF4-FFF2-40B4-BE49-F238E27FC236}">
                      <a16:creationId xmlns:a16="http://schemas.microsoft.com/office/drawing/2014/main" id="{4CFB7D1A-0700-8404-E3D9-A0538BC3304B}"/>
                    </a:ext>
                  </a:extLst>
                </p14:cNvPr>
                <p14:cNvContentPartPr/>
                <p14:nvPr/>
              </p14:nvContentPartPr>
              <p14:xfrm>
                <a:off x="9237981" y="5499508"/>
                <a:ext cx="48600" cy="71280"/>
              </p14:xfrm>
            </p:contentPart>
          </mc:Choice>
          <mc:Fallback xmlns="">
            <p:pic>
              <p:nvPicPr>
                <p:cNvPr id="59" name="Ink 58">
                  <a:extLst>
                    <a:ext uri="{FF2B5EF4-FFF2-40B4-BE49-F238E27FC236}">
                      <a16:creationId xmlns:a16="http://schemas.microsoft.com/office/drawing/2014/main" id="{4CFB7D1A-0700-8404-E3D9-A0538BC3304B}"/>
                    </a:ext>
                  </a:extLst>
                </p:cNvPr>
                <p:cNvPicPr/>
                <p:nvPr/>
              </p:nvPicPr>
              <p:blipFill>
                <a:blip r:embed="rId83"/>
                <a:stretch>
                  <a:fillRect/>
                </a:stretch>
              </p:blipFill>
              <p:spPr>
                <a:xfrm>
                  <a:off x="9219981" y="5481508"/>
                  <a:ext cx="84240" cy="106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4">
              <p14:nvContentPartPr>
                <p14:cNvPr id="61" name="Ink 60">
                  <a:extLst>
                    <a:ext uri="{FF2B5EF4-FFF2-40B4-BE49-F238E27FC236}">
                      <a16:creationId xmlns:a16="http://schemas.microsoft.com/office/drawing/2014/main" id="{0D6A99C1-5E9B-A1EB-0193-E56A673F18BA}"/>
                    </a:ext>
                  </a:extLst>
                </p14:cNvPr>
                <p14:cNvContentPartPr/>
                <p14:nvPr/>
              </p14:nvContentPartPr>
              <p14:xfrm>
                <a:off x="9120621" y="5674468"/>
                <a:ext cx="77400" cy="360"/>
              </p14:xfrm>
            </p:contentPart>
          </mc:Choice>
          <mc:Fallback xmlns="">
            <p:pic>
              <p:nvPicPr>
                <p:cNvPr id="61" name="Ink 60">
                  <a:extLst>
                    <a:ext uri="{FF2B5EF4-FFF2-40B4-BE49-F238E27FC236}">
                      <a16:creationId xmlns:a16="http://schemas.microsoft.com/office/drawing/2014/main" id="{0D6A99C1-5E9B-A1EB-0193-E56A673F18BA}"/>
                    </a:ext>
                  </a:extLst>
                </p:cNvPr>
                <p:cNvPicPr/>
                <p:nvPr/>
              </p:nvPicPr>
              <p:blipFill>
                <a:blip r:embed="rId85"/>
                <a:stretch>
                  <a:fillRect/>
                </a:stretch>
              </p:blipFill>
              <p:spPr>
                <a:xfrm>
                  <a:off x="9102621" y="5656468"/>
                  <a:ext cx="11304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6">
              <p14:nvContentPartPr>
                <p14:cNvPr id="62" name="Ink 61">
                  <a:extLst>
                    <a:ext uri="{FF2B5EF4-FFF2-40B4-BE49-F238E27FC236}">
                      <a16:creationId xmlns:a16="http://schemas.microsoft.com/office/drawing/2014/main" id="{F5DA4686-BB6D-EA4E-B5E7-B0D641647F95}"/>
                    </a:ext>
                  </a:extLst>
                </p14:cNvPr>
                <p14:cNvContentPartPr/>
                <p14:nvPr/>
              </p14:nvContentPartPr>
              <p14:xfrm>
                <a:off x="9064101" y="5755108"/>
                <a:ext cx="187560" cy="66600"/>
              </p14:xfrm>
            </p:contentPart>
          </mc:Choice>
          <mc:Fallback xmlns="">
            <p:pic>
              <p:nvPicPr>
                <p:cNvPr id="62" name="Ink 61">
                  <a:extLst>
                    <a:ext uri="{FF2B5EF4-FFF2-40B4-BE49-F238E27FC236}">
                      <a16:creationId xmlns:a16="http://schemas.microsoft.com/office/drawing/2014/main" id="{F5DA4686-BB6D-EA4E-B5E7-B0D641647F95}"/>
                    </a:ext>
                  </a:extLst>
                </p:cNvPr>
                <p:cNvPicPr/>
                <p:nvPr/>
              </p:nvPicPr>
              <p:blipFill>
                <a:blip r:embed="rId87"/>
                <a:stretch>
                  <a:fillRect/>
                </a:stretch>
              </p:blipFill>
              <p:spPr>
                <a:xfrm>
                  <a:off x="9046461" y="5737468"/>
                  <a:ext cx="223200" cy="102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8">
              <p14:nvContentPartPr>
                <p14:cNvPr id="63" name="Ink 62">
                  <a:extLst>
                    <a:ext uri="{FF2B5EF4-FFF2-40B4-BE49-F238E27FC236}">
                      <a16:creationId xmlns:a16="http://schemas.microsoft.com/office/drawing/2014/main" id="{0D6548C6-4F1C-657F-02B5-46D2DB98E626}"/>
                    </a:ext>
                  </a:extLst>
                </p14:cNvPr>
                <p14:cNvContentPartPr/>
                <p14:nvPr/>
              </p14:nvContentPartPr>
              <p14:xfrm>
                <a:off x="9305301" y="5728108"/>
                <a:ext cx="360" cy="105480"/>
              </p14:xfrm>
            </p:contentPart>
          </mc:Choice>
          <mc:Fallback xmlns="">
            <p:pic>
              <p:nvPicPr>
                <p:cNvPr id="63" name="Ink 62">
                  <a:extLst>
                    <a:ext uri="{FF2B5EF4-FFF2-40B4-BE49-F238E27FC236}">
                      <a16:creationId xmlns:a16="http://schemas.microsoft.com/office/drawing/2014/main" id="{0D6548C6-4F1C-657F-02B5-46D2DB98E626}"/>
                    </a:ext>
                  </a:extLst>
                </p:cNvPr>
                <p:cNvPicPr/>
                <p:nvPr/>
              </p:nvPicPr>
              <p:blipFill>
                <a:blip r:embed="rId89"/>
                <a:stretch>
                  <a:fillRect/>
                </a:stretch>
              </p:blipFill>
              <p:spPr>
                <a:xfrm>
                  <a:off x="9287661" y="5710468"/>
                  <a:ext cx="36000" cy="141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0">
              <p14:nvContentPartPr>
                <p14:cNvPr id="65" name="Ink 64">
                  <a:extLst>
                    <a:ext uri="{FF2B5EF4-FFF2-40B4-BE49-F238E27FC236}">
                      <a16:creationId xmlns:a16="http://schemas.microsoft.com/office/drawing/2014/main" id="{036D99B5-5B70-98D7-E808-3F5C063BD3C9}"/>
                    </a:ext>
                  </a:extLst>
                </p14:cNvPr>
                <p14:cNvContentPartPr/>
                <p14:nvPr/>
              </p14:nvContentPartPr>
              <p14:xfrm>
                <a:off x="9345621" y="5809108"/>
                <a:ext cx="77400" cy="360"/>
              </p14:xfrm>
            </p:contentPart>
          </mc:Choice>
          <mc:Fallback xmlns="">
            <p:pic>
              <p:nvPicPr>
                <p:cNvPr id="65" name="Ink 64">
                  <a:extLst>
                    <a:ext uri="{FF2B5EF4-FFF2-40B4-BE49-F238E27FC236}">
                      <a16:creationId xmlns:a16="http://schemas.microsoft.com/office/drawing/2014/main" id="{036D99B5-5B70-98D7-E808-3F5C063BD3C9}"/>
                    </a:ext>
                  </a:extLst>
                </p:cNvPr>
                <p:cNvPicPr/>
                <p:nvPr/>
              </p:nvPicPr>
              <p:blipFill>
                <a:blip r:embed="rId91"/>
                <a:stretch>
                  <a:fillRect/>
                </a:stretch>
              </p:blipFill>
              <p:spPr>
                <a:xfrm>
                  <a:off x="9327621" y="5791108"/>
                  <a:ext cx="11304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2">
              <p14:nvContentPartPr>
                <p14:cNvPr id="66" name="Ink 65">
                  <a:extLst>
                    <a:ext uri="{FF2B5EF4-FFF2-40B4-BE49-F238E27FC236}">
                      <a16:creationId xmlns:a16="http://schemas.microsoft.com/office/drawing/2014/main" id="{D757408F-F622-6661-4379-002AC3EE3E8B}"/>
                    </a:ext>
                  </a:extLst>
                </p14:cNvPr>
                <p14:cNvContentPartPr/>
                <p14:nvPr/>
              </p14:nvContentPartPr>
              <p14:xfrm>
                <a:off x="9533541" y="5768788"/>
                <a:ext cx="52200" cy="39600"/>
              </p14:xfrm>
            </p:contentPart>
          </mc:Choice>
          <mc:Fallback xmlns="">
            <p:pic>
              <p:nvPicPr>
                <p:cNvPr id="66" name="Ink 65">
                  <a:extLst>
                    <a:ext uri="{FF2B5EF4-FFF2-40B4-BE49-F238E27FC236}">
                      <a16:creationId xmlns:a16="http://schemas.microsoft.com/office/drawing/2014/main" id="{D757408F-F622-6661-4379-002AC3EE3E8B}"/>
                    </a:ext>
                  </a:extLst>
                </p:cNvPr>
                <p:cNvPicPr/>
                <p:nvPr/>
              </p:nvPicPr>
              <p:blipFill>
                <a:blip r:embed="rId93"/>
                <a:stretch>
                  <a:fillRect/>
                </a:stretch>
              </p:blipFill>
              <p:spPr>
                <a:xfrm>
                  <a:off x="9515901" y="5751148"/>
                  <a:ext cx="8784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6A6B75E5-1D95-EFC3-17CB-0826770E0E67}"/>
                  </a:ext>
                </a:extLst>
              </p14:cNvPr>
              <p14:cNvContentPartPr/>
              <p14:nvPr/>
            </p14:nvContentPartPr>
            <p14:xfrm>
              <a:off x="7481541" y="5660788"/>
              <a:ext cx="231840" cy="150120"/>
            </p14:xfrm>
          </p:contentPart>
        </mc:Choice>
        <mc:Fallback xmlns="">
          <p:pic>
            <p:nvPicPr>
              <p:cNvPr id="68" name="Ink 67">
                <a:extLst>
                  <a:ext uri="{FF2B5EF4-FFF2-40B4-BE49-F238E27FC236}">
                    <a16:creationId xmlns:a16="http://schemas.microsoft.com/office/drawing/2014/main" id="{6A6B75E5-1D95-EFC3-17CB-0826770E0E67}"/>
                  </a:ext>
                </a:extLst>
              </p:cNvPr>
              <p:cNvPicPr/>
              <p:nvPr/>
            </p:nvPicPr>
            <p:blipFill>
              <a:blip r:embed="rId95"/>
              <a:stretch>
                <a:fillRect/>
              </a:stretch>
            </p:blipFill>
            <p:spPr>
              <a:xfrm>
                <a:off x="7472901" y="5651788"/>
                <a:ext cx="249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FCB4A26E-70A5-B61D-967F-C6164D64F9C4}"/>
                  </a:ext>
                </a:extLst>
              </p14:cNvPr>
              <p14:cNvContentPartPr/>
              <p14:nvPr/>
            </p14:nvContentPartPr>
            <p14:xfrm>
              <a:off x="8000661" y="5634148"/>
              <a:ext cx="48600" cy="63720"/>
            </p14:xfrm>
          </p:contentPart>
        </mc:Choice>
        <mc:Fallback xmlns="">
          <p:pic>
            <p:nvPicPr>
              <p:cNvPr id="69" name="Ink 68">
                <a:extLst>
                  <a:ext uri="{FF2B5EF4-FFF2-40B4-BE49-F238E27FC236}">
                    <a16:creationId xmlns:a16="http://schemas.microsoft.com/office/drawing/2014/main" id="{FCB4A26E-70A5-B61D-967F-C6164D64F9C4}"/>
                  </a:ext>
                </a:extLst>
              </p:cNvPr>
              <p:cNvPicPr/>
              <p:nvPr/>
            </p:nvPicPr>
            <p:blipFill>
              <a:blip r:embed="rId97"/>
              <a:stretch>
                <a:fillRect/>
              </a:stretch>
            </p:blipFill>
            <p:spPr>
              <a:xfrm>
                <a:off x="7991661" y="5625508"/>
                <a:ext cx="66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105BCF11-CBC4-1726-49D7-73A3F78259B4}"/>
                  </a:ext>
                </a:extLst>
              </p14:cNvPr>
              <p14:cNvContentPartPr/>
              <p14:nvPr/>
            </p14:nvContentPartPr>
            <p14:xfrm>
              <a:off x="8027661" y="5525788"/>
              <a:ext cx="186480" cy="42840"/>
            </p14:xfrm>
          </p:contentPart>
        </mc:Choice>
        <mc:Fallback xmlns="">
          <p:pic>
            <p:nvPicPr>
              <p:cNvPr id="70" name="Ink 69">
                <a:extLst>
                  <a:ext uri="{FF2B5EF4-FFF2-40B4-BE49-F238E27FC236}">
                    <a16:creationId xmlns:a16="http://schemas.microsoft.com/office/drawing/2014/main" id="{105BCF11-CBC4-1726-49D7-73A3F78259B4}"/>
                  </a:ext>
                </a:extLst>
              </p:cNvPr>
              <p:cNvPicPr/>
              <p:nvPr/>
            </p:nvPicPr>
            <p:blipFill>
              <a:blip r:embed="rId99"/>
              <a:stretch>
                <a:fillRect/>
              </a:stretch>
            </p:blipFill>
            <p:spPr>
              <a:xfrm>
                <a:off x="8019021" y="5516788"/>
                <a:ext cx="204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1F6FB0C4-774D-8FD4-6EE2-8FC985469D29}"/>
                  </a:ext>
                </a:extLst>
              </p14:cNvPr>
              <p14:cNvContentPartPr/>
              <p14:nvPr/>
            </p14:nvContentPartPr>
            <p14:xfrm>
              <a:off x="8147901" y="5526508"/>
              <a:ext cx="191880" cy="138960"/>
            </p14:xfrm>
          </p:contentPart>
        </mc:Choice>
        <mc:Fallback xmlns="">
          <p:pic>
            <p:nvPicPr>
              <p:cNvPr id="71" name="Ink 70">
                <a:extLst>
                  <a:ext uri="{FF2B5EF4-FFF2-40B4-BE49-F238E27FC236}">
                    <a16:creationId xmlns:a16="http://schemas.microsoft.com/office/drawing/2014/main" id="{1F6FB0C4-774D-8FD4-6EE2-8FC985469D29}"/>
                  </a:ext>
                </a:extLst>
              </p:cNvPr>
              <p:cNvPicPr/>
              <p:nvPr/>
            </p:nvPicPr>
            <p:blipFill>
              <a:blip r:embed="rId101"/>
              <a:stretch>
                <a:fillRect/>
              </a:stretch>
            </p:blipFill>
            <p:spPr>
              <a:xfrm>
                <a:off x="8139261" y="5517508"/>
                <a:ext cx="209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90EB969A-3999-A98B-7E4B-34F05EB3A447}"/>
                  </a:ext>
                </a:extLst>
              </p14:cNvPr>
              <p14:cNvContentPartPr/>
              <p14:nvPr/>
            </p14:nvContentPartPr>
            <p14:xfrm>
              <a:off x="8108661" y="5716228"/>
              <a:ext cx="218880" cy="175680"/>
            </p14:xfrm>
          </p:contentPart>
        </mc:Choice>
        <mc:Fallback xmlns="">
          <p:pic>
            <p:nvPicPr>
              <p:cNvPr id="72" name="Ink 71">
                <a:extLst>
                  <a:ext uri="{FF2B5EF4-FFF2-40B4-BE49-F238E27FC236}">
                    <a16:creationId xmlns:a16="http://schemas.microsoft.com/office/drawing/2014/main" id="{90EB969A-3999-A98B-7E4B-34F05EB3A447}"/>
                  </a:ext>
                </a:extLst>
              </p:cNvPr>
              <p:cNvPicPr/>
              <p:nvPr/>
            </p:nvPicPr>
            <p:blipFill>
              <a:blip r:embed="rId103"/>
              <a:stretch>
                <a:fillRect/>
              </a:stretch>
            </p:blipFill>
            <p:spPr>
              <a:xfrm>
                <a:off x="8099661" y="5707228"/>
                <a:ext cx="236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97036D16-F818-9E52-60B0-B2E656B01045}"/>
                  </a:ext>
                </a:extLst>
              </p14:cNvPr>
              <p14:cNvContentPartPr/>
              <p14:nvPr/>
            </p14:nvContentPartPr>
            <p14:xfrm>
              <a:off x="8821101" y="5506708"/>
              <a:ext cx="207720" cy="87480"/>
            </p14:xfrm>
          </p:contentPart>
        </mc:Choice>
        <mc:Fallback xmlns="">
          <p:pic>
            <p:nvPicPr>
              <p:cNvPr id="73" name="Ink 72">
                <a:extLst>
                  <a:ext uri="{FF2B5EF4-FFF2-40B4-BE49-F238E27FC236}">
                    <a16:creationId xmlns:a16="http://schemas.microsoft.com/office/drawing/2014/main" id="{97036D16-F818-9E52-60B0-B2E656B01045}"/>
                  </a:ext>
                </a:extLst>
              </p:cNvPr>
              <p:cNvPicPr/>
              <p:nvPr/>
            </p:nvPicPr>
            <p:blipFill>
              <a:blip r:embed="rId105"/>
              <a:stretch>
                <a:fillRect/>
              </a:stretch>
            </p:blipFill>
            <p:spPr>
              <a:xfrm>
                <a:off x="8812101" y="5497708"/>
                <a:ext cx="225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CD30DDED-672F-B327-DBC2-3B9A95D622E8}"/>
                  </a:ext>
                </a:extLst>
              </p14:cNvPr>
              <p14:cNvContentPartPr/>
              <p14:nvPr/>
            </p14:nvContentPartPr>
            <p14:xfrm>
              <a:off x="8591061" y="6477988"/>
              <a:ext cx="69120" cy="124920"/>
            </p14:xfrm>
          </p:contentPart>
        </mc:Choice>
        <mc:Fallback xmlns="">
          <p:pic>
            <p:nvPicPr>
              <p:cNvPr id="74" name="Ink 73">
                <a:extLst>
                  <a:ext uri="{FF2B5EF4-FFF2-40B4-BE49-F238E27FC236}">
                    <a16:creationId xmlns:a16="http://schemas.microsoft.com/office/drawing/2014/main" id="{CD30DDED-672F-B327-DBC2-3B9A95D622E8}"/>
                  </a:ext>
                </a:extLst>
              </p:cNvPr>
              <p:cNvPicPr/>
              <p:nvPr/>
            </p:nvPicPr>
            <p:blipFill>
              <a:blip r:embed="rId107"/>
              <a:stretch>
                <a:fillRect/>
              </a:stretch>
            </p:blipFill>
            <p:spPr>
              <a:xfrm>
                <a:off x="8582421" y="6468988"/>
                <a:ext cx="86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51E8F0AC-7120-BFA0-A7FA-BF340D6513F8}"/>
                  </a:ext>
                </a:extLst>
              </p14:cNvPr>
              <p14:cNvContentPartPr/>
              <p14:nvPr/>
            </p14:nvContentPartPr>
            <p14:xfrm>
              <a:off x="9049701" y="6414268"/>
              <a:ext cx="135720" cy="122400"/>
            </p14:xfrm>
          </p:contentPart>
        </mc:Choice>
        <mc:Fallback xmlns="">
          <p:pic>
            <p:nvPicPr>
              <p:cNvPr id="75" name="Ink 74">
                <a:extLst>
                  <a:ext uri="{FF2B5EF4-FFF2-40B4-BE49-F238E27FC236}">
                    <a16:creationId xmlns:a16="http://schemas.microsoft.com/office/drawing/2014/main" id="{51E8F0AC-7120-BFA0-A7FA-BF340D6513F8}"/>
                  </a:ext>
                </a:extLst>
              </p:cNvPr>
              <p:cNvPicPr/>
              <p:nvPr/>
            </p:nvPicPr>
            <p:blipFill>
              <a:blip r:embed="rId109"/>
              <a:stretch>
                <a:fillRect/>
              </a:stretch>
            </p:blipFill>
            <p:spPr>
              <a:xfrm>
                <a:off x="9041061" y="6405628"/>
                <a:ext cx="153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E6213072-5B78-F2E6-02E2-34B1FD2A1CED}"/>
                  </a:ext>
                </a:extLst>
              </p14:cNvPr>
              <p14:cNvContentPartPr/>
              <p14:nvPr/>
            </p14:nvContentPartPr>
            <p14:xfrm>
              <a:off x="8014341" y="5634148"/>
              <a:ext cx="90360" cy="66600"/>
            </p14:xfrm>
          </p:contentPart>
        </mc:Choice>
        <mc:Fallback xmlns="">
          <p:pic>
            <p:nvPicPr>
              <p:cNvPr id="76" name="Ink 75">
                <a:extLst>
                  <a:ext uri="{FF2B5EF4-FFF2-40B4-BE49-F238E27FC236}">
                    <a16:creationId xmlns:a16="http://schemas.microsoft.com/office/drawing/2014/main" id="{E6213072-5B78-F2E6-02E2-34B1FD2A1CED}"/>
                  </a:ext>
                </a:extLst>
              </p:cNvPr>
              <p:cNvPicPr/>
              <p:nvPr/>
            </p:nvPicPr>
            <p:blipFill>
              <a:blip r:embed="rId111"/>
              <a:stretch>
                <a:fillRect/>
              </a:stretch>
            </p:blipFill>
            <p:spPr>
              <a:xfrm>
                <a:off x="8005701" y="5625508"/>
                <a:ext cx="108000" cy="84240"/>
              </a:xfrm>
              <a:prstGeom prst="rect">
                <a:avLst/>
              </a:prstGeom>
            </p:spPr>
          </p:pic>
        </mc:Fallback>
      </mc:AlternateContent>
      <p:grpSp>
        <p:nvGrpSpPr>
          <p:cNvPr id="79" name="Group 78">
            <a:extLst>
              <a:ext uri="{FF2B5EF4-FFF2-40B4-BE49-F238E27FC236}">
                <a16:creationId xmlns:a16="http://schemas.microsoft.com/office/drawing/2014/main" id="{EF1D50D1-4986-7D4B-E99C-83110454CBC8}"/>
              </a:ext>
            </a:extLst>
          </p:cNvPr>
          <p:cNvGrpSpPr/>
          <p:nvPr/>
        </p:nvGrpSpPr>
        <p:grpSpPr>
          <a:xfrm>
            <a:off x="8064381" y="5523988"/>
            <a:ext cx="271080" cy="150480"/>
            <a:chOff x="8064381" y="5523988"/>
            <a:chExt cx="271080" cy="150480"/>
          </a:xfrm>
        </p:grpSpPr>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2F23F4CA-71B7-9277-28C4-34F2ACCC57EF}"/>
                    </a:ext>
                  </a:extLst>
                </p14:cNvPr>
                <p14:cNvContentPartPr/>
                <p14:nvPr/>
              </p14:nvContentPartPr>
              <p14:xfrm>
                <a:off x="8064381" y="5523988"/>
                <a:ext cx="173520" cy="38520"/>
              </p14:xfrm>
            </p:contentPart>
          </mc:Choice>
          <mc:Fallback xmlns="">
            <p:pic>
              <p:nvPicPr>
                <p:cNvPr id="77" name="Ink 76">
                  <a:extLst>
                    <a:ext uri="{FF2B5EF4-FFF2-40B4-BE49-F238E27FC236}">
                      <a16:creationId xmlns:a16="http://schemas.microsoft.com/office/drawing/2014/main" id="{2F23F4CA-71B7-9277-28C4-34F2ACCC57EF}"/>
                    </a:ext>
                  </a:extLst>
                </p:cNvPr>
                <p:cNvPicPr/>
                <p:nvPr/>
              </p:nvPicPr>
              <p:blipFill>
                <a:blip r:embed="rId113"/>
                <a:stretch>
                  <a:fillRect/>
                </a:stretch>
              </p:blipFill>
              <p:spPr>
                <a:xfrm>
                  <a:off x="8055741" y="5514988"/>
                  <a:ext cx="191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FE3328FB-D88C-12A1-AB29-D34F9C5ABEC6}"/>
                    </a:ext>
                  </a:extLst>
                </p14:cNvPr>
                <p14:cNvContentPartPr/>
                <p14:nvPr/>
              </p14:nvContentPartPr>
              <p14:xfrm>
                <a:off x="8188941" y="5619388"/>
                <a:ext cx="146520" cy="55080"/>
              </p14:xfrm>
            </p:contentPart>
          </mc:Choice>
          <mc:Fallback xmlns="">
            <p:pic>
              <p:nvPicPr>
                <p:cNvPr id="78" name="Ink 77">
                  <a:extLst>
                    <a:ext uri="{FF2B5EF4-FFF2-40B4-BE49-F238E27FC236}">
                      <a16:creationId xmlns:a16="http://schemas.microsoft.com/office/drawing/2014/main" id="{FE3328FB-D88C-12A1-AB29-D34F9C5ABEC6}"/>
                    </a:ext>
                  </a:extLst>
                </p:cNvPr>
                <p:cNvPicPr/>
                <p:nvPr/>
              </p:nvPicPr>
              <p:blipFill>
                <a:blip r:embed="rId115"/>
                <a:stretch>
                  <a:fillRect/>
                </a:stretch>
              </p:blipFill>
              <p:spPr>
                <a:xfrm>
                  <a:off x="8179941" y="5610748"/>
                  <a:ext cx="16416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80" name="Ink 79">
                <a:extLst>
                  <a:ext uri="{FF2B5EF4-FFF2-40B4-BE49-F238E27FC236}">
                    <a16:creationId xmlns:a16="http://schemas.microsoft.com/office/drawing/2014/main" id="{9452A7DE-E5AF-4E81-9B9B-6B0C323873A4}"/>
                  </a:ext>
                </a:extLst>
              </p14:cNvPr>
              <p14:cNvContentPartPr/>
              <p14:nvPr/>
            </p14:nvContentPartPr>
            <p14:xfrm>
              <a:off x="7920021" y="6282148"/>
              <a:ext cx="224640" cy="222120"/>
            </p14:xfrm>
          </p:contentPart>
        </mc:Choice>
        <mc:Fallback xmlns="">
          <p:pic>
            <p:nvPicPr>
              <p:cNvPr id="80" name="Ink 79">
                <a:extLst>
                  <a:ext uri="{FF2B5EF4-FFF2-40B4-BE49-F238E27FC236}">
                    <a16:creationId xmlns:a16="http://schemas.microsoft.com/office/drawing/2014/main" id="{9452A7DE-E5AF-4E81-9B9B-6B0C323873A4}"/>
                  </a:ext>
                </a:extLst>
              </p:cNvPr>
              <p:cNvPicPr/>
              <p:nvPr/>
            </p:nvPicPr>
            <p:blipFill>
              <a:blip r:embed="rId117"/>
              <a:stretch>
                <a:fillRect/>
              </a:stretch>
            </p:blipFill>
            <p:spPr>
              <a:xfrm>
                <a:off x="7911021" y="6273508"/>
                <a:ext cx="2422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6797C9EC-EDAA-0219-DFAA-CAA919ED1EDB}"/>
                  </a:ext>
                </a:extLst>
              </p14:cNvPr>
              <p14:cNvContentPartPr/>
              <p14:nvPr/>
            </p14:nvContentPartPr>
            <p14:xfrm>
              <a:off x="8014341" y="6602188"/>
              <a:ext cx="358560" cy="81360"/>
            </p14:xfrm>
          </p:contentPart>
        </mc:Choice>
        <mc:Fallback xmlns="">
          <p:pic>
            <p:nvPicPr>
              <p:cNvPr id="81" name="Ink 80">
                <a:extLst>
                  <a:ext uri="{FF2B5EF4-FFF2-40B4-BE49-F238E27FC236}">
                    <a16:creationId xmlns:a16="http://schemas.microsoft.com/office/drawing/2014/main" id="{6797C9EC-EDAA-0219-DFAA-CAA919ED1EDB}"/>
                  </a:ext>
                </a:extLst>
              </p:cNvPr>
              <p:cNvPicPr/>
              <p:nvPr/>
            </p:nvPicPr>
            <p:blipFill>
              <a:blip r:embed="rId119"/>
              <a:stretch>
                <a:fillRect/>
              </a:stretch>
            </p:blipFill>
            <p:spPr>
              <a:xfrm>
                <a:off x="8005701" y="6593548"/>
                <a:ext cx="376200" cy="99000"/>
              </a:xfrm>
              <a:prstGeom prst="rect">
                <a:avLst/>
              </a:prstGeom>
            </p:spPr>
          </p:pic>
        </mc:Fallback>
      </mc:AlternateContent>
      <p:grpSp>
        <p:nvGrpSpPr>
          <p:cNvPr id="84" name="Group 83">
            <a:extLst>
              <a:ext uri="{FF2B5EF4-FFF2-40B4-BE49-F238E27FC236}">
                <a16:creationId xmlns:a16="http://schemas.microsoft.com/office/drawing/2014/main" id="{A7EE30C6-DC5A-0BFF-EDE8-7A80906D13EE}"/>
              </a:ext>
            </a:extLst>
          </p:cNvPr>
          <p:cNvGrpSpPr/>
          <p:nvPr/>
        </p:nvGrpSpPr>
        <p:grpSpPr>
          <a:xfrm>
            <a:off x="8942061" y="6721708"/>
            <a:ext cx="563760" cy="99000"/>
            <a:chOff x="8942061" y="6721708"/>
            <a:chExt cx="563760" cy="99000"/>
          </a:xfrm>
        </p:grpSpPr>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324B64FF-87A5-4860-6DBF-7878B70CA1C5}"/>
                    </a:ext>
                  </a:extLst>
                </p14:cNvPr>
                <p14:cNvContentPartPr/>
                <p14:nvPr/>
              </p14:nvContentPartPr>
              <p14:xfrm>
                <a:off x="8942061" y="6722788"/>
                <a:ext cx="146520" cy="54720"/>
              </p14:xfrm>
            </p:contentPart>
          </mc:Choice>
          <mc:Fallback xmlns="">
            <p:pic>
              <p:nvPicPr>
                <p:cNvPr id="82" name="Ink 81">
                  <a:extLst>
                    <a:ext uri="{FF2B5EF4-FFF2-40B4-BE49-F238E27FC236}">
                      <a16:creationId xmlns:a16="http://schemas.microsoft.com/office/drawing/2014/main" id="{324B64FF-87A5-4860-6DBF-7878B70CA1C5}"/>
                    </a:ext>
                  </a:extLst>
                </p:cNvPr>
                <p:cNvPicPr/>
                <p:nvPr/>
              </p:nvPicPr>
              <p:blipFill>
                <a:blip r:embed="rId121"/>
                <a:stretch>
                  <a:fillRect/>
                </a:stretch>
              </p:blipFill>
              <p:spPr>
                <a:xfrm>
                  <a:off x="8933061" y="6714148"/>
                  <a:ext cx="164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F14B5DB8-60D7-4FEC-1F15-2D900EEC2A83}"/>
                    </a:ext>
                  </a:extLst>
                </p14:cNvPr>
                <p14:cNvContentPartPr/>
                <p14:nvPr/>
              </p14:nvContentPartPr>
              <p14:xfrm>
                <a:off x="9163821" y="6721708"/>
                <a:ext cx="342000" cy="99000"/>
              </p14:xfrm>
            </p:contentPart>
          </mc:Choice>
          <mc:Fallback xmlns="">
            <p:pic>
              <p:nvPicPr>
                <p:cNvPr id="83" name="Ink 82">
                  <a:extLst>
                    <a:ext uri="{FF2B5EF4-FFF2-40B4-BE49-F238E27FC236}">
                      <a16:creationId xmlns:a16="http://schemas.microsoft.com/office/drawing/2014/main" id="{F14B5DB8-60D7-4FEC-1F15-2D900EEC2A83}"/>
                    </a:ext>
                  </a:extLst>
                </p:cNvPr>
                <p:cNvPicPr/>
                <p:nvPr/>
              </p:nvPicPr>
              <p:blipFill>
                <a:blip r:embed="rId123"/>
                <a:stretch>
                  <a:fillRect/>
                </a:stretch>
              </p:blipFill>
              <p:spPr>
                <a:xfrm>
                  <a:off x="9155181" y="6712708"/>
                  <a:ext cx="35964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8C67BE4F-F56F-90ED-4FE1-AFB39CE43882}"/>
                  </a:ext>
                </a:extLst>
              </p14:cNvPr>
              <p14:cNvContentPartPr/>
              <p14:nvPr/>
            </p14:nvContentPartPr>
            <p14:xfrm>
              <a:off x="1989741" y="1142788"/>
              <a:ext cx="438840" cy="282600"/>
            </p14:xfrm>
          </p:contentPart>
        </mc:Choice>
        <mc:Fallback xmlns="">
          <p:pic>
            <p:nvPicPr>
              <p:cNvPr id="85" name="Ink 84">
                <a:extLst>
                  <a:ext uri="{FF2B5EF4-FFF2-40B4-BE49-F238E27FC236}">
                    <a16:creationId xmlns:a16="http://schemas.microsoft.com/office/drawing/2014/main" id="{8C67BE4F-F56F-90ED-4FE1-AFB39CE43882}"/>
                  </a:ext>
                </a:extLst>
              </p:cNvPr>
              <p:cNvPicPr/>
              <p:nvPr/>
            </p:nvPicPr>
            <p:blipFill>
              <a:blip r:embed="rId125"/>
              <a:stretch>
                <a:fillRect/>
              </a:stretch>
            </p:blipFill>
            <p:spPr>
              <a:xfrm>
                <a:off x="1981101" y="1134148"/>
                <a:ext cx="4564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6A2310CA-2FE9-BBAC-FFBA-CEBE296A9F26}"/>
                  </a:ext>
                </a:extLst>
              </p14:cNvPr>
              <p14:cNvContentPartPr/>
              <p14:nvPr/>
            </p14:nvContentPartPr>
            <p14:xfrm>
              <a:off x="2054181" y="1174468"/>
              <a:ext cx="584280" cy="281880"/>
            </p14:xfrm>
          </p:contentPart>
        </mc:Choice>
        <mc:Fallback xmlns="">
          <p:pic>
            <p:nvPicPr>
              <p:cNvPr id="86" name="Ink 85">
                <a:extLst>
                  <a:ext uri="{FF2B5EF4-FFF2-40B4-BE49-F238E27FC236}">
                    <a16:creationId xmlns:a16="http://schemas.microsoft.com/office/drawing/2014/main" id="{6A2310CA-2FE9-BBAC-FFBA-CEBE296A9F26}"/>
                  </a:ext>
                </a:extLst>
              </p:cNvPr>
              <p:cNvPicPr/>
              <p:nvPr/>
            </p:nvPicPr>
            <p:blipFill>
              <a:blip r:embed="rId127"/>
              <a:stretch>
                <a:fillRect/>
              </a:stretch>
            </p:blipFill>
            <p:spPr>
              <a:xfrm>
                <a:off x="2036541" y="1156468"/>
                <a:ext cx="6199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F91D717D-DE78-8F69-BC99-F49F11DAACF4}"/>
                  </a:ext>
                </a:extLst>
              </p14:cNvPr>
              <p14:cNvContentPartPr/>
              <p14:nvPr/>
            </p14:nvContentPartPr>
            <p14:xfrm>
              <a:off x="3404541" y="1458508"/>
              <a:ext cx="570960" cy="185400"/>
            </p14:xfrm>
          </p:contentPart>
        </mc:Choice>
        <mc:Fallback xmlns="">
          <p:pic>
            <p:nvPicPr>
              <p:cNvPr id="87" name="Ink 86">
                <a:extLst>
                  <a:ext uri="{FF2B5EF4-FFF2-40B4-BE49-F238E27FC236}">
                    <a16:creationId xmlns:a16="http://schemas.microsoft.com/office/drawing/2014/main" id="{F91D717D-DE78-8F69-BC99-F49F11DAACF4}"/>
                  </a:ext>
                </a:extLst>
              </p:cNvPr>
              <p:cNvPicPr/>
              <p:nvPr/>
            </p:nvPicPr>
            <p:blipFill>
              <a:blip r:embed="rId129"/>
              <a:stretch>
                <a:fillRect/>
              </a:stretch>
            </p:blipFill>
            <p:spPr>
              <a:xfrm>
                <a:off x="3386901" y="1440868"/>
                <a:ext cx="606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E4532962-E7F9-E609-6F25-92C864DA4098}"/>
                  </a:ext>
                </a:extLst>
              </p14:cNvPr>
              <p14:cNvContentPartPr/>
              <p14:nvPr/>
            </p14:nvContentPartPr>
            <p14:xfrm>
              <a:off x="2876061" y="1109308"/>
              <a:ext cx="422640" cy="398520"/>
            </p14:xfrm>
          </p:contentPart>
        </mc:Choice>
        <mc:Fallback xmlns="">
          <p:pic>
            <p:nvPicPr>
              <p:cNvPr id="88" name="Ink 87">
                <a:extLst>
                  <a:ext uri="{FF2B5EF4-FFF2-40B4-BE49-F238E27FC236}">
                    <a16:creationId xmlns:a16="http://schemas.microsoft.com/office/drawing/2014/main" id="{E4532962-E7F9-E609-6F25-92C864DA4098}"/>
                  </a:ext>
                </a:extLst>
              </p:cNvPr>
              <p:cNvPicPr/>
              <p:nvPr/>
            </p:nvPicPr>
            <p:blipFill>
              <a:blip r:embed="rId131"/>
              <a:stretch>
                <a:fillRect/>
              </a:stretch>
            </p:blipFill>
            <p:spPr>
              <a:xfrm>
                <a:off x="2858061" y="1091668"/>
                <a:ext cx="45828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73373232-1A95-5714-A824-B245C7CCF639}"/>
                  </a:ext>
                </a:extLst>
              </p14:cNvPr>
              <p14:cNvContentPartPr/>
              <p14:nvPr/>
            </p14:nvContentPartPr>
            <p14:xfrm>
              <a:off x="3013581" y="1087348"/>
              <a:ext cx="308160" cy="30600"/>
            </p14:xfrm>
          </p:contentPart>
        </mc:Choice>
        <mc:Fallback xmlns="">
          <p:pic>
            <p:nvPicPr>
              <p:cNvPr id="89" name="Ink 88">
                <a:extLst>
                  <a:ext uri="{FF2B5EF4-FFF2-40B4-BE49-F238E27FC236}">
                    <a16:creationId xmlns:a16="http://schemas.microsoft.com/office/drawing/2014/main" id="{73373232-1A95-5714-A824-B245C7CCF639}"/>
                  </a:ext>
                </a:extLst>
              </p:cNvPr>
              <p:cNvPicPr/>
              <p:nvPr/>
            </p:nvPicPr>
            <p:blipFill>
              <a:blip r:embed="rId133"/>
              <a:stretch>
                <a:fillRect/>
              </a:stretch>
            </p:blipFill>
            <p:spPr>
              <a:xfrm>
                <a:off x="2995941" y="1069708"/>
                <a:ext cx="34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430D3C07-4EAC-8AB2-17C7-F8924EBB4C36}"/>
                  </a:ext>
                </a:extLst>
              </p14:cNvPr>
              <p14:cNvContentPartPr/>
              <p14:nvPr/>
            </p14:nvContentPartPr>
            <p14:xfrm>
              <a:off x="3925461" y="1206508"/>
              <a:ext cx="138600" cy="182520"/>
            </p14:xfrm>
          </p:contentPart>
        </mc:Choice>
        <mc:Fallback xmlns="">
          <p:pic>
            <p:nvPicPr>
              <p:cNvPr id="90" name="Ink 89">
                <a:extLst>
                  <a:ext uri="{FF2B5EF4-FFF2-40B4-BE49-F238E27FC236}">
                    <a16:creationId xmlns:a16="http://schemas.microsoft.com/office/drawing/2014/main" id="{430D3C07-4EAC-8AB2-17C7-F8924EBB4C36}"/>
                  </a:ext>
                </a:extLst>
              </p:cNvPr>
              <p:cNvPicPr/>
              <p:nvPr/>
            </p:nvPicPr>
            <p:blipFill>
              <a:blip r:embed="rId135"/>
              <a:stretch>
                <a:fillRect/>
              </a:stretch>
            </p:blipFill>
            <p:spPr>
              <a:xfrm>
                <a:off x="3907821" y="1188868"/>
                <a:ext cx="174240" cy="218160"/>
              </a:xfrm>
              <a:prstGeom prst="rect">
                <a:avLst/>
              </a:prstGeom>
            </p:spPr>
          </p:pic>
        </mc:Fallback>
      </mc:AlternateContent>
      <p:grpSp>
        <p:nvGrpSpPr>
          <p:cNvPr id="95" name="Group 94">
            <a:extLst>
              <a:ext uri="{FF2B5EF4-FFF2-40B4-BE49-F238E27FC236}">
                <a16:creationId xmlns:a16="http://schemas.microsoft.com/office/drawing/2014/main" id="{3CE3F209-7044-ED32-1365-742834EEB1CA}"/>
              </a:ext>
            </a:extLst>
          </p:cNvPr>
          <p:cNvGrpSpPr/>
          <p:nvPr/>
        </p:nvGrpSpPr>
        <p:grpSpPr>
          <a:xfrm>
            <a:off x="2164701" y="1584868"/>
            <a:ext cx="867600" cy="205920"/>
            <a:chOff x="2164701" y="1584868"/>
            <a:chExt cx="867600" cy="205920"/>
          </a:xfrm>
        </p:grpSpPr>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3DA3EC0B-6304-A2BF-A809-2D5C0F575817}"/>
                    </a:ext>
                  </a:extLst>
                </p14:cNvPr>
                <p14:cNvContentPartPr/>
                <p14:nvPr/>
              </p14:nvContentPartPr>
              <p14:xfrm>
                <a:off x="2164701" y="1774588"/>
                <a:ext cx="149760" cy="16200"/>
              </p14:xfrm>
            </p:contentPart>
          </mc:Choice>
          <mc:Fallback xmlns="">
            <p:pic>
              <p:nvPicPr>
                <p:cNvPr id="91" name="Ink 90">
                  <a:extLst>
                    <a:ext uri="{FF2B5EF4-FFF2-40B4-BE49-F238E27FC236}">
                      <a16:creationId xmlns:a16="http://schemas.microsoft.com/office/drawing/2014/main" id="{3DA3EC0B-6304-A2BF-A809-2D5C0F575817}"/>
                    </a:ext>
                  </a:extLst>
                </p:cNvPr>
                <p:cNvPicPr/>
                <p:nvPr/>
              </p:nvPicPr>
              <p:blipFill>
                <a:blip r:embed="rId137"/>
                <a:stretch>
                  <a:fillRect/>
                </a:stretch>
              </p:blipFill>
              <p:spPr>
                <a:xfrm>
                  <a:off x="2147061" y="1756948"/>
                  <a:ext cx="185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E1B121CE-D857-BB9B-4F3F-D5B7138E73F1}"/>
                    </a:ext>
                  </a:extLst>
                </p14:cNvPr>
                <p14:cNvContentPartPr/>
                <p14:nvPr/>
              </p14:nvContentPartPr>
              <p14:xfrm>
                <a:off x="2487261" y="1680268"/>
                <a:ext cx="133920" cy="94680"/>
              </p14:xfrm>
            </p:contentPart>
          </mc:Choice>
          <mc:Fallback xmlns="">
            <p:pic>
              <p:nvPicPr>
                <p:cNvPr id="92" name="Ink 91">
                  <a:extLst>
                    <a:ext uri="{FF2B5EF4-FFF2-40B4-BE49-F238E27FC236}">
                      <a16:creationId xmlns:a16="http://schemas.microsoft.com/office/drawing/2014/main" id="{E1B121CE-D857-BB9B-4F3F-D5B7138E73F1}"/>
                    </a:ext>
                  </a:extLst>
                </p:cNvPr>
                <p:cNvPicPr/>
                <p:nvPr/>
              </p:nvPicPr>
              <p:blipFill>
                <a:blip r:embed="rId139"/>
                <a:stretch>
                  <a:fillRect/>
                </a:stretch>
              </p:blipFill>
              <p:spPr>
                <a:xfrm>
                  <a:off x="2469621" y="1662268"/>
                  <a:ext cx="169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93E5A82E-104F-43AE-5D21-4307B5FB1DDC}"/>
                    </a:ext>
                  </a:extLst>
                </p14:cNvPr>
                <p14:cNvContentPartPr/>
                <p14:nvPr/>
              </p14:nvContentPartPr>
              <p14:xfrm>
                <a:off x="2917821" y="1584868"/>
                <a:ext cx="114480" cy="82800"/>
              </p14:xfrm>
            </p:contentPart>
          </mc:Choice>
          <mc:Fallback xmlns="">
            <p:pic>
              <p:nvPicPr>
                <p:cNvPr id="94" name="Ink 93">
                  <a:extLst>
                    <a:ext uri="{FF2B5EF4-FFF2-40B4-BE49-F238E27FC236}">
                      <a16:creationId xmlns:a16="http://schemas.microsoft.com/office/drawing/2014/main" id="{93E5A82E-104F-43AE-5D21-4307B5FB1DDC}"/>
                    </a:ext>
                  </a:extLst>
                </p:cNvPr>
                <p:cNvPicPr/>
                <p:nvPr/>
              </p:nvPicPr>
              <p:blipFill>
                <a:blip r:embed="rId141"/>
                <a:stretch>
                  <a:fillRect/>
                </a:stretch>
              </p:blipFill>
              <p:spPr>
                <a:xfrm>
                  <a:off x="2900181" y="1566868"/>
                  <a:ext cx="15012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3DD7792D-DB6B-C925-5120-079F8FEEDD4E}"/>
                  </a:ext>
                </a:extLst>
              </p14:cNvPr>
              <p14:cNvContentPartPr/>
              <p14:nvPr/>
            </p14:nvContentPartPr>
            <p14:xfrm>
              <a:off x="3348381" y="1706548"/>
              <a:ext cx="214200" cy="42120"/>
            </p14:xfrm>
          </p:contentPart>
        </mc:Choice>
        <mc:Fallback xmlns="">
          <p:pic>
            <p:nvPicPr>
              <p:cNvPr id="96" name="Ink 95">
                <a:extLst>
                  <a:ext uri="{FF2B5EF4-FFF2-40B4-BE49-F238E27FC236}">
                    <a16:creationId xmlns:a16="http://schemas.microsoft.com/office/drawing/2014/main" id="{3DD7792D-DB6B-C925-5120-079F8FEEDD4E}"/>
                  </a:ext>
                </a:extLst>
              </p:cNvPr>
              <p:cNvPicPr/>
              <p:nvPr/>
            </p:nvPicPr>
            <p:blipFill>
              <a:blip r:embed="rId143"/>
              <a:stretch>
                <a:fillRect/>
              </a:stretch>
            </p:blipFill>
            <p:spPr>
              <a:xfrm>
                <a:off x="3330741" y="1688548"/>
                <a:ext cx="249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F4A8CCF3-696B-3CCF-9B8B-9A13804ECD79}"/>
                  </a:ext>
                </a:extLst>
              </p14:cNvPr>
              <p14:cNvContentPartPr/>
              <p14:nvPr/>
            </p14:nvContentPartPr>
            <p14:xfrm>
              <a:off x="3956061" y="1452028"/>
              <a:ext cx="263160" cy="136080"/>
            </p14:xfrm>
          </p:contentPart>
        </mc:Choice>
        <mc:Fallback xmlns="">
          <p:pic>
            <p:nvPicPr>
              <p:cNvPr id="97" name="Ink 96">
                <a:extLst>
                  <a:ext uri="{FF2B5EF4-FFF2-40B4-BE49-F238E27FC236}">
                    <a16:creationId xmlns:a16="http://schemas.microsoft.com/office/drawing/2014/main" id="{F4A8CCF3-696B-3CCF-9B8B-9A13804ECD79}"/>
                  </a:ext>
                </a:extLst>
              </p:cNvPr>
              <p:cNvPicPr/>
              <p:nvPr/>
            </p:nvPicPr>
            <p:blipFill>
              <a:blip r:embed="rId145"/>
              <a:stretch>
                <a:fillRect/>
              </a:stretch>
            </p:blipFill>
            <p:spPr>
              <a:xfrm>
                <a:off x="3938421" y="1434028"/>
                <a:ext cx="298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B1DE1606-1F9B-B4DE-6721-224DF1A6DA60}"/>
                  </a:ext>
                </a:extLst>
              </p14:cNvPr>
              <p14:cNvContentPartPr/>
              <p14:nvPr/>
            </p14:nvContentPartPr>
            <p14:xfrm>
              <a:off x="2878581" y="-8492"/>
              <a:ext cx="147240" cy="133200"/>
            </p14:xfrm>
          </p:contentPart>
        </mc:Choice>
        <mc:Fallback xmlns="">
          <p:pic>
            <p:nvPicPr>
              <p:cNvPr id="102" name="Ink 101">
                <a:extLst>
                  <a:ext uri="{FF2B5EF4-FFF2-40B4-BE49-F238E27FC236}">
                    <a16:creationId xmlns:a16="http://schemas.microsoft.com/office/drawing/2014/main" id="{B1DE1606-1F9B-B4DE-6721-224DF1A6DA60}"/>
                  </a:ext>
                </a:extLst>
              </p:cNvPr>
              <p:cNvPicPr/>
              <p:nvPr/>
            </p:nvPicPr>
            <p:blipFill>
              <a:blip r:embed="rId147"/>
              <a:stretch>
                <a:fillRect/>
              </a:stretch>
            </p:blipFill>
            <p:spPr>
              <a:xfrm>
                <a:off x="2860941" y="-26132"/>
                <a:ext cx="182880" cy="168840"/>
              </a:xfrm>
              <a:prstGeom prst="rect">
                <a:avLst/>
              </a:prstGeom>
            </p:spPr>
          </p:pic>
        </mc:Fallback>
      </mc:AlternateContent>
      <p:grpSp>
        <p:nvGrpSpPr>
          <p:cNvPr id="104" name="Group 103">
            <a:extLst>
              <a:ext uri="{FF2B5EF4-FFF2-40B4-BE49-F238E27FC236}">
                <a16:creationId xmlns:a16="http://schemas.microsoft.com/office/drawing/2014/main" id="{54880C3C-4BE0-A81F-B93F-D05D0546280C}"/>
              </a:ext>
            </a:extLst>
          </p:cNvPr>
          <p:cNvGrpSpPr/>
          <p:nvPr/>
        </p:nvGrpSpPr>
        <p:grpSpPr>
          <a:xfrm>
            <a:off x="2235621" y="-27212"/>
            <a:ext cx="599040" cy="245160"/>
            <a:chOff x="2235621" y="-27212"/>
            <a:chExt cx="599040" cy="245160"/>
          </a:xfrm>
        </p:grpSpPr>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46CDADE0-8917-A5BC-7DAF-063C03345BEA}"/>
                    </a:ext>
                  </a:extLst>
                </p14:cNvPr>
                <p14:cNvContentPartPr/>
                <p14:nvPr/>
              </p14:nvContentPartPr>
              <p14:xfrm>
                <a:off x="2661141" y="24628"/>
                <a:ext cx="173520" cy="98640"/>
              </p14:xfrm>
            </p:contentPart>
          </mc:Choice>
          <mc:Fallback xmlns="">
            <p:pic>
              <p:nvPicPr>
                <p:cNvPr id="98" name="Ink 97">
                  <a:extLst>
                    <a:ext uri="{FF2B5EF4-FFF2-40B4-BE49-F238E27FC236}">
                      <a16:creationId xmlns:a16="http://schemas.microsoft.com/office/drawing/2014/main" id="{46CDADE0-8917-A5BC-7DAF-063C03345BEA}"/>
                    </a:ext>
                  </a:extLst>
                </p:cNvPr>
                <p:cNvPicPr/>
                <p:nvPr/>
              </p:nvPicPr>
              <p:blipFill>
                <a:blip r:embed="rId149"/>
                <a:stretch>
                  <a:fillRect/>
                </a:stretch>
              </p:blipFill>
              <p:spPr>
                <a:xfrm>
                  <a:off x="2643501" y="6988"/>
                  <a:ext cx="209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77357B1B-E7B9-5150-0039-9CDCB37C84D5}"/>
                    </a:ext>
                  </a:extLst>
                </p14:cNvPr>
                <p14:cNvContentPartPr/>
                <p14:nvPr/>
              </p14:nvContentPartPr>
              <p14:xfrm>
                <a:off x="2235621" y="198868"/>
                <a:ext cx="225000" cy="19080"/>
              </p14:xfrm>
            </p:contentPart>
          </mc:Choice>
          <mc:Fallback xmlns="">
            <p:pic>
              <p:nvPicPr>
                <p:cNvPr id="99" name="Ink 98">
                  <a:extLst>
                    <a:ext uri="{FF2B5EF4-FFF2-40B4-BE49-F238E27FC236}">
                      <a16:creationId xmlns:a16="http://schemas.microsoft.com/office/drawing/2014/main" id="{77357B1B-E7B9-5150-0039-9CDCB37C84D5}"/>
                    </a:ext>
                  </a:extLst>
                </p:cNvPr>
                <p:cNvPicPr/>
                <p:nvPr/>
              </p:nvPicPr>
              <p:blipFill>
                <a:blip r:embed="rId151"/>
                <a:stretch>
                  <a:fillRect/>
                </a:stretch>
              </p:blipFill>
              <p:spPr>
                <a:xfrm>
                  <a:off x="2217981" y="181228"/>
                  <a:ext cx="260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DC58867E-F946-3D75-EF70-FA3CA614FBB8}"/>
                    </a:ext>
                  </a:extLst>
                </p14:cNvPr>
                <p14:cNvContentPartPr/>
                <p14:nvPr/>
              </p14:nvContentPartPr>
              <p14:xfrm>
                <a:off x="2702901" y="14908"/>
                <a:ext cx="94680" cy="65880"/>
              </p14:xfrm>
            </p:contentPart>
          </mc:Choice>
          <mc:Fallback xmlns="">
            <p:pic>
              <p:nvPicPr>
                <p:cNvPr id="101" name="Ink 100">
                  <a:extLst>
                    <a:ext uri="{FF2B5EF4-FFF2-40B4-BE49-F238E27FC236}">
                      <a16:creationId xmlns:a16="http://schemas.microsoft.com/office/drawing/2014/main" id="{DC58867E-F946-3D75-EF70-FA3CA614FBB8}"/>
                    </a:ext>
                  </a:extLst>
                </p:cNvPr>
                <p:cNvPicPr/>
                <p:nvPr/>
              </p:nvPicPr>
              <p:blipFill>
                <a:blip r:embed="rId153"/>
                <a:stretch>
                  <a:fillRect/>
                </a:stretch>
              </p:blipFill>
              <p:spPr>
                <a:xfrm>
                  <a:off x="2685261" y="-2732"/>
                  <a:ext cx="130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4900F955-67F0-F7B3-7B37-CEFE7020BBE1}"/>
                    </a:ext>
                  </a:extLst>
                </p14:cNvPr>
                <p14:cNvContentPartPr/>
                <p14:nvPr/>
              </p14:nvContentPartPr>
              <p14:xfrm>
                <a:off x="2491221" y="-27212"/>
                <a:ext cx="249840" cy="189360"/>
              </p14:xfrm>
            </p:contentPart>
          </mc:Choice>
          <mc:Fallback xmlns="">
            <p:pic>
              <p:nvPicPr>
                <p:cNvPr id="103" name="Ink 102">
                  <a:extLst>
                    <a:ext uri="{FF2B5EF4-FFF2-40B4-BE49-F238E27FC236}">
                      <a16:creationId xmlns:a16="http://schemas.microsoft.com/office/drawing/2014/main" id="{4900F955-67F0-F7B3-7B37-CEFE7020BBE1}"/>
                    </a:ext>
                  </a:extLst>
                </p:cNvPr>
                <p:cNvPicPr/>
                <p:nvPr/>
              </p:nvPicPr>
              <p:blipFill>
                <a:blip r:embed="rId155"/>
                <a:stretch>
                  <a:fillRect/>
                </a:stretch>
              </p:blipFill>
              <p:spPr>
                <a:xfrm>
                  <a:off x="2473221" y="-44852"/>
                  <a:ext cx="285480" cy="22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05" name="Ink 104">
                <a:extLst>
                  <a:ext uri="{FF2B5EF4-FFF2-40B4-BE49-F238E27FC236}">
                    <a16:creationId xmlns:a16="http://schemas.microsoft.com/office/drawing/2014/main" id="{710EE6DD-E244-6DF8-E770-D4BBBE8A504E}"/>
                  </a:ext>
                </a:extLst>
              </p14:cNvPr>
              <p14:cNvContentPartPr/>
              <p14:nvPr/>
            </p14:nvContentPartPr>
            <p14:xfrm>
              <a:off x="8148621" y="5749687"/>
              <a:ext cx="109440" cy="56160"/>
            </p14:xfrm>
          </p:contentPart>
        </mc:Choice>
        <mc:Fallback xmlns="">
          <p:pic>
            <p:nvPicPr>
              <p:cNvPr id="105" name="Ink 104">
                <a:extLst>
                  <a:ext uri="{FF2B5EF4-FFF2-40B4-BE49-F238E27FC236}">
                    <a16:creationId xmlns:a16="http://schemas.microsoft.com/office/drawing/2014/main" id="{710EE6DD-E244-6DF8-E770-D4BBBE8A504E}"/>
                  </a:ext>
                </a:extLst>
              </p:cNvPr>
              <p:cNvPicPr/>
              <p:nvPr/>
            </p:nvPicPr>
            <p:blipFill>
              <a:blip r:embed="rId157"/>
              <a:stretch>
                <a:fillRect/>
              </a:stretch>
            </p:blipFill>
            <p:spPr>
              <a:xfrm>
                <a:off x="8139981" y="5741047"/>
                <a:ext cx="127080" cy="73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8">
            <p14:nvContentPartPr>
              <p14:cNvPr id="106" name="Ink 105">
                <a:extLst>
                  <a:ext uri="{FF2B5EF4-FFF2-40B4-BE49-F238E27FC236}">
                    <a16:creationId xmlns:a16="http://schemas.microsoft.com/office/drawing/2014/main" id="{B3ED3F9F-6DC4-6338-69D1-E8108B2DB146}"/>
                  </a:ext>
                </a:extLst>
              </p14:cNvPr>
              <p14:cNvContentPartPr/>
              <p14:nvPr/>
            </p14:nvContentPartPr>
            <p14:xfrm>
              <a:off x="5486061" y="5229847"/>
              <a:ext cx="520920" cy="190440"/>
            </p14:xfrm>
          </p:contentPart>
        </mc:Choice>
        <mc:Fallback xmlns="">
          <p:pic>
            <p:nvPicPr>
              <p:cNvPr id="106" name="Ink 105">
                <a:extLst>
                  <a:ext uri="{FF2B5EF4-FFF2-40B4-BE49-F238E27FC236}">
                    <a16:creationId xmlns:a16="http://schemas.microsoft.com/office/drawing/2014/main" id="{B3ED3F9F-6DC4-6338-69D1-E8108B2DB146}"/>
                  </a:ext>
                </a:extLst>
              </p:cNvPr>
              <p:cNvPicPr/>
              <p:nvPr/>
            </p:nvPicPr>
            <p:blipFill>
              <a:blip r:embed="rId159"/>
              <a:stretch>
                <a:fillRect/>
              </a:stretch>
            </p:blipFill>
            <p:spPr>
              <a:xfrm>
                <a:off x="5477061" y="5221207"/>
                <a:ext cx="5385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27CF3E21-0523-4CEE-ED51-FD17001DAB34}"/>
                  </a:ext>
                </a:extLst>
              </p14:cNvPr>
              <p14:cNvContentPartPr/>
              <p14:nvPr/>
            </p14:nvContentPartPr>
            <p14:xfrm>
              <a:off x="6348621" y="5270167"/>
              <a:ext cx="486720" cy="153000"/>
            </p14:xfrm>
          </p:contentPart>
        </mc:Choice>
        <mc:Fallback xmlns="">
          <p:pic>
            <p:nvPicPr>
              <p:cNvPr id="107" name="Ink 106">
                <a:extLst>
                  <a:ext uri="{FF2B5EF4-FFF2-40B4-BE49-F238E27FC236}">
                    <a16:creationId xmlns:a16="http://schemas.microsoft.com/office/drawing/2014/main" id="{27CF3E21-0523-4CEE-ED51-FD17001DAB34}"/>
                  </a:ext>
                </a:extLst>
              </p:cNvPr>
              <p:cNvPicPr/>
              <p:nvPr/>
            </p:nvPicPr>
            <p:blipFill>
              <a:blip r:embed="rId161"/>
              <a:stretch>
                <a:fillRect/>
              </a:stretch>
            </p:blipFill>
            <p:spPr>
              <a:xfrm>
                <a:off x="6339981" y="5261167"/>
                <a:ext cx="504360" cy="170640"/>
              </a:xfrm>
              <a:prstGeom prst="rect">
                <a:avLst/>
              </a:prstGeom>
            </p:spPr>
          </p:pic>
        </mc:Fallback>
      </mc:AlternateContent>
      <p:sp>
        <p:nvSpPr>
          <p:cNvPr id="108" name="TextBox 107">
            <a:extLst>
              <a:ext uri="{FF2B5EF4-FFF2-40B4-BE49-F238E27FC236}">
                <a16:creationId xmlns:a16="http://schemas.microsoft.com/office/drawing/2014/main" id="{0316DEC0-09FF-C75C-125F-CA150F3DE7C1}"/>
              </a:ext>
            </a:extLst>
          </p:cNvPr>
          <p:cNvSpPr txBox="1"/>
          <p:nvPr/>
        </p:nvSpPr>
        <p:spPr>
          <a:xfrm>
            <a:off x="2876061" y="5169874"/>
            <a:ext cx="2644380" cy="477054"/>
          </a:xfrm>
          <a:prstGeom prst="rect">
            <a:avLst/>
          </a:prstGeom>
          <a:noFill/>
        </p:spPr>
        <p:txBody>
          <a:bodyPr wrap="square" rtlCol="0">
            <a:spAutoFit/>
          </a:bodyPr>
          <a:lstStyle/>
          <a:p>
            <a:pPr algn="ctr"/>
            <a:r>
              <a:rPr lang="en-US" sz="2500" b="1" dirty="0">
                <a:solidFill>
                  <a:srgbClr val="FF0000"/>
                </a:solidFill>
              </a:rPr>
              <a:t>HOLY WEEK</a:t>
            </a:r>
          </a:p>
        </p:txBody>
      </p:sp>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E0107B22-BEBF-66C8-D6DB-2DD8EAE3E5CB}"/>
                  </a:ext>
                </a:extLst>
              </p14:cNvPr>
              <p14:cNvContentPartPr/>
              <p14:nvPr/>
            </p14:nvContentPartPr>
            <p14:xfrm>
              <a:off x="4232181" y="6035527"/>
              <a:ext cx="2492640" cy="447120"/>
            </p14:xfrm>
          </p:contentPart>
        </mc:Choice>
        <mc:Fallback xmlns="">
          <p:pic>
            <p:nvPicPr>
              <p:cNvPr id="109" name="Ink 108">
                <a:extLst>
                  <a:ext uri="{FF2B5EF4-FFF2-40B4-BE49-F238E27FC236}">
                    <a16:creationId xmlns:a16="http://schemas.microsoft.com/office/drawing/2014/main" id="{E0107B22-BEBF-66C8-D6DB-2DD8EAE3E5CB}"/>
                  </a:ext>
                </a:extLst>
              </p:cNvPr>
              <p:cNvPicPr/>
              <p:nvPr/>
            </p:nvPicPr>
            <p:blipFill>
              <a:blip r:embed="rId163"/>
              <a:stretch>
                <a:fillRect/>
              </a:stretch>
            </p:blipFill>
            <p:spPr>
              <a:xfrm>
                <a:off x="4178181" y="5927527"/>
                <a:ext cx="260028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3E3D5F73-FDA7-160A-35AC-D37AA8EA6A41}"/>
                  </a:ext>
                </a:extLst>
              </p14:cNvPr>
              <p14:cNvContentPartPr/>
              <p14:nvPr/>
            </p14:nvContentPartPr>
            <p14:xfrm>
              <a:off x="7205781" y="5351887"/>
              <a:ext cx="2801520" cy="1359000"/>
            </p14:xfrm>
          </p:contentPart>
        </mc:Choice>
        <mc:Fallback xmlns="">
          <p:pic>
            <p:nvPicPr>
              <p:cNvPr id="110" name="Ink 109">
                <a:extLst>
                  <a:ext uri="{FF2B5EF4-FFF2-40B4-BE49-F238E27FC236}">
                    <a16:creationId xmlns:a16="http://schemas.microsoft.com/office/drawing/2014/main" id="{3E3D5F73-FDA7-160A-35AC-D37AA8EA6A41}"/>
                  </a:ext>
                </a:extLst>
              </p:cNvPr>
              <p:cNvPicPr/>
              <p:nvPr/>
            </p:nvPicPr>
            <p:blipFill>
              <a:blip r:embed="rId165"/>
              <a:stretch>
                <a:fillRect/>
              </a:stretch>
            </p:blipFill>
            <p:spPr>
              <a:xfrm>
                <a:off x="7152141" y="5244247"/>
                <a:ext cx="2909160" cy="1574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0BAB701A-E564-0236-0E92-C1E42DA95B49}"/>
                  </a:ext>
                </a:extLst>
              </p14:cNvPr>
              <p14:cNvContentPartPr/>
              <p14:nvPr/>
            </p14:nvContentPartPr>
            <p14:xfrm>
              <a:off x="8565501" y="5497327"/>
              <a:ext cx="196560" cy="70920"/>
            </p14:xfrm>
          </p:contentPart>
        </mc:Choice>
        <mc:Fallback xmlns="">
          <p:pic>
            <p:nvPicPr>
              <p:cNvPr id="111" name="Ink 110">
                <a:extLst>
                  <a:ext uri="{FF2B5EF4-FFF2-40B4-BE49-F238E27FC236}">
                    <a16:creationId xmlns:a16="http://schemas.microsoft.com/office/drawing/2014/main" id="{0BAB701A-E564-0236-0E92-C1E42DA95B49}"/>
                  </a:ext>
                </a:extLst>
              </p:cNvPr>
              <p:cNvPicPr/>
              <p:nvPr/>
            </p:nvPicPr>
            <p:blipFill>
              <a:blip r:embed="rId167"/>
              <a:stretch>
                <a:fillRect/>
              </a:stretch>
            </p:blipFill>
            <p:spPr>
              <a:xfrm>
                <a:off x="8511501" y="5389687"/>
                <a:ext cx="3042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DB6D4DB9-2A1A-5557-4825-0AFFB5763CD8}"/>
                  </a:ext>
                </a:extLst>
              </p14:cNvPr>
              <p14:cNvContentPartPr/>
              <p14:nvPr/>
            </p14:nvContentPartPr>
            <p14:xfrm>
              <a:off x="9775821" y="5852287"/>
              <a:ext cx="215640" cy="92160"/>
            </p14:xfrm>
          </p:contentPart>
        </mc:Choice>
        <mc:Fallback xmlns="">
          <p:pic>
            <p:nvPicPr>
              <p:cNvPr id="112" name="Ink 111">
                <a:extLst>
                  <a:ext uri="{FF2B5EF4-FFF2-40B4-BE49-F238E27FC236}">
                    <a16:creationId xmlns:a16="http://schemas.microsoft.com/office/drawing/2014/main" id="{DB6D4DB9-2A1A-5557-4825-0AFFB5763CD8}"/>
                  </a:ext>
                </a:extLst>
              </p:cNvPr>
              <p:cNvPicPr/>
              <p:nvPr/>
            </p:nvPicPr>
            <p:blipFill>
              <a:blip r:embed="rId169"/>
              <a:stretch>
                <a:fillRect/>
              </a:stretch>
            </p:blipFill>
            <p:spPr>
              <a:xfrm>
                <a:off x="9721821" y="5744647"/>
                <a:ext cx="3232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Ink 112">
                <a:extLst>
                  <a:ext uri="{FF2B5EF4-FFF2-40B4-BE49-F238E27FC236}">
                    <a16:creationId xmlns:a16="http://schemas.microsoft.com/office/drawing/2014/main" id="{D97990BF-6030-942D-9C4E-71132DE48098}"/>
                  </a:ext>
                </a:extLst>
              </p14:cNvPr>
              <p14:cNvContentPartPr/>
              <p14:nvPr/>
            </p14:nvContentPartPr>
            <p14:xfrm>
              <a:off x="7341861" y="6021487"/>
              <a:ext cx="699480" cy="464040"/>
            </p14:xfrm>
          </p:contentPart>
        </mc:Choice>
        <mc:Fallback xmlns="">
          <p:pic>
            <p:nvPicPr>
              <p:cNvPr id="113" name="Ink 112">
                <a:extLst>
                  <a:ext uri="{FF2B5EF4-FFF2-40B4-BE49-F238E27FC236}">
                    <a16:creationId xmlns:a16="http://schemas.microsoft.com/office/drawing/2014/main" id="{D97990BF-6030-942D-9C4E-71132DE48098}"/>
                  </a:ext>
                </a:extLst>
              </p:cNvPr>
              <p:cNvPicPr/>
              <p:nvPr/>
            </p:nvPicPr>
            <p:blipFill>
              <a:blip r:embed="rId171"/>
              <a:stretch>
                <a:fillRect/>
              </a:stretch>
            </p:blipFill>
            <p:spPr>
              <a:xfrm>
                <a:off x="7287861" y="5913487"/>
                <a:ext cx="80712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 name="Ink 113">
                <a:extLst>
                  <a:ext uri="{FF2B5EF4-FFF2-40B4-BE49-F238E27FC236}">
                    <a16:creationId xmlns:a16="http://schemas.microsoft.com/office/drawing/2014/main" id="{84F3A3E9-9AE6-8B35-74B9-7B9F2E8DEA8A}"/>
                  </a:ext>
                </a:extLst>
              </p14:cNvPr>
              <p14:cNvContentPartPr/>
              <p14:nvPr/>
            </p14:nvContentPartPr>
            <p14:xfrm>
              <a:off x="7772061" y="5714767"/>
              <a:ext cx="50040" cy="360"/>
            </p14:xfrm>
          </p:contentPart>
        </mc:Choice>
        <mc:Fallback xmlns="">
          <p:pic>
            <p:nvPicPr>
              <p:cNvPr id="114" name="Ink 113">
                <a:extLst>
                  <a:ext uri="{FF2B5EF4-FFF2-40B4-BE49-F238E27FC236}">
                    <a16:creationId xmlns:a16="http://schemas.microsoft.com/office/drawing/2014/main" id="{84F3A3E9-9AE6-8B35-74B9-7B9F2E8DEA8A}"/>
                  </a:ext>
                </a:extLst>
              </p:cNvPr>
              <p:cNvPicPr/>
              <p:nvPr/>
            </p:nvPicPr>
            <p:blipFill>
              <a:blip r:embed="rId173"/>
              <a:stretch>
                <a:fillRect/>
              </a:stretch>
            </p:blipFill>
            <p:spPr>
              <a:xfrm>
                <a:off x="7718421" y="5607127"/>
                <a:ext cx="157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Ink 114">
                <a:extLst>
                  <a:ext uri="{FF2B5EF4-FFF2-40B4-BE49-F238E27FC236}">
                    <a16:creationId xmlns:a16="http://schemas.microsoft.com/office/drawing/2014/main" id="{C18E7273-3B8A-C515-7906-A326EC3F78D8}"/>
                  </a:ext>
                </a:extLst>
              </p14:cNvPr>
              <p14:cNvContentPartPr/>
              <p14:nvPr/>
            </p14:nvContentPartPr>
            <p14:xfrm>
              <a:off x="8472261" y="5513887"/>
              <a:ext cx="93600" cy="53280"/>
            </p14:xfrm>
          </p:contentPart>
        </mc:Choice>
        <mc:Fallback xmlns="">
          <p:pic>
            <p:nvPicPr>
              <p:cNvPr id="115" name="Ink 114">
                <a:extLst>
                  <a:ext uri="{FF2B5EF4-FFF2-40B4-BE49-F238E27FC236}">
                    <a16:creationId xmlns:a16="http://schemas.microsoft.com/office/drawing/2014/main" id="{C18E7273-3B8A-C515-7906-A326EC3F78D8}"/>
                  </a:ext>
                </a:extLst>
              </p:cNvPr>
              <p:cNvPicPr/>
              <p:nvPr/>
            </p:nvPicPr>
            <p:blipFill>
              <a:blip r:embed="rId175"/>
              <a:stretch>
                <a:fillRect/>
              </a:stretch>
            </p:blipFill>
            <p:spPr>
              <a:xfrm>
                <a:off x="8418261" y="5406247"/>
                <a:ext cx="201240" cy="268920"/>
              </a:xfrm>
              <a:prstGeom prst="rect">
                <a:avLst/>
              </a:prstGeom>
            </p:spPr>
          </p:pic>
        </mc:Fallback>
      </mc:AlternateContent>
      <p:sp>
        <p:nvSpPr>
          <p:cNvPr id="116" name="TextBox 115">
            <a:extLst>
              <a:ext uri="{FF2B5EF4-FFF2-40B4-BE49-F238E27FC236}">
                <a16:creationId xmlns:a16="http://schemas.microsoft.com/office/drawing/2014/main" id="{B8C40230-FE04-8DC3-002D-D58ADCC69001}"/>
              </a:ext>
            </a:extLst>
          </p:cNvPr>
          <p:cNvSpPr txBox="1"/>
          <p:nvPr/>
        </p:nvSpPr>
        <p:spPr>
          <a:xfrm>
            <a:off x="5588841" y="2269155"/>
            <a:ext cx="313920" cy="477054"/>
          </a:xfrm>
          <a:prstGeom prst="rect">
            <a:avLst/>
          </a:prstGeom>
          <a:noFill/>
        </p:spPr>
        <p:txBody>
          <a:bodyPr wrap="square" rtlCol="0">
            <a:spAutoFit/>
          </a:bodyPr>
          <a:lstStyle/>
          <a:p>
            <a:pPr algn="ctr"/>
            <a:r>
              <a:rPr lang="en-US" sz="2500" b="1" dirty="0"/>
              <a:t>1</a:t>
            </a:r>
          </a:p>
        </p:txBody>
      </p:sp>
      <p:sp>
        <p:nvSpPr>
          <p:cNvPr id="117" name="TextBox 116">
            <a:extLst>
              <a:ext uri="{FF2B5EF4-FFF2-40B4-BE49-F238E27FC236}">
                <a16:creationId xmlns:a16="http://schemas.microsoft.com/office/drawing/2014/main" id="{CE7FEC10-9E32-9864-6369-3880BF324330}"/>
              </a:ext>
            </a:extLst>
          </p:cNvPr>
          <p:cNvSpPr txBox="1"/>
          <p:nvPr/>
        </p:nvSpPr>
        <p:spPr>
          <a:xfrm>
            <a:off x="2189361" y="2705317"/>
            <a:ext cx="313920" cy="477054"/>
          </a:xfrm>
          <a:prstGeom prst="rect">
            <a:avLst/>
          </a:prstGeom>
          <a:noFill/>
        </p:spPr>
        <p:txBody>
          <a:bodyPr wrap="square" rtlCol="0">
            <a:spAutoFit/>
          </a:bodyPr>
          <a:lstStyle/>
          <a:p>
            <a:pPr algn="ctr"/>
            <a:r>
              <a:rPr lang="en-US" sz="2500" b="1" dirty="0"/>
              <a:t>2</a:t>
            </a:r>
          </a:p>
        </p:txBody>
      </p:sp>
      <p:sp>
        <p:nvSpPr>
          <p:cNvPr id="118" name="TextBox 117">
            <a:extLst>
              <a:ext uri="{FF2B5EF4-FFF2-40B4-BE49-F238E27FC236}">
                <a16:creationId xmlns:a16="http://schemas.microsoft.com/office/drawing/2014/main" id="{A79A821A-5662-4CE4-C60F-FD4085531D65}"/>
              </a:ext>
            </a:extLst>
          </p:cNvPr>
          <p:cNvSpPr txBox="1"/>
          <p:nvPr/>
        </p:nvSpPr>
        <p:spPr>
          <a:xfrm>
            <a:off x="6037401" y="3133556"/>
            <a:ext cx="313920" cy="477054"/>
          </a:xfrm>
          <a:prstGeom prst="rect">
            <a:avLst/>
          </a:prstGeom>
          <a:noFill/>
        </p:spPr>
        <p:txBody>
          <a:bodyPr wrap="square" rtlCol="0">
            <a:spAutoFit/>
          </a:bodyPr>
          <a:lstStyle/>
          <a:p>
            <a:pPr algn="ctr"/>
            <a:r>
              <a:rPr lang="en-US" sz="2500" b="1" dirty="0"/>
              <a:t>3</a:t>
            </a:r>
          </a:p>
        </p:txBody>
      </p:sp>
      <p:sp>
        <p:nvSpPr>
          <p:cNvPr id="119" name="TextBox 118">
            <a:extLst>
              <a:ext uri="{FF2B5EF4-FFF2-40B4-BE49-F238E27FC236}">
                <a16:creationId xmlns:a16="http://schemas.microsoft.com/office/drawing/2014/main" id="{B5714CE3-679A-CB68-3196-95A9BA54191B}"/>
              </a:ext>
            </a:extLst>
          </p:cNvPr>
          <p:cNvSpPr txBox="1"/>
          <p:nvPr/>
        </p:nvSpPr>
        <p:spPr>
          <a:xfrm>
            <a:off x="9726681" y="2853311"/>
            <a:ext cx="313920" cy="477054"/>
          </a:xfrm>
          <a:prstGeom prst="rect">
            <a:avLst/>
          </a:prstGeom>
          <a:noFill/>
        </p:spPr>
        <p:txBody>
          <a:bodyPr wrap="square" rtlCol="0">
            <a:spAutoFit/>
          </a:bodyPr>
          <a:lstStyle/>
          <a:p>
            <a:pPr algn="ctr"/>
            <a:r>
              <a:rPr lang="en-US" sz="2500" b="1" dirty="0"/>
              <a:t>4</a:t>
            </a:r>
          </a:p>
        </p:txBody>
      </p:sp>
      <p:sp>
        <p:nvSpPr>
          <p:cNvPr id="120" name="TextBox 119">
            <a:extLst>
              <a:ext uri="{FF2B5EF4-FFF2-40B4-BE49-F238E27FC236}">
                <a16:creationId xmlns:a16="http://schemas.microsoft.com/office/drawing/2014/main" id="{6253F122-8ECC-D758-B7FE-CD8FD054291E}"/>
              </a:ext>
            </a:extLst>
          </p:cNvPr>
          <p:cNvSpPr txBox="1"/>
          <p:nvPr/>
        </p:nvSpPr>
        <p:spPr>
          <a:xfrm>
            <a:off x="7219143" y="4418544"/>
            <a:ext cx="313920" cy="477054"/>
          </a:xfrm>
          <a:prstGeom prst="rect">
            <a:avLst/>
          </a:prstGeom>
          <a:noFill/>
        </p:spPr>
        <p:txBody>
          <a:bodyPr wrap="square" rtlCol="0">
            <a:spAutoFit/>
          </a:bodyPr>
          <a:lstStyle/>
          <a:p>
            <a:pPr algn="ctr"/>
            <a:r>
              <a:rPr lang="en-US" sz="2500" b="1" dirty="0"/>
              <a:t>5</a:t>
            </a:r>
          </a:p>
        </p:txBody>
      </p:sp>
      <p:sp>
        <p:nvSpPr>
          <p:cNvPr id="39" name="TextBox 38">
            <a:extLst>
              <a:ext uri="{FF2B5EF4-FFF2-40B4-BE49-F238E27FC236}">
                <a16:creationId xmlns:a16="http://schemas.microsoft.com/office/drawing/2014/main" id="{A166690C-AE51-A3B4-83CE-D23471CA4001}"/>
              </a:ext>
            </a:extLst>
          </p:cNvPr>
          <p:cNvSpPr txBox="1"/>
          <p:nvPr/>
        </p:nvSpPr>
        <p:spPr>
          <a:xfrm>
            <a:off x="3376101" y="3883958"/>
            <a:ext cx="313920" cy="1056726"/>
          </a:xfrm>
          <a:prstGeom prst="rect">
            <a:avLst/>
          </a:prstGeom>
          <a:solidFill>
            <a:srgbClr val="87EA7A"/>
          </a:solidFill>
        </p:spPr>
        <p:txBody>
          <a:bodyPr wrap="square" rtlCol="0">
            <a:spAutoFit/>
          </a:bodyPr>
          <a:lstStyle/>
          <a:p>
            <a:endParaRPr lang="en-US" dirty="0"/>
          </a:p>
        </p:txBody>
      </p:sp>
      <mc:AlternateContent xmlns:mc="http://schemas.openxmlformats.org/markup-compatibility/2006" xmlns:p14="http://schemas.microsoft.com/office/powerpoint/2010/main">
        <mc:Choice Requires="p14">
          <p:contentPart p14:bwMode="auto" r:id="rId176">
            <p14:nvContentPartPr>
              <p14:cNvPr id="31" name="Ink 30">
                <a:extLst>
                  <a:ext uri="{FF2B5EF4-FFF2-40B4-BE49-F238E27FC236}">
                    <a16:creationId xmlns:a16="http://schemas.microsoft.com/office/drawing/2014/main" id="{09EA7340-2C14-A9CB-7DDA-2901FC4137CF}"/>
                  </a:ext>
                </a:extLst>
              </p14:cNvPr>
              <p14:cNvContentPartPr/>
              <p14:nvPr/>
            </p14:nvContentPartPr>
            <p14:xfrm>
              <a:off x="8286457" y="2998935"/>
              <a:ext cx="377640" cy="37440"/>
            </p14:xfrm>
          </p:contentPart>
        </mc:Choice>
        <mc:Fallback xmlns="">
          <p:pic>
            <p:nvPicPr>
              <p:cNvPr id="31" name="Ink 30">
                <a:extLst>
                  <a:ext uri="{FF2B5EF4-FFF2-40B4-BE49-F238E27FC236}">
                    <a16:creationId xmlns:a16="http://schemas.microsoft.com/office/drawing/2014/main" id="{09EA7340-2C14-A9CB-7DDA-2901FC4137CF}"/>
                  </a:ext>
                </a:extLst>
              </p:cNvPr>
              <p:cNvPicPr/>
              <p:nvPr/>
            </p:nvPicPr>
            <p:blipFill>
              <a:blip r:embed="rId177"/>
              <a:stretch>
                <a:fillRect/>
              </a:stretch>
            </p:blipFill>
            <p:spPr>
              <a:xfrm>
                <a:off x="8232457" y="2891295"/>
                <a:ext cx="485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2" name="Ink 31">
                <a:extLst>
                  <a:ext uri="{FF2B5EF4-FFF2-40B4-BE49-F238E27FC236}">
                    <a16:creationId xmlns:a16="http://schemas.microsoft.com/office/drawing/2014/main" id="{F37F6127-1B47-32F2-427D-9BF6FC571BAE}"/>
                  </a:ext>
                </a:extLst>
              </p14:cNvPr>
              <p14:cNvContentPartPr/>
              <p14:nvPr/>
            </p14:nvContentPartPr>
            <p14:xfrm>
              <a:off x="9172417" y="2999655"/>
              <a:ext cx="427320" cy="59760"/>
            </p14:xfrm>
          </p:contentPart>
        </mc:Choice>
        <mc:Fallback xmlns="">
          <p:pic>
            <p:nvPicPr>
              <p:cNvPr id="32" name="Ink 31">
                <a:extLst>
                  <a:ext uri="{FF2B5EF4-FFF2-40B4-BE49-F238E27FC236}">
                    <a16:creationId xmlns:a16="http://schemas.microsoft.com/office/drawing/2014/main" id="{F37F6127-1B47-32F2-427D-9BF6FC571BAE}"/>
                  </a:ext>
                </a:extLst>
              </p:cNvPr>
              <p:cNvPicPr/>
              <p:nvPr/>
            </p:nvPicPr>
            <p:blipFill>
              <a:blip r:embed="rId179"/>
              <a:stretch>
                <a:fillRect/>
              </a:stretch>
            </p:blipFill>
            <p:spPr>
              <a:xfrm>
                <a:off x="9118777" y="2891655"/>
                <a:ext cx="534960" cy="275400"/>
              </a:xfrm>
              <a:prstGeom prst="rect">
                <a:avLst/>
              </a:prstGeom>
            </p:spPr>
          </p:pic>
        </mc:Fallback>
      </mc:AlternateContent>
      <p:sp>
        <p:nvSpPr>
          <p:cNvPr id="121" name="TextBox 120">
            <a:extLst>
              <a:ext uri="{FF2B5EF4-FFF2-40B4-BE49-F238E27FC236}">
                <a16:creationId xmlns:a16="http://schemas.microsoft.com/office/drawing/2014/main" id="{7FAA4BF7-2586-ECF4-24D5-3C69C3986B47}"/>
              </a:ext>
            </a:extLst>
          </p:cNvPr>
          <p:cNvSpPr txBox="1"/>
          <p:nvPr/>
        </p:nvSpPr>
        <p:spPr>
          <a:xfrm>
            <a:off x="2946801" y="4123471"/>
            <a:ext cx="1047600" cy="369332"/>
          </a:xfrm>
          <a:prstGeom prst="rect">
            <a:avLst/>
          </a:prstGeom>
          <a:solidFill>
            <a:srgbClr val="87EA7A"/>
          </a:solidFill>
        </p:spPr>
        <p:txBody>
          <a:bodyPr wrap="square" rtlCol="0">
            <a:spAutoFit/>
          </a:bodyPr>
          <a:lstStyle/>
          <a:p>
            <a:pPr algn="ctr"/>
            <a:r>
              <a:rPr lang="en-US" b="1" dirty="0">
                <a:latin typeface="Abadi" panose="020B0604020104020204" pitchFamily="34" charset="0"/>
              </a:rPr>
              <a:t>PALMS</a:t>
            </a:r>
          </a:p>
        </p:txBody>
      </p:sp>
      <mc:AlternateContent xmlns:mc="http://schemas.openxmlformats.org/markup-compatibility/2006" xmlns:p14="http://schemas.microsoft.com/office/powerpoint/2010/main">
        <mc:Choice Requires="p14">
          <p:contentPart p14:bwMode="auto" r:id="rId180">
            <p14:nvContentPartPr>
              <p14:cNvPr id="33" name="Ink 32">
                <a:extLst>
                  <a:ext uri="{FF2B5EF4-FFF2-40B4-BE49-F238E27FC236}">
                    <a16:creationId xmlns:a16="http://schemas.microsoft.com/office/drawing/2014/main" id="{0F050DB9-AF88-C620-506A-B4374CE6C594}"/>
                  </a:ext>
                </a:extLst>
              </p14:cNvPr>
              <p14:cNvContentPartPr/>
              <p14:nvPr/>
            </p14:nvContentPartPr>
            <p14:xfrm>
              <a:off x="8701177" y="3186135"/>
              <a:ext cx="570600" cy="99720"/>
            </p14:xfrm>
          </p:contentPart>
        </mc:Choice>
        <mc:Fallback xmlns="">
          <p:pic>
            <p:nvPicPr>
              <p:cNvPr id="33" name="Ink 32">
                <a:extLst>
                  <a:ext uri="{FF2B5EF4-FFF2-40B4-BE49-F238E27FC236}">
                    <a16:creationId xmlns:a16="http://schemas.microsoft.com/office/drawing/2014/main" id="{0F050DB9-AF88-C620-506A-B4374CE6C594}"/>
                  </a:ext>
                </a:extLst>
              </p:cNvPr>
              <p:cNvPicPr/>
              <p:nvPr/>
            </p:nvPicPr>
            <p:blipFill>
              <a:blip r:embed="rId181"/>
              <a:stretch>
                <a:fillRect/>
              </a:stretch>
            </p:blipFill>
            <p:spPr>
              <a:xfrm>
                <a:off x="8647177" y="3078495"/>
                <a:ext cx="678240" cy="315360"/>
              </a:xfrm>
              <a:prstGeom prst="rect">
                <a:avLst/>
              </a:prstGeom>
            </p:spPr>
          </p:pic>
        </mc:Fallback>
      </mc:AlternateContent>
      <p:sp>
        <p:nvSpPr>
          <p:cNvPr id="34" name="TextBox 33">
            <a:extLst>
              <a:ext uri="{FF2B5EF4-FFF2-40B4-BE49-F238E27FC236}">
                <a16:creationId xmlns:a16="http://schemas.microsoft.com/office/drawing/2014/main" id="{23D3CFF7-4A8C-3611-1550-FFE9593ACC2C}"/>
              </a:ext>
            </a:extLst>
          </p:cNvPr>
          <p:cNvSpPr txBox="1"/>
          <p:nvPr/>
        </p:nvSpPr>
        <p:spPr>
          <a:xfrm>
            <a:off x="2314461" y="1711810"/>
            <a:ext cx="1807404" cy="369332"/>
          </a:xfrm>
          <a:prstGeom prst="rect">
            <a:avLst/>
          </a:prstGeom>
          <a:solidFill>
            <a:schemeClr val="tx1"/>
          </a:solidFill>
        </p:spPr>
        <p:txBody>
          <a:bodyPr wrap="square" rtlCol="0">
            <a:spAutoFit/>
          </a:bodyPr>
          <a:lstStyle/>
          <a:p>
            <a:r>
              <a:rPr lang="en-US" b="1" dirty="0">
                <a:solidFill>
                  <a:schemeClr val="bg1"/>
                </a:solidFill>
                <a:latin typeface="Abadi" panose="020B0604020104020204" pitchFamily="34" charset="0"/>
              </a:rPr>
              <a:t>Ash Wednesday</a:t>
            </a:r>
          </a:p>
        </p:txBody>
      </p:sp>
      <p:cxnSp>
        <p:nvCxnSpPr>
          <p:cNvPr id="36" name="Straight Arrow Connector 35">
            <a:extLst>
              <a:ext uri="{FF2B5EF4-FFF2-40B4-BE49-F238E27FC236}">
                <a16:creationId xmlns:a16="http://schemas.microsoft.com/office/drawing/2014/main" id="{1FF89F5C-0F36-6B62-6BA3-B8403D56FC45}"/>
              </a:ext>
            </a:extLst>
          </p:cNvPr>
          <p:cNvCxnSpPr>
            <a:cxnSpLocks/>
          </p:cNvCxnSpPr>
          <p:nvPr/>
        </p:nvCxnSpPr>
        <p:spPr>
          <a:xfrm flipV="1">
            <a:off x="3830210" y="1656010"/>
            <a:ext cx="405434" cy="1036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6A9315B-374F-08B2-DB2C-9C7C4329D8BB}"/>
              </a:ext>
            </a:extLst>
          </p:cNvPr>
          <p:cNvSpPr txBox="1"/>
          <p:nvPr/>
        </p:nvSpPr>
        <p:spPr>
          <a:xfrm>
            <a:off x="4283301" y="123268"/>
            <a:ext cx="6010560" cy="430887"/>
          </a:xfrm>
          <a:prstGeom prst="rect">
            <a:avLst/>
          </a:prstGeom>
          <a:solidFill>
            <a:schemeClr val="tx1"/>
          </a:solidFill>
        </p:spPr>
        <p:txBody>
          <a:bodyPr wrap="square" rtlCol="0">
            <a:spAutoFit/>
          </a:bodyPr>
          <a:lstStyle/>
          <a:p>
            <a:pPr algn="ctr"/>
            <a:r>
              <a:rPr lang="en-US" sz="2200" b="1" dirty="0">
                <a:solidFill>
                  <a:srgbClr val="7030A0"/>
                </a:solidFill>
                <a:latin typeface="Abadi" panose="020B0604020104020204" pitchFamily="34" charset="0"/>
              </a:rPr>
              <a:t>LENT – THE WAY OF CONVERSION</a:t>
            </a:r>
          </a:p>
        </p:txBody>
      </p:sp>
      <p:sp>
        <p:nvSpPr>
          <p:cNvPr id="38" name="TextBox 37">
            <a:extLst>
              <a:ext uri="{FF2B5EF4-FFF2-40B4-BE49-F238E27FC236}">
                <a16:creationId xmlns:a16="http://schemas.microsoft.com/office/drawing/2014/main" id="{A7DE7377-7A83-AE76-45D4-D47770BC7835}"/>
              </a:ext>
            </a:extLst>
          </p:cNvPr>
          <p:cNvSpPr txBox="1"/>
          <p:nvPr/>
        </p:nvSpPr>
        <p:spPr>
          <a:xfrm>
            <a:off x="4556181" y="463532"/>
            <a:ext cx="5646078" cy="923330"/>
          </a:xfrm>
          <a:prstGeom prst="rect">
            <a:avLst/>
          </a:prstGeom>
          <a:solidFill>
            <a:schemeClr val="tx1"/>
          </a:solidFill>
        </p:spPr>
        <p:txBody>
          <a:bodyPr wrap="square" rtlCol="0">
            <a:spAutoFit/>
          </a:bodyPr>
          <a:lstStyle/>
          <a:p>
            <a:pPr algn="ctr"/>
            <a:r>
              <a:rPr lang="en-US" dirty="0">
                <a:solidFill>
                  <a:srgbClr val="FF0000"/>
                </a:solidFill>
                <a:latin typeface="Abadi" panose="020B0604020104020204" pitchFamily="34" charset="0"/>
              </a:rPr>
              <a:t>We enter the 4th week of Lent. We continue preparing our hearts offering acts of prayer, sacrifice and almsgiving for love of Jesus. </a:t>
            </a:r>
          </a:p>
        </p:txBody>
      </p:sp>
    </p:spTree>
    <p:extLst>
      <p:ext uri="{BB962C8B-B14F-4D97-AF65-F5344CB8AC3E}">
        <p14:creationId xmlns:p14="http://schemas.microsoft.com/office/powerpoint/2010/main" val="114767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D60785-38C1-05A6-35C3-883F326ECAEE}"/>
              </a:ext>
            </a:extLst>
          </p:cNvPr>
          <p:cNvPicPr>
            <a:picLocks noChangeAspect="1"/>
          </p:cNvPicPr>
          <p:nvPr/>
        </p:nvPicPr>
        <p:blipFill>
          <a:blip r:embed="rId2"/>
          <a:stretch>
            <a:fillRect/>
          </a:stretch>
        </p:blipFill>
        <p:spPr>
          <a:xfrm>
            <a:off x="885160" y="182563"/>
            <a:ext cx="10421679" cy="6492874"/>
          </a:xfrm>
          <a:prstGeom prst="rect">
            <a:avLst/>
          </a:prstGeom>
        </p:spPr>
      </p:pic>
      <p:sp>
        <p:nvSpPr>
          <p:cNvPr id="3" name="Marcador de contenido 2">
            <a:extLst>
              <a:ext uri="{FF2B5EF4-FFF2-40B4-BE49-F238E27FC236}">
                <a16:creationId xmlns:a16="http://schemas.microsoft.com/office/drawing/2014/main" id="{40B26E4A-D09F-E250-6FB8-8BB468154B8A}"/>
              </a:ext>
            </a:extLst>
          </p:cNvPr>
          <p:cNvSpPr>
            <a:spLocks noGrp="1"/>
          </p:cNvSpPr>
          <p:nvPr>
            <p:ph idx="1"/>
          </p:nvPr>
        </p:nvSpPr>
        <p:spPr/>
        <p:txBody>
          <a:bodyPr/>
          <a:lstStyle/>
          <a:p>
            <a:pPr marL="0" indent="0" algn="ctr">
              <a:buNone/>
            </a:pPr>
            <a:endParaRPr lang="es-EC" dirty="0"/>
          </a:p>
          <a:p>
            <a:pPr marL="0" indent="0" algn="ctr">
              <a:buNone/>
            </a:pPr>
            <a:endParaRPr lang="es-EC" dirty="0"/>
          </a:p>
          <a:p>
            <a:pPr marL="0" indent="0" algn="ctr">
              <a:buNone/>
            </a:pPr>
            <a:endParaRPr lang="es-EC" dirty="0"/>
          </a:p>
          <a:p>
            <a:pPr marL="0" indent="0" algn="ctr">
              <a:buNone/>
            </a:pPr>
            <a:r>
              <a:rPr lang="es-EC" sz="2400" dirty="0">
                <a:solidFill>
                  <a:schemeClr val="bg1"/>
                </a:solidFill>
                <a:latin typeface="Arial Black" panose="020B0A04020102020204" pitchFamily="34" charset="0"/>
              </a:rPr>
              <a:t>THE GOSPEL ACCORDING TO</a:t>
            </a:r>
          </a:p>
          <a:p>
            <a:pPr marL="0" indent="0" algn="ctr">
              <a:buNone/>
            </a:pPr>
            <a:r>
              <a:rPr lang="en-US" sz="2400" dirty="0">
                <a:solidFill>
                  <a:schemeClr val="bg1"/>
                </a:solidFill>
                <a:latin typeface="Arial Black" panose="020B0A04020102020204" pitchFamily="34" charset="0"/>
              </a:rPr>
              <a:t>SAINT JOHN </a:t>
            </a:r>
            <a:r>
              <a:rPr lang="es-ES" sz="2400" dirty="0">
                <a:solidFill>
                  <a:schemeClr val="bg1"/>
                </a:solidFill>
                <a:latin typeface="Arial Black" panose="020B0A04020102020204" pitchFamily="34" charset="0"/>
              </a:rPr>
              <a:t>11, 3-7. 17. 20-27. 33b-45</a:t>
            </a:r>
          </a:p>
          <a:p>
            <a:pPr marL="0" indent="0" algn="ctr">
              <a:buNone/>
            </a:pPr>
            <a:endParaRPr lang="es-EC" sz="2400" dirty="0">
              <a:solidFill>
                <a:schemeClr val="bg1"/>
              </a:solidFill>
              <a:latin typeface="Arial Black" panose="020B0A04020102020204" pitchFamily="34" charset="0"/>
            </a:endParaRPr>
          </a:p>
        </p:txBody>
      </p:sp>
      <p:pic>
        <p:nvPicPr>
          <p:cNvPr id="5" name="Imagen 4">
            <a:extLst>
              <a:ext uri="{FF2B5EF4-FFF2-40B4-BE49-F238E27FC236}">
                <a16:creationId xmlns:a16="http://schemas.microsoft.com/office/drawing/2014/main" id="{87D4EC9F-7F91-2BB2-6BCD-BDF2597040DC}"/>
              </a:ext>
            </a:extLst>
          </p:cNvPr>
          <p:cNvPicPr>
            <a:picLocks noChangeAspect="1"/>
          </p:cNvPicPr>
          <p:nvPr/>
        </p:nvPicPr>
        <p:blipFill>
          <a:blip r:embed="rId3"/>
          <a:stretch>
            <a:fillRect/>
          </a:stretch>
        </p:blipFill>
        <p:spPr>
          <a:xfrm>
            <a:off x="10421067" y="0"/>
            <a:ext cx="1770934" cy="1622323"/>
          </a:xfrm>
          <a:prstGeom prst="rect">
            <a:avLst/>
          </a:prstGeom>
        </p:spPr>
      </p:pic>
    </p:spTree>
    <p:extLst>
      <p:ext uri="{BB962C8B-B14F-4D97-AF65-F5344CB8AC3E}">
        <p14:creationId xmlns:p14="http://schemas.microsoft.com/office/powerpoint/2010/main" val="4644747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77B8F2-56F3-1510-6159-1EF1D1B60E9F}"/>
              </a:ext>
            </a:extLst>
          </p:cNvPr>
          <p:cNvSpPr>
            <a:spLocks noGrp="1"/>
          </p:cNvSpPr>
          <p:nvPr>
            <p:ph idx="1"/>
          </p:nvPr>
        </p:nvSpPr>
        <p:spPr>
          <a:xfrm>
            <a:off x="439811" y="5133907"/>
            <a:ext cx="11312378" cy="1616043"/>
          </a:xfrm>
        </p:spPr>
        <p:txBody>
          <a:bodyPr>
            <a:normAutofit fontScale="40000" lnSpcReduction="20000"/>
          </a:bodyPr>
          <a:lstStyle/>
          <a:p>
            <a:pPr marL="0" indent="0" algn="ctr">
              <a:buNone/>
            </a:pPr>
            <a:endParaRPr lang="es-ES" b="1" dirty="0">
              <a:latin typeface="Arial Black" panose="020B0A04020102020204" pitchFamily="34" charset="0"/>
            </a:endParaRPr>
          </a:p>
          <a:p>
            <a:pPr marL="0" indent="0" algn="ctr">
              <a:buNone/>
            </a:pPr>
            <a:r>
              <a:rPr lang="en-US" sz="11700" dirty="0">
                <a:solidFill>
                  <a:schemeClr val="accent6">
                    <a:lumMod val="50000"/>
                  </a:schemeClr>
                </a:solidFill>
                <a:latin typeface="Abadi" panose="020B0604020104020204" pitchFamily="34" charset="0"/>
                <a:ea typeface="Times New Roman" panose="02020603050405020304" pitchFamily="18" charset="0"/>
                <a:cs typeface="Times New Roman" panose="02020603050405020304" pitchFamily="18" charset="0"/>
              </a:rPr>
              <a:t>The sisters of Lazarus sent word to Jesus, saying, “Master, the one you love is ill.”</a:t>
            </a:r>
            <a:r>
              <a:rPr lang="es-ES" sz="11700" dirty="0">
                <a:solidFill>
                  <a:schemeClr val="accent6">
                    <a:lumMod val="50000"/>
                  </a:schemeClr>
                </a:solidFill>
                <a:latin typeface="Abadi" panose="020B0604020104020204" pitchFamily="34" charset="0"/>
                <a:ea typeface="Times New Roman" panose="02020603050405020304" pitchFamily="18" charset="0"/>
                <a:cs typeface="Times New Roman" panose="02020603050405020304" pitchFamily="18" charset="0"/>
              </a:rPr>
              <a:t> </a:t>
            </a:r>
            <a:endParaRPr lang="es-EC" sz="11700" dirty="0">
              <a:solidFill>
                <a:schemeClr val="accent6">
                  <a:lumMod val="50000"/>
                </a:schemeClr>
              </a:solidFill>
              <a:latin typeface="Abadi" panose="020B060402010402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722BCC41-F7D5-833D-0286-39BCB6546139}"/>
              </a:ext>
            </a:extLst>
          </p:cNvPr>
          <p:cNvPicPr>
            <a:picLocks noChangeAspect="1"/>
          </p:cNvPicPr>
          <p:nvPr/>
        </p:nvPicPr>
        <p:blipFill>
          <a:blip r:embed="rId2"/>
          <a:stretch>
            <a:fillRect/>
          </a:stretch>
        </p:blipFill>
        <p:spPr>
          <a:xfrm>
            <a:off x="10427110" y="-1"/>
            <a:ext cx="1764890" cy="1616043"/>
          </a:xfrm>
          <a:prstGeom prst="rect">
            <a:avLst/>
          </a:prstGeom>
        </p:spPr>
      </p:pic>
      <p:pic>
        <p:nvPicPr>
          <p:cNvPr id="7" name="Picture 6">
            <a:extLst>
              <a:ext uri="{FF2B5EF4-FFF2-40B4-BE49-F238E27FC236}">
                <a16:creationId xmlns:a16="http://schemas.microsoft.com/office/drawing/2014/main" id="{584685FA-ADC5-47D1-73CB-39A86EA04795}"/>
              </a:ext>
            </a:extLst>
          </p:cNvPr>
          <p:cNvPicPr>
            <a:picLocks noChangeAspect="1"/>
          </p:cNvPicPr>
          <p:nvPr/>
        </p:nvPicPr>
        <p:blipFill>
          <a:blip r:embed="rId3"/>
          <a:stretch>
            <a:fillRect/>
          </a:stretch>
        </p:blipFill>
        <p:spPr>
          <a:xfrm>
            <a:off x="2225558" y="542856"/>
            <a:ext cx="7123229" cy="4591051"/>
          </a:xfrm>
          <a:prstGeom prst="rect">
            <a:avLst/>
          </a:prstGeom>
          <a:ln>
            <a:noFill/>
          </a:ln>
          <a:effectLst>
            <a:softEdge rad="112500"/>
          </a:effectLst>
        </p:spPr>
      </p:pic>
    </p:spTree>
    <p:extLst>
      <p:ext uri="{BB962C8B-B14F-4D97-AF65-F5344CB8AC3E}">
        <p14:creationId xmlns:p14="http://schemas.microsoft.com/office/powerpoint/2010/main" val="2758942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A355A0-D4F8-8F92-31AD-B9324CE607FD}"/>
              </a:ext>
            </a:extLst>
          </p:cNvPr>
          <p:cNvSpPr>
            <a:spLocks noGrp="1"/>
          </p:cNvSpPr>
          <p:nvPr>
            <p:ph idx="1"/>
          </p:nvPr>
        </p:nvSpPr>
        <p:spPr>
          <a:xfrm>
            <a:off x="621505" y="2196326"/>
            <a:ext cx="4800601" cy="3843336"/>
          </a:xfrm>
        </p:spPr>
        <p:txBody>
          <a:bodyPr>
            <a:normAutofit/>
          </a:bodyPr>
          <a:lstStyle/>
          <a:p>
            <a:pPr marL="0" indent="0" algn="just">
              <a:buNone/>
            </a:pPr>
            <a:r>
              <a:rPr lang="en-US" sz="3000" dirty="0">
                <a:solidFill>
                  <a:schemeClr val="accent6">
                    <a:lumMod val="50000"/>
                  </a:schemeClr>
                </a:solidFill>
                <a:latin typeface="Abadi" panose="020B0604020104020204" pitchFamily="34" charset="0"/>
                <a:cs typeface="Times New Roman" panose="02020603050405020304" pitchFamily="18" charset="0"/>
              </a:rPr>
              <a:t>Now Jesus loved Martha and her sister and Lazarus. So when he heard that he was ill, he remained for two days in the place where he was. Then after this he said to his disciples, “Let us go back to Judea.” </a:t>
            </a:r>
            <a:endParaRPr lang="es-EC" sz="3000" dirty="0">
              <a:solidFill>
                <a:schemeClr val="accent6">
                  <a:lumMod val="50000"/>
                </a:schemeClr>
              </a:solidFill>
              <a:latin typeface="Abadi" panose="020B0604020104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1AF6B0A0-9227-B28E-0DEE-065E16371902}"/>
              </a:ext>
            </a:extLst>
          </p:cNvPr>
          <p:cNvPicPr>
            <a:picLocks noChangeAspect="1"/>
          </p:cNvPicPr>
          <p:nvPr/>
        </p:nvPicPr>
        <p:blipFill>
          <a:blip r:embed="rId2"/>
          <a:stretch>
            <a:fillRect/>
          </a:stretch>
        </p:blipFill>
        <p:spPr>
          <a:xfrm>
            <a:off x="10415588" y="-1"/>
            <a:ext cx="1776412" cy="1626593"/>
          </a:xfrm>
          <a:prstGeom prst="rect">
            <a:avLst/>
          </a:prstGeom>
        </p:spPr>
      </p:pic>
      <p:pic>
        <p:nvPicPr>
          <p:cNvPr id="9" name="Picture 8">
            <a:extLst>
              <a:ext uri="{FF2B5EF4-FFF2-40B4-BE49-F238E27FC236}">
                <a16:creationId xmlns:a16="http://schemas.microsoft.com/office/drawing/2014/main" id="{9E035A7E-264E-6CE0-FFC5-3D5E517F38C2}"/>
              </a:ext>
            </a:extLst>
          </p:cNvPr>
          <p:cNvPicPr>
            <a:picLocks noChangeAspect="1"/>
          </p:cNvPicPr>
          <p:nvPr/>
        </p:nvPicPr>
        <p:blipFill>
          <a:blip r:embed="rId3"/>
          <a:stretch>
            <a:fillRect/>
          </a:stretch>
        </p:blipFill>
        <p:spPr>
          <a:xfrm>
            <a:off x="5787951" y="2008147"/>
            <a:ext cx="6004000" cy="4219695"/>
          </a:xfrm>
          <a:prstGeom prst="rect">
            <a:avLst/>
          </a:prstGeom>
          <a:ln>
            <a:noFill/>
          </a:ln>
          <a:effectLst>
            <a:softEdge rad="112500"/>
          </a:effectLst>
        </p:spPr>
      </p:pic>
      <p:sp>
        <p:nvSpPr>
          <p:cNvPr id="2" name="TextBox 1">
            <a:extLst>
              <a:ext uri="{FF2B5EF4-FFF2-40B4-BE49-F238E27FC236}">
                <a16:creationId xmlns:a16="http://schemas.microsoft.com/office/drawing/2014/main" id="{110F06F3-9F62-B254-31ED-948F1B28E65F}"/>
              </a:ext>
            </a:extLst>
          </p:cNvPr>
          <p:cNvSpPr txBox="1"/>
          <p:nvPr/>
        </p:nvSpPr>
        <p:spPr>
          <a:xfrm>
            <a:off x="400049" y="171450"/>
            <a:ext cx="9544051" cy="1477328"/>
          </a:xfrm>
          <a:prstGeom prst="rect">
            <a:avLst/>
          </a:prstGeom>
          <a:noFill/>
        </p:spPr>
        <p:txBody>
          <a:bodyPr wrap="square" rtlCol="0">
            <a:spAutoFit/>
          </a:bodyPr>
          <a:lstStyle/>
          <a:p>
            <a:r>
              <a:rPr lang="en-US" sz="3000" dirty="0">
                <a:solidFill>
                  <a:schemeClr val="accent6">
                    <a:lumMod val="50000"/>
                  </a:schemeClr>
                </a:solidFill>
                <a:latin typeface="Abadi" panose="020B0604020104020204" pitchFamily="34" charset="0"/>
                <a:ea typeface="+mj-ea"/>
                <a:cs typeface="Times New Roman" panose="02020603050405020304" pitchFamily="18" charset="0"/>
              </a:rPr>
              <a:t>When Jesus heard this, he said, “This illness is not to end in death, but is for the glory of God, that the Son of God may be glorified through it.”</a:t>
            </a:r>
          </a:p>
        </p:txBody>
      </p:sp>
    </p:spTree>
    <p:extLst>
      <p:ext uri="{BB962C8B-B14F-4D97-AF65-F5344CB8AC3E}">
        <p14:creationId xmlns:p14="http://schemas.microsoft.com/office/powerpoint/2010/main" val="27633035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54633F-4BA1-2943-6C28-6910E38298B5}"/>
              </a:ext>
            </a:extLst>
          </p:cNvPr>
          <p:cNvSpPr>
            <a:spLocks noGrp="1"/>
          </p:cNvSpPr>
          <p:nvPr>
            <p:ph idx="1"/>
          </p:nvPr>
        </p:nvSpPr>
        <p:spPr>
          <a:xfrm>
            <a:off x="147637" y="71438"/>
            <a:ext cx="10010775" cy="1900237"/>
          </a:xfrm>
        </p:spPr>
        <p:txBody>
          <a:bodyPr>
            <a:noAutofit/>
          </a:bodyPr>
          <a:lstStyle/>
          <a:p>
            <a:pPr marL="0" indent="0" algn="just">
              <a:buNone/>
            </a:pPr>
            <a:r>
              <a:rPr lang="en-US" sz="2400" dirty="0">
                <a:solidFill>
                  <a:schemeClr val="accent6">
                    <a:lumMod val="50000"/>
                  </a:schemeClr>
                </a:solidFill>
                <a:latin typeface="Abadi" panose="020B0604020104020204" pitchFamily="34" charset="0"/>
                <a:cs typeface="Times New Roman" panose="02020603050405020304" pitchFamily="18" charset="0"/>
              </a:rPr>
              <a:t>When Jesus arrived, he found that Lazarus had already been in the tomb for four days. When Martha heard that Jesus was coming, she went to meet him; but Mary sat at home. Martha said to Jesus, “Lord, if you had been here, my brother would not have died. But even now I know that whatever you ask of God, God will give you.”</a:t>
            </a:r>
            <a:endParaRPr lang="es-EC" sz="2400" dirty="0">
              <a:solidFill>
                <a:schemeClr val="accent6">
                  <a:lumMod val="50000"/>
                </a:schemeClr>
              </a:solidFill>
              <a:latin typeface="Abadi" panose="020B0604020104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0D079EA-1A41-A247-6B9B-2EF6FBFFE42F}"/>
              </a:ext>
            </a:extLst>
          </p:cNvPr>
          <p:cNvPicPr>
            <a:picLocks noChangeAspect="1"/>
          </p:cNvPicPr>
          <p:nvPr/>
        </p:nvPicPr>
        <p:blipFill>
          <a:blip r:embed="rId3"/>
          <a:stretch>
            <a:fillRect/>
          </a:stretch>
        </p:blipFill>
        <p:spPr>
          <a:xfrm>
            <a:off x="10415588" y="-1"/>
            <a:ext cx="1776412" cy="1626593"/>
          </a:xfrm>
          <a:prstGeom prst="rect">
            <a:avLst/>
          </a:prstGeom>
        </p:spPr>
      </p:pic>
      <p:pic>
        <p:nvPicPr>
          <p:cNvPr id="7" name="Picture 6">
            <a:extLst>
              <a:ext uri="{FF2B5EF4-FFF2-40B4-BE49-F238E27FC236}">
                <a16:creationId xmlns:a16="http://schemas.microsoft.com/office/drawing/2014/main" id="{A97DD1EB-1579-979E-8EBE-D2A3B3650BBD}"/>
              </a:ext>
            </a:extLst>
          </p:cNvPr>
          <p:cNvPicPr>
            <a:picLocks noChangeAspect="1"/>
          </p:cNvPicPr>
          <p:nvPr/>
        </p:nvPicPr>
        <p:blipFill>
          <a:blip r:embed="rId4"/>
          <a:stretch>
            <a:fillRect/>
          </a:stretch>
        </p:blipFill>
        <p:spPr>
          <a:xfrm>
            <a:off x="6081710" y="1728789"/>
            <a:ext cx="6105525" cy="4943474"/>
          </a:xfrm>
          <a:prstGeom prst="rect">
            <a:avLst/>
          </a:prstGeom>
          <a:ln>
            <a:noFill/>
          </a:ln>
          <a:effectLst>
            <a:softEdge rad="112500"/>
          </a:effectLst>
        </p:spPr>
      </p:pic>
      <p:sp>
        <p:nvSpPr>
          <p:cNvPr id="8" name="TextBox 7">
            <a:extLst>
              <a:ext uri="{FF2B5EF4-FFF2-40B4-BE49-F238E27FC236}">
                <a16:creationId xmlns:a16="http://schemas.microsoft.com/office/drawing/2014/main" id="{BF93BC51-3B74-362C-0C5B-9CD1D700C103}"/>
              </a:ext>
            </a:extLst>
          </p:cNvPr>
          <p:cNvSpPr txBox="1"/>
          <p:nvPr/>
        </p:nvSpPr>
        <p:spPr>
          <a:xfrm>
            <a:off x="157165" y="2208670"/>
            <a:ext cx="5938835" cy="2677656"/>
          </a:xfrm>
          <a:prstGeom prst="rect">
            <a:avLst/>
          </a:prstGeom>
          <a:noFill/>
        </p:spPr>
        <p:txBody>
          <a:bodyPr wrap="square" rtlCol="0">
            <a:spAutoFit/>
          </a:bodyPr>
          <a:lstStyle/>
          <a:p>
            <a:pPr algn="just"/>
            <a:r>
              <a:rPr lang="en-US" sz="2400" dirty="0">
                <a:solidFill>
                  <a:schemeClr val="accent6">
                    <a:lumMod val="50000"/>
                  </a:schemeClr>
                </a:solidFill>
                <a:latin typeface="Abadi" panose="020B0604020104020204" pitchFamily="34" charset="0"/>
                <a:ea typeface="+mj-ea"/>
                <a:cs typeface="Times New Roman" panose="02020603050405020304" pitchFamily="18" charset="0"/>
              </a:rPr>
              <a:t>Jesus said to her, Your brother will rise.” Martha said, “I know he will rise, in the resurrection on the last day.” Jesus told her, </a:t>
            </a:r>
            <a:r>
              <a:rPr lang="en-US" sz="2400" dirty="0">
                <a:latin typeface="Abadi" panose="020B0604020104020204" pitchFamily="34" charset="0"/>
                <a:ea typeface="+mj-ea"/>
                <a:cs typeface="Times New Roman" panose="02020603050405020304" pitchFamily="18" charset="0"/>
              </a:rPr>
              <a:t>“I am the resurrection and the life; whoever believes in me, even if he dies, will live, and everyone who lives and believes in me will never die. </a:t>
            </a:r>
            <a:r>
              <a:rPr lang="en-US" sz="2400" dirty="0">
                <a:solidFill>
                  <a:schemeClr val="accent6">
                    <a:lumMod val="50000"/>
                  </a:schemeClr>
                </a:solidFill>
                <a:latin typeface="Abadi" panose="020B0604020104020204" pitchFamily="34" charset="0"/>
                <a:ea typeface="+mj-ea"/>
                <a:cs typeface="Times New Roman" panose="02020603050405020304" pitchFamily="18" charset="0"/>
              </a:rPr>
              <a:t>Do you believe this?” </a:t>
            </a:r>
          </a:p>
        </p:txBody>
      </p:sp>
      <p:sp>
        <p:nvSpPr>
          <p:cNvPr id="9" name="TextBox 8">
            <a:extLst>
              <a:ext uri="{FF2B5EF4-FFF2-40B4-BE49-F238E27FC236}">
                <a16:creationId xmlns:a16="http://schemas.microsoft.com/office/drawing/2014/main" id="{113B008E-FE79-F7AA-C071-D58F7B56D592}"/>
              </a:ext>
            </a:extLst>
          </p:cNvPr>
          <p:cNvSpPr txBox="1"/>
          <p:nvPr/>
        </p:nvSpPr>
        <p:spPr>
          <a:xfrm>
            <a:off x="161927" y="5060279"/>
            <a:ext cx="5934073" cy="1569660"/>
          </a:xfrm>
          <a:prstGeom prst="rect">
            <a:avLst/>
          </a:prstGeom>
          <a:noFill/>
        </p:spPr>
        <p:txBody>
          <a:bodyPr wrap="square" rtlCol="0">
            <a:spAutoFit/>
          </a:bodyPr>
          <a:lstStyle/>
          <a:p>
            <a:pPr algn="just"/>
            <a:r>
              <a:rPr lang="en-US" sz="2400" dirty="0">
                <a:solidFill>
                  <a:schemeClr val="accent6">
                    <a:lumMod val="50000"/>
                  </a:schemeClr>
                </a:solidFill>
                <a:latin typeface="Abadi" panose="020B0604020104020204" pitchFamily="34" charset="0"/>
                <a:ea typeface="+mj-ea"/>
                <a:cs typeface="Times New Roman" panose="02020603050405020304" pitchFamily="18" charset="0"/>
              </a:rPr>
              <a:t>She said to him, “Yes, Lord. I have come to believe that you are </a:t>
            </a:r>
            <a:r>
              <a:rPr lang="en-US" sz="2400" dirty="0">
                <a:latin typeface="Abadi" panose="020B0604020104020204" pitchFamily="34" charset="0"/>
                <a:ea typeface="+mj-ea"/>
                <a:cs typeface="Times New Roman" panose="02020603050405020304" pitchFamily="18" charset="0"/>
              </a:rPr>
              <a:t>the Christ, the Son of God</a:t>
            </a:r>
            <a:r>
              <a:rPr lang="en-US" sz="2400" dirty="0">
                <a:solidFill>
                  <a:schemeClr val="accent6">
                    <a:lumMod val="50000"/>
                  </a:schemeClr>
                </a:solidFill>
                <a:latin typeface="Abadi" panose="020B0604020104020204" pitchFamily="34" charset="0"/>
                <a:ea typeface="+mj-ea"/>
                <a:cs typeface="Times New Roman" panose="02020603050405020304" pitchFamily="18" charset="0"/>
              </a:rPr>
              <a:t>, the one who is coming into the world.” </a:t>
            </a:r>
          </a:p>
        </p:txBody>
      </p:sp>
    </p:spTree>
    <p:extLst>
      <p:ext uri="{BB962C8B-B14F-4D97-AF65-F5344CB8AC3E}">
        <p14:creationId xmlns:p14="http://schemas.microsoft.com/office/powerpoint/2010/main" val="1488171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A355A0-D4F8-8F92-31AD-B9324CE607FD}"/>
              </a:ext>
            </a:extLst>
          </p:cNvPr>
          <p:cNvSpPr>
            <a:spLocks noGrp="1"/>
          </p:cNvSpPr>
          <p:nvPr>
            <p:ph idx="1"/>
          </p:nvPr>
        </p:nvSpPr>
        <p:spPr>
          <a:xfrm>
            <a:off x="297656" y="2254344"/>
            <a:ext cx="5455444" cy="1732895"/>
          </a:xfrm>
        </p:spPr>
        <p:txBody>
          <a:bodyPr>
            <a:normAutofit/>
          </a:bodyPr>
          <a:lstStyle/>
          <a:p>
            <a:pPr marL="0" indent="0" algn="just">
              <a:buNone/>
            </a:pPr>
            <a:r>
              <a:rPr lang="en-US" sz="2400" dirty="0">
                <a:solidFill>
                  <a:schemeClr val="accent6">
                    <a:lumMod val="50000"/>
                  </a:schemeClr>
                </a:solidFill>
                <a:latin typeface="Abadi" panose="020B0604020104020204" pitchFamily="34" charset="0"/>
                <a:cs typeface="Times New Roman" panose="02020603050405020304" pitchFamily="18" charset="0"/>
              </a:rPr>
              <a:t>So Jesus, perturbed again, came to the tomb. It was a cave, and a stone lay across it. Jesus said, “Take away the stone.”</a:t>
            </a:r>
            <a:endParaRPr lang="es-EC" sz="2400" dirty="0">
              <a:solidFill>
                <a:schemeClr val="accent6">
                  <a:lumMod val="50000"/>
                </a:schemeClr>
              </a:solidFill>
              <a:latin typeface="Abadi" panose="020B0604020104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1AF6B0A0-9227-B28E-0DEE-065E16371902}"/>
              </a:ext>
            </a:extLst>
          </p:cNvPr>
          <p:cNvPicPr>
            <a:picLocks noChangeAspect="1"/>
          </p:cNvPicPr>
          <p:nvPr/>
        </p:nvPicPr>
        <p:blipFill>
          <a:blip r:embed="rId2"/>
          <a:stretch>
            <a:fillRect/>
          </a:stretch>
        </p:blipFill>
        <p:spPr>
          <a:xfrm>
            <a:off x="10415588" y="-1"/>
            <a:ext cx="1776412" cy="1626593"/>
          </a:xfrm>
          <a:prstGeom prst="rect">
            <a:avLst/>
          </a:prstGeom>
        </p:spPr>
      </p:pic>
      <p:pic>
        <p:nvPicPr>
          <p:cNvPr id="1026" name="Picture 2" descr="Tumba sellada de Jesucristo Fondo de dibujos animados Vector Clipart -  FriendlyStock">
            <a:extLst>
              <a:ext uri="{FF2B5EF4-FFF2-40B4-BE49-F238E27FC236}">
                <a16:creationId xmlns:a16="http://schemas.microsoft.com/office/drawing/2014/main" id="{A3ECC3A3-729F-E499-D2AA-24A2F51D2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2245369"/>
            <a:ext cx="6138862" cy="4155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22AB44-AED8-6ACB-6A94-18FEB1D42B33}"/>
              </a:ext>
            </a:extLst>
          </p:cNvPr>
          <p:cNvSpPr txBox="1"/>
          <p:nvPr/>
        </p:nvSpPr>
        <p:spPr>
          <a:xfrm>
            <a:off x="285750" y="157163"/>
            <a:ext cx="9858375" cy="1938992"/>
          </a:xfrm>
          <a:prstGeom prst="rect">
            <a:avLst/>
          </a:prstGeom>
          <a:noFill/>
        </p:spPr>
        <p:txBody>
          <a:bodyPr wrap="square" rtlCol="0">
            <a:spAutoFit/>
          </a:bodyPr>
          <a:lstStyle/>
          <a:p>
            <a:r>
              <a:rPr lang="en-US" sz="2400" dirty="0">
                <a:solidFill>
                  <a:schemeClr val="accent6">
                    <a:lumMod val="50000"/>
                  </a:schemeClr>
                </a:solidFill>
                <a:latin typeface="Abadi" panose="020B0604020104020204" pitchFamily="34" charset="0"/>
                <a:ea typeface="+mj-ea"/>
                <a:cs typeface="Times New Roman" panose="02020603050405020304" pitchFamily="18" charset="0"/>
              </a:rPr>
              <a:t>He became perturbed and deeply troubled, and said, “Where have you laid him?” They said to him, “Sir, come and see.” And Jesus wept. So the Jews said, “See how he loved him.” But some of them said, “Could not the one who opened the eyes of the blind man have done something so that this man would not have died?”</a:t>
            </a:r>
          </a:p>
        </p:txBody>
      </p:sp>
      <p:sp>
        <p:nvSpPr>
          <p:cNvPr id="5" name="TextBox 4">
            <a:extLst>
              <a:ext uri="{FF2B5EF4-FFF2-40B4-BE49-F238E27FC236}">
                <a16:creationId xmlns:a16="http://schemas.microsoft.com/office/drawing/2014/main" id="{C830514A-A674-EA82-6FCC-D6D1A0885D4F}"/>
              </a:ext>
            </a:extLst>
          </p:cNvPr>
          <p:cNvSpPr txBox="1"/>
          <p:nvPr/>
        </p:nvSpPr>
        <p:spPr>
          <a:xfrm>
            <a:off x="297656" y="4065955"/>
            <a:ext cx="5443538" cy="2308324"/>
          </a:xfrm>
          <a:prstGeom prst="rect">
            <a:avLst/>
          </a:prstGeom>
          <a:noFill/>
        </p:spPr>
        <p:txBody>
          <a:bodyPr wrap="square" rtlCol="0">
            <a:spAutoFit/>
          </a:bodyPr>
          <a:lstStyle/>
          <a:p>
            <a:r>
              <a:rPr lang="en-US" sz="2400" dirty="0">
                <a:solidFill>
                  <a:schemeClr val="accent6">
                    <a:lumMod val="50000"/>
                  </a:schemeClr>
                </a:solidFill>
                <a:latin typeface="Abadi" panose="020B0604020104020204" pitchFamily="34" charset="0"/>
                <a:ea typeface="+mj-ea"/>
                <a:cs typeface="Times New Roman" panose="02020603050405020304" pitchFamily="18" charset="0"/>
              </a:rPr>
              <a:t>Martha, the dead man’s sister, said to him, “Lord, by now there will be a stench; he has been dead for four days.” Jesus said to her, “Did I not tell you that if you believe you will see the glory of God?” </a:t>
            </a:r>
          </a:p>
        </p:txBody>
      </p:sp>
    </p:spTree>
    <p:extLst>
      <p:ext uri="{BB962C8B-B14F-4D97-AF65-F5344CB8AC3E}">
        <p14:creationId xmlns:p14="http://schemas.microsoft.com/office/powerpoint/2010/main" val="2367045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A355A0-D4F8-8F92-31AD-B9324CE607FD}"/>
              </a:ext>
            </a:extLst>
          </p:cNvPr>
          <p:cNvSpPr>
            <a:spLocks noGrp="1"/>
          </p:cNvSpPr>
          <p:nvPr>
            <p:ph idx="1"/>
          </p:nvPr>
        </p:nvSpPr>
        <p:spPr>
          <a:xfrm>
            <a:off x="-1" y="1769807"/>
            <a:ext cx="5571663" cy="3716594"/>
          </a:xfrm>
        </p:spPr>
        <p:txBody>
          <a:bodyPr>
            <a:noAutofit/>
          </a:bodyPr>
          <a:lstStyle/>
          <a:p>
            <a:pPr marL="400050" lvl="1" indent="0" algn="just">
              <a:buNone/>
            </a:pPr>
            <a:r>
              <a:rPr lang="en-US" sz="2400" dirty="0">
                <a:solidFill>
                  <a:schemeClr val="accent6">
                    <a:lumMod val="50000"/>
                  </a:schemeClr>
                </a:solidFill>
                <a:latin typeface="Abadi" panose="020B0604020104020204" pitchFamily="34" charset="0"/>
                <a:ea typeface="+mn-ea"/>
                <a:cs typeface="Times New Roman" panose="02020603050405020304" pitchFamily="18" charset="0"/>
              </a:rPr>
              <a:t>And when he had said this, He cried out in a loud voice, </a:t>
            </a:r>
            <a:r>
              <a:rPr lang="en-US" sz="2400" dirty="0">
                <a:latin typeface="Abadi" panose="020B0604020104020204" pitchFamily="34" charset="0"/>
                <a:ea typeface="+mn-ea"/>
                <a:cs typeface="Times New Roman" panose="02020603050405020304" pitchFamily="18" charset="0"/>
              </a:rPr>
              <a:t>“Lazarus, come out!”</a:t>
            </a:r>
            <a:r>
              <a:rPr lang="en-US" sz="2400" dirty="0">
                <a:solidFill>
                  <a:schemeClr val="accent6">
                    <a:lumMod val="50000"/>
                  </a:schemeClr>
                </a:solidFill>
                <a:latin typeface="Abadi" panose="020B0604020104020204" pitchFamily="34" charset="0"/>
                <a:ea typeface="+mn-ea"/>
                <a:cs typeface="Times New Roman" panose="02020603050405020304" pitchFamily="18" charset="0"/>
              </a:rPr>
              <a:t> The dead man came out, tied hand and foot with burial bands, and his face was wrapped in a cloth. So Jesus said to them, “Untie him and let him go.” Now many of the Jews who had come to Mary and seen what he had done began to believe in him.</a:t>
            </a:r>
          </a:p>
        </p:txBody>
      </p:sp>
      <p:pic>
        <p:nvPicPr>
          <p:cNvPr id="4" name="Imagen 3">
            <a:extLst>
              <a:ext uri="{FF2B5EF4-FFF2-40B4-BE49-F238E27FC236}">
                <a16:creationId xmlns:a16="http://schemas.microsoft.com/office/drawing/2014/main" id="{1AF6B0A0-9227-B28E-0DEE-065E16371902}"/>
              </a:ext>
            </a:extLst>
          </p:cNvPr>
          <p:cNvPicPr>
            <a:picLocks noChangeAspect="1"/>
          </p:cNvPicPr>
          <p:nvPr/>
        </p:nvPicPr>
        <p:blipFill>
          <a:blip r:embed="rId2"/>
          <a:stretch>
            <a:fillRect/>
          </a:stretch>
        </p:blipFill>
        <p:spPr>
          <a:xfrm>
            <a:off x="10415588" y="-1"/>
            <a:ext cx="1776412" cy="1626593"/>
          </a:xfrm>
          <a:prstGeom prst="rect">
            <a:avLst/>
          </a:prstGeom>
        </p:spPr>
      </p:pic>
      <p:pic>
        <p:nvPicPr>
          <p:cNvPr id="5" name="Picture 4">
            <a:extLst>
              <a:ext uri="{FF2B5EF4-FFF2-40B4-BE49-F238E27FC236}">
                <a16:creationId xmlns:a16="http://schemas.microsoft.com/office/drawing/2014/main" id="{CA190875-36DA-F591-59BF-ACD539F96F31}"/>
              </a:ext>
            </a:extLst>
          </p:cNvPr>
          <p:cNvPicPr>
            <a:picLocks noChangeAspect="1"/>
          </p:cNvPicPr>
          <p:nvPr/>
        </p:nvPicPr>
        <p:blipFill>
          <a:blip r:embed="rId3"/>
          <a:stretch>
            <a:fillRect/>
          </a:stretch>
        </p:blipFill>
        <p:spPr>
          <a:xfrm>
            <a:off x="6096000" y="1769807"/>
            <a:ext cx="5953125" cy="4896464"/>
          </a:xfrm>
          <a:prstGeom prst="rect">
            <a:avLst/>
          </a:prstGeom>
          <a:ln>
            <a:noFill/>
          </a:ln>
          <a:effectLst>
            <a:softEdge rad="112500"/>
          </a:effectLst>
        </p:spPr>
      </p:pic>
      <p:sp>
        <p:nvSpPr>
          <p:cNvPr id="6" name="TextBox 5">
            <a:extLst>
              <a:ext uri="{FF2B5EF4-FFF2-40B4-BE49-F238E27FC236}">
                <a16:creationId xmlns:a16="http://schemas.microsoft.com/office/drawing/2014/main" id="{6745546A-5AB4-0FA4-1265-2AA8840ED804}"/>
              </a:ext>
            </a:extLst>
          </p:cNvPr>
          <p:cNvSpPr txBox="1"/>
          <p:nvPr/>
        </p:nvSpPr>
        <p:spPr>
          <a:xfrm>
            <a:off x="353961" y="95866"/>
            <a:ext cx="9792929" cy="1569660"/>
          </a:xfrm>
          <a:prstGeom prst="rect">
            <a:avLst/>
          </a:prstGeom>
          <a:noFill/>
        </p:spPr>
        <p:txBody>
          <a:bodyPr wrap="square" rtlCol="0">
            <a:spAutoFit/>
          </a:bodyPr>
          <a:lstStyle/>
          <a:p>
            <a:pPr algn="just"/>
            <a:r>
              <a:rPr lang="en-US" sz="2400" dirty="0">
                <a:solidFill>
                  <a:schemeClr val="accent6">
                    <a:lumMod val="50000"/>
                  </a:schemeClr>
                </a:solidFill>
                <a:latin typeface="Abadi" panose="020B0604020104020204" pitchFamily="34" charset="0"/>
                <a:cs typeface="Times New Roman" panose="02020603050405020304" pitchFamily="18" charset="0"/>
              </a:rPr>
              <a:t>So they took away the stone. And Jesus raised his eyes and said, “Father, I thank you for hearing me. I know that you always hear me; but because of the crowd here I have said this, that they may believe that you sent me.”</a:t>
            </a:r>
          </a:p>
        </p:txBody>
      </p:sp>
      <p:sp>
        <p:nvSpPr>
          <p:cNvPr id="7" name="TextBox 6">
            <a:extLst>
              <a:ext uri="{FF2B5EF4-FFF2-40B4-BE49-F238E27FC236}">
                <a16:creationId xmlns:a16="http://schemas.microsoft.com/office/drawing/2014/main" id="{6BEE9B7A-E63B-81E3-03A9-2BA3DE026DFE}"/>
              </a:ext>
            </a:extLst>
          </p:cNvPr>
          <p:cNvSpPr txBox="1"/>
          <p:nvPr/>
        </p:nvSpPr>
        <p:spPr>
          <a:xfrm>
            <a:off x="209702" y="5592861"/>
            <a:ext cx="5361961" cy="984885"/>
          </a:xfrm>
          <a:prstGeom prst="rect">
            <a:avLst/>
          </a:prstGeom>
          <a:noFill/>
        </p:spPr>
        <p:txBody>
          <a:bodyPr wrap="square" rtlCol="0">
            <a:spAutoFit/>
          </a:bodyPr>
          <a:lstStyle/>
          <a:p>
            <a:pPr algn="ctr"/>
            <a:r>
              <a:rPr lang="en-US" sz="2400" b="1" dirty="0"/>
              <a:t>THE GOSPEL OF THE LORD</a:t>
            </a:r>
          </a:p>
          <a:p>
            <a:pPr algn="ctr"/>
            <a:endParaRPr lang="en-US" sz="1000" b="1" dirty="0"/>
          </a:p>
          <a:p>
            <a:pPr algn="ctr"/>
            <a:r>
              <a:rPr lang="en-US" sz="2400" b="1" dirty="0"/>
              <a:t>PRAISE TO YOU LORD JESUS CHRIST</a:t>
            </a:r>
          </a:p>
        </p:txBody>
      </p:sp>
    </p:spTree>
    <p:extLst>
      <p:ext uri="{BB962C8B-B14F-4D97-AF65-F5344CB8AC3E}">
        <p14:creationId xmlns:p14="http://schemas.microsoft.com/office/powerpoint/2010/main" val="2942991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A355A0-D4F8-8F92-31AD-B9324CE607FD}"/>
              </a:ext>
            </a:extLst>
          </p:cNvPr>
          <p:cNvSpPr>
            <a:spLocks noGrp="1"/>
          </p:cNvSpPr>
          <p:nvPr>
            <p:ph idx="1"/>
          </p:nvPr>
        </p:nvSpPr>
        <p:spPr>
          <a:xfrm>
            <a:off x="2251471" y="4357378"/>
            <a:ext cx="6346032" cy="1205930"/>
          </a:xfrm>
          <a:effectLst>
            <a:outerShdw blurRad="50800" dist="38100" dir="2700000" algn="tl" rotWithShape="0">
              <a:prstClr val="black">
                <a:alpha val="40000"/>
              </a:prstClr>
            </a:outerShdw>
          </a:effectLst>
        </p:spPr>
        <p:txBody>
          <a:bodyPr>
            <a:noAutofit/>
          </a:bodyPr>
          <a:lstStyle/>
          <a:p>
            <a:pPr marL="0" indent="0" algn="just">
              <a:buNone/>
            </a:pPr>
            <a:r>
              <a:rPr lang="es-ES" sz="9000" b="1"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Abadi" panose="020B0604020104020204" pitchFamily="34" charset="0"/>
                <a:cs typeface="Times New Roman" panose="02020603050405020304" pitchFamily="18" charset="0"/>
              </a:rPr>
              <a:t>REFLECTION</a:t>
            </a:r>
            <a:endParaRPr lang="es-EC" sz="9000" b="1"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Abadi" panose="020B0604020104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1AF6B0A0-9227-B28E-0DEE-065E16371902}"/>
              </a:ext>
            </a:extLst>
          </p:cNvPr>
          <p:cNvPicPr>
            <a:picLocks noChangeAspect="1"/>
          </p:cNvPicPr>
          <p:nvPr/>
        </p:nvPicPr>
        <p:blipFill>
          <a:blip r:embed="rId2"/>
          <a:stretch>
            <a:fillRect/>
          </a:stretch>
        </p:blipFill>
        <p:spPr>
          <a:xfrm>
            <a:off x="10415588" y="-1"/>
            <a:ext cx="1776412" cy="1626593"/>
          </a:xfrm>
          <a:prstGeom prst="rect">
            <a:avLst/>
          </a:prstGeom>
        </p:spPr>
      </p:pic>
      <p:pic>
        <p:nvPicPr>
          <p:cNvPr id="2050" name="Picture 2" descr="Pin en Niños">
            <a:extLst>
              <a:ext uri="{FF2B5EF4-FFF2-40B4-BE49-F238E27FC236}">
                <a16:creationId xmlns:a16="http://schemas.microsoft.com/office/drawing/2014/main" id="{2E0CC94E-5527-95E1-E6C7-A63203585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2" y="604528"/>
            <a:ext cx="4286250" cy="3752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773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1038</Words>
  <Application>Microsoft Office PowerPoint</Application>
  <PresentationFormat>Widescreen</PresentationFormat>
  <Paragraphs>58</Paragraphs>
  <Slides>18</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Abadi</vt:lpstr>
      <vt:lpstr>Arial</vt:lpstr>
      <vt:lpstr>Arial Black</vt:lpstr>
      <vt:lpstr>Calibri</vt:lpstr>
      <vt:lpstr>Cambria</vt:lpstr>
      <vt:lpstr>Century Gothic</vt:lpstr>
      <vt:lpstr>Times New Roman</vt:lpstr>
      <vt:lpstr>Wingdings 3</vt:lpstr>
      <vt:lpstr>Ion</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had a lot of affection for three brothers and sisters: Lazarus, Mary and Martha who lived in Bethany. Although a messenger warns Jesus that his great friend Lazarus was dying, Jesus delays a few days.   Why didn’t Jesus go immediately to see his friend Lazarus?  </vt:lpstr>
      <vt:lpstr>When Jesus returns to Lazarus’ house, he was already dead.  ¿What does Martha say to Jesus? </vt:lpstr>
      <vt:lpstr>Jesus asks Martha, “Do you believe this?”  What does she answer? </vt:lpstr>
      <vt:lpstr>All who believe in Jesus as Savior and Lord will also have eternal life and will resurrect in the last days.</vt:lpstr>
      <vt:lpstr>PowerPoint Presentation</vt:lpstr>
      <vt:lpstr>PowerPoint Presentation</vt:lpstr>
      <vt:lpstr>PRAYER</vt:lpstr>
      <vt:lpstr>Sing  High Low by  Thrisha Aguilar, https://youtu.be/LzxMcZhu9Kc  (3-7 yrs.) </vt:lpstr>
      <vt:lpstr>Jesus, Chris Tomlin, https://youtu.be/cEbQswNB6Wc,  (8+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JESUS Y MARIA</dc:title>
  <dc:creator>Maria Varona</dc:creator>
  <cp:lastModifiedBy>Maria Varona</cp:lastModifiedBy>
  <cp:revision>13</cp:revision>
  <dcterms:modified xsi:type="dcterms:W3CDTF">2023-03-20T20:27:50Z</dcterms:modified>
</cp:coreProperties>
</file>