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7" r:id="rId20"/>
    <p:sldId id="273" r:id="rId21"/>
    <p:sldId id="278" r:id="rId22"/>
    <p:sldId id="276" r:id="rId23"/>
  </p:sldIdLst>
  <p:sldSz cx="12192000" cy="6858000"/>
  <p:notesSz cx="6858000" cy="9144000"/>
  <p:defaultTextStyle>
    <a:defPPr lvl="0">
      <a:defRPr lang="es-PE"/>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2/5/2023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C39CD-49A2-4F10-B69F-8DDD2E74B43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8D39CDC8-B0B9-451D-8476-6BCDEF87E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84EF8A53-5CD5-4A29-8083-6D45B16227E9}"/>
              </a:ext>
            </a:extLst>
          </p:cNvPr>
          <p:cNvSpPr>
            <a:spLocks noGrp="1"/>
          </p:cNvSpPr>
          <p:nvPr>
            <p:ph type="dt" sz="half" idx="10"/>
          </p:nvPr>
        </p:nvSpPr>
        <p:spPr/>
        <p:txBody>
          <a:bodyPr/>
          <a:lstStyle/>
          <a:p>
            <a:fld id="{9D3B9702-7FBF-4720-8670-571C5E7EEDDE}" type="datetime1">
              <a:rPr lang="en-US" smtClean="0"/>
              <a:pPr/>
              <a:t>2/5/2023</a:t>
            </a:fld>
            <a:endParaRPr lang="en-US" dirty="0"/>
          </a:p>
        </p:txBody>
      </p:sp>
      <p:sp>
        <p:nvSpPr>
          <p:cNvPr id="5" name="Marcador de pie de página 4">
            <a:extLst>
              <a:ext uri="{FF2B5EF4-FFF2-40B4-BE49-F238E27FC236}">
                <a16:creationId xmlns:a16="http://schemas.microsoft.com/office/drawing/2014/main" id="{55AAEE17-8BD9-4021-88C6-6E8537CE492D}"/>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B0585D10-E650-4F5B-A682-883FDE9D1C86}"/>
              </a:ext>
            </a:extLst>
          </p:cNvPr>
          <p:cNvSpPr>
            <a:spLocks noGrp="1"/>
          </p:cNvSpPr>
          <p:nvPr>
            <p:ph type="sldNum" sz="quarter" idx="12"/>
          </p:nvPr>
        </p:nvSpPr>
        <p:spPr/>
        <p:txBody>
          <a:bodyPr/>
          <a:lstStyle/>
          <a:p>
            <a:fld id="{8FDBFFB2-86D9-4B8F-A59A-553A60B94BBE}" type="slidenum">
              <a:rPr lang="en-US" smtClean="0"/>
              <a:pPr/>
              <a:t>‹#›</a:t>
            </a:fld>
            <a:endParaRPr lang="en-US"/>
          </a:p>
        </p:txBody>
      </p:sp>
    </p:spTree>
    <p:extLst>
      <p:ext uri="{BB962C8B-B14F-4D97-AF65-F5344CB8AC3E}">
        <p14:creationId xmlns:p14="http://schemas.microsoft.com/office/powerpoint/2010/main" val="207429276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2EB3C8-ADDD-4831-9EBB-3CBB3E34EA7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2234FB39-ABFE-41D4-A74F-364924AC27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B685D04-EA12-446B-B6AD-6C041702551C}"/>
              </a:ext>
            </a:extLst>
          </p:cNvPr>
          <p:cNvSpPr>
            <a:spLocks noGrp="1"/>
          </p:cNvSpPr>
          <p:nvPr>
            <p:ph type="dt" sz="half" idx="10"/>
          </p:nvPr>
        </p:nvSpPr>
        <p:spPr/>
        <p:txBody>
          <a:bodyPr/>
          <a:lstStyle/>
          <a:p>
            <a:fld id="{9D3B9702-7FBF-4720-8670-571C5E7EEDDE}" type="datetime1">
              <a:rPr lang="en-US" smtClean="0"/>
              <a:pPr/>
              <a:t>2/5/2023</a:t>
            </a:fld>
            <a:endParaRPr lang="en-US" dirty="0"/>
          </a:p>
        </p:txBody>
      </p:sp>
      <p:sp>
        <p:nvSpPr>
          <p:cNvPr id="5" name="Marcador de pie de página 4">
            <a:extLst>
              <a:ext uri="{FF2B5EF4-FFF2-40B4-BE49-F238E27FC236}">
                <a16:creationId xmlns:a16="http://schemas.microsoft.com/office/drawing/2014/main" id="{E72D3E90-3395-48FE-BBD7-6B622E5E08A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378C23B6-8E83-4037-AE67-4E6D7C629DB5}"/>
              </a:ext>
            </a:extLst>
          </p:cNvPr>
          <p:cNvSpPr>
            <a:spLocks noGrp="1"/>
          </p:cNvSpPr>
          <p:nvPr>
            <p:ph type="sldNum" sz="quarter" idx="12"/>
          </p:nvPr>
        </p:nvSpPr>
        <p:spPr/>
        <p:txBody>
          <a:bodyPr/>
          <a:lstStyle/>
          <a:p>
            <a:fld id="{8FDBFFB2-86D9-4B8F-A59A-553A60B94BBE}" type="slidenum">
              <a:rPr lang="en-US" smtClean="0"/>
              <a:pPr/>
              <a:t>‹#›</a:t>
            </a:fld>
            <a:endParaRPr lang="en-US"/>
          </a:p>
        </p:txBody>
      </p:sp>
    </p:spTree>
    <p:extLst>
      <p:ext uri="{BB962C8B-B14F-4D97-AF65-F5344CB8AC3E}">
        <p14:creationId xmlns:p14="http://schemas.microsoft.com/office/powerpoint/2010/main" val="1290556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EB99E1B-7CCA-4B41-BFEA-56266EECA81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F936FBED-258D-472E-B287-76706A0BADE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6A3C3D0-1204-4123-A093-A9B1D243B4B5}"/>
              </a:ext>
            </a:extLst>
          </p:cNvPr>
          <p:cNvSpPr>
            <a:spLocks noGrp="1"/>
          </p:cNvSpPr>
          <p:nvPr>
            <p:ph type="dt" sz="half" idx="10"/>
          </p:nvPr>
        </p:nvSpPr>
        <p:spPr/>
        <p:txBody>
          <a:bodyPr/>
          <a:lstStyle/>
          <a:p>
            <a:fld id="{9D3B9702-7FBF-4720-8670-571C5E7EEDDE}" type="datetime1">
              <a:rPr lang="en-US" smtClean="0"/>
              <a:pPr/>
              <a:t>2/5/2023</a:t>
            </a:fld>
            <a:endParaRPr lang="en-US" dirty="0"/>
          </a:p>
        </p:txBody>
      </p:sp>
      <p:sp>
        <p:nvSpPr>
          <p:cNvPr id="5" name="Marcador de pie de página 4">
            <a:extLst>
              <a:ext uri="{FF2B5EF4-FFF2-40B4-BE49-F238E27FC236}">
                <a16:creationId xmlns:a16="http://schemas.microsoft.com/office/drawing/2014/main" id="{A2F08297-9D97-4347-BA1B-5F943A3F93C8}"/>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F4D2FC1C-286E-4C4F-981C-22A5636DB28C}"/>
              </a:ext>
            </a:extLst>
          </p:cNvPr>
          <p:cNvSpPr>
            <a:spLocks noGrp="1"/>
          </p:cNvSpPr>
          <p:nvPr>
            <p:ph type="sldNum" sz="quarter" idx="12"/>
          </p:nvPr>
        </p:nvSpPr>
        <p:spPr/>
        <p:txBody>
          <a:bodyPr/>
          <a:lstStyle/>
          <a:p>
            <a:fld id="{8FDBFFB2-86D9-4B8F-A59A-553A60B94BBE}" type="slidenum">
              <a:rPr lang="en-US" smtClean="0"/>
              <a:pPr/>
              <a:t>‹#›</a:t>
            </a:fld>
            <a:endParaRPr lang="en-US"/>
          </a:p>
        </p:txBody>
      </p:sp>
    </p:spTree>
    <p:extLst>
      <p:ext uri="{BB962C8B-B14F-4D97-AF65-F5344CB8AC3E}">
        <p14:creationId xmlns:p14="http://schemas.microsoft.com/office/powerpoint/2010/main" val="35151639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80090-AEB5-45D9-BD15-21D3A485BC3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6B52748-C5DF-452E-A130-C31DDA06955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7E77473-777A-4E68-ACF8-386A05404D6D}"/>
              </a:ext>
            </a:extLst>
          </p:cNvPr>
          <p:cNvSpPr>
            <a:spLocks noGrp="1"/>
          </p:cNvSpPr>
          <p:nvPr>
            <p:ph type="dt" sz="half" idx="10"/>
          </p:nvPr>
        </p:nvSpPr>
        <p:spPr/>
        <p:txBody>
          <a:bodyPr/>
          <a:lstStyle/>
          <a:p>
            <a:fld id="{9D3B9702-7FBF-4720-8670-571C5E7EEDDE}" type="datetime1">
              <a:rPr lang="en-US" smtClean="0"/>
              <a:pPr/>
              <a:t>2/5/2023</a:t>
            </a:fld>
            <a:endParaRPr lang="en-US" dirty="0"/>
          </a:p>
        </p:txBody>
      </p:sp>
      <p:sp>
        <p:nvSpPr>
          <p:cNvPr id="5" name="Marcador de pie de página 4">
            <a:extLst>
              <a:ext uri="{FF2B5EF4-FFF2-40B4-BE49-F238E27FC236}">
                <a16:creationId xmlns:a16="http://schemas.microsoft.com/office/drawing/2014/main" id="{B85CB063-9F34-46FF-9E95-DAF38E959958}"/>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3F687F2-190E-422F-8ACF-B7526D5C8977}"/>
              </a:ext>
            </a:extLst>
          </p:cNvPr>
          <p:cNvSpPr>
            <a:spLocks noGrp="1"/>
          </p:cNvSpPr>
          <p:nvPr>
            <p:ph type="sldNum" sz="quarter" idx="12"/>
          </p:nvPr>
        </p:nvSpPr>
        <p:spPr/>
        <p:txBody>
          <a:bodyPr/>
          <a:lstStyle/>
          <a:p>
            <a:fld id="{8FDBFFB2-86D9-4B8F-A59A-553A60B94BBE}" type="slidenum">
              <a:rPr lang="en-US" smtClean="0"/>
              <a:pPr/>
              <a:t>‹#›</a:t>
            </a:fld>
            <a:endParaRPr lang="en-US"/>
          </a:p>
        </p:txBody>
      </p:sp>
    </p:spTree>
    <p:extLst>
      <p:ext uri="{BB962C8B-B14F-4D97-AF65-F5344CB8AC3E}">
        <p14:creationId xmlns:p14="http://schemas.microsoft.com/office/powerpoint/2010/main" val="16950800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6CB303-54BE-4063-866B-EFAA160D865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80639461-1926-4A81-8FFB-5E7E750DC2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44BAFC-8D66-4D8F-86A6-C69A4FC8C476}"/>
              </a:ext>
            </a:extLst>
          </p:cNvPr>
          <p:cNvSpPr>
            <a:spLocks noGrp="1"/>
          </p:cNvSpPr>
          <p:nvPr>
            <p:ph type="dt" sz="half" idx="10"/>
          </p:nvPr>
        </p:nvSpPr>
        <p:spPr/>
        <p:txBody>
          <a:bodyPr/>
          <a:lstStyle/>
          <a:p>
            <a:fld id="{9D3B9702-7FBF-4720-8670-571C5E7EEDDE}" type="datetime1">
              <a:rPr lang="en-US" smtClean="0"/>
              <a:pPr/>
              <a:t>2/5/2023</a:t>
            </a:fld>
            <a:endParaRPr lang="en-US" dirty="0"/>
          </a:p>
        </p:txBody>
      </p:sp>
      <p:sp>
        <p:nvSpPr>
          <p:cNvPr id="5" name="Marcador de pie de página 4">
            <a:extLst>
              <a:ext uri="{FF2B5EF4-FFF2-40B4-BE49-F238E27FC236}">
                <a16:creationId xmlns:a16="http://schemas.microsoft.com/office/drawing/2014/main" id="{58EA9FBC-0C9F-4792-86FA-BF621017AA36}"/>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F8CD5B4E-192F-4F52-AEC8-E0C0F7F63FD2}"/>
              </a:ext>
            </a:extLst>
          </p:cNvPr>
          <p:cNvSpPr>
            <a:spLocks noGrp="1"/>
          </p:cNvSpPr>
          <p:nvPr>
            <p:ph type="sldNum" sz="quarter" idx="12"/>
          </p:nvPr>
        </p:nvSpPr>
        <p:spPr/>
        <p:txBody>
          <a:bodyPr/>
          <a:lstStyle/>
          <a:p>
            <a:fld id="{8FDBFFB2-86D9-4B8F-A59A-553A60B94BBE}" type="slidenum">
              <a:rPr lang="en-US" smtClean="0"/>
              <a:pPr/>
              <a:t>‹#›</a:t>
            </a:fld>
            <a:endParaRPr lang="en-US"/>
          </a:p>
        </p:txBody>
      </p:sp>
    </p:spTree>
    <p:extLst>
      <p:ext uri="{BB962C8B-B14F-4D97-AF65-F5344CB8AC3E}">
        <p14:creationId xmlns:p14="http://schemas.microsoft.com/office/powerpoint/2010/main" val="40841503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411202-7BCA-4EAF-B88D-50475B9175B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0E0F4DD-EA25-4765-9F72-662D44EEBA7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F1F6EB0F-A93A-4179-AA4E-AB75234AC20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B07CEBC1-80EA-4138-8EE2-6E04008DCBFE}"/>
              </a:ext>
            </a:extLst>
          </p:cNvPr>
          <p:cNvSpPr>
            <a:spLocks noGrp="1"/>
          </p:cNvSpPr>
          <p:nvPr>
            <p:ph type="dt" sz="half" idx="10"/>
          </p:nvPr>
        </p:nvSpPr>
        <p:spPr/>
        <p:txBody>
          <a:bodyPr/>
          <a:lstStyle/>
          <a:p>
            <a:fld id="{9D3B9702-7FBF-4720-8670-571C5E7EEDDE}" type="datetime1">
              <a:rPr lang="en-US" smtClean="0"/>
              <a:pPr/>
              <a:t>2/5/2023</a:t>
            </a:fld>
            <a:endParaRPr lang="en-US" dirty="0"/>
          </a:p>
        </p:txBody>
      </p:sp>
      <p:sp>
        <p:nvSpPr>
          <p:cNvPr id="6" name="Marcador de pie de página 5">
            <a:extLst>
              <a:ext uri="{FF2B5EF4-FFF2-40B4-BE49-F238E27FC236}">
                <a16:creationId xmlns:a16="http://schemas.microsoft.com/office/drawing/2014/main" id="{BDFB1867-917C-4BAD-A0A7-0A253414933C}"/>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700E25D8-B9F9-403F-AC0A-B9C17D2A5B19}"/>
              </a:ext>
            </a:extLst>
          </p:cNvPr>
          <p:cNvSpPr>
            <a:spLocks noGrp="1"/>
          </p:cNvSpPr>
          <p:nvPr>
            <p:ph type="sldNum" sz="quarter" idx="12"/>
          </p:nvPr>
        </p:nvSpPr>
        <p:spPr/>
        <p:txBody>
          <a:bodyPr/>
          <a:lstStyle/>
          <a:p>
            <a:fld id="{8FDBFFB2-86D9-4B8F-A59A-553A60B94BBE}" type="slidenum">
              <a:rPr lang="en-US" smtClean="0"/>
              <a:pPr/>
              <a:t>‹#›</a:t>
            </a:fld>
            <a:endParaRPr lang="en-US"/>
          </a:p>
        </p:txBody>
      </p:sp>
    </p:spTree>
    <p:extLst>
      <p:ext uri="{BB962C8B-B14F-4D97-AF65-F5344CB8AC3E}">
        <p14:creationId xmlns:p14="http://schemas.microsoft.com/office/powerpoint/2010/main" val="2239208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DE542C-C6FA-47C9-B79F-C37D073F4B2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9F97A4EF-0A29-483F-9080-CB67844B1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2A114AC-0AFD-405B-9760-67591DC15B5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8FBA59BA-EBCE-4161-8FB3-6049597A75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D268279-0CEC-44E3-AF76-525231D4DD6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EC6A66CE-1194-4AC9-BF3C-EA3ECFACB3CF}"/>
              </a:ext>
            </a:extLst>
          </p:cNvPr>
          <p:cNvSpPr>
            <a:spLocks noGrp="1"/>
          </p:cNvSpPr>
          <p:nvPr>
            <p:ph type="dt" sz="half" idx="10"/>
          </p:nvPr>
        </p:nvSpPr>
        <p:spPr/>
        <p:txBody>
          <a:bodyPr/>
          <a:lstStyle/>
          <a:p>
            <a:fld id="{9D3B9702-7FBF-4720-8670-571C5E7EEDDE}" type="datetime1">
              <a:rPr lang="en-US" smtClean="0"/>
              <a:pPr/>
              <a:t>2/5/2023</a:t>
            </a:fld>
            <a:endParaRPr lang="en-US" dirty="0"/>
          </a:p>
        </p:txBody>
      </p:sp>
      <p:sp>
        <p:nvSpPr>
          <p:cNvPr id="8" name="Marcador de pie de página 7">
            <a:extLst>
              <a:ext uri="{FF2B5EF4-FFF2-40B4-BE49-F238E27FC236}">
                <a16:creationId xmlns:a16="http://schemas.microsoft.com/office/drawing/2014/main" id="{40021382-D843-4C8A-98CB-84AD0356F9A4}"/>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3A33EA56-A977-49A1-9899-2A788BF73303}"/>
              </a:ext>
            </a:extLst>
          </p:cNvPr>
          <p:cNvSpPr>
            <a:spLocks noGrp="1"/>
          </p:cNvSpPr>
          <p:nvPr>
            <p:ph type="sldNum" sz="quarter" idx="12"/>
          </p:nvPr>
        </p:nvSpPr>
        <p:spPr/>
        <p:txBody>
          <a:bodyPr/>
          <a:lstStyle/>
          <a:p>
            <a:fld id="{8FDBFFB2-86D9-4B8F-A59A-553A60B94BBE}" type="slidenum">
              <a:rPr lang="en-US" smtClean="0"/>
              <a:pPr/>
              <a:t>‹#›</a:t>
            </a:fld>
            <a:endParaRPr lang="en-US"/>
          </a:p>
        </p:txBody>
      </p:sp>
    </p:spTree>
    <p:extLst>
      <p:ext uri="{BB962C8B-B14F-4D97-AF65-F5344CB8AC3E}">
        <p14:creationId xmlns:p14="http://schemas.microsoft.com/office/powerpoint/2010/main" val="273146883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B88B2-CCDF-466D-B57A-D1DA893036D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957802A7-B227-4079-B1DA-365D62ED6F10}"/>
              </a:ext>
            </a:extLst>
          </p:cNvPr>
          <p:cNvSpPr>
            <a:spLocks noGrp="1"/>
          </p:cNvSpPr>
          <p:nvPr>
            <p:ph type="dt" sz="half" idx="10"/>
          </p:nvPr>
        </p:nvSpPr>
        <p:spPr/>
        <p:txBody>
          <a:bodyPr/>
          <a:lstStyle/>
          <a:p>
            <a:fld id="{9D3B9702-7FBF-4720-8670-571C5E7EEDDE}" type="datetime1">
              <a:rPr lang="en-US" smtClean="0"/>
              <a:pPr/>
              <a:t>2/5/2023</a:t>
            </a:fld>
            <a:endParaRPr lang="en-US" dirty="0"/>
          </a:p>
        </p:txBody>
      </p:sp>
      <p:sp>
        <p:nvSpPr>
          <p:cNvPr id="4" name="Marcador de pie de página 3">
            <a:extLst>
              <a:ext uri="{FF2B5EF4-FFF2-40B4-BE49-F238E27FC236}">
                <a16:creationId xmlns:a16="http://schemas.microsoft.com/office/drawing/2014/main" id="{928E665C-29BA-4BA2-B9D4-0F2C41519633}"/>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1B2E43D1-7709-4C1E-AC95-1CC34E4DC561}"/>
              </a:ext>
            </a:extLst>
          </p:cNvPr>
          <p:cNvSpPr>
            <a:spLocks noGrp="1"/>
          </p:cNvSpPr>
          <p:nvPr>
            <p:ph type="sldNum" sz="quarter" idx="12"/>
          </p:nvPr>
        </p:nvSpPr>
        <p:spPr/>
        <p:txBody>
          <a:bodyPr/>
          <a:lstStyle/>
          <a:p>
            <a:fld id="{8FDBFFB2-86D9-4B8F-A59A-553A60B94BBE}" type="slidenum">
              <a:rPr lang="en-US" smtClean="0"/>
              <a:pPr/>
              <a:t>‹#›</a:t>
            </a:fld>
            <a:endParaRPr lang="en-US"/>
          </a:p>
        </p:txBody>
      </p:sp>
    </p:spTree>
    <p:extLst>
      <p:ext uri="{BB962C8B-B14F-4D97-AF65-F5344CB8AC3E}">
        <p14:creationId xmlns:p14="http://schemas.microsoft.com/office/powerpoint/2010/main" val="105843890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14EC363-59FC-4CA0-9309-3A8740A73FD4}"/>
              </a:ext>
            </a:extLst>
          </p:cNvPr>
          <p:cNvSpPr>
            <a:spLocks noGrp="1"/>
          </p:cNvSpPr>
          <p:nvPr>
            <p:ph type="dt" sz="half" idx="10"/>
          </p:nvPr>
        </p:nvSpPr>
        <p:spPr/>
        <p:txBody>
          <a:bodyPr/>
          <a:lstStyle/>
          <a:p>
            <a:fld id="{9D3B9702-7FBF-4720-8670-571C5E7EEDDE}" type="datetime1">
              <a:rPr lang="en-US" smtClean="0"/>
              <a:pPr/>
              <a:t>2/5/2023</a:t>
            </a:fld>
            <a:endParaRPr lang="en-US" dirty="0"/>
          </a:p>
        </p:txBody>
      </p:sp>
      <p:sp>
        <p:nvSpPr>
          <p:cNvPr id="3" name="Marcador de pie de página 2">
            <a:extLst>
              <a:ext uri="{FF2B5EF4-FFF2-40B4-BE49-F238E27FC236}">
                <a16:creationId xmlns:a16="http://schemas.microsoft.com/office/drawing/2014/main" id="{F7117D15-F286-40EC-9B92-A69DC3B63B97}"/>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1D1FF4AD-2366-4E17-B14D-A4F8E6A7769D}"/>
              </a:ext>
            </a:extLst>
          </p:cNvPr>
          <p:cNvSpPr>
            <a:spLocks noGrp="1"/>
          </p:cNvSpPr>
          <p:nvPr>
            <p:ph type="sldNum" sz="quarter" idx="12"/>
          </p:nvPr>
        </p:nvSpPr>
        <p:spPr/>
        <p:txBody>
          <a:bodyPr/>
          <a:lstStyle/>
          <a:p>
            <a:fld id="{8FDBFFB2-86D9-4B8F-A59A-553A60B94BBE}" type="slidenum">
              <a:rPr lang="en-US" smtClean="0"/>
              <a:pPr/>
              <a:t>‹#›</a:t>
            </a:fld>
            <a:endParaRPr lang="en-US"/>
          </a:p>
        </p:txBody>
      </p:sp>
    </p:spTree>
    <p:extLst>
      <p:ext uri="{BB962C8B-B14F-4D97-AF65-F5344CB8AC3E}">
        <p14:creationId xmlns:p14="http://schemas.microsoft.com/office/powerpoint/2010/main" val="115443831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14F740-8AC9-4E2B-98B5-AD4CCDAD969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FA73B2F4-520C-45AC-BC86-FB68C3B25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C9D651DF-A8CD-499F-9848-0634654E71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7827CE8-26A2-4223-A285-5F49DAA900AB}"/>
              </a:ext>
            </a:extLst>
          </p:cNvPr>
          <p:cNvSpPr>
            <a:spLocks noGrp="1"/>
          </p:cNvSpPr>
          <p:nvPr>
            <p:ph type="dt" sz="half" idx="10"/>
          </p:nvPr>
        </p:nvSpPr>
        <p:spPr/>
        <p:txBody>
          <a:bodyPr/>
          <a:lstStyle/>
          <a:p>
            <a:fld id="{9D3B9702-7FBF-4720-8670-571C5E7EEDDE}" type="datetime1">
              <a:rPr lang="en-US" smtClean="0"/>
              <a:pPr/>
              <a:t>2/5/2023</a:t>
            </a:fld>
            <a:endParaRPr lang="en-US" dirty="0"/>
          </a:p>
        </p:txBody>
      </p:sp>
      <p:sp>
        <p:nvSpPr>
          <p:cNvPr id="6" name="Marcador de pie de página 5">
            <a:extLst>
              <a:ext uri="{FF2B5EF4-FFF2-40B4-BE49-F238E27FC236}">
                <a16:creationId xmlns:a16="http://schemas.microsoft.com/office/drawing/2014/main" id="{CDB94C28-818D-4CCA-820B-0A2267D1DFA1}"/>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54FA4EE6-5027-4196-92D4-00E1AE2D3842}"/>
              </a:ext>
            </a:extLst>
          </p:cNvPr>
          <p:cNvSpPr>
            <a:spLocks noGrp="1"/>
          </p:cNvSpPr>
          <p:nvPr>
            <p:ph type="sldNum" sz="quarter" idx="12"/>
          </p:nvPr>
        </p:nvSpPr>
        <p:spPr/>
        <p:txBody>
          <a:bodyPr/>
          <a:lstStyle/>
          <a:p>
            <a:fld id="{8FDBFFB2-86D9-4B8F-A59A-553A60B94BBE}" type="slidenum">
              <a:rPr lang="en-US" smtClean="0"/>
              <a:pPr/>
              <a:t>‹#›</a:t>
            </a:fld>
            <a:endParaRPr lang="en-US"/>
          </a:p>
        </p:txBody>
      </p:sp>
    </p:spTree>
    <p:extLst>
      <p:ext uri="{BB962C8B-B14F-4D97-AF65-F5344CB8AC3E}">
        <p14:creationId xmlns:p14="http://schemas.microsoft.com/office/powerpoint/2010/main" val="159497002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07AAF-B3CA-4EB4-A8AD-9D9888D0B04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80C1473D-AA6E-4A27-A453-05961A8E7F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630564BF-5B35-4286-B31B-99E080ED3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0367C2B-5BF5-4540-B4A8-0C493124E38B}"/>
              </a:ext>
            </a:extLst>
          </p:cNvPr>
          <p:cNvSpPr>
            <a:spLocks noGrp="1"/>
          </p:cNvSpPr>
          <p:nvPr>
            <p:ph type="dt" sz="half" idx="10"/>
          </p:nvPr>
        </p:nvSpPr>
        <p:spPr/>
        <p:txBody>
          <a:bodyPr/>
          <a:lstStyle/>
          <a:p>
            <a:fld id="{9D3B9702-7FBF-4720-8670-571C5E7EEDDE}" type="datetime1">
              <a:rPr lang="en-US" smtClean="0"/>
              <a:pPr/>
              <a:t>2/5/2023</a:t>
            </a:fld>
            <a:endParaRPr lang="en-US" dirty="0"/>
          </a:p>
        </p:txBody>
      </p:sp>
      <p:sp>
        <p:nvSpPr>
          <p:cNvPr id="6" name="Marcador de pie de página 5">
            <a:extLst>
              <a:ext uri="{FF2B5EF4-FFF2-40B4-BE49-F238E27FC236}">
                <a16:creationId xmlns:a16="http://schemas.microsoft.com/office/drawing/2014/main" id="{D0B01CFE-5319-421E-B6CF-B8F98A978CE7}"/>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32DC5F19-2C07-47E4-A63B-E46222D490F0}"/>
              </a:ext>
            </a:extLst>
          </p:cNvPr>
          <p:cNvSpPr>
            <a:spLocks noGrp="1"/>
          </p:cNvSpPr>
          <p:nvPr>
            <p:ph type="sldNum" sz="quarter" idx="12"/>
          </p:nvPr>
        </p:nvSpPr>
        <p:spPr/>
        <p:txBody>
          <a:bodyPr/>
          <a:lstStyle/>
          <a:p>
            <a:fld id="{8FDBFFB2-86D9-4B8F-A59A-553A60B94BBE}" type="slidenum">
              <a:rPr lang="en-US" smtClean="0"/>
              <a:pPr/>
              <a:t>‹#›</a:t>
            </a:fld>
            <a:endParaRPr lang="en-US"/>
          </a:p>
        </p:txBody>
      </p:sp>
    </p:spTree>
    <p:extLst>
      <p:ext uri="{BB962C8B-B14F-4D97-AF65-F5344CB8AC3E}">
        <p14:creationId xmlns:p14="http://schemas.microsoft.com/office/powerpoint/2010/main" val="320474409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2000" b="-1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12BE095-85C9-4F06-8C45-DAB7784C43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8364E77-F66C-47EE-B22E-DF63FECC8F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B488CC4-39A6-417D-9367-A220CB0ADD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B9702-7FBF-4720-8670-571C5E7EEDDE}" type="datetime1">
              <a:rPr lang="en-US" smtClean="0"/>
              <a:pPr/>
              <a:t>2/5/2023</a:t>
            </a:fld>
            <a:endParaRPr lang="en-US" dirty="0"/>
          </a:p>
        </p:txBody>
      </p:sp>
      <p:sp>
        <p:nvSpPr>
          <p:cNvPr id="5" name="Marcador de pie de página 4">
            <a:extLst>
              <a:ext uri="{FF2B5EF4-FFF2-40B4-BE49-F238E27FC236}">
                <a16:creationId xmlns:a16="http://schemas.microsoft.com/office/drawing/2014/main" id="{D309C523-04C9-4BE1-AA18-666F7D04C2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80E22C67-FC7D-4C86-917A-673936B24C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BFFB2-86D9-4B8F-A59A-553A60B94BBE}" type="slidenum">
              <a:rPr lang="en-US" smtClean="0"/>
              <a:pPr/>
              <a:t>‹#›</a:t>
            </a:fld>
            <a:endParaRPr lang="en-US"/>
          </a:p>
        </p:txBody>
      </p:sp>
      <p:pic>
        <p:nvPicPr>
          <p:cNvPr id="7" name="Picture 7" descr="A picture containing diagram&#10;&#10;Description automatically generated">
            <a:extLst>
              <a:ext uri="{FF2B5EF4-FFF2-40B4-BE49-F238E27FC236}">
                <a16:creationId xmlns:a16="http://schemas.microsoft.com/office/drawing/2014/main" id="{6A169575-D18F-49EE-9E97-9FED6D08B43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8287" y="124322"/>
            <a:ext cx="1436205" cy="14362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67116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p9diFwUly4M" TargetMode="External"/><Relationship Id="rId2" Type="http://schemas.openxmlformats.org/officeDocument/2006/relationships/slideLayout" Target="../slideLayouts/slideLayout4.xml"/><Relationship Id="rId1" Type="http://schemas.openxmlformats.org/officeDocument/2006/relationships/video" Target="https://www.youtube.com/embed/p9diFwUly4M?feature=oembed" TargetMode="Externa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JysQNwalyIQ" TargetMode="External"/><Relationship Id="rId2" Type="http://schemas.openxmlformats.org/officeDocument/2006/relationships/slideLayout" Target="../slideLayouts/slideLayout4.xml"/><Relationship Id="rId1" Type="http://schemas.openxmlformats.org/officeDocument/2006/relationships/video" Target="https://www.youtube.com/embed/JysQNwalyIQ?feature=oembed" TargetMode="Externa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38527" y="1238588"/>
            <a:ext cx="4751771" cy="1276403"/>
          </a:xfrm>
        </p:spPr>
        <p:txBody>
          <a:bodyPr>
            <a:noAutofit/>
          </a:bodyPr>
          <a:lstStyle/>
          <a:p>
            <a:pPr algn="ctr">
              <a:lnSpc>
                <a:spcPct val="100000"/>
              </a:lnSpc>
              <a:spcBef>
                <a:spcPts val="1200"/>
              </a:spcBef>
            </a:pPr>
            <a:r>
              <a:rPr lang="en-US" sz="40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Friends of </a:t>
            </a:r>
            <a:br>
              <a:rPr lang="en-US" sz="40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br>
            <a:r>
              <a:rPr lang="en-US" sz="40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Jesus and Mary</a:t>
            </a:r>
          </a:p>
        </p:txBody>
      </p:sp>
      <p:sp>
        <p:nvSpPr>
          <p:cNvPr id="3" name="Subtitle 2"/>
          <p:cNvSpPr>
            <a:spLocks noGrp="1"/>
          </p:cNvSpPr>
          <p:nvPr>
            <p:ph type="subTitle" idx="1"/>
          </p:nvPr>
        </p:nvSpPr>
        <p:spPr>
          <a:xfrm>
            <a:off x="367234" y="3568108"/>
            <a:ext cx="6874813" cy="1844040"/>
          </a:xfrm>
        </p:spPr>
        <p:txBody>
          <a:bodyPr>
            <a:noAutofit/>
          </a:bodyPr>
          <a:lstStyle/>
          <a:p>
            <a:pPr algn="ctr">
              <a:lnSpc>
                <a:spcPct val="100000"/>
              </a:lnSpc>
              <a:spcBef>
                <a:spcPts val="600"/>
              </a:spcBef>
              <a:spcAft>
                <a:spcPts val="600"/>
              </a:spcAft>
            </a:pPr>
            <a:r>
              <a:rPr lang="it-IT" b="1" dirty="0">
                <a:solidFill>
                  <a:srgbClr val="002060"/>
                </a:solidFill>
                <a:latin typeface="Arial" panose="020B0604020202020204" pitchFamily="34" charset="0"/>
                <a:cs typeface="Arial" panose="020B0604020202020204" pitchFamily="34" charset="0"/>
              </a:rPr>
              <a:t>Cycle A - VI Sunday in Ordinary Time</a:t>
            </a:r>
          </a:p>
          <a:p>
            <a:pPr algn="ctr">
              <a:lnSpc>
                <a:spcPct val="100000"/>
              </a:lnSpc>
              <a:spcBef>
                <a:spcPts val="600"/>
              </a:spcBef>
              <a:spcAft>
                <a:spcPts val="600"/>
              </a:spcAft>
            </a:pPr>
            <a:r>
              <a:rPr lang="es-ES" b="1" dirty="0" err="1">
                <a:solidFill>
                  <a:srgbClr val="002060"/>
                </a:solidFill>
                <a:latin typeface="Arial" panose="020B0604020202020204" pitchFamily="34" charset="0"/>
                <a:cs typeface="Arial" panose="020B0604020202020204" pitchFamily="34" charset="0"/>
              </a:rPr>
              <a:t>The</a:t>
            </a:r>
            <a:r>
              <a:rPr lang="es-ES" b="1" dirty="0">
                <a:solidFill>
                  <a:srgbClr val="002060"/>
                </a:solidFill>
                <a:latin typeface="Arial" panose="020B0604020202020204" pitchFamily="34" charset="0"/>
                <a:cs typeface="Arial" panose="020B0604020202020204" pitchFamily="34" charset="0"/>
              </a:rPr>
              <a:t> </a:t>
            </a:r>
            <a:r>
              <a:rPr lang="es-ES" b="1" dirty="0" err="1">
                <a:solidFill>
                  <a:srgbClr val="002060"/>
                </a:solidFill>
                <a:latin typeface="Arial" panose="020B0604020202020204" pitchFamily="34" charset="0"/>
                <a:cs typeface="Arial" panose="020B0604020202020204" pitchFamily="34" charset="0"/>
              </a:rPr>
              <a:t>Spirit</a:t>
            </a:r>
            <a:r>
              <a:rPr lang="es-ES" b="1" dirty="0">
                <a:solidFill>
                  <a:srgbClr val="002060"/>
                </a:solidFill>
                <a:latin typeface="Arial" panose="020B0604020202020204" pitchFamily="34" charset="0"/>
                <a:cs typeface="Arial" panose="020B0604020202020204" pitchFamily="34" charset="0"/>
              </a:rPr>
              <a:t> </a:t>
            </a:r>
            <a:r>
              <a:rPr lang="es-ES" b="1" dirty="0" err="1">
                <a:solidFill>
                  <a:srgbClr val="002060"/>
                </a:solidFill>
                <a:latin typeface="Arial" panose="020B0604020202020204" pitchFamily="34" charset="0"/>
                <a:cs typeface="Arial" panose="020B0604020202020204" pitchFamily="34" charset="0"/>
              </a:rPr>
              <a:t>of</a:t>
            </a:r>
            <a:r>
              <a:rPr lang="es-ES" b="1" dirty="0">
                <a:solidFill>
                  <a:srgbClr val="002060"/>
                </a:solidFill>
                <a:latin typeface="Arial" panose="020B0604020202020204" pitchFamily="34" charset="0"/>
                <a:cs typeface="Arial" panose="020B0604020202020204" pitchFamily="34" charset="0"/>
              </a:rPr>
              <a:t> </a:t>
            </a:r>
            <a:r>
              <a:rPr lang="es-ES" b="1" dirty="0" err="1">
                <a:solidFill>
                  <a:srgbClr val="002060"/>
                </a:solidFill>
                <a:latin typeface="Arial" panose="020B0604020202020204" pitchFamily="34" charset="0"/>
                <a:cs typeface="Arial" panose="020B0604020202020204" pitchFamily="34" charset="0"/>
              </a:rPr>
              <a:t>the</a:t>
            </a:r>
            <a:r>
              <a:rPr lang="es-ES" b="1" dirty="0">
                <a:solidFill>
                  <a:srgbClr val="002060"/>
                </a:solidFill>
                <a:latin typeface="Arial" panose="020B0604020202020204" pitchFamily="34" charset="0"/>
                <a:cs typeface="Arial" panose="020B0604020202020204" pitchFamily="34" charset="0"/>
              </a:rPr>
              <a:t> </a:t>
            </a:r>
            <a:r>
              <a:rPr lang="es-ES" b="1" dirty="0" err="1">
                <a:solidFill>
                  <a:srgbClr val="002060"/>
                </a:solidFill>
                <a:latin typeface="Arial" panose="020B0604020202020204" pitchFamily="34" charset="0"/>
                <a:cs typeface="Arial" panose="020B0604020202020204" pitchFamily="34" charset="0"/>
              </a:rPr>
              <a:t>Law</a:t>
            </a:r>
            <a:r>
              <a:rPr lang="es-ES" b="1" dirty="0">
                <a:solidFill>
                  <a:srgbClr val="002060"/>
                </a:solidFill>
                <a:latin typeface="Arial" panose="020B0604020202020204" pitchFamily="34" charset="0"/>
                <a:cs typeface="Arial" panose="020B0604020202020204" pitchFamily="34" charset="0"/>
              </a:rPr>
              <a:t>: Love</a:t>
            </a:r>
          </a:p>
          <a:p>
            <a:pPr algn="ctr">
              <a:lnSpc>
                <a:spcPct val="100000"/>
              </a:lnSpc>
              <a:spcBef>
                <a:spcPts val="600"/>
              </a:spcBef>
              <a:spcAft>
                <a:spcPts val="600"/>
              </a:spcAft>
            </a:pPr>
            <a:r>
              <a:rPr lang="pt-BR" sz="1600" b="1" dirty="0">
                <a:solidFill>
                  <a:srgbClr val="002060"/>
                </a:solidFill>
                <a:latin typeface="Arial" panose="020B0604020202020204" pitchFamily="34" charset="0"/>
                <a:cs typeface="Arial" panose="020B0604020202020204" pitchFamily="34" charset="0"/>
              </a:rPr>
              <a:t>Sirach 15, 16-21; Psalm 118; 1Corinthians 2, 6-10; Matthew 5, 17-37 or short (5, 20-22. 27-28. 33-37)</a:t>
            </a:r>
            <a:endParaRPr 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5517CFC1-D0FD-406B-B05D-5273075BE23C}"/>
              </a:ext>
            </a:extLst>
          </p:cNvPr>
          <p:cNvSpPr>
            <a:spLocks noGrp="1"/>
          </p:cNvSpPr>
          <p:nvPr>
            <p:ph sz="half" idx="1"/>
          </p:nvPr>
        </p:nvSpPr>
        <p:spPr>
          <a:xfrm>
            <a:off x="1063290" y="2590800"/>
            <a:ext cx="4745646" cy="2553833"/>
          </a:xfrm>
        </p:spPr>
        <p:txBody>
          <a:bodyPr>
            <a:noAutofit/>
          </a:bodyPr>
          <a:lstStyle/>
          <a:p>
            <a:pPr marL="45720" indent="0" algn="ctr">
              <a:lnSpc>
                <a:spcPct val="100000"/>
              </a:lnSpc>
              <a:buNone/>
            </a:pPr>
            <a:r>
              <a:rPr lang="en-US" sz="2400" b="1" dirty="0">
                <a:latin typeface="Arima Madurai" panose="00000500000000000000" pitchFamily="50" charset="0"/>
                <a:cs typeface="Arima Madurai" panose="00000500000000000000" pitchFamily="50" charset="0"/>
              </a:rPr>
              <a:t>Jesus says it is not enough to just follow the law, we must show love for God and others</a:t>
            </a:r>
            <a:r>
              <a:rPr lang="es-ES" sz="2400" b="1" dirty="0">
                <a:latin typeface="Arima Madurai" panose="00000500000000000000" pitchFamily="50" charset="0"/>
                <a:cs typeface="Arima Madurai" panose="00000500000000000000" pitchFamily="50" charset="0"/>
              </a:rPr>
              <a:t>.</a:t>
            </a:r>
            <a:endParaRPr lang="es-PE" sz="2400" b="1" dirty="0">
              <a:latin typeface="Arima Madurai" panose="00000500000000000000" pitchFamily="50" charset="0"/>
              <a:cs typeface="Arima Madurai" panose="00000500000000000000" pitchFamily="50" charset="0"/>
            </a:endParaRPr>
          </a:p>
        </p:txBody>
      </p:sp>
      <p:pic>
        <p:nvPicPr>
          <p:cNvPr id="3" name="Imagen 2">
            <a:extLst>
              <a:ext uri="{FF2B5EF4-FFF2-40B4-BE49-F238E27FC236}">
                <a16:creationId xmlns:a16="http://schemas.microsoft.com/office/drawing/2014/main" id="{43C0CD1B-1ECF-4CC9-BC59-C32FBFD25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9062" y="1701434"/>
            <a:ext cx="3772500" cy="40837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57469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0A04BA6-5A33-401C-B708-586BAC777C49}"/>
              </a:ext>
            </a:extLst>
          </p:cNvPr>
          <p:cNvSpPr>
            <a:spLocks noGrp="1"/>
          </p:cNvSpPr>
          <p:nvPr>
            <p:ph sz="half" idx="1"/>
          </p:nvPr>
        </p:nvSpPr>
        <p:spPr>
          <a:xfrm>
            <a:off x="0" y="2960483"/>
            <a:ext cx="12192000" cy="2500039"/>
          </a:xfrm>
        </p:spPr>
        <p:txBody>
          <a:bodyPr>
            <a:normAutofit/>
          </a:bodyPr>
          <a:lstStyle/>
          <a:p>
            <a:pPr marL="45720" indent="0" algn="ctr">
              <a:lnSpc>
                <a:spcPct val="100000"/>
              </a:lnSpc>
              <a:spcBef>
                <a:spcPts val="600"/>
              </a:spcBef>
              <a:buNone/>
            </a:pPr>
            <a:r>
              <a:rPr lang="en-US" sz="3200" b="1" dirty="0">
                <a:solidFill>
                  <a:srgbClr val="C00000"/>
                </a:solidFill>
                <a:latin typeface="Arima Madurai Black" panose="00000A00000000000000" pitchFamily="50" charset="0"/>
              </a:rPr>
              <a:t>Jesus gives examples. He says it’s not enough to not kill. </a:t>
            </a:r>
          </a:p>
          <a:p>
            <a:pPr marL="45720" indent="0" algn="ctr">
              <a:lnSpc>
                <a:spcPct val="100000"/>
              </a:lnSpc>
              <a:spcBef>
                <a:spcPts val="600"/>
              </a:spcBef>
              <a:buNone/>
            </a:pPr>
            <a:r>
              <a:rPr lang="en-US" sz="3200" b="1" dirty="0">
                <a:solidFill>
                  <a:srgbClr val="C00000"/>
                </a:solidFill>
                <a:latin typeface="Arima Madurai Black" panose="00000A00000000000000" pitchFamily="50" charset="0"/>
              </a:rPr>
              <a:t>What does Jesus say this commandment also requires from us</a:t>
            </a:r>
            <a:r>
              <a:rPr lang="es-ES" sz="3200" b="1" dirty="0">
                <a:solidFill>
                  <a:srgbClr val="C00000"/>
                </a:solidFill>
                <a:latin typeface="Arima Madurai Black" panose="00000A00000000000000" pitchFamily="50" charset="0"/>
              </a:rPr>
              <a:t>?</a:t>
            </a:r>
            <a:endParaRPr lang="es-PE" sz="3200" b="1" dirty="0">
              <a:solidFill>
                <a:srgbClr val="C00000"/>
              </a:solidFill>
              <a:latin typeface="Arima Madurai Black" panose="00000A00000000000000" pitchFamily="50" charset="0"/>
            </a:endParaRPr>
          </a:p>
        </p:txBody>
      </p:sp>
    </p:spTree>
    <p:extLst>
      <p:ext uri="{BB962C8B-B14F-4D97-AF65-F5344CB8AC3E}">
        <p14:creationId xmlns:p14="http://schemas.microsoft.com/office/powerpoint/2010/main" val="80745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5517CFC1-D0FD-406B-B05D-5273075BE23C}"/>
              </a:ext>
            </a:extLst>
          </p:cNvPr>
          <p:cNvSpPr>
            <a:spLocks noGrp="1"/>
          </p:cNvSpPr>
          <p:nvPr>
            <p:ph sz="half" idx="1"/>
          </p:nvPr>
        </p:nvSpPr>
        <p:spPr>
          <a:xfrm>
            <a:off x="7095067" y="2362104"/>
            <a:ext cx="3595555" cy="2015163"/>
          </a:xfrm>
        </p:spPr>
        <p:txBody>
          <a:bodyPr>
            <a:noAutofit/>
          </a:bodyPr>
          <a:lstStyle/>
          <a:p>
            <a:pPr marL="45720" indent="0" algn="ctr">
              <a:buNone/>
            </a:pPr>
            <a:r>
              <a:rPr lang="en-US" sz="2400" b="1" dirty="0">
                <a:latin typeface="Arima Madurai" panose="00000500000000000000" pitchFamily="50" charset="0"/>
                <a:cs typeface="Arima Madurai" panose="00000500000000000000" pitchFamily="50" charset="0"/>
              </a:rPr>
              <a:t>We should not become angry with each other; we should love one another and never injure, not even with mean words.</a:t>
            </a:r>
            <a:endParaRPr lang="es-ES" sz="2400" b="1" dirty="0">
              <a:latin typeface="Arima Madurai" panose="00000500000000000000" pitchFamily="50" charset="0"/>
              <a:cs typeface="Arima Madurai" panose="00000500000000000000" pitchFamily="50" charset="0"/>
            </a:endParaRPr>
          </a:p>
        </p:txBody>
      </p:sp>
      <p:pic>
        <p:nvPicPr>
          <p:cNvPr id="5" name="Imagen 4">
            <a:extLst>
              <a:ext uri="{FF2B5EF4-FFF2-40B4-BE49-F238E27FC236}">
                <a16:creationId xmlns:a16="http://schemas.microsoft.com/office/drawing/2014/main" id="{481CFA38-3AEC-4593-935B-743077A59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415" y="1611516"/>
            <a:ext cx="4063723" cy="39971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49604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0A04BA6-5A33-401C-B708-586BAC777C49}"/>
              </a:ext>
            </a:extLst>
          </p:cNvPr>
          <p:cNvSpPr>
            <a:spLocks noGrp="1"/>
          </p:cNvSpPr>
          <p:nvPr>
            <p:ph sz="half" idx="1"/>
          </p:nvPr>
        </p:nvSpPr>
        <p:spPr>
          <a:xfrm>
            <a:off x="0" y="2960483"/>
            <a:ext cx="12192000" cy="2500039"/>
          </a:xfrm>
        </p:spPr>
        <p:txBody>
          <a:bodyPr>
            <a:normAutofit/>
          </a:bodyPr>
          <a:lstStyle/>
          <a:p>
            <a:pPr marL="45720" indent="0" algn="ctr">
              <a:lnSpc>
                <a:spcPct val="100000"/>
              </a:lnSpc>
              <a:spcBef>
                <a:spcPts val="600"/>
              </a:spcBef>
              <a:buNone/>
            </a:pPr>
            <a:r>
              <a:rPr lang="en-US" sz="3200" b="1" dirty="0">
                <a:solidFill>
                  <a:srgbClr val="C00000"/>
                </a:solidFill>
                <a:latin typeface="Arima Madurai Black" panose="00000A00000000000000" pitchFamily="50" charset="0"/>
              </a:rPr>
              <a:t>Jesus also says it is not enough to not take a false oath. </a:t>
            </a:r>
          </a:p>
          <a:p>
            <a:pPr marL="45720" indent="0" algn="ctr">
              <a:lnSpc>
                <a:spcPct val="100000"/>
              </a:lnSpc>
              <a:spcBef>
                <a:spcPts val="600"/>
              </a:spcBef>
              <a:buNone/>
            </a:pPr>
            <a:r>
              <a:rPr lang="en-US" sz="3200" b="1" dirty="0">
                <a:solidFill>
                  <a:srgbClr val="C00000"/>
                </a:solidFill>
                <a:latin typeface="Arima Madurai Black" panose="00000A00000000000000" pitchFamily="50" charset="0"/>
              </a:rPr>
              <a:t>What must we do more?</a:t>
            </a:r>
            <a:endParaRPr lang="es-PE" sz="3200" b="1" dirty="0">
              <a:solidFill>
                <a:srgbClr val="C00000"/>
              </a:solidFill>
              <a:latin typeface="Arima Madurai Black" panose="00000A00000000000000" pitchFamily="50" charset="0"/>
            </a:endParaRPr>
          </a:p>
        </p:txBody>
      </p:sp>
    </p:spTree>
    <p:extLst>
      <p:ext uri="{BB962C8B-B14F-4D97-AF65-F5344CB8AC3E}">
        <p14:creationId xmlns:p14="http://schemas.microsoft.com/office/powerpoint/2010/main" val="2834310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5517CFC1-D0FD-406B-B05D-5273075BE23C}"/>
              </a:ext>
            </a:extLst>
          </p:cNvPr>
          <p:cNvSpPr>
            <a:spLocks noGrp="1"/>
          </p:cNvSpPr>
          <p:nvPr>
            <p:ph sz="half" idx="1"/>
          </p:nvPr>
        </p:nvSpPr>
        <p:spPr>
          <a:xfrm>
            <a:off x="5638801" y="2651731"/>
            <a:ext cx="5650536" cy="1996469"/>
          </a:xfrm>
        </p:spPr>
        <p:txBody>
          <a:bodyPr>
            <a:noAutofit/>
          </a:bodyPr>
          <a:lstStyle/>
          <a:p>
            <a:pPr marL="45720" indent="0" algn="ctr">
              <a:buNone/>
            </a:pPr>
            <a:r>
              <a:rPr lang="en-US" sz="2400" b="1" dirty="0">
                <a:latin typeface="Arima Madurai" panose="00000500000000000000" pitchFamily="50" charset="0"/>
                <a:cs typeface="Arima Madurai" panose="00000500000000000000" pitchFamily="50" charset="0"/>
              </a:rPr>
              <a:t>Never swear; always tell the truth, then everyone will believe your words the first time</a:t>
            </a:r>
            <a:r>
              <a:rPr lang="es-ES" sz="2400" b="1" dirty="0">
                <a:latin typeface="Arima Madurai" panose="00000500000000000000" pitchFamily="50" charset="0"/>
                <a:cs typeface="Arima Madurai" panose="00000500000000000000" pitchFamily="50" charset="0"/>
              </a:rPr>
              <a:t>.</a:t>
            </a:r>
          </a:p>
        </p:txBody>
      </p:sp>
      <p:pic>
        <p:nvPicPr>
          <p:cNvPr id="4098" name="Picture 2" descr="LIMPIOS DE CORAZON | Comunidad Tierra de Encuentro">
            <a:extLst>
              <a:ext uri="{FF2B5EF4-FFF2-40B4-BE49-F238E27FC236}">
                <a16:creationId xmlns:a16="http://schemas.microsoft.com/office/drawing/2014/main" id="{12D2917E-2D2F-4621-9041-0A04568C4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267" y="1795462"/>
            <a:ext cx="3810000" cy="32670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81233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0A04BA6-5A33-401C-B708-586BAC777C49}"/>
              </a:ext>
            </a:extLst>
          </p:cNvPr>
          <p:cNvSpPr>
            <a:spLocks noGrp="1"/>
          </p:cNvSpPr>
          <p:nvPr>
            <p:ph sz="half" idx="1"/>
          </p:nvPr>
        </p:nvSpPr>
        <p:spPr>
          <a:xfrm>
            <a:off x="1143000" y="2678514"/>
            <a:ext cx="4831267" cy="2500039"/>
          </a:xfrm>
        </p:spPr>
        <p:txBody>
          <a:bodyPr>
            <a:normAutofit lnSpcReduction="10000"/>
          </a:bodyPr>
          <a:lstStyle/>
          <a:p>
            <a:pPr marL="45720" indent="0" algn="ctr">
              <a:lnSpc>
                <a:spcPct val="150000"/>
              </a:lnSpc>
              <a:spcBef>
                <a:spcPts val="600"/>
              </a:spcBef>
              <a:buNone/>
            </a:pPr>
            <a:r>
              <a:rPr lang="es-ES" sz="2200" b="1" dirty="0">
                <a:solidFill>
                  <a:srgbClr val="C00000"/>
                </a:solidFill>
                <a:latin typeface="Arima Madurai Black" panose="00000A00000000000000" pitchFamily="50" charset="0"/>
                <a:cs typeface="Arima Madurai Black" panose="00000A00000000000000" pitchFamily="50" charset="0"/>
              </a:rPr>
              <a:t> </a:t>
            </a:r>
            <a:r>
              <a:rPr lang="en-US" sz="2200" b="1" dirty="0">
                <a:solidFill>
                  <a:srgbClr val="C00000"/>
                </a:solidFill>
                <a:latin typeface="Arima Madurai Black" panose="00000A00000000000000" pitchFamily="50" charset="0"/>
              </a:rPr>
              <a:t>In the same way, all the commandments must be fulfilled out of love for God and each other. This love will bring us to do more than just fulfill the law. </a:t>
            </a:r>
          </a:p>
          <a:p>
            <a:pPr marL="45720" indent="0" algn="ctr">
              <a:lnSpc>
                <a:spcPct val="150000"/>
              </a:lnSpc>
              <a:spcBef>
                <a:spcPts val="600"/>
              </a:spcBef>
              <a:buNone/>
            </a:pPr>
            <a:endParaRPr lang="es-PE" sz="2200" b="1" dirty="0">
              <a:solidFill>
                <a:srgbClr val="C00000"/>
              </a:solidFill>
              <a:latin typeface="Arima Madurai Black" panose="00000A00000000000000" pitchFamily="50" charset="0"/>
            </a:endParaRPr>
          </a:p>
        </p:txBody>
      </p:sp>
      <p:pic>
        <p:nvPicPr>
          <p:cNvPr id="4" name="Imagen 3">
            <a:extLst>
              <a:ext uri="{FF2B5EF4-FFF2-40B4-BE49-F238E27FC236}">
                <a16:creationId xmlns:a16="http://schemas.microsoft.com/office/drawing/2014/main" id="{9074A751-34A5-4C39-A855-C0DAA42410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7733" y="869131"/>
            <a:ext cx="5547734" cy="5119735"/>
          </a:xfrm>
          <a:prstGeom prst="rect">
            <a:avLst/>
          </a:prstGeom>
        </p:spPr>
      </p:pic>
    </p:spTree>
    <p:extLst>
      <p:ext uri="{BB962C8B-B14F-4D97-AF65-F5344CB8AC3E}">
        <p14:creationId xmlns:p14="http://schemas.microsoft.com/office/powerpoint/2010/main" val="3433474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742897"/>
            <a:ext cx="12191999"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8800" dirty="0">
                <a:ln w="0"/>
                <a:solidFill>
                  <a:srgbClr val="AB3C19"/>
                </a:solidFill>
                <a:effectLst>
                  <a:reflection blurRad="6350" stA="53000" endA="300" endPos="35500" dir="5400000" sy="-90000" algn="bl" rotWithShape="0"/>
                </a:effectLst>
                <a:latin typeface="Amaranth" panose="02000503050000020004" pitchFamily="50" charset="0"/>
              </a:rPr>
              <a:t>ACTIVITIES</a:t>
            </a:r>
          </a:p>
        </p:txBody>
      </p:sp>
    </p:spTree>
    <p:extLst>
      <p:ext uri="{BB962C8B-B14F-4D97-AF65-F5344CB8AC3E}">
        <p14:creationId xmlns:p14="http://schemas.microsoft.com/office/powerpoint/2010/main" val="41670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0A04BA6-5A33-401C-B708-586BAC777C49}"/>
              </a:ext>
            </a:extLst>
          </p:cNvPr>
          <p:cNvSpPr>
            <a:spLocks noGrp="1"/>
          </p:cNvSpPr>
          <p:nvPr>
            <p:ph sz="half" idx="1"/>
          </p:nvPr>
        </p:nvSpPr>
        <p:spPr>
          <a:xfrm>
            <a:off x="3669792" y="1976669"/>
            <a:ext cx="5535168" cy="3776262"/>
          </a:xfrm>
        </p:spPr>
        <p:txBody>
          <a:bodyPr>
            <a:normAutofit/>
          </a:bodyPr>
          <a:lstStyle/>
          <a:p>
            <a:pPr marL="45720" indent="0" algn="ctr">
              <a:lnSpc>
                <a:spcPct val="150000"/>
              </a:lnSpc>
              <a:spcBef>
                <a:spcPts val="600"/>
              </a:spcBef>
              <a:buNone/>
            </a:pPr>
            <a:r>
              <a:rPr lang="en-US" sz="2200" b="1" dirty="0">
                <a:solidFill>
                  <a:srgbClr val="C00000"/>
                </a:solidFill>
                <a:latin typeface="Arima Madurai Black" panose="00000A00000000000000" pitchFamily="50" charset="0"/>
              </a:rPr>
              <a:t> </a:t>
            </a:r>
            <a:endParaRPr lang="es-ES" sz="2200" b="1" dirty="0">
              <a:solidFill>
                <a:srgbClr val="C00000"/>
              </a:solidFill>
              <a:latin typeface="Arima Madurai Black" panose="00000A00000000000000" pitchFamily="50" charset="0"/>
            </a:endParaRPr>
          </a:p>
          <a:p>
            <a:pPr>
              <a:spcBef>
                <a:spcPts val="0"/>
              </a:spcBef>
            </a:pPr>
            <a:r>
              <a:rPr lang="en-US" sz="2200" b="1" dirty="0">
                <a:solidFill>
                  <a:srgbClr val="C00000"/>
                </a:solidFill>
                <a:latin typeface="Arima Madurai Black" panose="00000A00000000000000" pitchFamily="50" charset="0"/>
                <a:cs typeface="Arima Madurai Black" panose="00000A00000000000000" pitchFamily="50" charset="0"/>
              </a:rPr>
              <a:t>On the following page, u</a:t>
            </a:r>
            <a:r>
              <a:rPr lang="en-US" sz="2200" b="1" dirty="0">
                <a:solidFill>
                  <a:srgbClr val="C00000"/>
                </a:solidFill>
                <a:latin typeface="Arima Madurai Black" panose="00000A00000000000000" pitchFamily="50" charset="0"/>
              </a:rPr>
              <a:t>nderline the words that Jesus asks us to do. </a:t>
            </a:r>
          </a:p>
          <a:p>
            <a:pPr>
              <a:spcBef>
                <a:spcPts val="0"/>
              </a:spcBef>
            </a:pPr>
            <a:endParaRPr lang="en-US" sz="2200" b="1" dirty="0">
              <a:solidFill>
                <a:srgbClr val="C00000"/>
              </a:solidFill>
              <a:latin typeface="Arima Madurai Black" panose="00000A00000000000000" pitchFamily="50" charset="0"/>
            </a:endParaRPr>
          </a:p>
          <a:p>
            <a:pPr>
              <a:spcBef>
                <a:spcPts val="0"/>
              </a:spcBef>
            </a:pPr>
            <a:r>
              <a:rPr lang="en-US" sz="2200" b="1" dirty="0">
                <a:solidFill>
                  <a:srgbClr val="C00000"/>
                </a:solidFill>
                <a:latin typeface="Arima Madurai Black" panose="00000A00000000000000" pitchFamily="50" charset="0"/>
              </a:rPr>
              <a:t>Make the craft on the last page which highlights the love we must have for God and neighbor in fulfilling the commandments. </a:t>
            </a:r>
          </a:p>
          <a:p>
            <a:pPr>
              <a:spcBef>
                <a:spcPts val="0"/>
              </a:spcBef>
            </a:pPr>
            <a:endParaRPr lang="en-US" sz="2200" b="1" dirty="0">
              <a:solidFill>
                <a:srgbClr val="C00000"/>
              </a:solidFill>
              <a:latin typeface="Arima Madurai Black" panose="00000A00000000000000" pitchFamily="50" charset="0"/>
            </a:endParaRPr>
          </a:p>
          <a:p>
            <a:pPr>
              <a:spcBef>
                <a:spcPts val="0"/>
              </a:spcBef>
            </a:pPr>
            <a:r>
              <a:rPr lang="en-US" sz="2200" b="1" dirty="0">
                <a:solidFill>
                  <a:srgbClr val="C00000"/>
                </a:solidFill>
                <a:latin typeface="Arima Madurai Black" panose="00000A00000000000000" pitchFamily="50" charset="0"/>
              </a:rPr>
              <a:t>Talk about how we can love better with each commandment. </a:t>
            </a:r>
          </a:p>
          <a:p>
            <a:pPr marL="45720" indent="0" algn="ctr">
              <a:lnSpc>
                <a:spcPct val="150000"/>
              </a:lnSpc>
              <a:spcBef>
                <a:spcPts val="600"/>
              </a:spcBef>
              <a:buNone/>
            </a:pPr>
            <a:endParaRPr lang="es-PE" b="1" dirty="0">
              <a:solidFill>
                <a:srgbClr val="C00000"/>
              </a:solidFill>
              <a:latin typeface="Arima Madurai Black" panose="00000A00000000000000" pitchFamily="50" charset="0"/>
              <a:cs typeface="Arima Madurai Black" panose="00000A00000000000000" pitchFamily="50" charset="0"/>
            </a:endParaRPr>
          </a:p>
        </p:txBody>
      </p:sp>
    </p:spTree>
    <p:extLst>
      <p:ext uri="{BB962C8B-B14F-4D97-AF65-F5344CB8AC3E}">
        <p14:creationId xmlns:p14="http://schemas.microsoft.com/office/powerpoint/2010/main" val="4108119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054D88-B844-4783-9795-68E0A1815E1D}"/>
              </a:ext>
            </a:extLst>
          </p:cNvPr>
          <p:cNvSpPr>
            <a:spLocks noGrp="1"/>
          </p:cNvSpPr>
          <p:nvPr>
            <p:ph sz="half" idx="1"/>
          </p:nvPr>
        </p:nvSpPr>
        <p:spPr>
          <a:xfrm rot="21112247">
            <a:off x="1451795" y="1694905"/>
            <a:ext cx="2661248" cy="1087818"/>
          </a:xfr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marL="45720" indent="0" algn="ctr">
              <a:lnSpc>
                <a:spcPct val="110000"/>
              </a:lnSpc>
              <a:buNone/>
            </a:pPr>
            <a:r>
              <a:rPr lang="es-ES" sz="1400" b="1" dirty="0" err="1">
                <a:solidFill>
                  <a:schemeClr val="tx1"/>
                </a:solidFill>
                <a:latin typeface="Arima Madurai" panose="00000500000000000000" pitchFamily="50" charset="0"/>
                <a:cs typeface="Arima Madurai" panose="00000500000000000000" pitchFamily="50" charset="0"/>
              </a:rPr>
              <a:t>During</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the</a:t>
            </a:r>
            <a:r>
              <a:rPr lang="es-ES" sz="1400" b="1" dirty="0">
                <a:solidFill>
                  <a:schemeClr val="tx1"/>
                </a:solidFill>
                <a:latin typeface="Arima Madurai" panose="00000500000000000000" pitchFamily="50" charset="0"/>
                <a:cs typeface="Arima Madurai" panose="00000500000000000000" pitchFamily="50" charset="0"/>
              </a:rPr>
              <a:t> time </a:t>
            </a:r>
            <a:r>
              <a:rPr lang="es-ES" sz="1400" b="1" dirty="0" err="1">
                <a:solidFill>
                  <a:schemeClr val="tx1"/>
                </a:solidFill>
                <a:latin typeface="Arima Madurai" panose="00000500000000000000" pitchFamily="50" charset="0"/>
                <a:cs typeface="Arima Madurai" panose="00000500000000000000" pitchFamily="50" charset="0"/>
              </a:rPr>
              <a:t>of</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Jesus</a:t>
            </a:r>
            <a:r>
              <a:rPr lang="es-ES" sz="1400" b="1" dirty="0">
                <a:solidFill>
                  <a:schemeClr val="tx1"/>
                </a:solidFill>
                <a:latin typeface="Arima Madurai" panose="00000500000000000000" pitchFamily="50" charset="0"/>
                <a:cs typeface="Arima Madurai" panose="00000500000000000000" pitchFamily="50" charset="0"/>
              </a:rPr>
              <a:t>, a “Scribe” </a:t>
            </a:r>
            <a:r>
              <a:rPr lang="es-ES" sz="1400" b="1" dirty="0" err="1">
                <a:solidFill>
                  <a:schemeClr val="tx1"/>
                </a:solidFill>
                <a:latin typeface="Arima Madurai" panose="00000500000000000000" pitchFamily="50" charset="0"/>
                <a:cs typeface="Arima Madurai" panose="00000500000000000000" pitchFamily="50" charset="0"/>
              </a:rPr>
              <a:t>was</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someone</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instructed</a:t>
            </a:r>
            <a:r>
              <a:rPr lang="es-ES" sz="1400" b="1" dirty="0">
                <a:solidFill>
                  <a:schemeClr val="tx1"/>
                </a:solidFill>
                <a:latin typeface="Arima Madurai" panose="00000500000000000000" pitchFamily="50" charset="0"/>
                <a:cs typeface="Arima Madurai" panose="00000500000000000000" pitchFamily="50" charset="0"/>
              </a:rPr>
              <a:t> in </a:t>
            </a:r>
            <a:r>
              <a:rPr lang="es-ES" sz="1400" b="1" dirty="0" err="1">
                <a:solidFill>
                  <a:schemeClr val="tx1"/>
                </a:solidFill>
                <a:latin typeface="Arima Madurai" panose="00000500000000000000" pitchFamily="50" charset="0"/>
                <a:cs typeface="Arima Madurai" panose="00000500000000000000" pitchFamily="50" charset="0"/>
              </a:rPr>
              <a:t>the</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Law</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with</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all</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its</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traditions</a:t>
            </a:r>
            <a:r>
              <a:rPr lang="es-ES" sz="1400" b="1" dirty="0">
                <a:solidFill>
                  <a:schemeClr val="tx1"/>
                </a:solidFill>
                <a:latin typeface="Arima Madurai" panose="00000500000000000000" pitchFamily="50" charset="0"/>
                <a:cs typeface="Arima Madurai" panose="00000500000000000000" pitchFamily="50" charset="0"/>
              </a:rPr>
              <a:t> and </a:t>
            </a:r>
            <a:r>
              <a:rPr lang="es-ES" sz="1400" b="1" dirty="0" err="1">
                <a:solidFill>
                  <a:schemeClr val="tx1"/>
                </a:solidFill>
                <a:latin typeface="Arima Madurai" panose="00000500000000000000" pitchFamily="50" charset="0"/>
                <a:cs typeface="Arima Madurai" panose="00000500000000000000" pitchFamily="50" charset="0"/>
              </a:rPr>
              <a:t>additions</a:t>
            </a:r>
            <a:r>
              <a:rPr lang="es-ES" sz="1400" b="1" dirty="0">
                <a:solidFill>
                  <a:schemeClr val="tx1"/>
                </a:solidFill>
                <a:latin typeface="Arima Madurai" panose="00000500000000000000" pitchFamily="50" charset="0"/>
                <a:cs typeface="Arima Madurai" panose="00000500000000000000" pitchFamily="50" charset="0"/>
              </a:rPr>
              <a:t>. </a:t>
            </a:r>
            <a:endParaRPr lang="es-PE" sz="1400" b="1" dirty="0">
              <a:solidFill>
                <a:schemeClr val="tx1"/>
              </a:solidFill>
              <a:latin typeface="Arima Madurai" panose="00000500000000000000" pitchFamily="50" charset="0"/>
              <a:cs typeface="Arima Madurai" panose="00000500000000000000" pitchFamily="50" charset="0"/>
            </a:endParaRPr>
          </a:p>
        </p:txBody>
      </p:sp>
      <p:pic>
        <p:nvPicPr>
          <p:cNvPr id="7" name="Marcador de contenido 18">
            <a:extLst>
              <a:ext uri="{FF2B5EF4-FFF2-40B4-BE49-F238E27FC236}">
                <a16:creationId xmlns:a16="http://schemas.microsoft.com/office/drawing/2014/main" id="{C5D43D50-A39B-4FD4-93F1-6229A3870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068774" y="1381468"/>
            <a:ext cx="1529955" cy="1900565"/>
          </a:xfrm>
          <a:prstGeom prst="rect">
            <a:avLst/>
          </a:prstGeom>
        </p:spPr>
      </p:pic>
      <p:sp>
        <p:nvSpPr>
          <p:cNvPr id="8" name="Rectángulo 7">
            <a:extLst>
              <a:ext uri="{FF2B5EF4-FFF2-40B4-BE49-F238E27FC236}">
                <a16:creationId xmlns:a16="http://schemas.microsoft.com/office/drawing/2014/main" id="{4B929A4E-3297-47E6-A304-F311D8DE542E}"/>
              </a:ext>
            </a:extLst>
          </p:cNvPr>
          <p:cNvSpPr/>
          <p:nvPr/>
        </p:nvSpPr>
        <p:spPr>
          <a:xfrm>
            <a:off x="1600201" y="339254"/>
            <a:ext cx="10591799"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400" dirty="0">
                <a:ln w="0"/>
                <a:solidFill>
                  <a:srgbClr val="B41A1B"/>
                </a:solidFill>
                <a:effectLst>
                  <a:reflection blurRad="6350" stA="53000" endA="300" endPos="35500" dir="5400000" sy="-90000" algn="bl" rotWithShape="0"/>
                </a:effectLst>
                <a:latin typeface="Amaranth" panose="02000503050000020004" pitchFamily="50" charset="0"/>
              </a:rPr>
              <a:t>Who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were</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the</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scribes</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 and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the</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Pharisees</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a:t>
            </a:r>
          </a:p>
        </p:txBody>
      </p:sp>
      <p:sp>
        <p:nvSpPr>
          <p:cNvPr id="2" name="CuadroTexto 1">
            <a:extLst>
              <a:ext uri="{FF2B5EF4-FFF2-40B4-BE49-F238E27FC236}">
                <a16:creationId xmlns:a16="http://schemas.microsoft.com/office/drawing/2014/main" id="{914121F9-75A6-4F4D-B7F9-3744B1086156}"/>
              </a:ext>
            </a:extLst>
          </p:cNvPr>
          <p:cNvSpPr txBox="1"/>
          <p:nvPr/>
        </p:nvSpPr>
        <p:spPr>
          <a:xfrm rot="375337">
            <a:off x="7820554" y="1620905"/>
            <a:ext cx="3637182" cy="1600438"/>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ES" sz="1400" b="1" dirty="0" err="1">
                <a:solidFill>
                  <a:schemeClr val="tx1"/>
                </a:solidFill>
                <a:latin typeface="Arima Madurai" panose="00000500000000000000" pitchFamily="50" charset="0"/>
                <a:cs typeface="Arima Madurai" panose="00000500000000000000" pitchFamily="50" charset="0"/>
              </a:rPr>
              <a:t>Did</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you</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know</a:t>
            </a:r>
            <a:r>
              <a:rPr lang="es-ES" sz="1400" b="1" dirty="0">
                <a:solidFill>
                  <a:schemeClr val="tx1"/>
                </a:solidFill>
                <a:latin typeface="Arima Madurai" panose="00000500000000000000" pitchFamily="50" charset="0"/>
                <a:cs typeface="Arima Madurai" panose="00000500000000000000" pitchFamily="50" charset="0"/>
              </a:rPr>
              <a:t>?</a:t>
            </a:r>
          </a:p>
          <a:p>
            <a:r>
              <a:rPr lang="es-ES" sz="1400" b="1" dirty="0" err="1">
                <a:solidFill>
                  <a:schemeClr val="tx1"/>
                </a:solidFill>
                <a:latin typeface="Arima Madurai" panose="00000500000000000000" pitchFamily="50" charset="0"/>
                <a:cs typeface="Arima Madurai" panose="00000500000000000000" pitchFamily="50" charset="0"/>
              </a:rPr>
              <a:t>The</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Pharisees</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thought</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they</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were</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perfect</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because</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they</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followed</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the</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Law</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perfectly</a:t>
            </a:r>
            <a:r>
              <a:rPr lang="es-ES" sz="1400" b="1" dirty="0">
                <a:solidFill>
                  <a:schemeClr val="tx1"/>
                </a:solidFill>
                <a:latin typeface="Arima Madurai" panose="00000500000000000000" pitchFamily="50" charset="0"/>
                <a:cs typeface="Arima Madurai" panose="00000500000000000000" pitchFamily="50" charset="0"/>
              </a:rPr>
              <a:t> and </a:t>
            </a:r>
            <a:r>
              <a:rPr lang="es-ES" sz="1400" b="1" dirty="0" err="1">
                <a:solidFill>
                  <a:schemeClr val="tx1"/>
                </a:solidFill>
                <a:latin typeface="Arima Madurai" panose="00000500000000000000" pitchFamily="50" charset="0"/>
                <a:cs typeface="Arima Madurai" panose="00000500000000000000" pitchFamily="50" charset="0"/>
              </a:rPr>
              <a:t>looked</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down</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upon</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those</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that</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did</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not</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know</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or</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practice</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the</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Law</a:t>
            </a:r>
            <a:r>
              <a:rPr lang="es-ES" sz="1400" b="1" dirty="0">
                <a:solidFill>
                  <a:schemeClr val="tx1"/>
                </a:solidFill>
                <a:latin typeface="Arima Madurai" panose="00000500000000000000" pitchFamily="50" charset="0"/>
                <a:cs typeface="Arima Madurai" panose="00000500000000000000" pitchFamily="50" charset="0"/>
              </a:rPr>
              <a:t>. As a </a:t>
            </a:r>
            <a:r>
              <a:rPr lang="es-ES" sz="1400" b="1" dirty="0" err="1">
                <a:solidFill>
                  <a:schemeClr val="tx1"/>
                </a:solidFill>
                <a:latin typeface="Arima Madurai" panose="00000500000000000000" pitchFamily="50" charset="0"/>
                <a:cs typeface="Arima Madurai" panose="00000500000000000000" pitchFamily="50" charset="0"/>
              </a:rPr>
              <a:t>result</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they</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suffered</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from</a:t>
            </a:r>
            <a:r>
              <a:rPr lang="es-ES" sz="1400" b="1" dirty="0">
                <a:solidFill>
                  <a:schemeClr val="tx1"/>
                </a:solidFill>
                <a:latin typeface="Arima Madurai" panose="00000500000000000000" pitchFamily="50" charset="0"/>
                <a:cs typeface="Arima Madurai" panose="00000500000000000000" pitchFamily="50" charset="0"/>
              </a:rPr>
              <a:t> extreme </a:t>
            </a:r>
            <a:r>
              <a:rPr lang="es-ES" sz="1400" b="1" dirty="0" err="1">
                <a:solidFill>
                  <a:schemeClr val="tx1"/>
                </a:solidFill>
                <a:latin typeface="Arima Madurai" panose="00000500000000000000" pitchFamily="50" charset="0"/>
                <a:cs typeface="Arima Madurai" panose="00000500000000000000" pitchFamily="50" charset="0"/>
              </a:rPr>
              <a:t>pride</a:t>
            </a:r>
            <a:r>
              <a:rPr lang="es-ES" sz="1400" b="1" dirty="0">
                <a:solidFill>
                  <a:schemeClr val="tx1"/>
                </a:solidFill>
                <a:latin typeface="Arima Madurai" panose="00000500000000000000" pitchFamily="50" charset="0"/>
                <a:cs typeface="Arima Madurai" panose="00000500000000000000" pitchFamily="50" charset="0"/>
              </a:rPr>
              <a:t> and </a:t>
            </a:r>
            <a:r>
              <a:rPr lang="es-ES" sz="1400" b="1" dirty="0" err="1">
                <a:solidFill>
                  <a:schemeClr val="tx1"/>
                </a:solidFill>
                <a:latin typeface="Arima Madurai" panose="00000500000000000000" pitchFamily="50" charset="0"/>
                <a:cs typeface="Arima Madurai" panose="00000500000000000000" pitchFamily="50" charset="0"/>
              </a:rPr>
              <a:t>did</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not</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recognize</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Jesus</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of</a:t>
            </a:r>
            <a:r>
              <a:rPr lang="es-ES" sz="1400" b="1" dirty="0">
                <a:solidFill>
                  <a:schemeClr val="tx1"/>
                </a:solidFill>
                <a:latin typeface="Arima Madurai" panose="00000500000000000000" pitchFamily="50" charset="0"/>
                <a:cs typeface="Arima Madurai" panose="00000500000000000000" pitchFamily="50" charset="0"/>
              </a:rPr>
              <a:t> Nazareth as </a:t>
            </a:r>
            <a:r>
              <a:rPr lang="es-ES" sz="1400" b="1" dirty="0" err="1">
                <a:solidFill>
                  <a:schemeClr val="tx1"/>
                </a:solidFill>
                <a:latin typeface="Arima Madurai" panose="00000500000000000000" pitchFamily="50" charset="0"/>
                <a:cs typeface="Arima Madurai" panose="00000500000000000000" pitchFamily="50" charset="0"/>
              </a:rPr>
              <a:t>the</a:t>
            </a:r>
            <a:r>
              <a:rPr lang="es-ES" sz="1400" b="1" dirty="0">
                <a:solidFill>
                  <a:schemeClr val="tx1"/>
                </a:solidFill>
                <a:latin typeface="Arima Madurai" panose="00000500000000000000" pitchFamily="50" charset="0"/>
                <a:cs typeface="Arima Madurai" panose="00000500000000000000" pitchFamily="50" charset="0"/>
              </a:rPr>
              <a:t> Son </a:t>
            </a:r>
            <a:r>
              <a:rPr lang="es-ES" sz="1400" b="1" dirty="0" err="1">
                <a:solidFill>
                  <a:schemeClr val="tx1"/>
                </a:solidFill>
                <a:latin typeface="Arima Madurai" panose="00000500000000000000" pitchFamily="50" charset="0"/>
                <a:cs typeface="Arima Madurai" panose="00000500000000000000" pitchFamily="50" charset="0"/>
              </a:rPr>
              <a:t>of</a:t>
            </a:r>
            <a:r>
              <a:rPr lang="es-ES" sz="1400" b="1" dirty="0">
                <a:solidFill>
                  <a:schemeClr val="tx1"/>
                </a:solidFill>
                <a:latin typeface="Arima Madurai" panose="00000500000000000000" pitchFamily="50" charset="0"/>
                <a:cs typeface="Arima Madurai" panose="00000500000000000000" pitchFamily="50" charset="0"/>
              </a:rPr>
              <a:t> </a:t>
            </a:r>
            <a:r>
              <a:rPr lang="es-ES" sz="1400" b="1" dirty="0" err="1">
                <a:solidFill>
                  <a:schemeClr val="tx1"/>
                </a:solidFill>
                <a:latin typeface="Arima Madurai" panose="00000500000000000000" pitchFamily="50" charset="0"/>
                <a:cs typeface="Arima Madurai" panose="00000500000000000000" pitchFamily="50" charset="0"/>
              </a:rPr>
              <a:t>God</a:t>
            </a:r>
            <a:r>
              <a:rPr lang="es-ES" sz="1400" b="1" dirty="0">
                <a:solidFill>
                  <a:schemeClr val="tx1"/>
                </a:solidFill>
                <a:latin typeface="Arima Madurai" panose="00000500000000000000" pitchFamily="50" charset="0"/>
                <a:cs typeface="Arima Madurai" panose="00000500000000000000" pitchFamily="50" charset="0"/>
              </a:rPr>
              <a:t>.</a:t>
            </a:r>
            <a:endParaRPr lang="es-PE" sz="1400" b="1" dirty="0">
              <a:solidFill>
                <a:schemeClr val="tx1"/>
              </a:solidFill>
              <a:latin typeface="Arima Madurai" panose="00000500000000000000" pitchFamily="50" charset="0"/>
              <a:cs typeface="Arima Madurai" panose="00000500000000000000" pitchFamily="50" charset="0"/>
            </a:endParaRPr>
          </a:p>
        </p:txBody>
      </p:sp>
      <p:sp>
        <p:nvSpPr>
          <p:cNvPr id="4" name="CuadroTexto 3">
            <a:extLst>
              <a:ext uri="{FF2B5EF4-FFF2-40B4-BE49-F238E27FC236}">
                <a16:creationId xmlns:a16="http://schemas.microsoft.com/office/drawing/2014/main" id="{BCDAFC4E-E668-4D37-AA46-9DB6F95A5F9B}"/>
              </a:ext>
            </a:extLst>
          </p:cNvPr>
          <p:cNvSpPr txBox="1"/>
          <p:nvPr/>
        </p:nvSpPr>
        <p:spPr>
          <a:xfrm>
            <a:off x="2782419" y="3689766"/>
            <a:ext cx="8529637" cy="73866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b="1" dirty="0">
                <a:solidFill>
                  <a:schemeClr val="tx1"/>
                </a:solidFill>
                <a:latin typeface="Arima Madurai" panose="00000500000000000000" pitchFamily="50" charset="0"/>
                <a:cs typeface="Arima Madurai" panose="00000500000000000000" pitchFamily="50" charset="0"/>
              </a:rPr>
              <a:t>Jesus says:</a:t>
            </a:r>
          </a:p>
          <a:p>
            <a:r>
              <a:rPr lang="en-US" sz="1400" b="1" dirty="0">
                <a:solidFill>
                  <a:schemeClr val="tx1"/>
                </a:solidFill>
                <a:latin typeface="Arima Madurai" panose="00000500000000000000" pitchFamily="50" charset="0"/>
                <a:cs typeface="Arima Madurai" panose="00000500000000000000" pitchFamily="50" charset="0"/>
              </a:rPr>
              <a:t>I tell you, unless your righteousness surpasses that of the scribes and Pharisees, you will not enter the kingdom of heaven.</a:t>
            </a:r>
          </a:p>
        </p:txBody>
      </p:sp>
      <p:pic>
        <p:nvPicPr>
          <p:cNvPr id="2050" name="Picture 2" descr="Lectio Divina con el evangelio del Domingo III del Tiempo Ordinario ·  Dibujos de Fano para colorear · Diócesis de Málaga : Portal de la Iglesia  Católica de Málaga">
            <a:extLst>
              <a:ext uri="{FF2B5EF4-FFF2-40B4-BE49-F238E27FC236}">
                <a16:creationId xmlns:a16="http://schemas.microsoft.com/office/drawing/2014/main" id="{C9810E88-45C1-470E-8A35-869CCA4B675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109" t="17627" r="25450" b="27655"/>
          <a:stretch/>
        </p:blipFill>
        <p:spPr bwMode="auto">
          <a:xfrm>
            <a:off x="546446" y="3039393"/>
            <a:ext cx="1777068" cy="14532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8101AAC1-4F3C-49E9-B6D2-CF9B4671EA2E}"/>
              </a:ext>
            </a:extLst>
          </p:cNvPr>
          <p:cNvSpPr txBox="1"/>
          <p:nvPr/>
        </p:nvSpPr>
        <p:spPr>
          <a:xfrm>
            <a:off x="546446" y="4896114"/>
            <a:ext cx="7896208" cy="1815882"/>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s-ES" sz="1600" b="1" dirty="0" err="1">
                <a:solidFill>
                  <a:schemeClr val="tx1"/>
                </a:solidFill>
                <a:latin typeface="Arima Madurai" panose="00000500000000000000" pitchFamily="50" charset="0"/>
                <a:cs typeface="Arima Madurai" panose="00000500000000000000" pitchFamily="50" charset="0"/>
              </a:rPr>
              <a:t>Read</a:t>
            </a:r>
            <a:r>
              <a:rPr lang="es-ES" sz="1600" b="1" dirty="0">
                <a:solidFill>
                  <a:schemeClr val="tx1"/>
                </a:solidFill>
                <a:latin typeface="Arima Madurai" panose="00000500000000000000" pitchFamily="50" charset="0"/>
                <a:cs typeface="Arima Madurai" panose="00000500000000000000" pitchFamily="50" charset="0"/>
              </a:rPr>
              <a:t> and </a:t>
            </a:r>
            <a:r>
              <a:rPr lang="es-ES" sz="1600" b="1" dirty="0" err="1">
                <a:solidFill>
                  <a:schemeClr val="tx1"/>
                </a:solidFill>
                <a:latin typeface="Arima Madurai" panose="00000500000000000000" pitchFamily="50" charset="0"/>
                <a:cs typeface="Arima Madurai" panose="00000500000000000000" pitchFamily="50" charset="0"/>
              </a:rPr>
              <a:t>underline</a:t>
            </a:r>
            <a:r>
              <a:rPr lang="es-ES" sz="1600" b="1" dirty="0">
                <a:solidFill>
                  <a:schemeClr val="tx1"/>
                </a:solidFill>
                <a:latin typeface="Arima Madurai" panose="00000500000000000000" pitchFamily="50" charset="0"/>
                <a:cs typeface="Arima Madurai" panose="00000500000000000000" pitchFamily="50" charset="0"/>
              </a:rPr>
              <a:t> </a:t>
            </a:r>
            <a:r>
              <a:rPr lang="es-ES" sz="1600" b="1" dirty="0" err="1">
                <a:solidFill>
                  <a:schemeClr val="tx1"/>
                </a:solidFill>
                <a:latin typeface="Arima Madurai" panose="00000500000000000000" pitchFamily="50" charset="0"/>
                <a:cs typeface="Arima Madurai" panose="00000500000000000000" pitchFamily="50" charset="0"/>
              </a:rPr>
              <a:t>what</a:t>
            </a:r>
            <a:r>
              <a:rPr lang="es-ES" sz="1600" b="1" dirty="0">
                <a:solidFill>
                  <a:schemeClr val="tx1"/>
                </a:solidFill>
                <a:latin typeface="Arima Madurai" panose="00000500000000000000" pitchFamily="50" charset="0"/>
                <a:cs typeface="Arima Madurai" panose="00000500000000000000" pitchFamily="50" charset="0"/>
              </a:rPr>
              <a:t> </a:t>
            </a:r>
            <a:r>
              <a:rPr lang="es-ES" sz="1600" b="1" dirty="0" err="1">
                <a:solidFill>
                  <a:schemeClr val="tx1"/>
                </a:solidFill>
                <a:latin typeface="Arima Madurai" panose="00000500000000000000" pitchFamily="50" charset="0"/>
                <a:cs typeface="Arima Madurai" panose="00000500000000000000" pitchFamily="50" charset="0"/>
              </a:rPr>
              <a:t>Jesus</a:t>
            </a:r>
            <a:r>
              <a:rPr lang="es-ES" sz="1600" b="1" dirty="0">
                <a:solidFill>
                  <a:schemeClr val="tx1"/>
                </a:solidFill>
                <a:latin typeface="Arima Madurai" panose="00000500000000000000" pitchFamily="50" charset="0"/>
                <a:cs typeface="Arima Madurai" panose="00000500000000000000" pitchFamily="50" charset="0"/>
              </a:rPr>
              <a:t> </a:t>
            </a:r>
            <a:r>
              <a:rPr lang="es-ES" sz="1600" b="1" dirty="0" err="1">
                <a:solidFill>
                  <a:schemeClr val="tx1"/>
                </a:solidFill>
                <a:latin typeface="Arima Madurai" panose="00000500000000000000" pitchFamily="50" charset="0"/>
                <a:cs typeface="Arima Madurai" panose="00000500000000000000" pitchFamily="50" charset="0"/>
              </a:rPr>
              <a:t>wants</a:t>
            </a:r>
            <a:r>
              <a:rPr lang="es-ES" sz="1600" b="1" dirty="0">
                <a:solidFill>
                  <a:schemeClr val="tx1"/>
                </a:solidFill>
                <a:latin typeface="Arima Madurai" panose="00000500000000000000" pitchFamily="50" charset="0"/>
                <a:cs typeface="Arima Madurai" panose="00000500000000000000" pitchFamily="50" charset="0"/>
              </a:rPr>
              <a:t> </a:t>
            </a:r>
            <a:r>
              <a:rPr lang="es-ES" sz="1600" b="1" dirty="0" err="1">
                <a:solidFill>
                  <a:schemeClr val="tx1"/>
                </a:solidFill>
                <a:latin typeface="Arima Madurai" panose="00000500000000000000" pitchFamily="50" charset="0"/>
                <a:cs typeface="Arima Madurai" panose="00000500000000000000" pitchFamily="50" charset="0"/>
              </a:rPr>
              <a:t>us</a:t>
            </a:r>
            <a:r>
              <a:rPr lang="es-ES" sz="1600" b="1" dirty="0">
                <a:solidFill>
                  <a:schemeClr val="tx1"/>
                </a:solidFill>
                <a:latin typeface="Arima Madurai" panose="00000500000000000000" pitchFamily="50" charset="0"/>
                <a:cs typeface="Arima Madurai" panose="00000500000000000000" pitchFamily="50" charset="0"/>
              </a:rPr>
              <a:t> </a:t>
            </a:r>
            <a:r>
              <a:rPr lang="es-ES" sz="1600" b="1" dirty="0" err="1">
                <a:solidFill>
                  <a:schemeClr val="tx1"/>
                </a:solidFill>
                <a:latin typeface="Arima Madurai" panose="00000500000000000000" pitchFamily="50" charset="0"/>
                <a:cs typeface="Arima Madurai" panose="00000500000000000000" pitchFamily="50" charset="0"/>
              </a:rPr>
              <a:t>to</a:t>
            </a:r>
            <a:r>
              <a:rPr lang="es-ES" sz="1600" b="1" dirty="0">
                <a:solidFill>
                  <a:schemeClr val="tx1"/>
                </a:solidFill>
                <a:latin typeface="Arima Madurai" panose="00000500000000000000" pitchFamily="50" charset="0"/>
                <a:cs typeface="Arima Madurai" panose="00000500000000000000" pitchFamily="50" charset="0"/>
              </a:rPr>
              <a:t> do:</a:t>
            </a:r>
          </a:p>
          <a:p>
            <a:pPr marL="628650" lvl="1" indent="-171450">
              <a:buClr>
                <a:srgbClr val="FF0000"/>
              </a:buClr>
              <a:buFont typeface="Webdings" panose="05030102010509060703" pitchFamily="18" charset="2"/>
              <a:buChar char=""/>
            </a:pPr>
            <a:r>
              <a:rPr lang="en-US" sz="1600" b="1" dirty="0">
                <a:solidFill>
                  <a:schemeClr val="tx1"/>
                </a:solidFill>
                <a:latin typeface="Arima Madurai" panose="00000500000000000000" pitchFamily="50" charset="0"/>
                <a:cs typeface="Arima Madurai" panose="00000500000000000000" pitchFamily="50" charset="0"/>
              </a:rPr>
              <a:t>You shall not kill; and whoever kills will be liable to judgment. </a:t>
            </a:r>
          </a:p>
          <a:p>
            <a:pPr marL="628650" lvl="1" indent="-171450">
              <a:buClr>
                <a:srgbClr val="FF0000"/>
              </a:buClr>
              <a:buFont typeface="Webdings" panose="05030102010509060703" pitchFamily="18" charset="2"/>
              <a:buChar char=""/>
            </a:pPr>
            <a:r>
              <a:rPr lang="en-US" sz="1600" b="1" dirty="0">
                <a:solidFill>
                  <a:schemeClr val="tx1"/>
                </a:solidFill>
                <a:latin typeface="Arima Madurai" panose="00000500000000000000" pitchFamily="50" charset="0"/>
                <a:cs typeface="Arima Madurai" panose="00000500000000000000" pitchFamily="50" charset="0"/>
              </a:rPr>
              <a:t>Whoever is angry with his brother will be liable to judgment.</a:t>
            </a:r>
            <a:endParaRPr lang="es-ES" sz="1600" b="1" dirty="0">
              <a:solidFill>
                <a:schemeClr val="tx1"/>
              </a:solidFill>
              <a:latin typeface="Arima Madurai" panose="00000500000000000000" pitchFamily="50" charset="0"/>
              <a:cs typeface="Arima Madurai" panose="00000500000000000000" pitchFamily="50" charset="0"/>
            </a:endParaRPr>
          </a:p>
          <a:p>
            <a:pPr marL="628650" lvl="1" indent="-171450">
              <a:buClr>
                <a:srgbClr val="FF0000"/>
              </a:buClr>
              <a:buFont typeface="Webdings" panose="05030102010509060703" pitchFamily="18" charset="2"/>
              <a:buChar char=""/>
            </a:pPr>
            <a:r>
              <a:rPr lang="es-ES" sz="1600" b="1" dirty="0">
                <a:solidFill>
                  <a:schemeClr val="tx1"/>
                </a:solidFill>
                <a:latin typeface="Arima Madurai" panose="00000500000000000000" pitchFamily="50" charset="0"/>
                <a:cs typeface="Arima Madurai" panose="00000500000000000000" pitchFamily="50" charset="0"/>
              </a:rPr>
              <a:t>Do </a:t>
            </a:r>
            <a:r>
              <a:rPr lang="es-ES" sz="1600" b="1" dirty="0" err="1">
                <a:solidFill>
                  <a:schemeClr val="tx1"/>
                </a:solidFill>
                <a:latin typeface="Arima Madurai" panose="00000500000000000000" pitchFamily="50" charset="0"/>
                <a:cs typeface="Arima Madurai" panose="00000500000000000000" pitchFamily="50" charset="0"/>
              </a:rPr>
              <a:t>not</a:t>
            </a:r>
            <a:r>
              <a:rPr lang="es-ES" sz="1600" b="1" dirty="0">
                <a:solidFill>
                  <a:schemeClr val="tx1"/>
                </a:solidFill>
                <a:latin typeface="Arima Madurai" panose="00000500000000000000" pitchFamily="50" charset="0"/>
                <a:cs typeface="Arima Madurai" panose="00000500000000000000" pitchFamily="50" charset="0"/>
              </a:rPr>
              <a:t> </a:t>
            </a:r>
            <a:r>
              <a:rPr lang="es-ES" sz="1600" b="1" dirty="0" err="1">
                <a:solidFill>
                  <a:schemeClr val="tx1"/>
                </a:solidFill>
                <a:latin typeface="Arima Madurai" panose="00000500000000000000" pitchFamily="50" charset="0"/>
                <a:cs typeface="Arima Madurai" panose="00000500000000000000" pitchFamily="50" charset="0"/>
              </a:rPr>
              <a:t>take</a:t>
            </a:r>
            <a:r>
              <a:rPr lang="es-ES" sz="1600" b="1" dirty="0">
                <a:solidFill>
                  <a:schemeClr val="tx1"/>
                </a:solidFill>
                <a:latin typeface="Arima Madurai" panose="00000500000000000000" pitchFamily="50" charset="0"/>
                <a:cs typeface="Arima Madurai" panose="00000500000000000000" pitchFamily="50" charset="0"/>
              </a:rPr>
              <a:t> a false </a:t>
            </a:r>
            <a:r>
              <a:rPr lang="es-ES" sz="1600" b="1" dirty="0" err="1">
                <a:solidFill>
                  <a:schemeClr val="tx1"/>
                </a:solidFill>
                <a:latin typeface="Arima Madurai" panose="00000500000000000000" pitchFamily="50" charset="0"/>
                <a:cs typeface="Arima Madurai" panose="00000500000000000000" pitchFamily="50" charset="0"/>
              </a:rPr>
              <a:t>oath</a:t>
            </a:r>
            <a:r>
              <a:rPr lang="es-ES" sz="1600" b="1" dirty="0">
                <a:solidFill>
                  <a:schemeClr val="tx1"/>
                </a:solidFill>
                <a:latin typeface="Arima Madurai" panose="00000500000000000000" pitchFamily="50" charset="0"/>
                <a:cs typeface="Arima Madurai" panose="00000500000000000000" pitchFamily="50" charset="0"/>
              </a:rPr>
              <a:t>.</a:t>
            </a:r>
          </a:p>
          <a:p>
            <a:pPr marL="628650" lvl="1" indent="-171450">
              <a:buClr>
                <a:srgbClr val="FF0000"/>
              </a:buClr>
              <a:buFont typeface="Webdings" panose="05030102010509060703" pitchFamily="18" charset="2"/>
              <a:buChar char=""/>
            </a:pPr>
            <a:r>
              <a:rPr lang="es-ES" sz="1600" b="1" dirty="0">
                <a:solidFill>
                  <a:schemeClr val="tx1"/>
                </a:solidFill>
                <a:latin typeface="Arima Madurai" panose="00000500000000000000" pitchFamily="50" charset="0"/>
                <a:cs typeface="Arima Madurai" panose="00000500000000000000" pitchFamily="50" charset="0"/>
              </a:rPr>
              <a:t>Do </a:t>
            </a:r>
            <a:r>
              <a:rPr lang="es-ES" sz="1600" b="1" dirty="0" err="1">
                <a:solidFill>
                  <a:schemeClr val="tx1"/>
                </a:solidFill>
                <a:latin typeface="Arima Madurai" panose="00000500000000000000" pitchFamily="50" charset="0"/>
                <a:cs typeface="Arima Madurai" panose="00000500000000000000" pitchFamily="50" charset="0"/>
              </a:rPr>
              <a:t>not</a:t>
            </a:r>
            <a:r>
              <a:rPr lang="es-ES" sz="1600" b="1" dirty="0">
                <a:solidFill>
                  <a:schemeClr val="tx1"/>
                </a:solidFill>
                <a:latin typeface="Arima Madurai" panose="00000500000000000000" pitchFamily="50" charset="0"/>
                <a:cs typeface="Arima Madurai" panose="00000500000000000000" pitchFamily="50" charset="0"/>
              </a:rPr>
              <a:t> </a:t>
            </a:r>
            <a:r>
              <a:rPr lang="es-ES" sz="1600" b="1" dirty="0" err="1">
                <a:solidFill>
                  <a:schemeClr val="tx1"/>
                </a:solidFill>
                <a:latin typeface="Arima Madurai" panose="00000500000000000000" pitchFamily="50" charset="0"/>
                <a:cs typeface="Arima Madurai" panose="00000500000000000000" pitchFamily="50" charset="0"/>
              </a:rPr>
              <a:t>swear</a:t>
            </a:r>
            <a:r>
              <a:rPr lang="es-ES" sz="1600" b="1" dirty="0">
                <a:solidFill>
                  <a:schemeClr val="tx1"/>
                </a:solidFill>
                <a:latin typeface="Arima Madurai" panose="00000500000000000000" pitchFamily="50" charset="0"/>
                <a:cs typeface="Arima Madurai" panose="00000500000000000000" pitchFamily="50" charset="0"/>
              </a:rPr>
              <a:t> at </a:t>
            </a:r>
            <a:r>
              <a:rPr lang="es-ES" sz="1600" b="1" dirty="0" err="1">
                <a:solidFill>
                  <a:schemeClr val="tx1"/>
                </a:solidFill>
                <a:latin typeface="Arima Madurai" panose="00000500000000000000" pitchFamily="50" charset="0"/>
                <a:cs typeface="Arima Madurai" panose="00000500000000000000" pitchFamily="50" charset="0"/>
              </a:rPr>
              <a:t>all</a:t>
            </a:r>
            <a:r>
              <a:rPr lang="es-ES" sz="1600" b="1" dirty="0">
                <a:solidFill>
                  <a:schemeClr val="tx1"/>
                </a:solidFill>
                <a:latin typeface="Arima Madurai" panose="00000500000000000000" pitchFamily="50" charset="0"/>
                <a:cs typeface="Arima Madurai" panose="00000500000000000000" pitchFamily="50" charset="0"/>
              </a:rPr>
              <a:t>.</a:t>
            </a:r>
          </a:p>
          <a:p>
            <a:pPr marL="628650" lvl="1" indent="-171450">
              <a:buClr>
                <a:srgbClr val="FF0000"/>
              </a:buClr>
              <a:buFont typeface="Webdings" panose="05030102010509060703" pitchFamily="18" charset="2"/>
              <a:buChar char=""/>
            </a:pPr>
            <a:r>
              <a:rPr lang="en-US" sz="1600" b="1" dirty="0">
                <a:solidFill>
                  <a:schemeClr val="tx1"/>
                </a:solidFill>
                <a:latin typeface="Arima Madurai" panose="00000500000000000000" pitchFamily="50" charset="0"/>
                <a:cs typeface="Arima Madurai" panose="00000500000000000000" pitchFamily="50" charset="0"/>
              </a:rPr>
              <a:t>Unless your righteousness surpasses that of the scribes and Pharisees, you will not enter the kingdom of heaven.</a:t>
            </a:r>
            <a:endParaRPr lang="es-PE" sz="1600" b="1" dirty="0">
              <a:solidFill>
                <a:schemeClr val="tx1"/>
              </a:solidFill>
              <a:latin typeface="Arima Madurai" panose="00000500000000000000" pitchFamily="50" charset="0"/>
              <a:cs typeface="Arima Madurai" panose="00000500000000000000" pitchFamily="50" charset="0"/>
            </a:endParaRPr>
          </a:p>
        </p:txBody>
      </p:sp>
      <p:pic>
        <p:nvPicPr>
          <p:cNvPr id="2052" name="Picture 4" descr="Corazones en red » Domingo III de Pascua">
            <a:extLst>
              <a:ext uri="{FF2B5EF4-FFF2-40B4-BE49-F238E27FC236}">
                <a16:creationId xmlns:a16="http://schemas.microsoft.com/office/drawing/2014/main" id="{37B532B6-E01F-418A-97AF-ABDC73C9552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856" t="6407" r="11940" b="47857"/>
          <a:stretch/>
        </p:blipFill>
        <p:spPr bwMode="auto">
          <a:xfrm>
            <a:off x="9339797" y="5025329"/>
            <a:ext cx="2305757" cy="16614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C93EE962-FBAC-F969-48F2-24A250F1A672}"/>
              </a:ext>
            </a:extLst>
          </p:cNvPr>
          <p:cNvCxnSpPr/>
          <p:nvPr/>
        </p:nvCxnSpPr>
        <p:spPr>
          <a:xfrm>
            <a:off x="2037764" y="5431513"/>
            <a:ext cx="571500" cy="0"/>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F9235446-350C-848A-5E4A-81555557793E}"/>
              </a:ext>
            </a:extLst>
          </p:cNvPr>
          <p:cNvCxnSpPr/>
          <p:nvPr/>
        </p:nvCxnSpPr>
        <p:spPr>
          <a:xfrm>
            <a:off x="2210919" y="5669638"/>
            <a:ext cx="571500" cy="0"/>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D434BCA7-C79C-3D0F-011A-B7BABC9216D4}"/>
              </a:ext>
            </a:extLst>
          </p:cNvPr>
          <p:cNvCxnSpPr>
            <a:cxnSpLocks/>
          </p:cNvCxnSpPr>
          <p:nvPr/>
        </p:nvCxnSpPr>
        <p:spPr>
          <a:xfrm>
            <a:off x="2408269" y="5898238"/>
            <a:ext cx="863569" cy="0"/>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E43056C1-D392-FECD-BF31-84E34A541F97}"/>
              </a:ext>
            </a:extLst>
          </p:cNvPr>
          <p:cNvCxnSpPr>
            <a:cxnSpLocks/>
          </p:cNvCxnSpPr>
          <p:nvPr/>
        </p:nvCxnSpPr>
        <p:spPr>
          <a:xfrm>
            <a:off x="1925169" y="6141125"/>
            <a:ext cx="483100" cy="0"/>
          </a:xfrm>
          <a:prstGeom prst="line">
            <a:avLst/>
          </a:prstGeom>
          <a:ln w="571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97827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2" grpId="0" animBg="1"/>
      <p:bldP spid="4"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0D2719-5A4C-79DC-644C-BFAC772C8DDB}"/>
              </a:ext>
            </a:extLst>
          </p:cNvPr>
          <p:cNvPicPr>
            <a:picLocks noChangeAspect="1"/>
          </p:cNvPicPr>
          <p:nvPr/>
        </p:nvPicPr>
        <p:blipFill>
          <a:blip r:embed="rId2"/>
          <a:stretch>
            <a:fillRect/>
          </a:stretch>
        </p:blipFill>
        <p:spPr>
          <a:xfrm>
            <a:off x="3028951" y="55834"/>
            <a:ext cx="8043862" cy="6802165"/>
          </a:xfrm>
          <a:prstGeom prst="rect">
            <a:avLst/>
          </a:prstGeom>
        </p:spPr>
      </p:pic>
    </p:spTree>
    <p:extLst>
      <p:ext uri="{BB962C8B-B14F-4D97-AF65-F5344CB8AC3E}">
        <p14:creationId xmlns:p14="http://schemas.microsoft.com/office/powerpoint/2010/main" val="1464316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1481664" y="3099555"/>
            <a:ext cx="4470641" cy="2804160"/>
          </a:xfrm>
        </p:spPr>
        <p:txBody>
          <a:bodyPr>
            <a:normAutofit/>
          </a:bodyPr>
          <a:lstStyle/>
          <a:p>
            <a:pPr marL="45720" indent="0" algn="ctr">
              <a:lnSpc>
                <a:spcPct val="100000"/>
              </a:lnSpc>
              <a:buNone/>
            </a:pPr>
            <a:r>
              <a:rPr lang="en-US" sz="1900" dirty="0"/>
              <a:t>Jesus said to his disciples: "I tell you, unless your righteousness surpasses that of the scribes and Pharisees, you will not enter the kingdom of heaven.  "You have heard that it was said to your ancestors, You shall not kill; and whoever kills will be liable to judgment. But I say to you, whoever is angry with his brother will be liable to judgment." </a:t>
            </a:r>
            <a:endParaRPr lang="es-ES" sz="1900" dirty="0"/>
          </a:p>
        </p:txBody>
      </p:sp>
      <p:sp>
        <p:nvSpPr>
          <p:cNvPr id="7" name="Rectángulo 6">
            <a:extLst>
              <a:ext uri="{FF2B5EF4-FFF2-40B4-BE49-F238E27FC236}">
                <a16:creationId xmlns:a16="http://schemas.microsoft.com/office/drawing/2014/main" id="{7CAE6959-4475-4962-AA67-40E97195A49D}"/>
              </a:ext>
            </a:extLst>
          </p:cNvPr>
          <p:cNvSpPr/>
          <p:nvPr/>
        </p:nvSpPr>
        <p:spPr>
          <a:xfrm>
            <a:off x="2976724" y="1213016"/>
            <a:ext cx="6238567" cy="769441"/>
          </a:xfrm>
          <a:prstGeom prst="rect">
            <a:avLst/>
          </a:prstGeom>
          <a:noFill/>
        </p:spPr>
        <p:txBody>
          <a:bodyPr wrap="none" lIns="91440" tIns="45720" rIns="91440" bIns="45720">
            <a:spAutoFit/>
          </a:bodyPr>
          <a:lstStyle/>
          <a:p>
            <a:pPr algn="ctr"/>
            <a:r>
              <a:rPr lang="es-ES" sz="4400" b="0" cap="none" spc="0" dirty="0" err="1">
                <a:ln w="0"/>
                <a:solidFill>
                  <a:srgbClr val="AB3C19"/>
                </a:solidFill>
                <a:effectLst>
                  <a:reflection blurRad="6350" stA="53000" endA="300" endPos="35500" dir="5400000" sy="-90000" algn="bl" rotWithShape="0"/>
                </a:effectLst>
                <a:latin typeface="Amaranth" panose="02000503050000020004" pitchFamily="50" charset="0"/>
              </a:rPr>
              <a:t>The</a:t>
            </a:r>
            <a:r>
              <a:rPr lang="es-ES" sz="4400" b="0" cap="none" spc="0" dirty="0">
                <a:ln w="0"/>
                <a:solidFill>
                  <a:srgbClr val="AB3C19"/>
                </a:solidFill>
                <a:effectLst>
                  <a:reflection blurRad="6350" stA="53000" endA="300" endPos="35500" dir="5400000" sy="-90000" algn="bl" rotWithShape="0"/>
                </a:effectLst>
                <a:latin typeface="Amaranth" panose="02000503050000020004" pitchFamily="50" charset="0"/>
              </a:rPr>
              <a:t> </a:t>
            </a:r>
            <a:r>
              <a:rPr lang="es-ES" sz="4400" b="0" cap="none" spc="0" dirty="0" err="1">
                <a:ln w="0"/>
                <a:solidFill>
                  <a:srgbClr val="AB3C19"/>
                </a:solidFill>
                <a:effectLst>
                  <a:reflection blurRad="6350" stA="53000" endA="300" endPos="35500" dir="5400000" sy="-90000" algn="bl" rotWithShape="0"/>
                </a:effectLst>
                <a:latin typeface="Amaranth" panose="02000503050000020004" pitchFamily="50" charset="0"/>
              </a:rPr>
              <a:t>Spirit</a:t>
            </a:r>
            <a:r>
              <a:rPr lang="es-ES" sz="4400" b="0" cap="none" spc="0" dirty="0">
                <a:ln w="0"/>
                <a:solidFill>
                  <a:srgbClr val="AB3C19"/>
                </a:solidFill>
                <a:effectLst>
                  <a:reflection blurRad="6350" stA="53000" endA="300" endPos="35500" dir="5400000" sy="-90000" algn="bl" rotWithShape="0"/>
                </a:effectLst>
                <a:latin typeface="Amaranth" panose="02000503050000020004" pitchFamily="50" charset="0"/>
              </a:rPr>
              <a:t> </a:t>
            </a:r>
            <a:r>
              <a:rPr lang="es-ES" sz="4400" b="0" cap="none" spc="0" dirty="0" err="1">
                <a:ln w="0"/>
                <a:solidFill>
                  <a:srgbClr val="AB3C19"/>
                </a:solidFill>
                <a:effectLst>
                  <a:reflection blurRad="6350" stA="53000" endA="300" endPos="35500" dir="5400000" sy="-90000" algn="bl" rotWithShape="0"/>
                </a:effectLst>
                <a:latin typeface="Amaranth" panose="02000503050000020004" pitchFamily="50" charset="0"/>
              </a:rPr>
              <a:t>of</a:t>
            </a:r>
            <a:r>
              <a:rPr lang="es-ES" sz="4400" b="0" cap="none" spc="0" dirty="0">
                <a:ln w="0"/>
                <a:solidFill>
                  <a:srgbClr val="AB3C19"/>
                </a:solidFill>
                <a:effectLst>
                  <a:reflection blurRad="6350" stA="53000" endA="300" endPos="35500" dir="5400000" sy="-90000" algn="bl" rotWithShape="0"/>
                </a:effectLst>
                <a:latin typeface="Amaranth" panose="02000503050000020004" pitchFamily="50" charset="0"/>
              </a:rPr>
              <a:t> </a:t>
            </a:r>
            <a:r>
              <a:rPr lang="es-ES" sz="4400" b="0" cap="none" spc="0" dirty="0" err="1">
                <a:ln w="0"/>
                <a:solidFill>
                  <a:srgbClr val="AB3C19"/>
                </a:solidFill>
                <a:effectLst>
                  <a:reflection blurRad="6350" stA="53000" endA="300" endPos="35500" dir="5400000" sy="-90000" algn="bl" rotWithShape="0"/>
                </a:effectLst>
                <a:latin typeface="Amaranth" panose="02000503050000020004" pitchFamily="50" charset="0"/>
              </a:rPr>
              <a:t>the</a:t>
            </a:r>
            <a:r>
              <a:rPr lang="es-ES" sz="4400" b="0" cap="none" spc="0" dirty="0">
                <a:ln w="0"/>
                <a:solidFill>
                  <a:srgbClr val="AB3C19"/>
                </a:solidFill>
                <a:effectLst>
                  <a:reflection blurRad="6350" stA="53000" endA="300" endPos="35500" dir="5400000" sy="-90000" algn="bl" rotWithShape="0"/>
                </a:effectLst>
                <a:latin typeface="Amaranth" panose="02000503050000020004" pitchFamily="50" charset="0"/>
              </a:rPr>
              <a:t> </a:t>
            </a:r>
            <a:r>
              <a:rPr lang="es-ES" sz="4400" b="0" cap="none" spc="0" dirty="0" err="1">
                <a:ln w="0"/>
                <a:solidFill>
                  <a:srgbClr val="AB3C19"/>
                </a:solidFill>
                <a:effectLst>
                  <a:reflection blurRad="6350" stA="53000" endA="300" endPos="35500" dir="5400000" sy="-90000" algn="bl" rotWithShape="0"/>
                </a:effectLst>
                <a:latin typeface="Amaranth" panose="02000503050000020004" pitchFamily="50" charset="0"/>
              </a:rPr>
              <a:t>Law</a:t>
            </a:r>
            <a:r>
              <a:rPr lang="es-ES" sz="4400" b="0" cap="none" spc="0" dirty="0">
                <a:ln w="0"/>
                <a:solidFill>
                  <a:srgbClr val="AB3C19"/>
                </a:solidFill>
                <a:effectLst>
                  <a:reflection blurRad="6350" stA="53000" endA="300" endPos="35500" dir="5400000" sy="-90000" algn="bl" rotWithShape="0"/>
                </a:effectLst>
                <a:latin typeface="Amaranth" panose="02000503050000020004" pitchFamily="50" charset="0"/>
              </a:rPr>
              <a:t>: Love</a:t>
            </a:r>
          </a:p>
        </p:txBody>
      </p:sp>
      <p:sp>
        <p:nvSpPr>
          <p:cNvPr id="6" name="CuadroTexto 5">
            <a:extLst>
              <a:ext uri="{FF2B5EF4-FFF2-40B4-BE49-F238E27FC236}">
                <a16:creationId xmlns:a16="http://schemas.microsoft.com/office/drawing/2014/main" id="{9705172E-8FDB-47FB-AF91-1BC09B39AD00}"/>
              </a:ext>
            </a:extLst>
          </p:cNvPr>
          <p:cNvSpPr txBox="1"/>
          <p:nvPr/>
        </p:nvSpPr>
        <p:spPr>
          <a:xfrm>
            <a:off x="1792391" y="2761001"/>
            <a:ext cx="3849189" cy="338554"/>
          </a:xfrm>
          <a:prstGeom prst="rect">
            <a:avLst/>
          </a:prstGeom>
          <a:noFill/>
        </p:spPr>
        <p:txBody>
          <a:bodyPr wrap="square" rtlCol="0">
            <a:spAutoFit/>
          </a:bodyPr>
          <a:lstStyle/>
          <a:p>
            <a:pPr algn="ctr"/>
            <a:r>
              <a:rPr lang="pt-BR" sz="1600" b="1" dirty="0">
                <a:latin typeface="Arial" panose="020B0604020202020204" pitchFamily="34" charset="0"/>
                <a:cs typeface="Arial" panose="020B0604020202020204" pitchFamily="34" charset="0"/>
              </a:rPr>
              <a:t>Matthew 5, 17-37</a:t>
            </a:r>
            <a:endParaRPr lang="es-PE" sz="1600" b="1" dirty="0"/>
          </a:p>
        </p:txBody>
      </p:sp>
      <p:pic>
        <p:nvPicPr>
          <p:cNvPr id="2050" name="Picture 2" descr="Comentario al evangelio del domingo VI del Tiempo Ordinario · Dibujos de  Fano en color · Diócesis de Málaga : Portal de la Iglesia Católica de Málaga">
            <a:extLst>
              <a:ext uri="{FF2B5EF4-FFF2-40B4-BE49-F238E27FC236}">
                <a16:creationId xmlns:a16="http://schemas.microsoft.com/office/drawing/2014/main" id="{6ACAE2F4-F39C-4F45-9B2E-E9DC4AF86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871" y="3099555"/>
            <a:ext cx="3614738" cy="26717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20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054D88-B844-4783-9795-68E0A1815E1D}"/>
              </a:ext>
            </a:extLst>
          </p:cNvPr>
          <p:cNvSpPr>
            <a:spLocks noGrp="1"/>
          </p:cNvSpPr>
          <p:nvPr>
            <p:ph sz="half" idx="1"/>
          </p:nvPr>
        </p:nvSpPr>
        <p:spPr>
          <a:xfrm>
            <a:off x="740154" y="2044109"/>
            <a:ext cx="5012945" cy="3757870"/>
          </a:xfrm>
        </p:spPr>
        <p:txBody>
          <a:bodyPr>
            <a:normAutofit/>
          </a:bodyPr>
          <a:lstStyle/>
          <a:p>
            <a:pPr marL="0" marR="0" indent="0">
              <a:spcBef>
                <a:spcPts val="0"/>
              </a:spcBef>
              <a:spcAft>
                <a:spcPts val="0"/>
              </a:spcAft>
              <a:buNone/>
            </a:pPr>
            <a:r>
              <a:rPr lang="en-US" sz="2000" b="1" dirty="0">
                <a:latin typeface="Arima Madurai" panose="00000500000000000000" pitchFamily="50" charset="0"/>
              </a:rPr>
              <a:t>God the Father, who makes the sun rise every day, and with your love cares for the fields and the flowers; please care for all my loved ones, that all may love you greatly and be ready to do your holy will always. </a:t>
            </a:r>
          </a:p>
          <a:p>
            <a:pPr marL="45720" indent="0" algn="ctr">
              <a:lnSpc>
                <a:spcPct val="110000"/>
              </a:lnSpc>
              <a:buNone/>
            </a:pPr>
            <a:r>
              <a:rPr lang="es-ES" sz="2000" b="1" dirty="0">
                <a:latin typeface="Arima Madurai" panose="00000500000000000000" pitchFamily="50" charset="0"/>
                <a:cs typeface="Arima Madurai" panose="00000500000000000000" pitchFamily="50" charset="0"/>
              </a:rPr>
              <a:t>Amen</a:t>
            </a:r>
            <a:endParaRPr lang="es-PE" sz="2000" b="1" dirty="0">
              <a:latin typeface="Arima Madurai" panose="00000500000000000000" pitchFamily="50" charset="0"/>
              <a:cs typeface="Arima Madurai" panose="00000500000000000000" pitchFamily="50" charset="0"/>
            </a:endParaRPr>
          </a:p>
        </p:txBody>
      </p:sp>
      <p:sp>
        <p:nvSpPr>
          <p:cNvPr id="5" name="Rectángulo 4">
            <a:extLst>
              <a:ext uri="{FF2B5EF4-FFF2-40B4-BE49-F238E27FC236}">
                <a16:creationId xmlns:a16="http://schemas.microsoft.com/office/drawing/2014/main" id="{80413389-4EF0-4643-A9F6-AB4446D1CB08}"/>
              </a:ext>
            </a:extLst>
          </p:cNvPr>
          <p:cNvSpPr/>
          <p:nvPr/>
        </p:nvSpPr>
        <p:spPr>
          <a:xfrm>
            <a:off x="0" y="439412"/>
            <a:ext cx="12191999"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dirty="0">
                <a:ln w="0"/>
                <a:solidFill>
                  <a:srgbClr val="B41A1B"/>
                </a:solidFill>
                <a:effectLst>
                  <a:reflection blurRad="6350" stA="53000" endA="300" endPos="35500" dir="5400000" sy="-90000" algn="bl" rotWithShape="0"/>
                </a:effectLst>
                <a:latin typeface="Amaranth" panose="02000503050000020004" pitchFamily="50" charset="0"/>
              </a:rPr>
              <a:t>PRAYER</a:t>
            </a:r>
          </a:p>
        </p:txBody>
      </p:sp>
      <p:pic>
        <p:nvPicPr>
          <p:cNvPr id="6" name="Imagen 5">
            <a:extLst>
              <a:ext uri="{FF2B5EF4-FFF2-40B4-BE49-F238E27FC236}">
                <a16:creationId xmlns:a16="http://schemas.microsoft.com/office/drawing/2014/main" id="{5CC02B20-CDEC-4801-9A3D-298AE8CAD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4949" y="2044109"/>
            <a:ext cx="7846496" cy="4813891"/>
          </a:xfrm>
          <a:prstGeom prst="rect">
            <a:avLst/>
          </a:prstGeom>
        </p:spPr>
      </p:pic>
    </p:spTree>
    <p:extLst>
      <p:ext uri="{BB962C8B-B14F-4D97-AF65-F5344CB8AC3E}">
        <p14:creationId xmlns:p14="http://schemas.microsoft.com/office/powerpoint/2010/main" val="3942164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46D3CC-C4A9-11F1-A106-C15E7C27CE28}"/>
              </a:ext>
            </a:extLst>
          </p:cNvPr>
          <p:cNvSpPr txBox="1"/>
          <p:nvPr/>
        </p:nvSpPr>
        <p:spPr>
          <a:xfrm>
            <a:off x="1671637" y="6667"/>
            <a:ext cx="10244137" cy="369332"/>
          </a:xfrm>
          <a:prstGeom prst="rect">
            <a:avLst/>
          </a:prstGeom>
          <a:noFill/>
        </p:spPr>
        <p:txBody>
          <a:bodyPr wrap="square" rtlCol="0">
            <a:spAutoFit/>
          </a:bodyPr>
          <a:lstStyle/>
          <a:p>
            <a:r>
              <a:rPr lang="en-US" sz="1800" dirty="0">
                <a:solidFill>
                  <a:srgbClr val="323232"/>
                </a:solidFill>
                <a:effectLst/>
                <a:latin typeface="Cambria" panose="02040503050406030204" pitchFamily="18" charset="0"/>
                <a:ea typeface="Times New Roman" panose="02020603050405020304" pitchFamily="18" charset="0"/>
                <a:cs typeface="Times New Roman" panose="02020603050405020304" pitchFamily="18" charset="0"/>
              </a:rPr>
              <a:t>Love One Another, Dakota Pyle,</a:t>
            </a:r>
            <a:r>
              <a:rPr lang="en-US" sz="1800" dirty="0">
                <a:effectLst/>
                <a:latin typeface="Times New Roman" panose="02020603050405020304" pitchFamily="18" charset="0"/>
                <a:ea typeface="Times New Roman" panose="02020603050405020304" pitchFamily="18" charset="0"/>
              </a:rPr>
              <a:t> </a:t>
            </a:r>
            <a:r>
              <a:rPr lang="en-US" sz="1800" u="sng" dirty="0">
                <a:solidFill>
                  <a:srgbClr val="0000FF"/>
                </a:solidFill>
                <a:effectLst/>
                <a:latin typeface="Cambria" panose="02040503050406030204" pitchFamily="18" charset="0"/>
                <a:ea typeface="Times New Roman" panose="02020603050405020304" pitchFamily="18" charset="0"/>
                <a:hlinkClick r:id="rId3"/>
              </a:rPr>
              <a:t>https://youtu.be/p9diFwUly4M </a:t>
            </a:r>
            <a:r>
              <a:rPr lang="en-US" sz="1800" dirty="0">
                <a:solidFill>
                  <a:srgbClr val="323232"/>
                </a:solidFill>
                <a:effectLst/>
                <a:latin typeface="Cambria" panose="02040503050406030204" pitchFamily="18" charset="0"/>
                <a:ea typeface="Times New Roman" panose="02020603050405020304" pitchFamily="18" charset="0"/>
                <a:cs typeface="Times New Roman" panose="02020603050405020304" pitchFamily="18" charset="0"/>
              </a:rPr>
              <a:t> (3-7 yrs.)</a:t>
            </a:r>
            <a:endParaRPr lang="en-US" dirty="0"/>
          </a:p>
        </p:txBody>
      </p:sp>
      <p:pic>
        <p:nvPicPr>
          <p:cNvPr id="3" name="Online Media 2" title="Love One Another Lullaby">
            <a:hlinkClick r:id="" action="ppaction://media"/>
            <a:extLst>
              <a:ext uri="{FF2B5EF4-FFF2-40B4-BE49-F238E27FC236}">
                <a16:creationId xmlns:a16="http://schemas.microsoft.com/office/drawing/2014/main" id="{D9C4F388-A845-05C8-6A8A-7817CF7225A7}"/>
              </a:ext>
            </a:extLst>
          </p:cNvPr>
          <p:cNvPicPr>
            <a:picLocks noRot="1" noChangeAspect="1"/>
          </p:cNvPicPr>
          <p:nvPr>
            <a:videoFile r:link="rId1"/>
          </p:nvPr>
        </p:nvPicPr>
        <p:blipFill>
          <a:blip r:embed="rId4"/>
          <a:stretch>
            <a:fillRect/>
          </a:stretch>
        </p:blipFill>
        <p:spPr>
          <a:xfrm>
            <a:off x="0" y="375999"/>
            <a:ext cx="12192000" cy="6482001"/>
          </a:xfrm>
          <a:prstGeom prst="rect">
            <a:avLst/>
          </a:prstGeom>
        </p:spPr>
      </p:pic>
    </p:spTree>
    <p:extLst>
      <p:ext uri="{BB962C8B-B14F-4D97-AF65-F5344CB8AC3E}">
        <p14:creationId xmlns:p14="http://schemas.microsoft.com/office/powerpoint/2010/main" val="1701976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573DC0-D246-8B0C-0855-C7F291A8F167}"/>
              </a:ext>
            </a:extLst>
          </p:cNvPr>
          <p:cNvSpPr txBox="1"/>
          <p:nvPr/>
        </p:nvSpPr>
        <p:spPr>
          <a:xfrm>
            <a:off x="1814513" y="128588"/>
            <a:ext cx="10172700" cy="369332"/>
          </a:xfrm>
          <a:prstGeom prst="rect">
            <a:avLst/>
          </a:prstGeom>
          <a:noFill/>
        </p:spPr>
        <p:txBody>
          <a:bodyPr wrap="square" rtlCol="0">
            <a:spAutoFit/>
          </a:bodyPr>
          <a:lstStyle/>
          <a:p>
            <a:pPr marL="0" marR="0">
              <a:spcBef>
                <a:spcPts val="0"/>
              </a:spcBef>
              <a:spcAft>
                <a:spcPts val="0"/>
              </a:spcAft>
            </a:pPr>
            <a:r>
              <a:rPr lang="en-US" sz="1800" dirty="0">
                <a:solidFill>
                  <a:srgbClr val="323232"/>
                </a:solidFill>
                <a:effectLst/>
                <a:latin typeface="Cambria" panose="02040503050406030204" pitchFamily="18" charset="0"/>
                <a:ea typeface="Times New Roman" panose="02020603050405020304" pitchFamily="18" charset="0"/>
              </a:rPr>
              <a:t>Love One Another, Orange Kids Music, </a:t>
            </a:r>
            <a:r>
              <a:rPr lang="en-US" sz="1800" u="sng" dirty="0">
                <a:solidFill>
                  <a:srgbClr val="0000FF"/>
                </a:solidFill>
                <a:effectLst/>
                <a:latin typeface="Cambria" panose="02040503050406030204" pitchFamily="18" charset="0"/>
                <a:ea typeface="Times New Roman" panose="02020603050405020304" pitchFamily="18" charset="0"/>
                <a:hlinkClick r:id="rId3"/>
              </a:rPr>
              <a:t>https://youtu.be/JysQNwalyIQ</a:t>
            </a:r>
            <a:r>
              <a:rPr lang="en-US" sz="1800" dirty="0">
                <a:solidFill>
                  <a:srgbClr val="323232"/>
                </a:solidFill>
                <a:effectLst/>
                <a:latin typeface="Cambria" panose="02040503050406030204" pitchFamily="18" charset="0"/>
                <a:ea typeface="Times New Roman" panose="02020603050405020304" pitchFamily="18" charset="0"/>
              </a:rPr>
              <a:t> (8+ yrs.)</a:t>
            </a:r>
            <a:endParaRPr lang="en-US" sz="1800" dirty="0">
              <a:effectLst/>
              <a:latin typeface="Times New Roman" panose="02020603050405020304" pitchFamily="18" charset="0"/>
              <a:ea typeface="Times New Roman" panose="02020603050405020304" pitchFamily="18" charset="0"/>
            </a:endParaRPr>
          </a:p>
        </p:txBody>
      </p:sp>
      <p:pic>
        <p:nvPicPr>
          <p:cNvPr id="6" name="Online Media 5" title="Love One Another - Orange Kids Music">
            <a:hlinkClick r:id="" action="ppaction://media"/>
            <a:extLst>
              <a:ext uri="{FF2B5EF4-FFF2-40B4-BE49-F238E27FC236}">
                <a16:creationId xmlns:a16="http://schemas.microsoft.com/office/drawing/2014/main" id="{3C6178BC-3C28-B868-B2A9-EAEA35211644}"/>
              </a:ext>
            </a:extLst>
          </p:cNvPr>
          <p:cNvPicPr>
            <a:picLocks noRot="1" noChangeAspect="1"/>
          </p:cNvPicPr>
          <p:nvPr>
            <a:videoFile r:link="rId1"/>
          </p:nvPr>
        </p:nvPicPr>
        <p:blipFill>
          <a:blip r:embed="rId4"/>
          <a:stretch>
            <a:fillRect/>
          </a:stretch>
        </p:blipFill>
        <p:spPr>
          <a:xfrm>
            <a:off x="0" y="497920"/>
            <a:ext cx="12165027" cy="6360080"/>
          </a:xfrm>
          <a:prstGeom prst="rect">
            <a:avLst/>
          </a:prstGeom>
        </p:spPr>
      </p:pic>
    </p:spTree>
    <p:extLst>
      <p:ext uri="{BB962C8B-B14F-4D97-AF65-F5344CB8AC3E}">
        <p14:creationId xmlns:p14="http://schemas.microsoft.com/office/powerpoint/2010/main" val="37707010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6189764" y="1559559"/>
            <a:ext cx="4706836" cy="3536698"/>
          </a:xfrm>
        </p:spPr>
        <p:txBody>
          <a:bodyPr>
            <a:normAutofit/>
          </a:bodyPr>
          <a:lstStyle/>
          <a:p>
            <a:pPr marL="45720" indent="0" algn="ctr">
              <a:lnSpc>
                <a:spcPct val="100000"/>
              </a:lnSpc>
              <a:buNone/>
            </a:pPr>
            <a:r>
              <a:rPr lang="en-US" sz="2000" dirty="0"/>
              <a:t>You have heard that it was said, You shall not commit adultery. But I say to you, everyone who looks at a woman with lust has already committed adultery with her in his heart. "Again you have heard that it was said to your ancestors, Do not take a false oath, but make good to the Lord all that you vow. But I say to you, do not swear at all. Let your 'Yes' mean 'Yes’, and your 'No' mean 'No’. Anything more is from the evil one."</a:t>
            </a:r>
          </a:p>
        </p:txBody>
      </p:sp>
      <p:pic>
        <p:nvPicPr>
          <p:cNvPr id="1026" name="Picture 2" descr="VI Domingo del Tiempo Ordinario | Archidiócesis de Sevilla">
            <a:extLst>
              <a:ext uri="{FF2B5EF4-FFF2-40B4-BE49-F238E27FC236}">
                <a16:creationId xmlns:a16="http://schemas.microsoft.com/office/drawing/2014/main" id="{EB232927-1A1F-4DF0-9C00-93EA6A0E5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651" y="2218266"/>
            <a:ext cx="3907519" cy="27533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2516F4-6D67-8605-2E12-EFA7B325F2B9}"/>
              </a:ext>
            </a:extLst>
          </p:cNvPr>
          <p:cNvSpPr txBox="1"/>
          <p:nvPr/>
        </p:nvSpPr>
        <p:spPr>
          <a:xfrm>
            <a:off x="2424322" y="5754624"/>
            <a:ext cx="7343356" cy="369332"/>
          </a:xfrm>
          <a:prstGeom prst="rect">
            <a:avLst/>
          </a:prstGeom>
          <a:noFill/>
        </p:spPr>
        <p:txBody>
          <a:bodyPr wrap="square" rtlCol="0">
            <a:spAutoFit/>
          </a:bodyPr>
          <a:lstStyle/>
          <a:p>
            <a:r>
              <a:rPr lang="en-US" b="1" dirty="0">
                <a:solidFill>
                  <a:srgbClr val="0070C0"/>
                </a:solidFill>
              </a:rPr>
              <a:t>THE GOSPEL OF THE LORD		PRAISE TO YOU LORD JESUS CHRIST</a:t>
            </a:r>
          </a:p>
        </p:txBody>
      </p:sp>
    </p:spTree>
    <p:extLst>
      <p:ext uri="{BB962C8B-B14F-4D97-AF65-F5344CB8AC3E}">
        <p14:creationId xmlns:p14="http://schemas.microsoft.com/office/powerpoint/2010/main" val="215990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949934"/>
            <a:ext cx="12191999" cy="1446550"/>
          </a:xfrm>
          <a:prstGeom prst="rect">
            <a:avLst/>
          </a:prstGeom>
          <a:noFill/>
        </p:spPr>
        <p:txBody>
          <a:bodyPr wrap="square" lIns="91440" tIns="45720" rIns="91440" bIns="45720">
            <a:spAutoFit/>
          </a:bodyPr>
          <a:lstStyle/>
          <a:p>
            <a:pPr algn="ctr"/>
            <a:r>
              <a:rPr lang="es-ES" sz="8800" dirty="0">
                <a:ln w="0"/>
                <a:solidFill>
                  <a:srgbClr val="AB3C19"/>
                </a:solidFill>
                <a:effectLst>
                  <a:reflection blurRad="6350" stA="53000" endA="300" endPos="35500" dir="5400000" sy="-90000" algn="bl" rotWithShape="0"/>
                </a:effectLst>
                <a:latin typeface="Amaranth" panose="02000503050000020004" pitchFamily="50" charset="0"/>
              </a:rPr>
              <a:t>REFLECTION</a:t>
            </a:r>
          </a:p>
        </p:txBody>
      </p:sp>
    </p:spTree>
    <p:extLst>
      <p:ext uri="{BB962C8B-B14F-4D97-AF65-F5344CB8AC3E}">
        <p14:creationId xmlns:p14="http://schemas.microsoft.com/office/powerpoint/2010/main" val="847447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0" y="2909097"/>
            <a:ext cx="12192000" cy="1601120"/>
          </a:xfrm>
        </p:spPr>
        <p:txBody>
          <a:bodyPr>
            <a:normAutofit/>
          </a:bodyPr>
          <a:lstStyle/>
          <a:p>
            <a:pPr marL="45720" indent="0" algn="ctr">
              <a:lnSpc>
                <a:spcPct val="100000"/>
              </a:lnSpc>
              <a:buNone/>
            </a:pPr>
            <a:r>
              <a:rPr lang="en-US" sz="3200" b="1" dirty="0">
                <a:solidFill>
                  <a:srgbClr val="C00000"/>
                </a:solidFill>
                <a:latin typeface="Arima Madurai Black" panose="00000A00000000000000" pitchFamily="50" charset="0"/>
              </a:rPr>
              <a:t>Who were the scribes and the Pharisees?</a:t>
            </a:r>
            <a:endParaRPr lang="es-PE" sz="3200" b="1" dirty="0">
              <a:solidFill>
                <a:srgbClr val="C00000"/>
              </a:solidFill>
              <a:latin typeface="Arima Madurai Black" panose="00000A00000000000000" pitchFamily="50" charset="0"/>
              <a:cs typeface="Arima Madurai Black" panose="00000A00000000000000" pitchFamily="50" charset="0"/>
            </a:endParaRPr>
          </a:p>
        </p:txBody>
      </p:sp>
    </p:spTree>
    <p:extLst>
      <p:ext uri="{BB962C8B-B14F-4D97-AF65-F5344CB8AC3E}">
        <p14:creationId xmlns:p14="http://schemas.microsoft.com/office/powerpoint/2010/main" val="2896029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5571067" y="2710009"/>
            <a:ext cx="5769165" cy="2708658"/>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2400" b="1" dirty="0">
                <a:latin typeface="Arima Madurai" panose="00000500000000000000" pitchFamily="50" charset="0"/>
                <a:cs typeface="Arima Madurai" panose="00000500000000000000" pitchFamily="50" charset="0"/>
              </a:rPr>
              <a:t>A scribe was an expert in the law of Moses and all its traditions and additions. The Pharisees were also experts of the law of Moses and looked down on those that did not practice it closely</a:t>
            </a:r>
            <a:r>
              <a:rPr lang="es-ES" sz="2400" b="1" dirty="0">
                <a:latin typeface="Arima Madurai" panose="00000500000000000000" pitchFamily="50" charset="0"/>
                <a:cs typeface="Arima Madurai" panose="00000500000000000000" pitchFamily="50" charset="0"/>
              </a:rPr>
              <a:t>.</a:t>
            </a:r>
            <a:endParaRPr lang="es-PE" sz="2400" b="1" dirty="0">
              <a:latin typeface="Arima Madurai" panose="00000500000000000000" pitchFamily="50" charset="0"/>
              <a:cs typeface="Arima Madurai" panose="00000500000000000000" pitchFamily="50" charset="0"/>
            </a:endParaRPr>
          </a:p>
        </p:txBody>
      </p:sp>
      <p:pic>
        <p:nvPicPr>
          <p:cNvPr id="19" name="Marcador de contenido 18">
            <a:extLst>
              <a:ext uri="{FF2B5EF4-FFF2-40B4-BE49-F238E27FC236}">
                <a16:creationId xmlns:a16="http://schemas.microsoft.com/office/drawing/2014/main" id="{8FFE2346-FD3F-4A6B-A58C-289F21F75BB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77586" y="1825625"/>
            <a:ext cx="3502827" cy="4351338"/>
          </a:xfrm>
        </p:spPr>
      </p:pic>
    </p:spTree>
    <p:extLst>
      <p:ext uri="{BB962C8B-B14F-4D97-AF65-F5344CB8AC3E}">
        <p14:creationId xmlns:p14="http://schemas.microsoft.com/office/powerpoint/2010/main" val="695301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0A04BA6-5A33-401C-B708-586BAC777C49}"/>
              </a:ext>
            </a:extLst>
          </p:cNvPr>
          <p:cNvSpPr>
            <a:spLocks noGrp="1"/>
          </p:cNvSpPr>
          <p:nvPr>
            <p:ph sz="half" idx="1"/>
          </p:nvPr>
        </p:nvSpPr>
        <p:spPr>
          <a:xfrm>
            <a:off x="0" y="2960483"/>
            <a:ext cx="12192000" cy="2500039"/>
          </a:xfrm>
        </p:spPr>
        <p:txBody>
          <a:bodyPr>
            <a:normAutofit/>
          </a:bodyPr>
          <a:lstStyle/>
          <a:p>
            <a:pPr marL="45720" indent="0" algn="ctr">
              <a:lnSpc>
                <a:spcPct val="100000"/>
              </a:lnSpc>
              <a:spcBef>
                <a:spcPts val="600"/>
              </a:spcBef>
              <a:buNone/>
            </a:pPr>
            <a:r>
              <a:rPr lang="en-US" sz="3200" b="1" dirty="0">
                <a:solidFill>
                  <a:srgbClr val="C00000"/>
                </a:solidFill>
                <a:latin typeface="Arima Madurai Black" panose="00000A00000000000000" pitchFamily="50" charset="0"/>
              </a:rPr>
              <a:t>Why was Jesus against the scribes and Pharisees</a:t>
            </a:r>
            <a:r>
              <a:rPr lang="es-ES" sz="3200" b="1" dirty="0">
                <a:solidFill>
                  <a:srgbClr val="C00000"/>
                </a:solidFill>
                <a:latin typeface="Arima Madurai Black" panose="00000A00000000000000" pitchFamily="50" charset="0"/>
                <a:cs typeface="Arima Madurai Black" panose="00000A00000000000000" pitchFamily="50" charset="0"/>
              </a:rPr>
              <a:t>? </a:t>
            </a:r>
            <a:endParaRPr lang="es-PE" sz="3200" b="1" dirty="0">
              <a:solidFill>
                <a:srgbClr val="C00000"/>
              </a:solidFill>
              <a:latin typeface="Arima Madurai Black" panose="00000A00000000000000" pitchFamily="50" charset="0"/>
              <a:cs typeface="Arima Madurai Black" panose="00000A00000000000000" pitchFamily="50" charset="0"/>
            </a:endParaRPr>
          </a:p>
        </p:txBody>
      </p:sp>
    </p:spTree>
    <p:extLst>
      <p:ext uri="{BB962C8B-B14F-4D97-AF65-F5344CB8AC3E}">
        <p14:creationId xmlns:p14="http://schemas.microsoft.com/office/powerpoint/2010/main" val="905902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5517CFC1-D0FD-406B-B05D-5273075BE23C}"/>
              </a:ext>
            </a:extLst>
          </p:cNvPr>
          <p:cNvSpPr>
            <a:spLocks noGrp="1"/>
          </p:cNvSpPr>
          <p:nvPr>
            <p:ph sz="half" idx="1"/>
          </p:nvPr>
        </p:nvSpPr>
        <p:spPr>
          <a:xfrm>
            <a:off x="485912" y="2931563"/>
            <a:ext cx="5516954" cy="2038372"/>
          </a:xfrm>
        </p:spPr>
        <p:txBody>
          <a:bodyPr>
            <a:noAutofit/>
          </a:bodyPr>
          <a:lstStyle/>
          <a:p>
            <a:pPr marL="45720" indent="0" algn="ctr">
              <a:buNone/>
            </a:pPr>
            <a:r>
              <a:rPr lang="en-US" sz="2400" b="1" dirty="0">
                <a:latin typeface="Arima Madurai" panose="00000500000000000000" pitchFamily="50" charset="0"/>
                <a:cs typeface="Arima Madurai" panose="00000500000000000000" pitchFamily="50" charset="0"/>
              </a:rPr>
              <a:t>They were more occupied with following the law closely, rather than showing love and mercy to others</a:t>
            </a:r>
            <a:r>
              <a:rPr lang="es-ES" sz="2400" b="1" dirty="0">
                <a:latin typeface="Arima Madurai" panose="00000500000000000000" pitchFamily="50" charset="0"/>
                <a:cs typeface="Arima Madurai" panose="00000500000000000000" pitchFamily="50" charset="0"/>
              </a:rPr>
              <a:t>. </a:t>
            </a:r>
            <a:endParaRPr lang="es-PE" sz="2400" b="1" dirty="0">
              <a:latin typeface="Arima Madurai" panose="00000500000000000000" pitchFamily="50" charset="0"/>
              <a:cs typeface="Arima Madurai" panose="00000500000000000000" pitchFamily="50" charset="0"/>
            </a:endParaRPr>
          </a:p>
        </p:txBody>
      </p:sp>
      <p:pic>
        <p:nvPicPr>
          <p:cNvPr id="1026" name="Picture 2" descr="No hay ninguna descripción de la foto disponible.">
            <a:extLst>
              <a:ext uri="{FF2B5EF4-FFF2-40B4-BE49-F238E27FC236}">
                <a16:creationId xmlns:a16="http://schemas.microsoft.com/office/drawing/2014/main" id="{6423C5F8-AF8E-4F42-8583-2B87537D76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8532" y="1714500"/>
            <a:ext cx="3870325"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84911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0A04BA6-5A33-401C-B708-586BAC777C49}"/>
              </a:ext>
            </a:extLst>
          </p:cNvPr>
          <p:cNvSpPr>
            <a:spLocks noGrp="1"/>
          </p:cNvSpPr>
          <p:nvPr>
            <p:ph sz="half" idx="1"/>
          </p:nvPr>
        </p:nvSpPr>
        <p:spPr>
          <a:xfrm>
            <a:off x="0" y="2960483"/>
            <a:ext cx="12192000" cy="2500039"/>
          </a:xfrm>
        </p:spPr>
        <p:txBody>
          <a:bodyPr>
            <a:normAutofit/>
          </a:bodyPr>
          <a:lstStyle/>
          <a:p>
            <a:pPr marL="45720" indent="0" algn="ctr">
              <a:lnSpc>
                <a:spcPct val="100000"/>
              </a:lnSpc>
              <a:spcBef>
                <a:spcPts val="600"/>
              </a:spcBef>
              <a:buNone/>
            </a:pPr>
            <a:r>
              <a:rPr lang="en-US" sz="3200" b="1" dirty="0">
                <a:solidFill>
                  <a:srgbClr val="C00000"/>
                </a:solidFill>
                <a:latin typeface="Arima Madurai Black" panose="00000A00000000000000" pitchFamily="50" charset="0"/>
              </a:rPr>
              <a:t>What does Jesus want from us</a:t>
            </a:r>
            <a:r>
              <a:rPr lang="es-ES" sz="3200" b="1" dirty="0">
                <a:solidFill>
                  <a:srgbClr val="C00000"/>
                </a:solidFill>
                <a:latin typeface="Arima Madurai Black" panose="00000A00000000000000" pitchFamily="50" charset="0"/>
              </a:rPr>
              <a:t>?</a:t>
            </a:r>
            <a:endParaRPr lang="es-PE" sz="3200" b="1" dirty="0">
              <a:solidFill>
                <a:srgbClr val="C00000"/>
              </a:solidFill>
              <a:latin typeface="Arima Madurai Black" panose="00000A00000000000000" pitchFamily="50" charset="0"/>
            </a:endParaRPr>
          </a:p>
        </p:txBody>
      </p:sp>
    </p:spTree>
    <p:extLst>
      <p:ext uri="{BB962C8B-B14F-4D97-AF65-F5344CB8AC3E}">
        <p14:creationId xmlns:p14="http://schemas.microsoft.com/office/powerpoint/2010/main" val="1888580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795</Words>
  <Application>Microsoft Office PowerPoint</Application>
  <PresentationFormat>Widescreen</PresentationFormat>
  <Paragraphs>48</Paragraphs>
  <Slides>22</Slides>
  <Notes>1</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Amaranth</vt:lpstr>
      <vt:lpstr>Arial</vt:lpstr>
      <vt:lpstr>Arial Black</vt:lpstr>
      <vt:lpstr>Arima Madurai</vt:lpstr>
      <vt:lpstr>Arima Madurai Black</vt:lpstr>
      <vt:lpstr>Calibri</vt:lpstr>
      <vt:lpstr>Calibri Light</vt:lpstr>
      <vt:lpstr>Cambria</vt:lpstr>
      <vt:lpstr>Euphemia</vt:lpstr>
      <vt:lpstr>Times New Roman</vt:lpstr>
      <vt:lpstr>Webdings</vt:lpstr>
      <vt:lpstr>Wingdings</vt:lpstr>
      <vt:lpstr>Tema de Office</vt:lpstr>
      <vt:lpstr>Friends of  Jesus and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Maria Varona</dc:creator>
  <cp:lastModifiedBy>Maria Varona</cp:lastModifiedBy>
  <cp:revision>3</cp:revision>
  <dcterms:modified xsi:type="dcterms:W3CDTF">2023-02-06T05:06:58Z</dcterms:modified>
</cp:coreProperties>
</file>