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3" r:id="rId15"/>
    <p:sldId id="276" r:id="rId16"/>
    <p:sldId id="275" r:id="rId17"/>
    <p:sldId id="268" r:id="rId18"/>
    <p:sldId id="271"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093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40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802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ca0f741b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4ca0f741b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ca0f741b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14ca0f741b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ca0f741b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14ca0f741b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68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ca0f741b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14ca0f741b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170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17"/>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7"/>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7"/>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18" name="Google Shape;18;p1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5" name="Google Shape;75;p2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1" name="Google Shape;81;p2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4" name="Google Shape;24;p1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35" name="Google Shape;35;p2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1" name="Google Shape;41;p21"/>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2" name="Google Shape;42;p2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8" name="Google Shape;48;p22"/>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9" name="Google Shape;49;p22"/>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0" name="Google Shape;50;p22"/>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1" name="Google Shape;51;p2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1" name="Google Shape;61;p24"/>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2" name="Google Shape;62;p2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3570644" y="767419"/>
            <a:ext cx="8115230" cy="5330952"/>
          </a:xfrm>
          <a:prstGeom prst="rect">
            <a:avLst/>
          </a:prstGeom>
          <a:solidFill>
            <a:srgbClr val="BFBFBF"/>
          </a:solidFill>
          <a:ln>
            <a:noFill/>
          </a:ln>
        </p:spPr>
      </p:sp>
      <p:sp>
        <p:nvSpPr>
          <p:cNvPr id="68" name="Google Shape;68;p25"/>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9" name="Google Shape;69;p2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6"/>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6"/>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0" name="Google Shape;10;p1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 name="Google Shape;11;p1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 name="Google Shape;12;p1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1"/>
                </a:solidFill>
                <a:latin typeface="Corbel"/>
                <a:ea typeface="Corbel"/>
                <a:cs typeface="Corbel"/>
                <a:sym typeface="Corbel"/>
              </a:defRPr>
            </a:lvl1pPr>
            <a:lvl2pPr marL="0" marR="0" lvl="1" indent="0" algn="r" rtl="0">
              <a:spcBef>
                <a:spcPts val="0"/>
              </a:spcBef>
              <a:buNone/>
              <a:defRPr sz="1200" b="1" i="0" u="none" strike="noStrike" cap="none">
                <a:solidFill>
                  <a:schemeClr val="accent1"/>
                </a:solidFill>
                <a:latin typeface="Corbel"/>
                <a:ea typeface="Corbel"/>
                <a:cs typeface="Corbel"/>
                <a:sym typeface="Corbel"/>
              </a:defRPr>
            </a:lvl2pPr>
            <a:lvl3pPr marL="0" marR="0" lvl="2" indent="0" algn="r" rtl="0">
              <a:spcBef>
                <a:spcPts val="0"/>
              </a:spcBef>
              <a:buNone/>
              <a:defRPr sz="1200" b="1" i="0" u="none" strike="noStrike" cap="none">
                <a:solidFill>
                  <a:schemeClr val="accent1"/>
                </a:solidFill>
                <a:latin typeface="Corbel"/>
                <a:ea typeface="Corbel"/>
                <a:cs typeface="Corbel"/>
                <a:sym typeface="Corbel"/>
              </a:defRPr>
            </a:lvl3pPr>
            <a:lvl4pPr marL="0" marR="0" lvl="3" indent="0" algn="r" rtl="0">
              <a:spcBef>
                <a:spcPts val="0"/>
              </a:spcBef>
              <a:buNone/>
              <a:defRPr sz="1200" b="1" i="0" u="none" strike="noStrike" cap="none">
                <a:solidFill>
                  <a:schemeClr val="accent1"/>
                </a:solidFill>
                <a:latin typeface="Corbel"/>
                <a:ea typeface="Corbel"/>
                <a:cs typeface="Corbel"/>
                <a:sym typeface="Corbel"/>
              </a:defRPr>
            </a:lvl4pPr>
            <a:lvl5pPr marL="0" marR="0" lvl="4" indent="0" algn="r" rtl="0">
              <a:spcBef>
                <a:spcPts val="0"/>
              </a:spcBef>
              <a:buNone/>
              <a:defRPr sz="1200" b="1" i="0" u="none" strike="noStrike" cap="none">
                <a:solidFill>
                  <a:schemeClr val="accent1"/>
                </a:solidFill>
                <a:latin typeface="Corbel"/>
                <a:ea typeface="Corbel"/>
                <a:cs typeface="Corbel"/>
                <a:sym typeface="Corbel"/>
              </a:defRPr>
            </a:lvl5pPr>
            <a:lvl6pPr marL="0" marR="0" lvl="5" indent="0" algn="r" rtl="0">
              <a:spcBef>
                <a:spcPts val="0"/>
              </a:spcBef>
              <a:buNone/>
              <a:defRPr sz="1200" b="1" i="0" u="none" strike="noStrike" cap="none">
                <a:solidFill>
                  <a:schemeClr val="accent1"/>
                </a:solidFill>
                <a:latin typeface="Corbel"/>
                <a:ea typeface="Corbel"/>
                <a:cs typeface="Corbel"/>
                <a:sym typeface="Corbel"/>
              </a:defRPr>
            </a:lvl6pPr>
            <a:lvl7pPr marL="0" marR="0" lvl="6" indent="0" algn="r" rtl="0">
              <a:spcBef>
                <a:spcPts val="0"/>
              </a:spcBef>
              <a:buNone/>
              <a:defRPr sz="1200" b="1" i="0" u="none" strike="noStrike" cap="none">
                <a:solidFill>
                  <a:schemeClr val="accent1"/>
                </a:solidFill>
                <a:latin typeface="Corbel"/>
                <a:ea typeface="Corbel"/>
                <a:cs typeface="Corbel"/>
                <a:sym typeface="Corbel"/>
              </a:defRPr>
            </a:lvl7pPr>
            <a:lvl8pPr marL="0" marR="0" lvl="7" indent="0" algn="r" rtl="0">
              <a:spcBef>
                <a:spcPts val="0"/>
              </a:spcBef>
              <a:buNone/>
              <a:defRPr sz="1200" b="1" i="0" u="none" strike="noStrike" cap="none">
                <a:solidFill>
                  <a:schemeClr val="accent1"/>
                </a:solidFill>
                <a:latin typeface="Corbel"/>
                <a:ea typeface="Corbel"/>
                <a:cs typeface="Corbel"/>
                <a:sym typeface="Corbel"/>
              </a:defRPr>
            </a:lvl8pPr>
            <a:lvl9pPr marL="0" marR="0" lvl="8" indent="0" algn="r" rtl="0">
              <a:spcBef>
                <a:spcPts val="0"/>
              </a:spcBef>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cpeac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jp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1SpNKkeOAGY?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Y0dQbfbSW0Q?feature=oembed" TargetMode="External"/><Relationship Id="rId6" Type="http://schemas.openxmlformats.org/officeDocument/2006/relationships/image" Target="../media/image23.jpeg"/><Relationship Id="rId5" Type="http://schemas.openxmlformats.org/officeDocument/2006/relationships/hyperlink" Target="https://youtu.be/Y0dQbfbSW0Q" TargetMode="Externa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tmp"/></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tmp"/></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100015" y="1391092"/>
            <a:ext cx="7315200" cy="25246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900"/>
              <a:buFont typeface="Corbel"/>
              <a:buNone/>
            </a:pPr>
            <a:r>
              <a:rPr lang="es-419" dirty="0" err="1"/>
              <a:t>Ministry</a:t>
            </a:r>
            <a:r>
              <a:rPr lang="es-419" dirty="0"/>
              <a:t> Friends </a:t>
            </a:r>
            <a:r>
              <a:rPr lang="es-419" dirty="0" err="1"/>
              <a:t>of</a:t>
            </a:r>
            <a:r>
              <a:rPr lang="es-419" dirty="0"/>
              <a:t> </a:t>
            </a:r>
            <a:r>
              <a:rPr lang="es-419" dirty="0" err="1"/>
              <a:t>Jesus</a:t>
            </a:r>
            <a:r>
              <a:rPr lang="es-419" dirty="0"/>
              <a:t> and Mary</a:t>
            </a:r>
            <a:endParaRPr dirty="0"/>
          </a:p>
        </p:txBody>
      </p:sp>
      <p:sp>
        <p:nvSpPr>
          <p:cNvPr id="89" name="Google Shape;89;p1"/>
          <p:cNvSpPr txBox="1">
            <a:spLocks noGrp="1"/>
          </p:cNvSpPr>
          <p:nvPr>
            <p:ph type="subTitle" idx="1"/>
          </p:nvPr>
        </p:nvSpPr>
        <p:spPr>
          <a:xfrm>
            <a:off x="1100015" y="3643313"/>
            <a:ext cx="7315200" cy="1941333"/>
          </a:xfrm>
          <a:prstGeom prst="rect">
            <a:avLst/>
          </a:prstGeom>
          <a:noFill/>
          <a:ln>
            <a:noFill/>
          </a:ln>
        </p:spPr>
        <p:txBody>
          <a:bodyPr spcFirstLastPara="1" wrap="square" lIns="91425" tIns="45700" rIns="91425" bIns="45700" anchor="ctr" anchorCtr="0">
            <a:normAutofit/>
          </a:bodyPr>
          <a:lstStyle/>
          <a:p>
            <a:pPr marL="0" indent="0" algn="ctr">
              <a:spcBef>
                <a:spcPts val="0"/>
              </a:spcBef>
            </a:pPr>
            <a:r>
              <a:rPr lang="es-419" dirty="0" err="1">
                <a:solidFill>
                  <a:schemeClr val="lt1"/>
                </a:solidFill>
              </a:rPr>
              <a:t>Jesus</a:t>
            </a:r>
            <a:r>
              <a:rPr lang="es-419" dirty="0">
                <a:solidFill>
                  <a:schemeClr val="lt1"/>
                </a:solidFill>
              </a:rPr>
              <a:t> </a:t>
            </a:r>
            <a:r>
              <a:rPr lang="es-419" dirty="0" err="1">
                <a:solidFill>
                  <a:schemeClr val="lt1"/>
                </a:solidFill>
              </a:rPr>
              <a:t>Prays</a:t>
            </a:r>
            <a:r>
              <a:rPr lang="es-419" dirty="0">
                <a:solidFill>
                  <a:schemeClr val="lt1"/>
                </a:solidFill>
              </a:rPr>
              <a:t> </a:t>
            </a:r>
            <a:r>
              <a:rPr lang="es-419" dirty="0" err="1">
                <a:solidFill>
                  <a:schemeClr val="lt1"/>
                </a:solidFill>
              </a:rPr>
              <a:t>for</a:t>
            </a:r>
            <a:r>
              <a:rPr lang="es-419" dirty="0">
                <a:solidFill>
                  <a:schemeClr val="lt1"/>
                </a:solidFill>
              </a:rPr>
              <a:t> </a:t>
            </a:r>
            <a:r>
              <a:rPr lang="es-419" dirty="0" err="1">
                <a:solidFill>
                  <a:schemeClr val="lt1"/>
                </a:solidFill>
              </a:rPr>
              <a:t>His</a:t>
            </a:r>
            <a:r>
              <a:rPr lang="es-419" dirty="0">
                <a:solidFill>
                  <a:schemeClr val="lt1"/>
                </a:solidFill>
              </a:rPr>
              <a:t> </a:t>
            </a:r>
            <a:r>
              <a:rPr lang="es-419" dirty="0" err="1">
                <a:solidFill>
                  <a:schemeClr val="lt1"/>
                </a:solidFill>
              </a:rPr>
              <a:t>Own</a:t>
            </a:r>
            <a:r>
              <a:rPr lang="es-419" dirty="0">
                <a:solidFill>
                  <a:schemeClr val="lt1"/>
                </a:solidFill>
              </a:rPr>
              <a:t> &amp; </a:t>
            </a:r>
            <a:r>
              <a:rPr lang="es-419" dirty="0" err="1">
                <a:solidFill>
                  <a:schemeClr val="lt1"/>
                </a:solidFill>
              </a:rPr>
              <a:t>the</a:t>
            </a:r>
            <a:r>
              <a:rPr lang="es-419" dirty="0">
                <a:solidFill>
                  <a:schemeClr val="lt1"/>
                </a:solidFill>
              </a:rPr>
              <a:t> </a:t>
            </a:r>
            <a:r>
              <a:rPr lang="es-419" dirty="0" err="1">
                <a:solidFill>
                  <a:schemeClr val="lt1"/>
                </a:solidFill>
              </a:rPr>
              <a:t>Ascension</a:t>
            </a:r>
            <a:endParaRPr lang="es-419" dirty="0">
              <a:solidFill>
                <a:schemeClr val="lt1"/>
              </a:solidFill>
            </a:endParaRPr>
          </a:p>
          <a:p>
            <a:pPr marL="0" indent="0" algn="ctr">
              <a:spcBef>
                <a:spcPts val="0"/>
              </a:spcBef>
            </a:pPr>
            <a:r>
              <a:rPr lang="es-419" dirty="0" err="1">
                <a:solidFill>
                  <a:schemeClr val="lt1"/>
                </a:solidFill>
              </a:rPr>
              <a:t>Cycle</a:t>
            </a:r>
            <a:r>
              <a:rPr lang="es-419" dirty="0">
                <a:solidFill>
                  <a:schemeClr val="lt1"/>
                </a:solidFill>
              </a:rPr>
              <a:t> A, VII </a:t>
            </a:r>
            <a:r>
              <a:rPr lang="es-419" dirty="0" err="1">
                <a:solidFill>
                  <a:schemeClr val="lt1"/>
                </a:solidFill>
              </a:rPr>
              <a:t>Sunday</a:t>
            </a:r>
            <a:r>
              <a:rPr lang="es-419" dirty="0">
                <a:solidFill>
                  <a:schemeClr val="lt1"/>
                </a:solidFill>
              </a:rPr>
              <a:t> </a:t>
            </a:r>
            <a:r>
              <a:rPr lang="es-419" dirty="0" err="1">
                <a:solidFill>
                  <a:schemeClr val="lt1"/>
                </a:solidFill>
              </a:rPr>
              <a:t>of</a:t>
            </a:r>
            <a:r>
              <a:rPr lang="es-419" dirty="0">
                <a:solidFill>
                  <a:schemeClr val="lt1"/>
                </a:solidFill>
              </a:rPr>
              <a:t> </a:t>
            </a:r>
            <a:r>
              <a:rPr lang="es-419" dirty="0" err="1">
                <a:solidFill>
                  <a:schemeClr val="lt1"/>
                </a:solidFill>
              </a:rPr>
              <a:t>Easter</a:t>
            </a:r>
            <a:endParaRPr dirty="0">
              <a:solidFill>
                <a:schemeClr val="lt1"/>
              </a:solidFill>
            </a:endParaRPr>
          </a:p>
          <a:p>
            <a:pPr marL="0" indent="0" algn="ctr"/>
            <a:r>
              <a:rPr lang="es-419" dirty="0"/>
              <a:t>John 17, 1-11</a:t>
            </a:r>
            <a:endParaRPr dirty="0"/>
          </a:p>
          <a:p>
            <a:pPr marL="0" lvl="0" indent="0" algn="ctr" rtl="0">
              <a:lnSpc>
                <a:spcPct val="90000"/>
              </a:lnSpc>
              <a:spcBef>
                <a:spcPts val="1200"/>
              </a:spcBef>
              <a:spcAft>
                <a:spcPts val="0"/>
              </a:spcAft>
              <a:buSzPts val="2200"/>
              <a:buNone/>
            </a:pPr>
            <a:r>
              <a:rPr lang="es-419" u="sng" dirty="0">
                <a:solidFill>
                  <a:schemeClr val="lt1"/>
                </a:solidFill>
                <a:hlinkClick r:id="rId3">
                  <a:extLst>
                    <a:ext uri="{A12FA001-AC4F-418D-AE19-62706E023703}">
                      <ahyp:hlinkClr xmlns:ahyp="http://schemas.microsoft.com/office/drawing/2018/hyperlinkcolor" val="tx"/>
                    </a:ext>
                  </a:extLst>
                </a:hlinkClick>
              </a:rPr>
              <a:t>www.fcpeace.org</a:t>
            </a:r>
            <a:endParaRPr dirty="0">
              <a:solidFill>
                <a:schemeClr val="lt1"/>
              </a:solidFill>
            </a:endParaRPr>
          </a:p>
          <a:p>
            <a:pPr marL="0" lvl="0" indent="0" algn="l" rtl="0">
              <a:lnSpc>
                <a:spcPct val="90000"/>
              </a:lnSpc>
              <a:spcBef>
                <a:spcPts val="1200"/>
              </a:spcBef>
              <a:spcAft>
                <a:spcPts val="0"/>
              </a:spcAft>
              <a:buSzPts val="2200"/>
              <a:buNone/>
            </a:pPr>
            <a:endParaRPr dirty="0"/>
          </a:p>
        </p:txBody>
      </p:sp>
      <p:pic>
        <p:nvPicPr>
          <p:cNvPr id="90" name="Google Shape;90;p1"/>
          <p:cNvPicPr preferRelativeResize="0"/>
          <p:nvPr/>
        </p:nvPicPr>
        <p:blipFill rotWithShape="1">
          <a:blip r:embed="rId4">
            <a:alphaModFix/>
          </a:blip>
          <a:srcRect/>
          <a:stretch/>
        </p:blipFill>
        <p:spPr>
          <a:xfrm>
            <a:off x="9677597" y="2270246"/>
            <a:ext cx="2124544" cy="2124544"/>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75" name="Google Shape;175;p9"/>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76" name="Google Shape;176;p9"/>
          <p:cNvSpPr txBox="1"/>
          <p:nvPr/>
        </p:nvSpPr>
        <p:spPr>
          <a:xfrm>
            <a:off x="3686175" y="601522"/>
            <a:ext cx="7813076" cy="1384954"/>
          </a:xfrm>
          <a:prstGeom prst="rect">
            <a:avLst/>
          </a:prstGeom>
          <a:noFill/>
          <a:ln>
            <a:noFill/>
          </a:ln>
        </p:spPr>
        <p:txBody>
          <a:bodyPr spcFirstLastPara="1" wrap="square" lIns="91425" tIns="45700" rIns="91425" bIns="45700" anchor="t" anchorCtr="0">
            <a:spAutoFit/>
          </a:bodyPr>
          <a:lstStyle/>
          <a:p>
            <a:pPr algn="ctr"/>
            <a:r>
              <a:rPr lang="en-US" sz="2800" dirty="0">
                <a:solidFill>
                  <a:srgbClr val="595959"/>
                </a:solidFill>
              </a:rPr>
              <a:t>Jesus then asks God to give eternal life to those who love Him and He describes eternal life. </a:t>
            </a:r>
            <a:r>
              <a:rPr lang="en-US" sz="2800" dirty="0">
                <a:solidFill>
                  <a:srgbClr val="FFC000"/>
                </a:solidFill>
              </a:rPr>
              <a:t>What is eternal life? </a:t>
            </a:r>
          </a:p>
        </p:txBody>
      </p:sp>
      <p:pic>
        <p:nvPicPr>
          <p:cNvPr id="177" name="Google Shape;177;p9"/>
          <p:cNvPicPr preferRelativeResize="0"/>
          <p:nvPr/>
        </p:nvPicPr>
        <p:blipFill rotWithShape="1">
          <a:blip r:embed="rId4">
            <a:alphaModFix/>
          </a:blip>
          <a:srcRect/>
          <a:stretch/>
        </p:blipFill>
        <p:spPr>
          <a:xfrm>
            <a:off x="1242040" y="5100179"/>
            <a:ext cx="969239" cy="969239"/>
          </a:xfrm>
          <a:prstGeom prst="ellipse">
            <a:avLst/>
          </a:prstGeom>
          <a:noFill/>
          <a:ln>
            <a:noFill/>
          </a:ln>
        </p:spPr>
      </p:pic>
      <p:sp>
        <p:nvSpPr>
          <p:cNvPr id="178" name="Google Shape;178;p9"/>
          <p:cNvSpPr txBox="1"/>
          <p:nvPr/>
        </p:nvSpPr>
        <p:spPr>
          <a:xfrm>
            <a:off x="4727635" y="1957425"/>
            <a:ext cx="5951466" cy="523180"/>
          </a:xfrm>
          <a:prstGeom prst="rect">
            <a:avLst/>
          </a:prstGeom>
          <a:noFill/>
          <a:ln>
            <a:noFill/>
          </a:ln>
        </p:spPr>
        <p:txBody>
          <a:bodyPr spcFirstLastPara="1" wrap="square" lIns="91425" tIns="45700" rIns="91425" bIns="45700" anchor="t" anchorCtr="0">
            <a:spAutoFit/>
          </a:bodyPr>
          <a:lstStyle/>
          <a:p>
            <a:pPr algn="ctr"/>
            <a:r>
              <a:rPr lang="en-US" sz="2800" dirty="0">
                <a:solidFill>
                  <a:srgbClr val="2791A6"/>
                </a:solidFill>
              </a:rPr>
              <a:t>It is to know God and Jesus Christ.</a:t>
            </a:r>
          </a:p>
        </p:txBody>
      </p:sp>
      <p:pic>
        <p:nvPicPr>
          <p:cNvPr id="3" name="Google Shape;169;p8">
            <a:extLst>
              <a:ext uri="{FF2B5EF4-FFF2-40B4-BE49-F238E27FC236}">
                <a16:creationId xmlns:a16="http://schemas.microsoft.com/office/drawing/2014/main" id="{CE3C7D3E-5DA1-8F87-BB32-BC69F0A7E9F9}"/>
              </a:ext>
            </a:extLst>
          </p:cNvPr>
          <p:cNvPicPr preferRelativeResize="0"/>
          <p:nvPr/>
        </p:nvPicPr>
        <p:blipFill>
          <a:blip r:embed="rId5"/>
          <a:srcRect/>
          <a:stretch/>
        </p:blipFill>
        <p:spPr>
          <a:xfrm>
            <a:off x="5413869" y="2480606"/>
            <a:ext cx="4357688" cy="42297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p:tgtEl>
                                          <p:spTgt spid="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75" name="Google Shape;175;p9"/>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76" name="Google Shape;176;p9"/>
          <p:cNvSpPr txBox="1"/>
          <p:nvPr/>
        </p:nvSpPr>
        <p:spPr>
          <a:xfrm>
            <a:off x="4579864" y="652353"/>
            <a:ext cx="5207074" cy="523180"/>
          </a:xfrm>
          <a:prstGeom prst="rect">
            <a:avLst/>
          </a:prstGeom>
          <a:noFill/>
          <a:ln>
            <a:noFill/>
          </a:ln>
        </p:spPr>
        <p:txBody>
          <a:bodyPr spcFirstLastPara="1" wrap="square" lIns="91425" tIns="45700" rIns="91425" bIns="45700" anchor="t" anchorCtr="0">
            <a:spAutoFit/>
          </a:bodyPr>
          <a:lstStyle/>
          <a:p>
            <a:pPr algn="just"/>
            <a:r>
              <a:rPr lang="en-US" sz="2800" dirty="0">
                <a:solidFill>
                  <a:srgbClr val="FFC000"/>
                </a:solidFill>
              </a:rPr>
              <a:t>How can we know God better? </a:t>
            </a:r>
          </a:p>
        </p:txBody>
      </p:sp>
      <p:pic>
        <p:nvPicPr>
          <p:cNvPr id="177" name="Google Shape;177;p9"/>
          <p:cNvPicPr preferRelativeResize="0"/>
          <p:nvPr/>
        </p:nvPicPr>
        <p:blipFill rotWithShape="1">
          <a:blip r:embed="rId4">
            <a:alphaModFix/>
          </a:blip>
          <a:srcRect/>
          <a:stretch/>
        </p:blipFill>
        <p:spPr>
          <a:xfrm>
            <a:off x="1242040" y="5100179"/>
            <a:ext cx="969239" cy="969239"/>
          </a:xfrm>
          <a:prstGeom prst="ellipse">
            <a:avLst/>
          </a:prstGeom>
          <a:noFill/>
          <a:ln>
            <a:noFill/>
          </a:ln>
        </p:spPr>
      </p:pic>
      <p:sp>
        <p:nvSpPr>
          <p:cNvPr id="178" name="Google Shape;178;p9"/>
          <p:cNvSpPr txBox="1"/>
          <p:nvPr/>
        </p:nvSpPr>
        <p:spPr>
          <a:xfrm>
            <a:off x="3286151" y="1293999"/>
            <a:ext cx="8652930" cy="954067"/>
          </a:xfrm>
          <a:prstGeom prst="rect">
            <a:avLst/>
          </a:prstGeom>
          <a:noFill/>
          <a:ln>
            <a:noFill/>
          </a:ln>
        </p:spPr>
        <p:txBody>
          <a:bodyPr spcFirstLastPara="1" wrap="square" lIns="91425" tIns="45700" rIns="91425" bIns="45700" anchor="t" anchorCtr="0">
            <a:spAutoFit/>
          </a:bodyPr>
          <a:lstStyle/>
          <a:p>
            <a:pPr algn="ctr"/>
            <a:r>
              <a:rPr lang="en-US" sz="2800" dirty="0">
                <a:solidFill>
                  <a:srgbClr val="2791A6"/>
                </a:solidFill>
              </a:rPr>
              <a:t>We can pray more, read the bible more, go to mass attentively, go to confession regularly, and obey God</a:t>
            </a:r>
            <a:r>
              <a:rPr lang="es-419" sz="2800" dirty="0">
                <a:solidFill>
                  <a:srgbClr val="2791A6"/>
                </a:solidFill>
              </a:rPr>
              <a:t>.</a:t>
            </a:r>
            <a:endParaRPr lang="en-US" sz="2800" dirty="0">
              <a:solidFill>
                <a:srgbClr val="2791A6"/>
              </a:solidFill>
            </a:endParaRPr>
          </a:p>
        </p:txBody>
      </p:sp>
      <p:pic>
        <p:nvPicPr>
          <p:cNvPr id="3" name="Google Shape;169;p8" descr="A picture containing text&#10;&#10;Description automatically generated">
            <a:extLst>
              <a:ext uri="{FF2B5EF4-FFF2-40B4-BE49-F238E27FC236}">
                <a16:creationId xmlns:a16="http://schemas.microsoft.com/office/drawing/2014/main" id="{FE0D95AE-6DAA-9B53-BAEE-409EA8FA5545}"/>
              </a:ext>
            </a:extLst>
          </p:cNvPr>
          <p:cNvPicPr preferRelativeResize="0"/>
          <p:nvPr/>
        </p:nvPicPr>
        <p:blipFill>
          <a:blip r:embed="rId5"/>
          <a:srcRect/>
          <a:stretch/>
        </p:blipFill>
        <p:spPr>
          <a:xfrm>
            <a:off x="4579864" y="4092829"/>
            <a:ext cx="2463874" cy="2618924"/>
          </a:xfrm>
          <a:prstGeom prst="rect">
            <a:avLst/>
          </a:prstGeom>
          <a:noFill/>
          <a:ln>
            <a:noFill/>
          </a:ln>
        </p:spPr>
      </p:pic>
      <p:pic>
        <p:nvPicPr>
          <p:cNvPr id="1026" name="Picture 2" descr="Pin on club niños">
            <a:extLst>
              <a:ext uri="{FF2B5EF4-FFF2-40B4-BE49-F238E27FC236}">
                <a16:creationId xmlns:a16="http://schemas.microsoft.com/office/drawing/2014/main" id="{20C4E129-8616-31D5-3100-26A614D199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2353" y="2393324"/>
            <a:ext cx="1709897" cy="2062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ldren at Mass stock illustration. Illustration of mass - 16940622">
            <a:extLst>
              <a:ext uri="{FF2B5EF4-FFF2-40B4-BE49-F238E27FC236}">
                <a16:creationId xmlns:a16="http://schemas.microsoft.com/office/drawing/2014/main" id="{7FEBB442-3EFA-78AA-8E48-65B947A6D3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2197" y="2393064"/>
            <a:ext cx="2220838" cy="2347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crament of Reconciliation (Diary of a Parish Priest)">
            <a:extLst>
              <a:ext uri="{FF2B5EF4-FFF2-40B4-BE49-F238E27FC236}">
                <a16:creationId xmlns:a16="http://schemas.microsoft.com/office/drawing/2014/main" id="{519482B3-ED27-65B0-C4A4-CAE629ABA9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1052" y="4311705"/>
            <a:ext cx="3151686" cy="28021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Ten Commandments Children's Sunday School Lessons part 2">
            <a:extLst>
              <a:ext uri="{FF2B5EF4-FFF2-40B4-BE49-F238E27FC236}">
                <a16:creationId xmlns:a16="http://schemas.microsoft.com/office/drawing/2014/main" id="{C11D50B2-202D-367C-09C7-F8A9CD876B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1125" y="2248067"/>
            <a:ext cx="2662465" cy="191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p:tgtEl>
                                          <p:spTgt spid="3"/>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3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75" name="Google Shape;175;p9"/>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76" name="Google Shape;176;p9"/>
          <p:cNvSpPr txBox="1"/>
          <p:nvPr/>
        </p:nvSpPr>
        <p:spPr>
          <a:xfrm>
            <a:off x="3557588" y="816946"/>
            <a:ext cx="8101255" cy="1384954"/>
          </a:xfrm>
          <a:prstGeom prst="rect">
            <a:avLst/>
          </a:prstGeom>
          <a:noFill/>
          <a:ln>
            <a:noFill/>
          </a:ln>
        </p:spPr>
        <p:txBody>
          <a:bodyPr spcFirstLastPara="1" wrap="square" lIns="91425" tIns="45700" rIns="91425" bIns="45700" anchor="t" anchorCtr="0">
            <a:spAutoFit/>
          </a:bodyPr>
          <a:lstStyle/>
          <a:p>
            <a:pPr algn="ctr"/>
            <a:r>
              <a:rPr lang="en-US" sz="2800" dirty="0">
                <a:solidFill>
                  <a:srgbClr val="595959"/>
                </a:solidFill>
              </a:rPr>
              <a:t>Jesus repeats that He and God are one and those who believe this will be glorified. </a:t>
            </a:r>
          </a:p>
          <a:p>
            <a:pPr algn="ctr"/>
            <a:r>
              <a:rPr lang="en-US" sz="2800" dirty="0">
                <a:solidFill>
                  <a:srgbClr val="FFC000"/>
                </a:solidFill>
              </a:rPr>
              <a:t>How can we glorify Jesus? </a:t>
            </a:r>
          </a:p>
        </p:txBody>
      </p:sp>
      <p:pic>
        <p:nvPicPr>
          <p:cNvPr id="177" name="Google Shape;177;p9"/>
          <p:cNvPicPr preferRelativeResize="0"/>
          <p:nvPr/>
        </p:nvPicPr>
        <p:blipFill rotWithShape="1">
          <a:blip r:embed="rId4">
            <a:alphaModFix/>
          </a:blip>
          <a:srcRect/>
          <a:stretch/>
        </p:blipFill>
        <p:spPr>
          <a:xfrm>
            <a:off x="1242040" y="5100179"/>
            <a:ext cx="969239" cy="969239"/>
          </a:xfrm>
          <a:prstGeom prst="ellipse">
            <a:avLst/>
          </a:prstGeom>
          <a:noFill/>
          <a:ln>
            <a:noFill/>
          </a:ln>
        </p:spPr>
      </p:pic>
      <p:sp>
        <p:nvSpPr>
          <p:cNvPr id="178" name="Google Shape;178;p9"/>
          <p:cNvSpPr txBox="1"/>
          <p:nvPr/>
        </p:nvSpPr>
        <p:spPr>
          <a:xfrm>
            <a:off x="3417468" y="2146375"/>
            <a:ext cx="8381493" cy="954067"/>
          </a:xfrm>
          <a:prstGeom prst="rect">
            <a:avLst/>
          </a:prstGeom>
          <a:noFill/>
          <a:ln>
            <a:noFill/>
          </a:ln>
        </p:spPr>
        <p:txBody>
          <a:bodyPr spcFirstLastPara="1" wrap="square" lIns="91425" tIns="45700" rIns="91425" bIns="45700" anchor="t" anchorCtr="0">
            <a:spAutoFit/>
          </a:bodyPr>
          <a:lstStyle/>
          <a:p>
            <a:pPr algn="ctr"/>
            <a:r>
              <a:rPr lang="en-US" sz="2800" dirty="0">
                <a:solidFill>
                  <a:srgbClr val="2791A6"/>
                </a:solidFill>
              </a:rPr>
              <a:t>When we trust in Jesus and we follow His commandments out of love for Him, we glorify Him. </a:t>
            </a:r>
          </a:p>
        </p:txBody>
      </p:sp>
      <p:pic>
        <p:nvPicPr>
          <p:cNvPr id="3" name="Google Shape;169;p8">
            <a:extLst>
              <a:ext uri="{FF2B5EF4-FFF2-40B4-BE49-F238E27FC236}">
                <a16:creationId xmlns:a16="http://schemas.microsoft.com/office/drawing/2014/main" id="{C566A925-82A3-61D6-57DB-8CA9EDD8C8AD}"/>
              </a:ext>
            </a:extLst>
          </p:cNvPr>
          <p:cNvPicPr preferRelativeResize="0"/>
          <p:nvPr/>
        </p:nvPicPr>
        <p:blipFill>
          <a:blip r:embed="rId5"/>
          <a:srcRect/>
          <a:stretch/>
        </p:blipFill>
        <p:spPr>
          <a:xfrm>
            <a:off x="5586414" y="3100442"/>
            <a:ext cx="3861368" cy="3383234"/>
          </a:xfrm>
          <a:prstGeom prst="rect">
            <a:avLst/>
          </a:prstGeom>
          <a:noFill/>
          <a:ln>
            <a:noFill/>
          </a:ln>
        </p:spPr>
      </p:pic>
    </p:spTree>
    <p:extLst>
      <p:ext uri="{BB962C8B-B14F-4D97-AF65-F5344CB8AC3E}">
        <p14:creationId xmlns:p14="http://schemas.microsoft.com/office/powerpoint/2010/main" val="336666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p:tgtEl>
                                          <p:spTgt spid="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252919" y="922554"/>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Let’s</a:t>
            </a:r>
            <a:r>
              <a:rPr lang="es-419" dirty="0"/>
              <a:t> Play!</a:t>
            </a:r>
            <a:endParaRPr dirty="0"/>
          </a:p>
        </p:txBody>
      </p:sp>
      <p:pic>
        <p:nvPicPr>
          <p:cNvPr id="200" name="Google Shape;200;p13"/>
          <p:cNvPicPr preferRelativeResize="0"/>
          <p:nvPr/>
        </p:nvPicPr>
        <p:blipFill rotWithShape="1">
          <a:blip r:embed="rId3">
            <a:alphaModFix/>
          </a:blip>
          <a:srcRect/>
          <a:stretch/>
        </p:blipFill>
        <p:spPr>
          <a:xfrm>
            <a:off x="1242040" y="5100179"/>
            <a:ext cx="969239" cy="969239"/>
          </a:xfrm>
          <a:prstGeom prst="ellipse">
            <a:avLst/>
          </a:prstGeom>
          <a:noFill/>
          <a:ln>
            <a:noFill/>
          </a:ln>
        </p:spPr>
      </p:pic>
      <p:pic>
        <p:nvPicPr>
          <p:cNvPr id="201" name="Google Shape;201;p13"/>
          <p:cNvPicPr preferRelativeResize="0">
            <a:picLocks noGrp="1"/>
          </p:cNvPicPr>
          <p:nvPr>
            <p:ph type="body" idx="1"/>
          </p:nvPr>
        </p:nvPicPr>
        <p:blipFill rotWithShape="1">
          <a:blip r:embed="rId4">
            <a:alphaModFix/>
          </a:blip>
          <a:srcRect/>
          <a:stretch/>
        </p:blipFill>
        <p:spPr>
          <a:xfrm>
            <a:off x="71066" y="816946"/>
            <a:ext cx="3311186" cy="3650515"/>
          </a:xfrm>
          <a:prstGeom prst="ellipse">
            <a:avLst/>
          </a:prstGeom>
          <a:noFill/>
          <a:ln>
            <a:noFill/>
          </a:ln>
        </p:spPr>
      </p:pic>
      <p:sp>
        <p:nvSpPr>
          <p:cNvPr id="202" name="Google Shape;202;p13"/>
          <p:cNvSpPr txBox="1"/>
          <p:nvPr/>
        </p:nvSpPr>
        <p:spPr>
          <a:xfrm>
            <a:off x="3603806" y="1572476"/>
            <a:ext cx="7751400" cy="4524275"/>
          </a:xfrm>
          <a:prstGeom prst="rect">
            <a:avLst/>
          </a:prstGeom>
          <a:noFill/>
          <a:ln>
            <a:noFill/>
          </a:ln>
        </p:spPr>
        <p:txBody>
          <a:bodyPr spcFirstLastPara="1" wrap="square" lIns="91425" tIns="45700" rIns="91425" bIns="45700" anchor="t" anchorCtr="0">
            <a:spAutoFit/>
          </a:bodyPr>
          <a:lstStyle/>
          <a:p>
            <a:pPr algn="ctr"/>
            <a:r>
              <a:rPr lang="en-US" sz="3200" dirty="0"/>
              <a:t>Now this is eternal life, that they should ______ you, the only true ____, and the one whom you sent, ____________… They … know that everything you gave me is from ____, because the _____ you gave to me I have given to them; they … understood I came from ___, and they have believed that you ____ me. </a:t>
            </a:r>
          </a:p>
          <a:p>
            <a:pPr algn="ctr"/>
            <a:r>
              <a:rPr lang="en-US" sz="3200" dirty="0"/>
              <a:t>(John 17, 1-11)</a:t>
            </a:r>
          </a:p>
        </p:txBody>
      </p:sp>
      <p:sp>
        <p:nvSpPr>
          <p:cNvPr id="3" name="Google Shape;202;p13">
            <a:extLst>
              <a:ext uri="{FF2B5EF4-FFF2-40B4-BE49-F238E27FC236}">
                <a16:creationId xmlns:a16="http://schemas.microsoft.com/office/drawing/2014/main" id="{DC9403BB-D49B-E072-9D0D-D03AFD0238A8}"/>
              </a:ext>
            </a:extLst>
          </p:cNvPr>
          <p:cNvSpPr txBox="1"/>
          <p:nvPr/>
        </p:nvSpPr>
        <p:spPr>
          <a:xfrm>
            <a:off x="3505857" y="2023997"/>
            <a:ext cx="2078966" cy="584735"/>
          </a:xfrm>
          <a:prstGeom prst="rect">
            <a:avLst/>
          </a:prstGeom>
          <a:noFill/>
          <a:ln>
            <a:noFill/>
          </a:ln>
        </p:spPr>
        <p:txBody>
          <a:bodyPr spcFirstLastPara="1" wrap="square" lIns="91425" tIns="45700" rIns="91425" bIns="45700" anchor="t" anchorCtr="0">
            <a:spAutoFit/>
          </a:bodyPr>
          <a:lstStyle/>
          <a:p>
            <a:pPr algn="ctr"/>
            <a:r>
              <a:rPr lang="es-419" sz="3200" dirty="0" err="1">
                <a:solidFill>
                  <a:srgbClr val="D5393D"/>
                </a:solidFill>
                <a:latin typeface="Corbel"/>
              </a:rPr>
              <a:t>know</a:t>
            </a:r>
            <a:endParaRPr lang="es-419" sz="3200" dirty="0">
              <a:solidFill>
                <a:srgbClr val="D5393D"/>
              </a:solidFill>
              <a:latin typeface="Corbel"/>
            </a:endParaRPr>
          </a:p>
        </p:txBody>
      </p:sp>
      <p:sp>
        <p:nvSpPr>
          <p:cNvPr id="5" name="Google Shape;202;p13">
            <a:extLst>
              <a:ext uri="{FF2B5EF4-FFF2-40B4-BE49-F238E27FC236}">
                <a16:creationId xmlns:a16="http://schemas.microsoft.com/office/drawing/2014/main" id="{4493EB54-D21F-32E7-9393-17AE132E27F0}"/>
              </a:ext>
            </a:extLst>
          </p:cNvPr>
          <p:cNvSpPr txBox="1"/>
          <p:nvPr/>
        </p:nvSpPr>
        <p:spPr>
          <a:xfrm>
            <a:off x="7694974" y="2537097"/>
            <a:ext cx="2720614" cy="584735"/>
          </a:xfrm>
          <a:prstGeom prst="rect">
            <a:avLst/>
          </a:prstGeom>
          <a:noFill/>
          <a:ln>
            <a:noFill/>
          </a:ln>
        </p:spPr>
        <p:txBody>
          <a:bodyPr spcFirstLastPara="1" wrap="square" lIns="91425" tIns="45700" rIns="91425" bIns="45700" anchor="t" anchorCtr="0">
            <a:spAutoFit/>
          </a:bodyPr>
          <a:lstStyle/>
          <a:p>
            <a:pPr algn="ctr"/>
            <a:r>
              <a:rPr lang="es-419" sz="3200" dirty="0" err="1">
                <a:solidFill>
                  <a:srgbClr val="D5393D"/>
                </a:solidFill>
                <a:latin typeface="Corbel"/>
              </a:rPr>
              <a:t>Jesus</a:t>
            </a:r>
            <a:r>
              <a:rPr lang="es-419" sz="3200" dirty="0">
                <a:solidFill>
                  <a:srgbClr val="D5393D"/>
                </a:solidFill>
                <a:latin typeface="Corbel"/>
              </a:rPr>
              <a:t> </a:t>
            </a:r>
            <a:r>
              <a:rPr lang="es-419" sz="3200" dirty="0" err="1">
                <a:solidFill>
                  <a:srgbClr val="D5393D"/>
                </a:solidFill>
                <a:latin typeface="Corbel"/>
              </a:rPr>
              <a:t>Christ</a:t>
            </a:r>
            <a:endParaRPr lang="es-419" sz="3200" dirty="0">
              <a:solidFill>
                <a:srgbClr val="D5393D"/>
              </a:solidFill>
              <a:latin typeface="Corbel"/>
            </a:endParaRPr>
          </a:p>
        </p:txBody>
      </p:sp>
      <p:sp>
        <p:nvSpPr>
          <p:cNvPr id="7" name="Google Shape;202;p13">
            <a:extLst>
              <a:ext uri="{FF2B5EF4-FFF2-40B4-BE49-F238E27FC236}">
                <a16:creationId xmlns:a16="http://schemas.microsoft.com/office/drawing/2014/main" id="{B25437E4-C9F1-7850-A131-BD4598339179}"/>
              </a:ext>
            </a:extLst>
          </p:cNvPr>
          <p:cNvSpPr txBox="1"/>
          <p:nvPr/>
        </p:nvSpPr>
        <p:spPr>
          <a:xfrm>
            <a:off x="9167105" y="3542244"/>
            <a:ext cx="1398961" cy="584735"/>
          </a:xfrm>
          <a:prstGeom prst="rect">
            <a:avLst/>
          </a:prstGeom>
          <a:noFill/>
          <a:ln>
            <a:noFill/>
          </a:ln>
        </p:spPr>
        <p:txBody>
          <a:bodyPr spcFirstLastPara="1" wrap="square" lIns="91425" tIns="45700" rIns="91425" bIns="45700" anchor="t" anchorCtr="0">
            <a:spAutoFit/>
          </a:bodyPr>
          <a:lstStyle/>
          <a:p>
            <a:pPr algn="ctr"/>
            <a:r>
              <a:rPr lang="es-419" sz="3200" dirty="0" err="1">
                <a:solidFill>
                  <a:srgbClr val="D5393D"/>
                </a:solidFill>
                <a:latin typeface="Corbel"/>
              </a:rPr>
              <a:t>words</a:t>
            </a:r>
            <a:endParaRPr lang="es-419" sz="3200" dirty="0">
              <a:solidFill>
                <a:srgbClr val="D5393D"/>
              </a:solidFill>
              <a:latin typeface="Corbel"/>
            </a:endParaRPr>
          </a:p>
        </p:txBody>
      </p:sp>
      <p:sp>
        <p:nvSpPr>
          <p:cNvPr id="9" name="Google Shape;202;p13">
            <a:extLst>
              <a:ext uri="{FF2B5EF4-FFF2-40B4-BE49-F238E27FC236}">
                <a16:creationId xmlns:a16="http://schemas.microsoft.com/office/drawing/2014/main" id="{4B7C88E6-3B5E-FA2F-883B-9B444D7A63A9}"/>
              </a:ext>
            </a:extLst>
          </p:cNvPr>
          <p:cNvSpPr txBox="1"/>
          <p:nvPr/>
        </p:nvSpPr>
        <p:spPr>
          <a:xfrm>
            <a:off x="8706101" y="4970041"/>
            <a:ext cx="922008" cy="584735"/>
          </a:xfrm>
          <a:prstGeom prst="rect">
            <a:avLst/>
          </a:prstGeom>
          <a:noFill/>
          <a:ln>
            <a:noFill/>
          </a:ln>
        </p:spPr>
        <p:txBody>
          <a:bodyPr spcFirstLastPara="1" wrap="square" lIns="91425" tIns="45700" rIns="91425" bIns="45700" anchor="t" anchorCtr="0">
            <a:spAutoFit/>
          </a:bodyPr>
          <a:lstStyle/>
          <a:p>
            <a:pPr algn="ctr"/>
            <a:r>
              <a:rPr lang="es-419" sz="3200" dirty="0" err="1">
                <a:solidFill>
                  <a:srgbClr val="D5393D"/>
                </a:solidFill>
                <a:latin typeface="Corbel"/>
              </a:rPr>
              <a:t>sent</a:t>
            </a:r>
            <a:endParaRPr lang="es-419" sz="3200" dirty="0">
              <a:solidFill>
                <a:srgbClr val="D5393D"/>
              </a:solidFill>
              <a:latin typeface="Corbel"/>
            </a:endParaRPr>
          </a:p>
        </p:txBody>
      </p:sp>
      <p:sp>
        <p:nvSpPr>
          <p:cNvPr id="2" name="Google Shape;202;p13">
            <a:extLst>
              <a:ext uri="{FF2B5EF4-FFF2-40B4-BE49-F238E27FC236}">
                <a16:creationId xmlns:a16="http://schemas.microsoft.com/office/drawing/2014/main" id="{074A377F-4BAD-4877-6132-CE771F5A0228}"/>
              </a:ext>
            </a:extLst>
          </p:cNvPr>
          <p:cNvSpPr txBox="1"/>
          <p:nvPr/>
        </p:nvSpPr>
        <p:spPr>
          <a:xfrm>
            <a:off x="8480496" y="2073261"/>
            <a:ext cx="1147613" cy="584735"/>
          </a:xfrm>
          <a:prstGeom prst="rect">
            <a:avLst/>
          </a:prstGeom>
          <a:noFill/>
          <a:ln>
            <a:noFill/>
          </a:ln>
        </p:spPr>
        <p:txBody>
          <a:bodyPr spcFirstLastPara="1" wrap="square" lIns="91425" tIns="45700" rIns="91425" bIns="45700" anchor="t" anchorCtr="0">
            <a:spAutoFit/>
          </a:bodyPr>
          <a:lstStyle/>
          <a:p>
            <a:pPr algn="ctr"/>
            <a:r>
              <a:rPr lang="es-419" sz="3200" dirty="0" err="1">
                <a:solidFill>
                  <a:srgbClr val="D5393D"/>
                </a:solidFill>
                <a:latin typeface="Corbel"/>
              </a:rPr>
              <a:t>God</a:t>
            </a:r>
            <a:endParaRPr lang="es-419" sz="3200" dirty="0">
              <a:solidFill>
                <a:srgbClr val="D5393D"/>
              </a:solidFill>
              <a:latin typeface="Corbel"/>
            </a:endParaRPr>
          </a:p>
        </p:txBody>
      </p:sp>
      <p:sp>
        <p:nvSpPr>
          <p:cNvPr id="4" name="Google Shape;202;p13">
            <a:extLst>
              <a:ext uri="{FF2B5EF4-FFF2-40B4-BE49-F238E27FC236}">
                <a16:creationId xmlns:a16="http://schemas.microsoft.com/office/drawing/2014/main" id="{90AC8167-5882-55D7-D1C4-E4516D99532B}"/>
              </a:ext>
            </a:extLst>
          </p:cNvPr>
          <p:cNvSpPr txBox="1"/>
          <p:nvPr/>
        </p:nvSpPr>
        <p:spPr>
          <a:xfrm>
            <a:off x="5714611" y="3542245"/>
            <a:ext cx="1147613" cy="584735"/>
          </a:xfrm>
          <a:prstGeom prst="rect">
            <a:avLst/>
          </a:prstGeom>
          <a:noFill/>
          <a:ln>
            <a:noFill/>
          </a:ln>
        </p:spPr>
        <p:txBody>
          <a:bodyPr spcFirstLastPara="1" wrap="square" lIns="91425" tIns="45700" rIns="91425" bIns="45700" anchor="t" anchorCtr="0">
            <a:spAutoFit/>
          </a:bodyPr>
          <a:lstStyle/>
          <a:p>
            <a:pPr algn="ctr"/>
            <a:r>
              <a:rPr lang="es-419" sz="3200" dirty="0" err="1">
                <a:solidFill>
                  <a:srgbClr val="D5393D"/>
                </a:solidFill>
                <a:latin typeface="Corbel"/>
              </a:rPr>
              <a:t>you</a:t>
            </a:r>
            <a:endParaRPr lang="es-419" sz="3200" dirty="0">
              <a:solidFill>
                <a:srgbClr val="D5393D"/>
              </a:solidFill>
              <a:latin typeface="Corbel"/>
            </a:endParaRPr>
          </a:p>
        </p:txBody>
      </p:sp>
      <p:sp>
        <p:nvSpPr>
          <p:cNvPr id="6" name="Google Shape;202;p13">
            <a:extLst>
              <a:ext uri="{FF2B5EF4-FFF2-40B4-BE49-F238E27FC236}">
                <a16:creationId xmlns:a16="http://schemas.microsoft.com/office/drawing/2014/main" id="{B5A838C2-8F67-A76F-80BB-E0793886DA6E}"/>
              </a:ext>
            </a:extLst>
          </p:cNvPr>
          <p:cNvSpPr txBox="1"/>
          <p:nvPr/>
        </p:nvSpPr>
        <p:spPr>
          <a:xfrm>
            <a:off x="8132294" y="4467308"/>
            <a:ext cx="1147613" cy="584735"/>
          </a:xfrm>
          <a:prstGeom prst="rect">
            <a:avLst/>
          </a:prstGeom>
          <a:noFill/>
          <a:ln>
            <a:noFill/>
          </a:ln>
        </p:spPr>
        <p:txBody>
          <a:bodyPr spcFirstLastPara="1" wrap="square" lIns="91425" tIns="45700" rIns="91425" bIns="45700" anchor="t" anchorCtr="0">
            <a:spAutoFit/>
          </a:bodyPr>
          <a:lstStyle/>
          <a:p>
            <a:pPr algn="ctr"/>
            <a:r>
              <a:rPr lang="es-419" sz="3200" dirty="0" err="1">
                <a:solidFill>
                  <a:srgbClr val="D5393D"/>
                </a:solidFill>
                <a:latin typeface="Corbel"/>
              </a:rPr>
              <a:t>you</a:t>
            </a:r>
            <a:endParaRPr lang="es-419" sz="3200" dirty="0">
              <a:solidFill>
                <a:srgbClr val="D5393D"/>
              </a:solidFill>
              <a:latin typeface="Corbel"/>
            </a:endParaRPr>
          </a:p>
        </p:txBody>
      </p:sp>
      <p:sp>
        <p:nvSpPr>
          <p:cNvPr id="8" name="TextBox 7">
            <a:extLst>
              <a:ext uri="{FF2B5EF4-FFF2-40B4-BE49-F238E27FC236}">
                <a16:creationId xmlns:a16="http://schemas.microsoft.com/office/drawing/2014/main" id="{C31E6DB0-4E13-8EF2-3960-D5AA3B04CA71}"/>
              </a:ext>
            </a:extLst>
          </p:cNvPr>
          <p:cNvSpPr txBox="1"/>
          <p:nvPr/>
        </p:nvSpPr>
        <p:spPr>
          <a:xfrm>
            <a:off x="3971925" y="243807"/>
            <a:ext cx="7015163" cy="584775"/>
          </a:xfrm>
          <a:prstGeom prst="rect">
            <a:avLst/>
          </a:prstGeom>
          <a:noFill/>
        </p:spPr>
        <p:txBody>
          <a:bodyPr wrap="square" rtlCol="0">
            <a:spAutoFit/>
          </a:bodyPr>
          <a:lstStyle/>
          <a:p>
            <a:pPr algn="ctr"/>
            <a:r>
              <a:rPr lang="en-US" sz="3200" dirty="0"/>
              <a:t>FILL IN THE BLANKS:</a:t>
            </a:r>
          </a:p>
        </p:txBody>
      </p:sp>
    </p:spTree>
    <p:extLst>
      <p:ext uri="{BB962C8B-B14F-4D97-AF65-F5344CB8AC3E}">
        <p14:creationId xmlns:p14="http://schemas.microsoft.com/office/powerpoint/2010/main" val="38707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18A5E-B47E-A886-D6D0-F99C0EF2ED8F}"/>
              </a:ext>
            </a:extLst>
          </p:cNvPr>
          <p:cNvSpPr txBox="1"/>
          <p:nvPr/>
        </p:nvSpPr>
        <p:spPr>
          <a:xfrm>
            <a:off x="1085850" y="0"/>
            <a:ext cx="10358438" cy="307777"/>
          </a:xfrm>
          <a:prstGeom prst="rect">
            <a:avLst/>
          </a:prstGeom>
          <a:noFill/>
        </p:spPr>
        <p:txBody>
          <a:bodyPr wrap="square" rtlCol="0">
            <a:spAutoFit/>
          </a:bodyPr>
          <a:lstStyle/>
          <a:p>
            <a:r>
              <a:rPr lang="en-US" dirty="0"/>
              <a:t>What is the Ascension, </a:t>
            </a:r>
            <a:r>
              <a:rPr lang="en-US" dirty="0" err="1"/>
              <a:t>Catolikids</a:t>
            </a:r>
            <a:r>
              <a:rPr lang="en-US" dirty="0"/>
              <a:t>, https://youtu.be/1SpNKkeOAGY  </a:t>
            </a:r>
          </a:p>
        </p:txBody>
      </p:sp>
      <p:pic>
        <p:nvPicPr>
          <p:cNvPr id="4" name="Online Media 3" title="What is the Ascension?! Solemnity of the Ascension cycle A">
            <a:hlinkClick r:id="" action="ppaction://media"/>
            <a:extLst>
              <a:ext uri="{FF2B5EF4-FFF2-40B4-BE49-F238E27FC236}">
                <a16:creationId xmlns:a16="http://schemas.microsoft.com/office/drawing/2014/main" id="{BEE00A47-4CEC-1EE8-F70D-70234F717EBD}"/>
              </a:ext>
            </a:extLst>
          </p:cNvPr>
          <p:cNvPicPr>
            <a:picLocks noRot="1" noChangeAspect="1"/>
          </p:cNvPicPr>
          <p:nvPr>
            <a:videoFile r:link="rId1"/>
          </p:nvPr>
        </p:nvPicPr>
        <p:blipFill>
          <a:blip r:embed="rId3"/>
          <a:stretch>
            <a:fillRect/>
          </a:stretch>
        </p:blipFill>
        <p:spPr>
          <a:xfrm>
            <a:off x="0" y="307777"/>
            <a:ext cx="12192000" cy="6550223"/>
          </a:xfrm>
          <a:prstGeom prst="rect">
            <a:avLst/>
          </a:prstGeom>
        </p:spPr>
      </p:pic>
    </p:spTree>
    <p:extLst>
      <p:ext uri="{BB962C8B-B14F-4D97-AF65-F5344CB8AC3E}">
        <p14:creationId xmlns:p14="http://schemas.microsoft.com/office/powerpoint/2010/main" val="11976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1D62E-3B25-184B-EF53-5E5DE28162D5}"/>
              </a:ext>
            </a:extLst>
          </p:cNvPr>
          <p:cNvSpPr>
            <a:spLocks noGrp="1"/>
          </p:cNvSpPr>
          <p:nvPr>
            <p:ph type="title"/>
          </p:nvPr>
        </p:nvSpPr>
        <p:spPr/>
        <p:txBody>
          <a:bodyPr/>
          <a:lstStyle/>
          <a:p>
            <a:pPr algn="ctr"/>
            <a:r>
              <a:rPr lang="en-US" dirty="0"/>
              <a:t>Activity</a:t>
            </a:r>
            <a:br>
              <a:rPr lang="en-US" dirty="0"/>
            </a:br>
            <a:r>
              <a:rPr lang="en-US" dirty="0"/>
              <a:t> </a:t>
            </a:r>
            <a:br>
              <a:rPr lang="en-US" dirty="0"/>
            </a:br>
            <a:r>
              <a:rPr lang="en-US" sz="1800" dirty="0"/>
              <a:t>Instructions:  Cut the figure of Jesus and the scene on the next page and color. Glue a 4” ribbon to the back of Jesus. Cut a 1” horizontal slit under the cloud. Put the top of the ribbon through the slit and pull up from the back to see Jesus ascend.</a:t>
            </a:r>
          </a:p>
        </p:txBody>
      </p:sp>
      <p:pic>
        <p:nvPicPr>
          <p:cNvPr id="3" name="Picture 2">
            <a:extLst>
              <a:ext uri="{FF2B5EF4-FFF2-40B4-BE49-F238E27FC236}">
                <a16:creationId xmlns:a16="http://schemas.microsoft.com/office/drawing/2014/main" id="{828AF479-64A5-E57C-1F56-10E095527609}"/>
              </a:ext>
            </a:extLst>
          </p:cNvPr>
          <p:cNvPicPr>
            <a:picLocks noChangeAspect="1"/>
          </p:cNvPicPr>
          <p:nvPr/>
        </p:nvPicPr>
        <p:blipFill>
          <a:blip r:embed="rId2"/>
          <a:stretch>
            <a:fillRect/>
          </a:stretch>
        </p:blipFill>
        <p:spPr>
          <a:xfrm>
            <a:off x="4300537" y="132222"/>
            <a:ext cx="6438900" cy="6584411"/>
          </a:xfrm>
          <a:prstGeom prst="rect">
            <a:avLst/>
          </a:prstGeom>
        </p:spPr>
      </p:pic>
      <p:sp>
        <p:nvSpPr>
          <p:cNvPr id="5" name="TextBox 4">
            <a:extLst>
              <a:ext uri="{FF2B5EF4-FFF2-40B4-BE49-F238E27FC236}">
                <a16:creationId xmlns:a16="http://schemas.microsoft.com/office/drawing/2014/main" id="{23A9763C-E5D4-40C7-F21E-3B4D2FEBD1AA}"/>
              </a:ext>
            </a:extLst>
          </p:cNvPr>
          <p:cNvSpPr txBox="1"/>
          <p:nvPr/>
        </p:nvSpPr>
        <p:spPr>
          <a:xfrm>
            <a:off x="3629025" y="132222"/>
            <a:ext cx="8143875" cy="1815882"/>
          </a:xfrm>
          <a:prstGeom prst="rect">
            <a:avLst/>
          </a:prstGeom>
          <a:solidFill>
            <a:schemeClr val="bg1"/>
          </a:solidFill>
        </p:spPr>
        <p:txBody>
          <a:bodyPr wrap="square" rtlCol="0">
            <a:spAutoFit/>
          </a:bodyPr>
          <a:lstStyle/>
          <a:p>
            <a:pPr marL="0" marR="0" algn="ctr">
              <a:spcBef>
                <a:spcPts val="0"/>
              </a:spcBef>
              <a:spcAft>
                <a:spcPts val="0"/>
              </a:spcAft>
            </a:pPr>
            <a:r>
              <a:rPr lang="en-US" b="1"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AFTER 40 DAYS, JESUS ASCENDED INTO HEAVEN</a:t>
            </a:r>
          </a:p>
          <a:p>
            <a:pPr marL="0" marR="0" algn="ctr">
              <a:spcBef>
                <a:spcPts val="0"/>
              </a:spcBef>
              <a:spcAft>
                <a:spcPts val="0"/>
              </a:spcAft>
            </a:pPr>
            <a:endParaRPr lang="en-US" b="1" dirty="0">
              <a:latin typeface="Comic Sans MS" panose="030F0702030302020204" pitchFamily="66" charset="0"/>
              <a:ea typeface="Times New Roman" panose="02020603050405020304" pitchFamily="18" charset="0"/>
              <a:cs typeface="Arial" panose="020B0604020202020204" pitchFamily="34" charset="0"/>
            </a:endParaRPr>
          </a:p>
          <a:p>
            <a:pPr marL="0" marR="0" algn="ctr">
              <a:spcBef>
                <a:spcPts val="0"/>
              </a:spcBef>
              <a:spcAft>
                <a:spcPts val="0"/>
              </a:spcAft>
            </a:pPr>
            <a:r>
              <a:rPr lang="en-US" b="1"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The eleven disciples went to Galilee, to the mountain to which Jesus had ordered them. When they saw him, they worshiped, but they doubted. Then Jesus approached and said to them, “All power in heaven and on earth has been given to me. Go, therefore, and make disciples of all nations, baptizing them in the name of the Father, and of the Son, and of the Holy Spirit, teaching them to observe all that I have commanded you. And behold, I am with you always, until the end of the age.” (Mt 28, 16-20)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2853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EB50CB-973F-178D-3BAD-DDA3D3D17D8E}"/>
              </a:ext>
            </a:extLst>
          </p:cNvPr>
          <p:cNvPicPr>
            <a:picLocks noChangeAspect="1"/>
          </p:cNvPicPr>
          <p:nvPr/>
        </p:nvPicPr>
        <p:blipFill>
          <a:blip r:embed="rId2"/>
          <a:stretch>
            <a:fillRect/>
          </a:stretch>
        </p:blipFill>
        <p:spPr>
          <a:xfrm>
            <a:off x="227204" y="0"/>
            <a:ext cx="6879841" cy="6858000"/>
          </a:xfrm>
          <a:prstGeom prst="rect">
            <a:avLst/>
          </a:prstGeom>
        </p:spPr>
      </p:pic>
      <p:pic>
        <p:nvPicPr>
          <p:cNvPr id="5" name="Picture 4">
            <a:extLst>
              <a:ext uri="{FF2B5EF4-FFF2-40B4-BE49-F238E27FC236}">
                <a16:creationId xmlns:a16="http://schemas.microsoft.com/office/drawing/2014/main" id="{8A1BFBE3-4B43-67A4-DC21-500748A74565}"/>
              </a:ext>
            </a:extLst>
          </p:cNvPr>
          <p:cNvPicPr>
            <a:picLocks noChangeAspect="1"/>
          </p:cNvPicPr>
          <p:nvPr/>
        </p:nvPicPr>
        <p:blipFill>
          <a:blip r:embed="rId3"/>
          <a:stretch>
            <a:fillRect/>
          </a:stretch>
        </p:blipFill>
        <p:spPr>
          <a:xfrm>
            <a:off x="8039745" y="1885950"/>
            <a:ext cx="2015479" cy="2662237"/>
          </a:xfrm>
          <a:prstGeom prst="rect">
            <a:avLst/>
          </a:prstGeom>
        </p:spPr>
      </p:pic>
    </p:spTree>
    <p:extLst>
      <p:ext uri="{BB962C8B-B14F-4D97-AF65-F5344CB8AC3E}">
        <p14:creationId xmlns:p14="http://schemas.microsoft.com/office/powerpoint/2010/main" val="198720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1"/>
          <p:cNvPicPr preferRelativeResize="0"/>
          <p:nvPr/>
        </p:nvPicPr>
        <p:blipFill rotWithShape="1">
          <a:blip r:embed="rId4">
            <a:alphaModFix/>
          </a:blip>
          <a:srcRect/>
          <a:stretch/>
        </p:blipFill>
        <p:spPr>
          <a:xfrm>
            <a:off x="1242040" y="5100179"/>
            <a:ext cx="969239" cy="969239"/>
          </a:xfrm>
          <a:prstGeom prst="ellipse">
            <a:avLst/>
          </a:prstGeom>
          <a:noFill/>
          <a:ln>
            <a:noFill/>
          </a:ln>
        </p:spPr>
      </p:pic>
      <p:sp>
        <p:nvSpPr>
          <p:cNvPr id="193" name="Google Shape;193;p1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orbel"/>
              <a:buNone/>
            </a:pPr>
            <a:r>
              <a:rPr lang="es-419" dirty="0">
                <a:solidFill>
                  <a:schemeClr val="lt1"/>
                </a:solidFill>
              </a:rPr>
              <a:t> </a:t>
            </a:r>
            <a:r>
              <a:rPr lang="es-419" dirty="0" err="1">
                <a:solidFill>
                  <a:schemeClr val="lt1"/>
                </a:solidFill>
              </a:rPr>
              <a:t>Let’s</a:t>
            </a:r>
            <a:r>
              <a:rPr lang="es-419" dirty="0">
                <a:solidFill>
                  <a:schemeClr val="lt1"/>
                </a:solidFill>
              </a:rPr>
              <a:t> </a:t>
            </a:r>
            <a:r>
              <a:rPr lang="es-419" dirty="0" err="1">
                <a:solidFill>
                  <a:schemeClr val="lt1"/>
                </a:solidFill>
              </a:rPr>
              <a:t>Sing</a:t>
            </a:r>
            <a:r>
              <a:rPr lang="es-419" dirty="0">
                <a:solidFill>
                  <a:schemeClr val="lt1"/>
                </a:solidFill>
              </a:rPr>
              <a:t>!</a:t>
            </a:r>
            <a:endParaRPr dirty="0"/>
          </a:p>
        </p:txBody>
      </p:sp>
      <p:sp>
        <p:nvSpPr>
          <p:cNvPr id="3" name="TextBox 2">
            <a:extLst>
              <a:ext uri="{FF2B5EF4-FFF2-40B4-BE49-F238E27FC236}">
                <a16:creationId xmlns:a16="http://schemas.microsoft.com/office/drawing/2014/main" id="{AF85818D-9E39-3034-986F-376AE8127FCB}"/>
              </a:ext>
            </a:extLst>
          </p:cNvPr>
          <p:cNvSpPr txBox="1"/>
          <p:nvPr/>
        </p:nvSpPr>
        <p:spPr>
          <a:xfrm>
            <a:off x="1100138" y="100013"/>
            <a:ext cx="9786937" cy="369332"/>
          </a:xfrm>
          <a:prstGeom prst="rect">
            <a:avLst/>
          </a:prstGeom>
          <a:noFill/>
        </p:spPr>
        <p:txBody>
          <a:bodyPr wrap="square" rtlCol="0">
            <a:spAutoFit/>
          </a:bodyPr>
          <a:lstStyle/>
          <a:p>
            <a:pPr marL="0" marR="0" algn="just">
              <a:spcBef>
                <a:spcPts val="0"/>
              </a:spcBef>
              <a:spcAft>
                <a:spcPts val="0"/>
              </a:spcAft>
            </a:pPr>
            <a:r>
              <a:rPr lang="en-US" sz="1800" dirty="0">
                <a:effectLst/>
                <a:latin typeface="Cambria" panose="02040503050406030204" pitchFamily="18" charset="0"/>
                <a:ea typeface="Times New Roman" panose="02020603050405020304" pitchFamily="18" charset="0"/>
                <a:cs typeface="Arial" panose="020B0604020202020204" pitchFamily="34" charset="0"/>
              </a:rPr>
              <a:t>To God be the Glory, Lifetree Kids, </a:t>
            </a:r>
            <a:r>
              <a:rPr lang="en-US" sz="18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5"/>
              </a:rPr>
              <a:t>https://youtu.be/Y0dQbfbSW0Q</a:t>
            </a:r>
            <a:endParaRPr lang="en-US" sz="1800" dirty="0">
              <a:effectLst/>
              <a:latin typeface="Times New Roman" panose="02020603050405020304" pitchFamily="18" charset="0"/>
              <a:ea typeface="Times New Roman" panose="02020603050405020304" pitchFamily="18" charset="0"/>
            </a:endParaRPr>
          </a:p>
        </p:txBody>
      </p:sp>
      <p:pic>
        <p:nvPicPr>
          <p:cNvPr id="5" name="Online Media 4" title="To God Be the Glory | Roar VBS | Group Publishing">
            <a:hlinkClick r:id="" action="ppaction://media"/>
            <a:extLst>
              <a:ext uri="{FF2B5EF4-FFF2-40B4-BE49-F238E27FC236}">
                <a16:creationId xmlns:a16="http://schemas.microsoft.com/office/drawing/2014/main" id="{79DFE2C0-3954-AA9C-16CF-C82A7AE88E0D}"/>
              </a:ext>
            </a:extLst>
          </p:cNvPr>
          <p:cNvPicPr>
            <a:picLocks noRot="1" noChangeAspect="1"/>
          </p:cNvPicPr>
          <p:nvPr>
            <a:videoFile r:link="rId1"/>
          </p:nvPr>
        </p:nvPicPr>
        <p:blipFill>
          <a:blip r:embed="rId6"/>
          <a:stretch>
            <a:fillRect/>
          </a:stretch>
        </p:blipFill>
        <p:spPr>
          <a:xfrm>
            <a:off x="3361991" y="771780"/>
            <a:ext cx="8453772" cy="5297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a:spLocks noGrp="1"/>
          </p:cNvSpPr>
          <p:nvPr>
            <p:ph type="title"/>
          </p:nvPr>
        </p:nvSpPr>
        <p:spPr>
          <a:xfrm>
            <a:off x="0" y="2018456"/>
            <a:ext cx="3411900" cy="46011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ct val="100000"/>
              <a:buFont typeface="Cambria"/>
              <a:buNone/>
            </a:pPr>
            <a:r>
              <a:rPr lang="es-419" sz="2800" b="1" dirty="0">
                <a:latin typeface="Cambria"/>
                <a:ea typeface="Cambria"/>
                <a:cs typeface="Cambria"/>
                <a:sym typeface="Cambria"/>
              </a:rPr>
              <a:t>PRAYER</a:t>
            </a:r>
            <a:r>
              <a:rPr lang="es-419" sz="2800" dirty="0">
                <a:latin typeface="Cambria"/>
                <a:ea typeface="Cambria"/>
                <a:cs typeface="Cambria"/>
                <a:sym typeface="Cambria"/>
              </a:rPr>
              <a:t> </a:t>
            </a:r>
            <a:br>
              <a:rPr lang="es-419" sz="2800" dirty="0">
                <a:latin typeface="Cambria"/>
                <a:ea typeface="Cambria"/>
                <a:cs typeface="Cambria"/>
                <a:sym typeface="Cambria"/>
              </a:rPr>
            </a:br>
            <a:br>
              <a:rPr lang="es-419" sz="2800" dirty="0">
                <a:latin typeface="Sorts Mill Goudy"/>
                <a:ea typeface="Sorts Mill Goudy"/>
                <a:cs typeface="Sorts Mill Goudy"/>
                <a:sym typeface="Sorts Mill Goudy"/>
              </a:rPr>
            </a:br>
            <a:endParaRPr lang="es-419" sz="2800" dirty="0">
              <a:latin typeface="Cambria"/>
              <a:ea typeface="Cambria"/>
            </a:endParaRPr>
          </a:p>
        </p:txBody>
      </p:sp>
      <p:pic>
        <p:nvPicPr>
          <p:cNvPr id="255" name="Google Shape;255;p15" descr="margoth Palacios (madith333) - Profile | Pinterest"/>
          <p:cNvPicPr preferRelativeResize="0"/>
          <p:nvPr/>
        </p:nvPicPr>
        <p:blipFill rotWithShape="1">
          <a:blip r:embed="rId3">
            <a:alphaModFix/>
          </a:blip>
          <a:srcRect/>
          <a:stretch/>
        </p:blipFill>
        <p:spPr>
          <a:xfrm>
            <a:off x="4188214" y="-1065026"/>
            <a:ext cx="6096000" cy="4195133"/>
          </a:xfrm>
          <a:prstGeom prst="rect">
            <a:avLst/>
          </a:prstGeom>
          <a:noFill/>
          <a:ln>
            <a:noFill/>
          </a:ln>
        </p:spPr>
      </p:pic>
      <p:sp>
        <p:nvSpPr>
          <p:cNvPr id="3" name="Google Shape;202;p13">
            <a:extLst>
              <a:ext uri="{FF2B5EF4-FFF2-40B4-BE49-F238E27FC236}">
                <a16:creationId xmlns:a16="http://schemas.microsoft.com/office/drawing/2014/main" id="{7EA0F5DC-C599-3524-22EA-47FF89D3B9F3}"/>
              </a:ext>
            </a:extLst>
          </p:cNvPr>
          <p:cNvSpPr txBox="1"/>
          <p:nvPr/>
        </p:nvSpPr>
        <p:spPr>
          <a:xfrm>
            <a:off x="4188214" y="3201544"/>
            <a:ext cx="6096000" cy="2677616"/>
          </a:xfrm>
          <a:prstGeom prst="rect">
            <a:avLst/>
          </a:prstGeom>
          <a:noFill/>
          <a:ln>
            <a:noFill/>
          </a:ln>
        </p:spPr>
        <p:txBody>
          <a:bodyPr spcFirstLastPara="1" wrap="square" lIns="91425" tIns="45700" rIns="91425" bIns="45700" anchor="t" anchorCtr="0">
            <a:spAutoFit/>
          </a:bodyPr>
          <a:lstStyle/>
          <a:p>
            <a:pPr algn="ctr"/>
            <a:r>
              <a:rPr lang="en-US" sz="2800" dirty="0">
                <a:solidFill>
                  <a:srgbClr val="595959"/>
                </a:solidFill>
              </a:rPr>
              <a:t>Jesus, help me not to seek the glory of this world but Your glory. Help me to imitate You in humility, obedience, service, and love.  Help me to believe and always glorify you. </a:t>
            </a:r>
          </a:p>
          <a:p>
            <a:pPr algn="ctr"/>
            <a:r>
              <a:rPr lang="en-US" sz="2800" dirty="0">
                <a:solidFill>
                  <a:srgbClr val="595959"/>
                </a:solidFill>
              </a:rPr>
              <a:t>Amen</a:t>
            </a:r>
          </a:p>
        </p:txBody>
      </p:sp>
      <p:pic>
        <p:nvPicPr>
          <p:cNvPr id="5" name="Google Shape;200;p13" descr="A picture containing text, blue&#10;&#10;Description automatically generated">
            <a:extLst>
              <a:ext uri="{FF2B5EF4-FFF2-40B4-BE49-F238E27FC236}">
                <a16:creationId xmlns:a16="http://schemas.microsoft.com/office/drawing/2014/main" id="{5C3BC145-B471-83C5-84B9-6A3E424DE246}"/>
              </a:ext>
            </a:extLst>
          </p:cNvPr>
          <p:cNvPicPr preferRelativeResize="0"/>
          <p:nvPr/>
        </p:nvPicPr>
        <p:blipFill rotWithShape="1">
          <a:blip r:embed="rId4">
            <a:alphaModFix/>
          </a:blip>
          <a:srcRect/>
          <a:stretch/>
        </p:blipFill>
        <p:spPr>
          <a:xfrm>
            <a:off x="1242040" y="5100179"/>
            <a:ext cx="969239" cy="969239"/>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4ca0f741b3_0_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algn="ctr">
              <a:buSzPts val="3600"/>
            </a:pPr>
            <a:br>
              <a:rPr lang="es-419" dirty="0"/>
            </a:br>
            <a:br>
              <a:rPr lang="es-419" dirty="0"/>
            </a:br>
            <a:br>
              <a:rPr lang="es-419" dirty="0"/>
            </a:br>
            <a:br>
              <a:rPr lang="es-419" dirty="0"/>
            </a:br>
            <a:br>
              <a:rPr lang="es-419" dirty="0"/>
            </a:br>
            <a:br>
              <a:rPr lang="es-419" dirty="0"/>
            </a:br>
            <a:r>
              <a:rPr lang="es-419" sz="3200" dirty="0" err="1"/>
              <a:t>Jesus</a:t>
            </a:r>
            <a:r>
              <a:rPr lang="es-419" sz="3200" dirty="0"/>
              <a:t> </a:t>
            </a:r>
            <a:r>
              <a:rPr lang="es-419" sz="3200" dirty="0" err="1"/>
              <a:t>Prays</a:t>
            </a:r>
            <a:r>
              <a:rPr lang="es-419" sz="3200" dirty="0"/>
              <a:t> </a:t>
            </a:r>
            <a:r>
              <a:rPr lang="es-419" sz="3200" dirty="0" err="1"/>
              <a:t>for</a:t>
            </a:r>
            <a:r>
              <a:rPr lang="es-419" sz="3200" dirty="0"/>
              <a:t> </a:t>
            </a:r>
            <a:r>
              <a:rPr lang="es-419" sz="3200" dirty="0" err="1"/>
              <a:t>His</a:t>
            </a:r>
            <a:r>
              <a:rPr lang="es-419" sz="3200" dirty="0"/>
              <a:t> </a:t>
            </a:r>
            <a:r>
              <a:rPr lang="es-419" sz="3200" dirty="0" err="1"/>
              <a:t>Own</a:t>
            </a:r>
            <a:endParaRPr sz="3200" dirty="0"/>
          </a:p>
        </p:txBody>
      </p:sp>
      <p:pic>
        <p:nvPicPr>
          <p:cNvPr id="96" name="Google Shape;96;g14ca0f741b3_0_0"/>
          <p:cNvPicPr preferRelativeResize="0"/>
          <p:nvPr/>
        </p:nvPicPr>
        <p:blipFill rotWithShape="1">
          <a:blip r:embed="rId3">
            <a:alphaModFix/>
          </a:blip>
          <a:srcRect/>
          <a:stretch/>
        </p:blipFill>
        <p:spPr>
          <a:xfrm>
            <a:off x="1242040" y="5100179"/>
            <a:ext cx="969300" cy="969300"/>
          </a:xfrm>
          <a:prstGeom prst="ellipse">
            <a:avLst/>
          </a:prstGeom>
          <a:noFill/>
          <a:ln>
            <a:noFill/>
          </a:ln>
        </p:spPr>
      </p:pic>
      <p:sp>
        <p:nvSpPr>
          <p:cNvPr id="97" name="Google Shape;97;g14ca0f741b3_0_0"/>
          <p:cNvSpPr txBox="1"/>
          <p:nvPr/>
        </p:nvSpPr>
        <p:spPr>
          <a:xfrm>
            <a:off x="3678050" y="623025"/>
            <a:ext cx="7997150" cy="2246729"/>
          </a:xfrm>
          <a:prstGeom prst="rect">
            <a:avLst/>
          </a:prstGeom>
          <a:noFill/>
          <a:ln>
            <a:noFill/>
          </a:ln>
        </p:spPr>
        <p:txBody>
          <a:bodyPr spcFirstLastPara="1" wrap="square" lIns="91425" tIns="45700" rIns="91425" bIns="45700" anchor="t" anchorCtr="0">
            <a:spAutoFit/>
          </a:bodyPr>
          <a:lstStyle/>
          <a:p>
            <a:pPr algn="just"/>
            <a:r>
              <a:rPr lang="en-US" sz="2800" dirty="0">
                <a:solidFill>
                  <a:srgbClr val="595959"/>
                </a:solidFill>
              </a:rPr>
              <a:t>Jesus raised his eyes to heaven and said, “Father, the hour has come. Give glory to your son, so that your son may glorify you, just as you gave him authority over all people, so that your son may give eternal life to all you gave him. </a:t>
            </a:r>
          </a:p>
        </p:txBody>
      </p:sp>
      <p:pic>
        <p:nvPicPr>
          <p:cNvPr id="98" name="Google Shape;98;g14ca0f741b3_0_0" descr="A picture containing clipart&#10;&#10;Description automatically generated"/>
          <p:cNvPicPr preferRelativeResize="0"/>
          <p:nvPr/>
        </p:nvPicPr>
        <p:blipFill rotWithShape="1">
          <a:blip r:embed="rId4"/>
          <a:srcRect l="2319" r="2319"/>
          <a:stretch/>
        </p:blipFill>
        <p:spPr>
          <a:xfrm>
            <a:off x="730550" y="979628"/>
            <a:ext cx="1990009" cy="2987400"/>
          </a:xfrm>
          <a:prstGeom prst="ellipse">
            <a:avLst/>
          </a:prstGeom>
          <a:noFill/>
          <a:ln>
            <a:noFill/>
          </a:ln>
        </p:spPr>
      </p:pic>
      <p:pic>
        <p:nvPicPr>
          <p:cNvPr id="99" name="Google Shape;99;g14ca0f741b3_0_0"/>
          <p:cNvPicPr preferRelativeResize="0"/>
          <p:nvPr/>
        </p:nvPicPr>
        <p:blipFill>
          <a:blip r:embed="rId5"/>
          <a:srcRect/>
          <a:stretch/>
        </p:blipFill>
        <p:spPr>
          <a:xfrm>
            <a:off x="5890043" y="3012629"/>
            <a:ext cx="3573163" cy="33652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1000"/>
                                        <p:tgtEl>
                                          <p:spTgt spid="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4ca0f741b3_0_1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algn="ctr">
              <a:buSzPts val="3600"/>
            </a:pPr>
            <a:br>
              <a:rPr lang="es-419" dirty="0"/>
            </a:br>
            <a:br>
              <a:rPr lang="es-419" dirty="0"/>
            </a:br>
            <a:br>
              <a:rPr lang="es-419" dirty="0"/>
            </a:br>
            <a:br>
              <a:rPr lang="es-419" dirty="0"/>
            </a:br>
            <a:br>
              <a:rPr lang="es-419" dirty="0"/>
            </a:br>
            <a:br>
              <a:rPr lang="es-419" dirty="0"/>
            </a:br>
            <a:r>
              <a:rPr lang="es-419" sz="3200" dirty="0" err="1"/>
              <a:t>Jesus</a:t>
            </a:r>
            <a:r>
              <a:rPr lang="es-419" sz="3200" dirty="0"/>
              <a:t> </a:t>
            </a:r>
            <a:r>
              <a:rPr lang="es-419" sz="3200" dirty="0" err="1"/>
              <a:t>Prays</a:t>
            </a:r>
            <a:r>
              <a:rPr lang="es-419" sz="3200" dirty="0"/>
              <a:t> </a:t>
            </a:r>
            <a:r>
              <a:rPr lang="es-419" sz="3200" dirty="0" err="1"/>
              <a:t>for</a:t>
            </a:r>
            <a:r>
              <a:rPr lang="es-419" sz="3200" dirty="0"/>
              <a:t> </a:t>
            </a:r>
            <a:r>
              <a:rPr lang="es-419" sz="3200" dirty="0" err="1"/>
              <a:t>His</a:t>
            </a:r>
            <a:r>
              <a:rPr lang="es-419" sz="3200" dirty="0"/>
              <a:t> </a:t>
            </a:r>
            <a:r>
              <a:rPr lang="es-419" sz="3200" dirty="0" err="1"/>
              <a:t>Own</a:t>
            </a:r>
            <a:endParaRPr dirty="0"/>
          </a:p>
        </p:txBody>
      </p:sp>
      <p:pic>
        <p:nvPicPr>
          <p:cNvPr id="106" name="Google Shape;106;g14ca0f741b3_0_11"/>
          <p:cNvPicPr preferRelativeResize="0"/>
          <p:nvPr/>
        </p:nvPicPr>
        <p:blipFill rotWithShape="1">
          <a:blip r:embed="rId3">
            <a:alphaModFix/>
          </a:blip>
          <a:srcRect/>
          <a:stretch/>
        </p:blipFill>
        <p:spPr>
          <a:xfrm>
            <a:off x="1242040" y="5100179"/>
            <a:ext cx="969300" cy="969300"/>
          </a:xfrm>
          <a:prstGeom prst="ellipse">
            <a:avLst/>
          </a:prstGeom>
          <a:noFill/>
          <a:ln>
            <a:noFill/>
          </a:ln>
        </p:spPr>
      </p:pic>
      <p:sp>
        <p:nvSpPr>
          <p:cNvPr id="107" name="Google Shape;107;g14ca0f741b3_0_11"/>
          <p:cNvSpPr txBox="1"/>
          <p:nvPr/>
        </p:nvSpPr>
        <p:spPr>
          <a:xfrm>
            <a:off x="3611100" y="623025"/>
            <a:ext cx="8064000" cy="1815841"/>
          </a:xfrm>
          <a:prstGeom prst="rect">
            <a:avLst/>
          </a:prstGeom>
          <a:noFill/>
          <a:ln>
            <a:noFill/>
          </a:ln>
        </p:spPr>
        <p:txBody>
          <a:bodyPr spcFirstLastPara="1" wrap="square" lIns="91425" tIns="45700" rIns="91425" bIns="45700" anchor="t" anchorCtr="0">
            <a:spAutoFit/>
          </a:bodyPr>
          <a:lstStyle/>
          <a:p>
            <a:pPr algn="just"/>
            <a:r>
              <a:rPr lang="en-US" sz="2800" dirty="0">
                <a:solidFill>
                  <a:srgbClr val="595959"/>
                </a:solidFill>
              </a:rPr>
              <a:t>Now this is eternal life, that they should know you, the only true God, and the one whom you sent, Jesus Christ. I glorified you on earth by accomplishing the work that you gave me to do.</a:t>
            </a:r>
          </a:p>
        </p:txBody>
      </p:sp>
      <p:pic>
        <p:nvPicPr>
          <p:cNvPr id="109" name="Google Shape;109;g14ca0f741b3_0_11"/>
          <p:cNvPicPr preferRelativeResize="0"/>
          <p:nvPr/>
        </p:nvPicPr>
        <p:blipFill>
          <a:blip r:embed="rId4"/>
          <a:srcRect/>
          <a:stretch/>
        </p:blipFill>
        <p:spPr>
          <a:xfrm>
            <a:off x="5543304" y="2723325"/>
            <a:ext cx="4472234" cy="3511650"/>
          </a:xfrm>
          <a:prstGeom prst="rect">
            <a:avLst/>
          </a:prstGeom>
          <a:noFill/>
          <a:ln>
            <a:noFill/>
          </a:ln>
        </p:spPr>
      </p:pic>
      <p:pic>
        <p:nvPicPr>
          <p:cNvPr id="3" name="Google Shape;98;g14ca0f741b3_0_0" descr="A picture containing clipart&#10;&#10;Description automatically generated">
            <a:extLst>
              <a:ext uri="{FF2B5EF4-FFF2-40B4-BE49-F238E27FC236}">
                <a16:creationId xmlns:a16="http://schemas.microsoft.com/office/drawing/2014/main" id="{122F22D2-6FAA-B5A9-5979-762193BC1738}"/>
              </a:ext>
            </a:extLst>
          </p:cNvPr>
          <p:cNvPicPr preferRelativeResize="0"/>
          <p:nvPr/>
        </p:nvPicPr>
        <p:blipFill rotWithShape="1">
          <a:blip r:embed="rId5"/>
          <a:srcRect l="2319" r="2319"/>
          <a:stretch/>
        </p:blipFill>
        <p:spPr>
          <a:xfrm>
            <a:off x="730550" y="1080269"/>
            <a:ext cx="1990009" cy="29874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1000"/>
                                        <p:tgtEl>
                                          <p:spTgt spid="1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4ca0f741b3_0_2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algn="ctr">
              <a:buSzPts val="3600"/>
            </a:pPr>
            <a:br>
              <a:rPr lang="es-419" dirty="0"/>
            </a:br>
            <a:br>
              <a:rPr lang="es-419" dirty="0"/>
            </a:br>
            <a:br>
              <a:rPr lang="es-419" dirty="0"/>
            </a:br>
            <a:br>
              <a:rPr lang="es-419" dirty="0"/>
            </a:br>
            <a:br>
              <a:rPr lang="es-419" dirty="0"/>
            </a:br>
            <a:br>
              <a:rPr lang="es-419" dirty="0"/>
            </a:br>
            <a:r>
              <a:rPr lang="es-419" sz="3200" dirty="0" err="1"/>
              <a:t>Jesus</a:t>
            </a:r>
            <a:r>
              <a:rPr lang="es-419" sz="3200" dirty="0"/>
              <a:t> </a:t>
            </a:r>
            <a:r>
              <a:rPr lang="es-419" sz="3200" dirty="0" err="1"/>
              <a:t>Prays</a:t>
            </a:r>
            <a:r>
              <a:rPr lang="es-419" sz="3200" dirty="0"/>
              <a:t> </a:t>
            </a:r>
            <a:r>
              <a:rPr lang="es-419" sz="3200" dirty="0" err="1"/>
              <a:t>for</a:t>
            </a:r>
            <a:r>
              <a:rPr lang="es-419" sz="3200" dirty="0"/>
              <a:t> </a:t>
            </a:r>
            <a:r>
              <a:rPr lang="es-419" sz="3200" dirty="0" err="1"/>
              <a:t>His</a:t>
            </a:r>
            <a:r>
              <a:rPr lang="es-419" sz="3200" dirty="0"/>
              <a:t> </a:t>
            </a:r>
            <a:r>
              <a:rPr lang="es-419" sz="3200" dirty="0" err="1"/>
              <a:t>Own</a:t>
            </a:r>
            <a:endParaRPr dirty="0"/>
          </a:p>
        </p:txBody>
      </p:sp>
      <p:pic>
        <p:nvPicPr>
          <p:cNvPr id="115" name="Google Shape;115;g14ca0f741b3_0_21"/>
          <p:cNvPicPr preferRelativeResize="0"/>
          <p:nvPr/>
        </p:nvPicPr>
        <p:blipFill rotWithShape="1">
          <a:blip r:embed="rId3">
            <a:alphaModFix/>
          </a:blip>
          <a:srcRect/>
          <a:stretch/>
        </p:blipFill>
        <p:spPr>
          <a:xfrm>
            <a:off x="1242040" y="5100179"/>
            <a:ext cx="969300" cy="969300"/>
          </a:xfrm>
          <a:prstGeom prst="ellipse">
            <a:avLst/>
          </a:prstGeom>
          <a:noFill/>
          <a:ln>
            <a:noFill/>
          </a:ln>
        </p:spPr>
      </p:pic>
      <p:sp>
        <p:nvSpPr>
          <p:cNvPr id="116" name="Google Shape;116;g14ca0f741b3_0_21"/>
          <p:cNvSpPr txBox="1"/>
          <p:nvPr/>
        </p:nvSpPr>
        <p:spPr>
          <a:xfrm>
            <a:off x="3678050" y="682209"/>
            <a:ext cx="8064000" cy="2246729"/>
          </a:xfrm>
          <a:prstGeom prst="rect">
            <a:avLst/>
          </a:prstGeom>
          <a:noFill/>
          <a:ln>
            <a:noFill/>
          </a:ln>
        </p:spPr>
        <p:txBody>
          <a:bodyPr spcFirstLastPara="1" wrap="square" lIns="91425" tIns="45700" rIns="91425" bIns="45700" anchor="t" anchorCtr="0">
            <a:spAutoFit/>
          </a:bodyPr>
          <a:lstStyle/>
          <a:p>
            <a:pPr algn="just"/>
            <a:r>
              <a:rPr lang="en-US" sz="2800" dirty="0">
                <a:solidFill>
                  <a:srgbClr val="595959"/>
                </a:solidFill>
              </a:rPr>
              <a:t>Now glorify me, Father, with you, with the glory that I had with you before the world began. “I revealed your name to those whom you gave me out of the world. They belonged to you, and you gave them to me, and they have kept your word. </a:t>
            </a:r>
          </a:p>
        </p:txBody>
      </p:sp>
      <p:pic>
        <p:nvPicPr>
          <p:cNvPr id="118" name="Google Shape;118;g14ca0f741b3_0_21"/>
          <p:cNvPicPr preferRelativeResize="0"/>
          <p:nvPr/>
        </p:nvPicPr>
        <p:blipFill>
          <a:blip r:embed="rId4"/>
          <a:srcRect/>
          <a:stretch/>
        </p:blipFill>
        <p:spPr>
          <a:xfrm>
            <a:off x="5864581" y="2928938"/>
            <a:ext cx="3690938" cy="3654703"/>
          </a:xfrm>
          <a:prstGeom prst="rect">
            <a:avLst/>
          </a:prstGeom>
          <a:noFill/>
          <a:ln>
            <a:noFill/>
          </a:ln>
        </p:spPr>
      </p:pic>
      <p:pic>
        <p:nvPicPr>
          <p:cNvPr id="3" name="Google Shape;98;g14ca0f741b3_0_0" descr="A picture containing clipart&#10;&#10;Description automatically generated">
            <a:extLst>
              <a:ext uri="{FF2B5EF4-FFF2-40B4-BE49-F238E27FC236}">
                <a16:creationId xmlns:a16="http://schemas.microsoft.com/office/drawing/2014/main" id="{1E9EA840-4CBC-5F2C-B4AA-CBE0A3268CFE}"/>
              </a:ext>
            </a:extLst>
          </p:cNvPr>
          <p:cNvPicPr preferRelativeResize="0"/>
          <p:nvPr/>
        </p:nvPicPr>
        <p:blipFill rotWithShape="1">
          <a:blip r:embed="rId5"/>
          <a:srcRect l="2319" r="2319"/>
          <a:stretch/>
        </p:blipFill>
        <p:spPr>
          <a:xfrm>
            <a:off x="730550" y="979628"/>
            <a:ext cx="1990009" cy="29874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additive="base">
                                        <p:cTn id="12" dur="1000"/>
                                        <p:tgtEl>
                                          <p:spTgt spid="1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4ca0f741b3_0_2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algn="ctr">
              <a:buSzPts val="3600"/>
            </a:pPr>
            <a:br>
              <a:rPr lang="es-419" dirty="0"/>
            </a:br>
            <a:br>
              <a:rPr lang="es-419" dirty="0"/>
            </a:br>
            <a:br>
              <a:rPr lang="es-419" dirty="0"/>
            </a:br>
            <a:br>
              <a:rPr lang="es-419" dirty="0"/>
            </a:br>
            <a:br>
              <a:rPr lang="es-419" dirty="0"/>
            </a:br>
            <a:br>
              <a:rPr lang="es-419" dirty="0"/>
            </a:br>
            <a:r>
              <a:rPr lang="es-419" sz="3200" dirty="0" err="1"/>
              <a:t>Jesus</a:t>
            </a:r>
            <a:r>
              <a:rPr lang="es-419" sz="3200" dirty="0"/>
              <a:t> </a:t>
            </a:r>
            <a:r>
              <a:rPr lang="es-419" sz="3200" dirty="0" err="1"/>
              <a:t>Prays</a:t>
            </a:r>
            <a:r>
              <a:rPr lang="es-419" sz="3200" dirty="0"/>
              <a:t> </a:t>
            </a:r>
            <a:r>
              <a:rPr lang="es-419" sz="3200" dirty="0" err="1"/>
              <a:t>for</a:t>
            </a:r>
            <a:r>
              <a:rPr lang="es-419" sz="3200" dirty="0"/>
              <a:t> </a:t>
            </a:r>
            <a:r>
              <a:rPr lang="es-419" sz="3200" dirty="0" err="1"/>
              <a:t>His</a:t>
            </a:r>
            <a:r>
              <a:rPr lang="es-419" sz="3200" dirty="0"/>
              <a:t> </a:t>
            </a:r>
            <a:r>
              <a:rPr lang="es-419" sz="3200" dirty="0" err="1"/>
              <a:t>Own</a:t>
            </a:r>
            <a:endParaRPr dirty="0"/>
          </a:p>
        </p:txBody>
      </p:sp>
      <p:pic>
        <p:nvPicPr>
          <p:cNvPr id="115" name="Google Shape;115;g14ca0f741b3_0_21"/>
          <p:cNvPicPr preferRelativeResize="0"/>
          <p:nvPr/>
        </p:nvPicPr>
        <p:blipFill rotWithShape="1">
          <a:blip r:embed="rId3">
            <a:alphaModFix/>
          </a:blip>
          <a:srcRect/>
          <a:stretch/>
        </p:blipFill>
        <p:spPr>
          <a:xfrm>
            <a:off x="1242040" y="5100179"/>
            <a:ext cx="969300" cy="969300"/>
          </a:xfrm>
          <a:prstGeom prst="ellipse">
            <a:avLst/>
          </a:prstGeom>
          <a:noFill/>
          <a:ln>
            <a:noFill/>
          </a:ln>
        </p:spPr>
      </p:pic>
      <p:sp>
        <p:nvSpPr>
          <p:cNvPr id="116" name="Google Shape;116;g14ca0f741b3_0_21"/>
          <p:cNvSpPr txBox="1"/>
          <p:nvPr/>
        </p:nvSpPr>
        <p:spPr>
          <a:xfrm>
            <a:off x="3678050" y="667921"/>
            <a:ext cx="8064000" cy="2246729"/>
          </a:xfrm>
          <a:prstGeom prst="rect">
            <a:avLst/>
          </a:prstGeom>
          <a:noFill/>
          <a:ln>
            <a:noFill/>
          </a:ln>
        </p:spPr>
        <p:txBody>
          <a:bodyPr spcFirstLastPara="1" wrap="square" lIns="91425" tIns="45700" rIns="91425" bIns="45700" anchor="t" anchorCtr="0">
            <a:spAutoFit/>
          </a:bodyPr>
          <a:lstStyle/>
          <a:p>
            <a:pPr algn="just"/>
            <a:r>
              <a:rPr lang="en-US" sz="2800" dirty="0">
                <a:solidFill>
                  <a:srgbClr val="595959"/>
                </a:solidFill>
              </a:rPr>
              <a:t>Now they know that everything you gave me is from you, because the words you gave to me I have given to them, and they accepted them and truly understood that I came from you, and they have believed that you sent me. </a:t>
            </a:r>
          </a:p>
        </p:txBody>
      </p:sp>
      <p:pic>
        <p:nvPicPr>
          <p:cNvPr id="118" name="Google Shape;118;g14ca0f741b3_0_21"/>
          <p:cNvPicPr preferRelativeResize="0"/>
          <p:nvPr/>
        </p:nvPicPr>
        <p:blipFill>
          <a:blip r:embed="rId4"/>
          <a:srcRect/>
          <a:stretch/>
        </p:blipFill>
        <p:spPr>
          <a:xfrm>
            <a:off x="5783872" y="2914650"/>
            <a:ext cx="3560153" cy="3628009"/>
          </a:xfrm>
          <a:prstGeom prst="rect">
            <a:avLst/>
          </a:prstGeom>
          <a:noFill/>
          <a:ln>
            <a:noFill/>
          </a:ln>
        </p:spPr>
      </p:pic>
      <p:pic>
        <p:nvPicPr>
          <p:cNvPr id="3" name="Google Shape;98;g14ca0f741b3_0_0" descr="A picture containing clipart&#10;&#10;Description automatically generated">
            <a:extLst>
              <a:ext uri="{FF2B5EF4-FFF2-40B4-BE49-F238E27FC236}">
                <a16:creationId xmlns:a16="http://schemas.microsoft.com/office/drawing/2014/main" id="{009EF5BF-FCB0-7673-CBEF-429250947DC9}"/>
              </a:ext>
            </a:extLst>
          </p:cNvPr>
          <p:cNvPicPr preferRelativeResize="0"/>
          <p:nvPr/>
        </p:nvPicPr>
        <p:blipFill rotWithShape="1">
          <a:blip r:embed="rId5"/>
          <a:srcRect l="2319" r="2319"/>
          <a:stretch/>
        </p:blipFill>
        <p:spPr>
          <a:xfrm>
            <a:off x="730550" y="979628"/>
            <a:ext cx="1990009" cy="2987400"/>
          </a:xfrm>
          <a:prstGeom prst="ellipse">
            <a:avLst/>
          </a:prstGeom>
          <a:noFill/>
          <a:ln>
            <a:noFill/>
          </a:ln>
        </p:spPr>
      </p:pic>
    </p:spTree>
    <p:extLst>
      <p:ext uri="{BB962C8B-B14F-4D97-AF65-F5344CB8AC3E}">
        <p14:creationId xmlns:p14="http://schemas.microsoft.com/office/powerpoint/2010/main" val="34834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additive="base">
                                        <p:cTn id="12" dur="1000"/>
                                        <p:tgtEl>
                                          <p:spTgt spid="1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4ca0f741b3_0_2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algn="ctr">
              <a:buSzPts val="3600"/>
            </a:pPr>
            <a:br>
              <a:rPr lang="es-419" dirty="0"/>
            </a:br>
            <a:br>
              <a:rPr lang="es-419" dirty="0"/>
            </a:br>
            <a:br>
              <a:rPr lang="es-419" dirty="0"/>
            </a:br>
            <a:br>
              <a:rPr lang="es-419" dirty="0"/>
            </a:br>
            <a:br>
              <a:rPr lang="es-419" dirty="0"/>
            </a:br>
            <a:br>
              <a:rPr lang="es-419" dirty="0"/>
            </a:br>
            <a:r>
              <a:rPr lang="es-419" sz="3200" dirty="0" err="1"/>
              <a:t>Jesus</a:t>
            </a:r>
            <a:r>
              <a:rPr lang="es-419" sz="3200" dirty="0"/>
              <a:t> </a:t>
            </a:r>
            <a:r>
              <a:rPr lang="es-419" sz="3200" dirty="0" err="1"/>
              <a:t>Prays</a:t>
            </a:r>
            <a:r>
              <a:rPr lang="es-419" sz="3200" dirty="0"/>
              <a:t> </a:t>
            </a:r>
            <a:r>
              <a:rPr lang="es-419" sz="3200" dirty="0" err="1"/>
              <a:t>for</a:t>
            </a:r>
            <a:r>
              <a:rPr lang="es-419" sz="3200" dirty="0"/>
              <a:t> </a:t>
            </a:r>
            <a:r>
              <a:rPr lang="es-419" sz="3200" dirty="0" err="1"/>
              <a:t>His</a:t>
            </a:r>
            <a:r>
              <a:rPr lang="es-419" sz="3200" dirty="0"/>
              <a:t> </a:t>
            </a:r>
            <a:r>
              <a:rPr lang="es-419" sz="3200" dirty="0" err="1"/>
              <a:t>Own</a:t>
            </a:r>
            <a:endParaRPr dirty="0"/>
          </a:p>
        </p:txBody>
      </p:sp>
      <p:pic>
        <p:nvPicPr>
          <p:cNvPr id="115" name="Google Shape;115;g14ca0f741b3_0_21"/>
          <p:cNvPicPr preferRelativeResize="0"/>
          <p:nvPr/>
        </p:nvPicPr>
        <p:blipFill rotWithShape="1">
          <a:blip r:embed="rId3">
            <a:alphaModFix/>
          </a:blip>
          <a:srcRect/>
          <a:stretch/>
        </p:blipFill>
        <p:spPr>
          <a:xfrm>
            <a:off x="1242040" y="5100179"/>
            <a:ext cx="969300" cy="969300"/>
          </a:xfrm>
          <a:prstGeom prst="ellipse">
            <a:avLst/>
          </a:prstGeom>
          <a:noFill/>
          <a:ln>
            <a:noFill/>
          </a:ln>
        </p:spPr>
      </p:pic>
      <p:sp>
        <p:nvSpPr>
          <p:cNvPr id="116" name="Google Shape;116;g14ca0f741b3_0_21"/>
          <p:cNvSpPr txBox="1"/>
          <p:nvPr/>
        </p:nvSpPr>
        <p:spPr>
          <a:xfrm>
            <a:off x="3386138" y="623025"/>
            <a:ext cx="8401050" cy="3108503"/>
          </a:xfrm>
          <a:prstGeom prst="rect">
            <a:avLst/>
          </a:prstGeom>
          <a:noFill/>
          <a:ln>
            <a:noFill/>
          </a:ln>
        </p:spPr>
        <p:txBody>
          <a:bodyPr spcFirstLastPara="1" wrap="square" lIns="91425" tIns="45700" rIns="91425" bIns="45700" anchor="t" anchorCtr="0">
            <a:spAutoFit/>
          </a:bodyPr>
          <a:lstStyle/>
          <a:p>
            <a:pPr algn="just"/>
            <a:r>
              <a:rPr lang="en-US" sz="2800" dirty="0">
                <a:solidFill>
                  <a:srgbClr val="595959"/>
                </a:solidFill>
              </a:rPr>
              <a:t>I pray for them. I do not pray for the world but for the ones you have given me, because they are yours, and everything of mine is yours and everything of yours is mine, and I have been glorified in them. And now I will no longer be in the world, but they are in the world, while I am coming to you.”</a:t>
            </a:r>
          </a:p>
        </p:txBody>
      </p:sp>
      <p:pic>
        <p:nvPicPr>
          <p:cNvPr id="118" name="Google Shape;118;g14ca0f741b3_0_21" descr="A picture containing clipart&#10;&#10;Description automatically generated"/>
          <p:cNvPicPr preferRelativeResize="0"/>
          <p:nvPr/>
        </p:nvPicPr>
        <p:blipFill>
          <a:blip r:embed="rId4"/>
          <a:srcRect/>
          <a:stretch/>
        </p:blipFill>
        <p:spPr>
          <a:xfrm>
            <a:off x="6288878" y="3424387"/>
            <a:ext cx="2409833" cy="3113659"/>
          </a:xfrm>
          <a:prstGeom prst="rect">
            <a:avLst/>
          </a:prstGeom>
          <a:noFill/>
          <a:ln>
            <a:noFill/>
          </a:ln>
        </p:spPr>
      </p:pic>
      <p:pic>
        <p:nvPicPr>
          <p:cNvPr id="3" name="Google Shape;98;g14ca0f741b3_0_0" descr="A picture containing clipart&#10;&#10;Description automatically generated">
            <a:extLst>
              <a:ext uri="{FF2B5EF4-FFF2-40B4-BE49-F238E27FC236}">
                <a16:creationId xmlns:a16="http://schemas.microsoft.com/office/drawing/2014/main" id="{DDFCB704-08C8-63B1-BEFF-CEE8137B9B3D}"/>
              </a:ext>
            </a:extLst>
          </p:cNvPr>
          <p:cNvPicPr preferRelativeResize="0"/>
          <p:nvPr/>
        </p:nvPicPr>
        <p:blipFill rotWithShape="1">
          <a:blip r:embed="rId5"/>
          <a:srcRect l="2319" r="2319"/>
          <a:stretch/>
        </p:blipFill>
        <p:spPr>
          <a:xfrm>
            <a:off x="730550" y="979628"/>
            <a:ext cx="1990009" cy="2987400"/>
          </a:xfrm>
          <a:prstGeom prst="ellipse">
            <a:avLst/>
          </a:prstGeom>
          <a:noFill/>
          <a:ln>
            <a:noFill/>
          </a:ln>
        </p:spPr>
      </p:pic>
      <p:sp>
        <p:nvSpPr>
          <p:cNvPr id="2" name="TextBox 1">
            <a:extLst>
              <a:ext uri="{FF2B5EF4-FFF2-40B4-BE49-F238E27FC236}">
                <a16:creationId xmlns:a16="http://schemas.microsoft.com/office/drawing/2014/main" id="{6D95EC87-5FDB-AA61-7BA6-E99BFE70BFDD}"/>
              </a:ext>
            </a:extLst>
          </p:cNvPr>
          <p:cNvSpPr txBox="1"/>
          <p:nvPr/>
        </p:nvSpPr>
        <p:spPr>
          <a:xfrm>
            <a:off x="3729038" y="4257675"/>
            <a:ext cx="2643187" cy="1523494"/>
          </a:xfrm>
          <a:prstGeom prst="rect">
            <a:avLst/>
          </a:prstGeom>
          <a:noFill/>
        </p:spPr>
        <p:txBody>
          <a:bodyPr wrap="square" rtlCol="0">
            <a:spAutoFit/>
          </a:bodyPr>
          <a:lstStyle/>
          <a:p>
            <a:pPr algn="ctr"/>
            <a:r>
              <a:rPr lang="es-HN" sz="3100" dirty="0">
                <a:solidFill>
                  <a:schemeClr val="accent3">
                    <a:lumMod val="75000"/>
                  </a:schemeClr>
                </a:solidFill>
              </a:rPr>
              <a:t>THE GOSPEL OF THE LORD,</a:t>
            </a:r>
          </a:p>
        </p:txBody>
      </p:sp>
      <p:sp>
        <p:nvSpPr>
          <p:cNvPr id="4" name="TextBox 3">
            <a:extLst>
              <a:ext uri="{FF2B5EF4-FFF2-40B4-BE49-F238E27FC236}">
                <a16:creationId xmlns:a16="http://schemas.microsoft.com/office/drawing/2014/main" id="{B20E4165-6228-973A-6013-A073291A6CE0}"/>
              </a:ext>
            </a:extLst>
          </p:cNvPr>
          <p:cNvSpPr txBox="1"/>
          <p:nvPr/>
        </p:nvSpPr>
        <p:spPr>
          <a:xfrm>
            <a:off x="8615363" y="4299774"/>
            <a:ext cx="3171824" cy="1523494"/>
          </a:xfrm>
          <a:prstGeom prst="rect">
            <a:avLst/>
          </a:prstGeom>
          <a:noFill/>
        </p:spPr>
        <p:txBody>
          <a:bodyPr wrap="square" rtlCol="0">
            <a:spAutoFit/>
          </a:bodyPr>
          <a:lstStyle/>
          <a:p>
            <a:pPr algn="ctr"/>
            <a:r>
              <a:rPr lang="es-HN" sz="3100" dirty="0">
                <a:solidFill>
                  <a:schemeClr val="accent3">
                    <a:lumMod val="75000"/>
                  </a:schemeClr>
                </a:solidFill>
              </a:rPr>
              <a:t>PRAISE TO YOU LORD JESUS CHRIST</a:t>
            </a:r>
          </a:p>
        </p:txBody>
      </p:sp>
    </p:spTree>
    <p:extLst>
      <p:ext uri="{BB962C8B-B14F-4D97-AF65-F5344CB8AC3E}">
        <p14:creationId xmlns:p14="http://schemas.microsoft.com/office/powerpoint/2010/main" val="403739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additive="base">
                                        <p:cTn id="12" dur="1000"/>
                                        <p:tgtEl>
                                          <p:spTgt spid="11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252919" y="850668"/>
            <a:ext cx="2947482" cy="451491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33" name="Google Shape;133;p5"/>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34" name="Google Shape;134;p5"/>
          <p:cNvSpPr txBox="1"/>
          <p:nvPr/>
        </p:nvSpPr>
        <p:spPr>
          <a:xfrm>
            <a:off x="3860405" y="666771"/>
            <a:ext cx="7251849" cy="1200288"/>
          </a:xfrm>
          <a:prstGeom prst="rect">
            <a:avLst/>
          </a:prstGeom>
          <a:noFill/>
          <a:ln>
            <a:noFill/>
          </a:ln>
        </p:spPr>
        <p:txBody>
          <a:bodyPr spcFirstLastPara="1" wrap="square" lIns="91425" tIns="45700" rIns="91425" bIns="45700" anchor="t" anchorCtr="0">
            <a:spAutoFit/>
          </a:bodyPr>
          <a:lstStyle/>
          <a:p>
            <a:pPr algn="ctr"/>
            <a:r>
              <a:rPr lang="en-US" sz="2400" dirty="0">
                <a:solidFill>
                  <a:srgbClr val="595959"/>
                </a:solidFill>
              </a:rPr>
              <a:t>Jesus speaks to His Father and asks Him to glorify Him so that the Father may be glorified. </a:t>
            </a:r>
          </a:p>
          <a:p>
            <a:pPr algn="ctr"/>
            <a:r>
              <a:rPr lang="en-US" sz="2400" dirty="0">
                <a:solidFill>
                  <a:srgbClr val="FFC000"/>
                </a:solidFill>
              </a:rPr>
              <a:t>How do people glorify themselves in our world? </a:t>
            </a:r>
          </a:p>
        </p:txBody>
      </p:sp>
      <p:sp>
        <p:nvSpPr>
          <p:cNvPr id="135" name="Google Shape;135;p5"/>
          <p:cNvSpPr txBox="1"/>
          <p:nvPr/>
        </p:nvSpPr>
        <p:spPr>
          <a:xfrm>
            <a:off x="3863892" y="1959735"/>
            <a:ext cx="7456500" cy="1200288"/>
          </a:xfrm>
          <a:prstGeom prst="rect">
            <a:avLst/>
          </a:prstGeom>
          <a:noFill/>
          <a:ln>
            <a:noFill/>
          </a:ln>
        </p:spPr>
        <p:txBody>
          <a:bodyPr spcFirstLastPara="1" wrap="square" lIns="91425" tIns="45700" rIns="91425" bIns="45700" anchor="t" anchorCtr="0">
            <a:spAutoFit/>
          </a:bodyPr>
          <a:lstStyle/>
          <a:p>
            <a:pPr algn="ctr"/>
            <a:r>
              <a:rPr lang="en-US" sz="2400" dirty="0">
                <a:solidFill>
                  <a:srgbClr val="2791A6"/>
                </a:solidFill>
              </a:rPr>
              <a:t>Winning sports, becoming famous movie stars, getting high positions in companies or governments, making large sums of money..</a:t>
            </a:r>
            <a:r>
              <a:rPr lang="es-419" sz="2400" dirty="0">
                <a:solidFill>
                  <a:srgbClr val="2791A6"/>
                </a:solidFill>
              </a:rPr>
              <a:t>.</a:t>
            </a:r>
            <a:endParaRPr lang="en-US" sz="2400" dirty="0">
              <a:solidFill>
                <a:srgbClr val="2791A6"/>
              </a:solidFill>
            </a:endParaRPr>
          </a:p>
        </p:txBody>
      </p:sp>
      <p:pic>
        <p:nvPicPr>
          <p:cNvPr id="136" name="Google Shape;136;p5"/>
          <p:cNvPicPr preferRelativeResize="0"/>
          <p:nvPr/>
        </p:nvPicPr>
        <p:blipFill rotWithShape="1">
          <a:blip r:embed="rId4">
            <a:alphaModFix/>
          </a:blip>
          <a:srcRect/>
          <a:stretch/>
        </p:blipFill>
        <p:spPr>
          <a:xfrm>
            <a:off x="1242040" y="5100179"/>
            <a:ext cx="969239" cy="969239"/>
          </a:xfrm>
          <a:prstGeom prst="ellipse">
            <a:avLst/>
          </a:prstGeom>
          <a:noFill/>
          <a:ln>
            <a:noFill/>
          </a:ln>
        </p:spPr>
      </p:pic>
      <p:pic>
        <p:nvPicPr>
          <p:cNvPr id="137" name="Google Shape;137;p5" descr="Graphical user interface&#10;&#10;Description automatically generated"/>
          <p:cNvPicPr preferRelativeResize="0"/>
          <p:nvPr/>
        </p:nvPicPr>
        <p:blipFill>
          <a:blip r:embed="rId5"/>
          <a:srcRect/>
          <a:stretch/>
        </p:blipFill>
        <p:spPr>
          <a:xfrm>
            <a:off x="5172075" y="3160023"/>
            <a:ext cx="4829175" cy="33979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 calcmode="lin" valueType="num">
                                      <p:cBhvr additive="base">
                                        <p:cTn id="12" dur="1000"/>
                                        <p:tgtEl>
                                          <p:spTgt spid="13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53" name="Google Shape;153;p7"/>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54" name="Google Shape;154;p7"/>
          <p:cNvSpPr txBox="1"/>
          <p:nvPr/>
        </p:nvSpPr>
        <p:spPr>
          <a:xfrm>
            <a:off x="4208198" y="629190"/>
            <a:ext cx="6929438" cy="1077178"/>
          </a:xfrm>
          <a:prstGeom prst="rect">
            <a:avLst/>
          </a:prstGeom>
          <a:noFill/>
          <a:ln>
            <a:noFill/>
          </a:ln>
        </p:spPr>
        <p:txBody>
          <a:bodyPr spcFirstLastPara="1" wrap="square" lIns="91425" tIns="45700" rIns="91425" bIns="45700" anchor="t" anchorCtr="0">
            <a:spAutoFit/>
          </a:bodyPr>
          <a:lstStyle/>
          <a:p>
            <a:pPr algn="ctr"/>
            <a:r>
              <a:rPr lang="en-US" sz="3200" dirty="0">
                <a:solidFill>
                  <a:srgbClr val="FFC000"/>
                </a:solidFill>
              </a:rPr>
              <a:t>How does God glorify Jesus and Jesus glorify God?</a:t>
            </a:r>
          </a:p>
        </p:txBody>
      </p:sp>
      <p:sp>
        <p:nvSpPr>
          <p:cNvPr id="155" name="Google Shape;155;p7"/>
          <p:cNvSpPr txBox="1"/>
          <p:nvPr/>
        </p:nvSpPr>
        <p:spPr>
          <a:xfrm>
            <a:off x="3548451" y="2693414"/>
            <a:ext cx="4124466" cy="2246729"/>
          </a:xfrm>
          <a:prstGeom prst="rect">
            <a:avLst/>
          </a:prstGeom>
          <a:noFill/>
          <a:ln>
            <a:noFill/>
          </a:ln>
        </p:spPr>
        <p:txBody>
          <a:bodyPr spcFirstLastPara="1" wrap="square" lIns="91425" tIns="45700" rIns="91425" bIns="45700" anchor="t" anchorCtr="0">
            <a:spAutoFit/>
          </a:bodyPr>
          <a:lstStyle/>
          <a:p>
            <a:pPr algn="ctr"/>
            <a:r>
              <a:rPr lang="en-US" sz="2800" dirty="0">
                <a:solidFill>
                  <a:srgbClr val="2791A6"/>
                </a:solidFill>
              </a:rPr>
              <a:t>Suffering and dying on the cross in the hands of His enemies and later resurrecting from the dead. </a:t>
            </a:r>
          </a:p>
        </p:txBody>
      </p:sp>
      <p:pic>
        <p:nvPicPr>
          <p:cNvPr id="156" name="Google Shape;156;p7"/>
          <p:cNvPicPr preferRelativeResize="0"/>
          <p:nvPr/>
        </p:nvPicPr>
        <p:blipFill rotWithShape="1">
          <a:blip r:embed="rId4">
            <a:alphaModFix/>
          </a:blip>
          <a:srcRect/>
          <a:stretch/>
        </p:blipFill>
        <p:spPr>
          <a:xfrm>
            <a:off x="1242040" y="5100179"/>
            <a:ext cx="969239" cy="969239"/>
          </a:xfrm>
          <a:prstGeom prst="ellipse">
            <a:avLst/>
          </a:prstGeom>
          <a:noFill/>
          <a:ln>
            <a:noFill/>
          </a:ln>
        </p:spPr>
      </p:pic>
      <p:pic>
        <p:nvPicPr>
          <p:cNvPr id="157" name="Google Shape;157;p7"/>
          <p:cNvPicPr preferRelativeResize="0"/>
          <p:nvPr/>
        </p:nvPicPr>
        <p:blipFill>
          <a:blip r:embed="rId5"/>
          <a:srcRect/>
          <a:stretch/>
        </p:blipFill>
        <p:spPr>
          <a:xfrm>
            <a:off x="7900988" y="1797456"/>
            <a:ext cx="3514341" cy="42719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 calcmode="lin" valueType="num">
                                      <p:cBhvr additive="base">
                                        <p:cTn id="12" dur="1000"/>
                                        <p:tgtEl>
                                          <p:spTgt spid="15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63" name="Google Shape;163;p8"/>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64" name="Google Shape;164;p8"/>
          <p:cNvSpPr txBox="1"/>
          <p:nvPr/>
        </p:nvSpPr>
        <p:spPr>
          <a:xfrm>
            <a:off x="3581909" y="688294"/>
            <a:ext cx="8357172" cy="523180"/>
          </a:xfrm>
          <a:prstGeom prst="rect">
            <a:avLst/>
          </a:prstGeom>
          <a:noFill/>
          <a:ln>
            <a:noFill/>
          </a:ln>
        </p:spPr>
        <p:txBody>
          <a:bodyPr spcFirstLastPara="1" wrap="square" lIns="91425" tIns="45700" rIns="91425" bIns="45700" anchor="t" anchorCtr="0">
            <a:spAutoFit/>
          </a:bodyPr>
          <a:lstStyle/>
          <a:p>
            <a:r>
              <a:rPr lang="en-US" sz="2800" dirty="0">
                <a:solidFill>
                  <a:srgbClr val="FFC000"/>
                </a:solidFill>
              </a:rPr>
              <a:t>Why does Jesus glorify the Father in this manner?</a:t>
            </a:r>
          </a:p>
        </p:txBody>
      </p:sp>
      <p:pic>
        <p:nvPicPr>
          <p:cNvPr id="166" name="Google Shape;166;p8"/>
          <p:cNvPicPr preferRelativeResize="0"/>
          <p:nvPr/>
        </p:nvPicPr>
        <p:blipFill rotWithShape="1">
          <a:blip r:embed="rId4">
            <a:alphaModFix/>
          </a:blip>
          <a:srcRect/>
          <a:stretch/>
        </p:blipFill>
        <p:spPr>
          <a:xfrm>
            <a:off x="1242040" y="5100179"/>
            <a:ext cx="969239" cy="969239"/>
          </a:xfrm>
          <a:prstGeom prst="ellipse">
            <a:avLst/>
          </a:prstGeom>
          <a:noFill/>
          <a:ln>
            <a:noFill/>
          </a:ln>
        </p:spPr>
      </p:pic>
      <p:sp>
        <p:nvSpPr>
          <p:cNvPr id="168" name="Google Shape;168;p8"/>
          <p:cNvSpPr txBox="1"/>
          <p:nvPr/>
        </p:nvSpPr>
        <p:spPr>
          <a:xfrm>
            <a:off x="3581908" y="1219598"/>
            <a:ext cx="8055000" cy="1815841"/>
          </a:xfrm>
          <a:prstGeom prst="rect">
            <a:avLst/>
          </a:prstGeom>
          <a:noFill/>
          <a:ln>
            <a:noFill/>
          </a:ln>
        </p:spPr>
        <p:txBody>
          <a:bodyPr spcFirstLastPara="1" wrap="square" lIns="91425" tIns="45700" rIns="91425" bIns="45700" anchor="t" anchorCtr="0">
            <a:spAutoFit/>
          </a:bodyPr>
          <a:lstStyle/>
          <a:p>
            <a:pPr algn="ctr"/>
            <a:r>
              <a:rPr lang="en-US" sz="2800" dirty="0">
                <a:solidFill>
                  <a:srgbClr val="2791A6"/>
                </a:solidFill>
              </a:rPr>
              <a:t>Jesus reveals God’s extreme love for us. In order to be with us for eternity, He was willing to suffer and die. He shows His power and victory over death with His resurrection. </a:t>
            </a:r>
          </a:p>
        </p:txBody>
      </p:sp>
      <p:pic>
        <p:nvPicPr>
          <p:cNvPr id="169" name="Google Shape;169;p8"/>
          <p:cNvPicPr preferRelativeResize="0"/>
          <p:nvPr/>
        </p:nvPicPr>
        <p:blipFill>
          <a:blip r:embed="rId5"/>
          <a:srcRect/>
          <a:stretch/>
        </p:blipFill>
        <p:spPr>
          <a:xfrm>
            <a:off x="5348684" y="3109840"/>
            <a:ext cx="4521448" cy="34756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additive="base">
                                        <p:cTn id="12" dur="1000"/>
                                        <p:tgtEl>
                                          <p:spTgt spid="16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fade">
                                      <p:cBhvr>
                                        <p:cTn id="1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1009</Words>
  <Application>Microsoft Office PowerPoint</Application>
  <PresentationFormat>Widescreen</PresentationFormat>
  <Paragraphs>58</Paragraphs>
  <Slides>18</Slides>
  <Notes>15</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Cambria</vt:lpstr>
      <vt:lpstr>Comic Sans MS</vt:lpstr>
      <vt:lpstr>Corbel</vt:lpstr>
      <vt:lpstr>Noto Sans Symbols</vt:lpstr>
      <vt:lpstr>Sorts Mill Goudy</vt:lpstr>
      <vt:lpstr>Times New Roman</vt:lpstr>
      <vt:lpstr>Frame</vt:lpstr>
      <vt:lpstr>Ministry Friends of Jesus and Mary</vt:lpstr>
      <vt:lpstr>      Jesus Prays for His Own</vt:lpstr>
      <vt:lpstr>      Jesus Prays for His Own</vt:lpstr>
      <vt:lpstr>      Jesus Prays for His Own</vt:lpstr>
      <vt:lpstr>      Jesus Prays for His Own</vt:lpstr>
      <vt:lpstr>      Jesus Prays for His Own</vt:lpstr>
      <vt:lpstr>       Reflection</vt:lpstr>
      <vt:lpstr>       Reflection</vt:lpstr>
      <vt:lpstr>       Reflection</vt:lpstr>
      <vt:lpstr>       Reflection</vt:lpstr>
      <vt:lpstr>       Reflection</vt:lpstr>
      <vt:lpstr>       Reflection</vt:lpstr>
      <vt:lpstr>       Let’s Play!</vt:lpstr>
      <vt:lpstr>PowerPoint Presentation</vt:lpstr>
      <vt:lpstr>Activity   Instructions:  Cut the figure of Jesus and the scene on the next page and color. Glue a 4” ribbon to the back of Jesus. Cut a 1” horizontal slit under the cloud. Put the top of the ribbon through the slit and pull up from the back to see Jesus ascend.</vt:lpstr>
      <vt:lpstr>PowerPoint Presentation</vt:lpstr>
      <vt:lpstr> Let’s Sing!</vt:lpstr>
      <vt:lpstr>PRAYER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11</cp:revision>
  <dcterms:modified xsi:type="dcterms:W3CDTF">2023-05-23T19:26:32Z</dcterms:modified>
</cp:coreProperties>
</file>