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7102475" cy="9388475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7" roundtripDataSignature="AMtx7mjfzr8gC/L49rhUi3fyOXGbTaRvo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8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customschemas.google.com/relationships/presentationmetadata" Target="metadata"/><Relationship Id="rId2" Type="http://schemas.openxmlformats.org/officeDocument/2006/relationships/slide" Target="slides/slide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78163" cy="4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4022725" y="0"/>
            <a:ext cx="3078163" cy="4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735013" y="1173163"/>
            <a:ext cx="5632450" cy="31686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09613" y="4518025"/>
            <a:ext cx="5683250" cy="3697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918575"/>
            <a:ext cx="3078163" cy="4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4022725" y="8918575"/>
            <a:ext cx="3078163" cy="4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8" name="Google Shape;158;p1:notes"/>
          <p:cNvSpPr txBox="1">
            <a:spLocks noGrp="1"/>
          </p:cNvSpPr>
          <p:nvPr>
            <p:ph type="body" idx="1"/>
          </p:nvPr>
        </p:nvSpPr>
        <p:spPr>
          <a:xfrm>
            <a:off x="709613" y="4518025"/>
            <a:ext cx="5683250" cy="3697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Hola Amiguitos,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¿Cómo estan?  Hoy vamos a aprender acerca de unas palabras en un idioma especial. Pero antes vamos a cantar una cancion que habla de que Dios a creado TODO inclusive a ti mismo.  Todo lo que Dios hizo lo hizo bien.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¿Cuantos idiomas hablas tú? 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El idioma especial de la iglesia se llama Latin, y estas palabras que ven en la pantalla estan en ese idoma.  “Corpus Christi” significa, cuerpo de Cristo que es la presencia real de Jesús en la Eucaristía.</a:t>
            </a:r>
            <a:endParaRPr/>
          </a:p>
        </p:txBody>
      </p:sp>
      <p:sp>
        <p:nvSpPr>
          <p:cNvPr id="159" name="Google Shape;159;p1:notes"/>
          <p:cNvSpPr txBox="1">
            <a:spLocks noGrp="1"/>
          </p:cNvSpPr>
          <p:nvPr>
            <p:ph type="sldNum" idx="12"/>
          </p:nvPr>
        </p:nvSpPr>
        <p:spPr>
          <a:xfrm>
            <a:off x="4022725" y="8918575"/>
            <a:ext cx="3078163" cy="4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1" name="Google Shape;221;p10:notes"/>
          <p:cNvSpPr txBox="1">
            <a:spLocks noGrp="1"/>
          </p:cNvSpPr>
          <p:nvPr>
            <p:ph type="body" idx="1"/>
          </p:nvPr>
        </p:nvSpPr>
        <p:spPr>
          <a:xfrm>
            <a:off x="709613" y="4518025"/>
            <a:ext cx="5683250" cy="3697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Vamos a buscar un pedazo de papel y colores. </a:t>
            </a:r>
            <a:endParaRPr/>
          </a:p>
        </p:txBody>
      </p:sp>
      <p:sp>
        <p:nvSpPr>
          <p:cNvPr id="222" name="Google Shape;222;p10:notes"/>
          <p:cNvSpPr txBox="1">
            <a:spLocks noGrp="1"/>
          </p:cNvSpPr>
          <p:nvPr>
            <p:ph type="sldNum" idx="12"/>
          </p:nvPr>
        </p:nvSpPr>
        <p:spPr>
          <a:xfrm>
            <a:off x="4022725" y="8918575"/>
            <a:ext cx="3078163" cy="4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1:notes"/>
          <p:cNvSpPr txBox="1">
            <a:spLocks noGrp="1"/>
          </p:cNvSpPr>
          <p:nvPr>
            <p:ph type="body" idx="1"/>
          </p:nvPr>
        </p:nvSpPr>
        <p:spPr>
          <a:xfrm>
            <a:off x="709613" y="4518025"/>
            <a:ext cx="5683250" cy="3697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Para los que no puedan dibujar, sus padres han recibido una copia de este papel que ven aqui para que ustedes lo coloreen.</a:t>
            </a:r>
            <a:endParaRPr/>
          </a:p>
        </p:txBody>
      </p:sp>
      <p:sp>
        <p:nvSpPr>
          <p:cNvPr id="227" name="Google Shape;227;p11:notes"/>
          <p:cNvSpPr txBox="1">
            <a:spLocks noGrp="1"/>
          </p:cNvSpPr>
          <p:nvPr>
            <p:ph type="sldNum" idx="12"/>
          </p:nvPr>
        </p:nvSpPr>
        <p:spPr>
          <a:xfrm>
            <a:off x="4022725" y="8918575"/>
            <a:ext cx="3078163" cy="4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  <p:sp>
        <p:nvSpPr>
          <p:cNvPr id="228" name="Google Shape;22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7" name="Google Shape;237;p12:notes"/>
          <p:cNvSpPr txBox="1">
            <a:spLocks noGrp="1"/>
          </p:cNvSpPr>
          <p:nvPr>
            <p:ph type="body" idx="1"/>
          </p:nvPr>
        </p:nvSpPr>
        <p:spPr>
          <a:xfrm>
            <a:off x="709613" y="4518025"/>
            <a:ext cx="5683250" cy="3697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Para los que puedan dibujar les reto a que hagan este dibujo.  Lo compartiremos la semana que viene.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Besos chicos, disfruten mucho la fiesta de Corpus Chirsti y cuentale a tus papas lo que has aprendido.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HASTA LA SEMANA QUE VIENE.</a:t>
            </a:r>
            <a:endParaRPr/>
          </a:p>
        </p:txBody>
      </p:sp>
      <p:sp>
        <p:nvSpPr>
          <p:cNvPr id="238" name="Google Shape;238;p12:notes"/>
          <p:cNvSpPr txBox="1">
            <a:spLocks noGrp="1"/>
          </p:cNvSpPr>
          <p:nvPr>
            <p:ph type="sldNum" idx="12"/>
          </p:nvPr>
        </p:nvSpPr>
        <p:spPr>
          <a:xfrm>
            <a:off x="4022725" y="8918575"/>
            <a:ext cx="3078163" cy="4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8" name="Google Shape;168;p2:notes"/>
          <p:cNvSpPr txBox="1">
            <a:spLocks noGrp="1"/>
          </p:cNvSpPr>
          <p:nvPr>
            <p:ph type="body" idx="1"/>
          </p:nvPr>
        </p:nvSpPr>
        <p:spPr>
          <a:xfrm>
            <a:off x="709613" y="4518025"/>
            <a:ext cx="5683250" cy="3697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Les voy a contar que a mi me encantan los regalos, y las fiestas.  La iglesia celebra una gran fiesta por el gran regalo que recibió de Dios, su hijo Jesús. </a:t>
            </a:r>
            <a:endParaRPr/>
          </a:p>
        </p:txBody>
      </p:sp>
      <p:sp>
        <p:nvSpPr>
          <p:cNvPr id="169" name="Google Shape;169;p2:notes"/>
          <p:cNvSpPr txBox="1">
            <a:spLocks noGrp="1"/>
          </p:cNvSpPr>
          <p:nvPr>
            <p:ph type="sldNum" idx="12"/>
          </p:nvPr>
        </p:nvSpPr>
        <p:spPr>
          <a:xfrm>
            <a:off x="4022725" y="8918575"/>
            <a:ext cx="3078163" cy="4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5" name="Google Shape;175;p3:notes"/>
          <p:cNvSpPr txBox="1">
            <a:spLocks noGrp="1"/>
          </p:cNvSpPr>
          <p:nvPr>
            <p:ph type="body" idx="1"/>
          </p:nvPr>
        </p:nvSpPr>
        <p:spPr>
          <a:xfrm>
            <a:off x="709613" y="4518025"/>
            <a:ext cx="5683250" cy="3697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Jesús que se preocupa de nosotros y nos da de comer, como le dió de comer una vez a 5,000 personas.  ¿Cuanto es 5,000?  Un montón de gente, Jesús realize un gran milagro ese día porque solo tenia 3 panes y 5 peces y aún así todos comieron y hasta sobró.</a:t>
            </a:r>
            <a:endParaRPr/>
          </a:p>
        </p:txBody>
      </p:sp>
      <p:sp>
        <p:nvSpPr>
          <p:cNvPr id="176" name="Google Shape;176;p3:notes"/>
          <p:cNvSpPr txBox="1">
            <a:spLocks noGrp="1"/>
          </p:cNvSpPr>
          <p:nvPr>
            <p:ph type="sldNum" idx="12"/>
          </p:nvPr>
        </p:nvSpPr>
        <p:spPr>
          <a:xfrm>
            <a:off x="4022725" y="8918575"/>
            <a:ext cx="3078163" cy="4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1" name="Google Shape;181;p4:notes"/>
          <p:cNvSpPr txBox="1">
            <a:spLocks noGrp="1"/>
          </p:cNvSpPr>
          <p:nvPr>
            <p:ph type="body" idx="1"/>
          </p:nvPr>
        </p:nvSpPr>
        <p:spPr>
          <a:xfrm>
            <a:off x="709613" y="4518025"/>
            <a:ext cx="5683250" cy="3697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Jesús también se preocupa por darle de comer a nuestra alma, y para nuestra alma nos dá la major comida, el mismo.  Durante la última cena partió Pan LO BENDIJO y se los dió a sus discípulos diciendo, ESTE ES MI CUERPO, levantó la copa llena de vino, LA BENDIJO, y se las dió a sus discipulos diciendo “ESTA ES MI SANGRE”. También mandó a sus discipulos a hacer esto en memoria mia.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Jesús siempre dice la verdad, el nunca miente</a:t>
            </a:r>
            <a:endParaRPr/>
          </a:p>
        </p:txBody>
      </p:sp>
      <p:sp>
        <p:nvSpPr>
          <p:cNvPr id="182" name="Google Shape;182;p4:notes"/>
          <p:cNvSpPr txBox="1">
            <a:spLocks noGrp="1"/>
          </p:cNvSpPr>
          <p:nvPr>
            <p:ph type="sldNum" idx="12"/>
          </p:nvPr>
        </p:nvSpPr>
        <p:spPr>
          <a:xfrm>
            <a:off x="4022725" y="8918575"/>
            <a:ext cx="3078163" cy="4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7" name="Google Shape;187;p5:notes"/>
          <p:cNvSpPr txBox="1">
            <a:spLocks noGrp="1"/>
          </p:cNvSpPr>
          <p:nvPr>
            <p:ph type="body" idx="1"/>
          </p:nvPr>
        </p:nvSpPr>
        <p:spPr>
          <a:xfrm>
            <a:off x="709613" y="4518025"/>
            <a:ext cx="5683250" cy="3697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Por eso cada vez que el sacerdote pronuncial esas palabras durante de la misa, Jesús viene y el pan y el vino se convierte en Jesús. </a:t>
            </a:r>
            <a:endParaRPr/>
          </a:p>
        </p:txBody>
      </p:sp>
      <p:sp>
        <p:nvSpPr>
          <p:cNvPr id="188" name="Google Shape;188;p5:notes"/>
          <p:cNvSpPr txBox="1">
            <a:spLocks noGrp="1"/>
          </p:cNvSpPr>
          <p:nvPr>
            <p:ph type="sldNum" idx="12"/>
          </p:nvPr>
        </p:nvSpPr>
        <p:spPr>
          <a:xfrm>
            <a:off x="4022725" y="8918575"/>
            <a:ext cx="3078163" cy="4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4" name="Google Shape;194;p6:notes"/>
          <p:cNvSpPr txBox="1">
            <a:spLocks noGrp="1"/>
          </p:cNvSpPr>
          <p:nvPr>
            <p:ph type="body" idx="1"/>
          </p:nvPr>
        </p:nvSpPr>
        <p:spPr>
          <a:xfrm>
            <a:off x="709613" y="4518025"/>
            <a:ext cx="5683250" cy="3697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¿Que quiere decir esto?  Que Jesús completo, cuerpo, Sangre, Alma y Divinidad estan presentes en la Eucaristía.  Ven ese símbolo en verde? Eso quiere decir igual, Jesús igual Eucarístia.</a:t>
            </a:r>
            <a:endParaRPr/>
          </a:p>
        </p:txBody>
      </p:sp>
      <p:sp>
        <p:nvSpPr>
          <p:cNvPr id="195" name="Google Shape;195;p6:notes"/>
          <p:cNvSpPr txBox="1">
            <a:spLocks noGrp="1"/>
          </p:cNvSpPr>
          <p:nvPr>
            <p:ph type="sldNum" idx="12"/>
          </p:nvPr>
        </p:nvSpPr>
        <p:spPr>
          <a:xfrm>
            <a:off x="4022725" y="8918575"/>
            <a:ext cx="3078163" cy="4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2" name="Google Shape;202;p7:notes"/>
          <p:cNvSpPr txBox="1">
            <a:spLocks noGrp="1"/>
          </p:cNvSpPr>
          <p:nvPr>
            <p:ph type="body" idx="1"/>
          </p:nvPr>
        </p:nvSpPr>
        <p:spPr>
          <a:xfrm>
            <a:off x="709613" y="4518025"/>
            <a:ext cx="5683250" cy="3697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Hay comidas que se ven ricas, tienen mucho sabor y color pero nos hacen daño.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¿Qué le pasa a tu cuerpo cuando come mala comida?  Nos enfermamos, y hasta Podemos morir.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Lo mismo pasa con nuestra alma</a:t>
            </a:r>
            <a:endParaRPr/>
          </a:p>
        </p:txBody>
      </p:sp>
      <p:sp>
        <p:nvSpPr>
          <p:cNvPr id="203" name="Google Shape;203;p7:notes"/>
          <p:cNvSpPr txBox="1">
            <a:spLocks noGrp="1"/>
          </p:cNvSpPr>
          <p:nvPr>
            <p:ph type="sldNum" idx="12"/>
          </p:nvPr>
        </p:nvSpPr>
        <p:spPr>
          <a:xfrm>
            <a:off x="4022725" y="8918575"/>
            <a:ext cx="3078163" cy="4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9" name="Google Shape;209;p8:notes"/>
          <p:cNvSpPr txBox="1">
            <a:spLocks noGrp="1"/>
          </p:cNvSpPr>
          <p:nvPr>
            <p:ph type="body" idx="1"/>
          </p:nvPr>
        </p:nvSpPr>
        <p:spPr>
          <a:xfrm>
            <a:off x="709613" y="4518025"/>
            <a:ext cx="5683250" cy="3697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La major comida para nuestra alma es la Eucaristía que aunque no tenga color ni mucho sabor nutra nuestra alma para que vivamos siempre con Dios.</a:t>
            </a:r>
            <a:endParaRPr/>
          </a:p>
        </p:txBody>
      </p:sp>
      <p:sp>
        <p:nvSpPr>
          <p:cNvPr id="210" name="Google Shape;210;p8:notes"/>
          <p:cNvSpPr txBox="1">
            <a:spLocks noGrp="1"/>
          </p:cNvSpPr>
          <p:nvPr>
            <p:ph type="sldNum" idx="12"/>
          </p:nvPr>
        </p:nvSpPr>
        <p:spPr>
          <a:xfrm>
            <a:off x="4022725" y="8918575"/>
            <a:ext cx="3078163" cy="4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5" name="Google Shape;215;p9:notes"/>
          <p:cNvSpPr txBox="1">
            <a:spLocks noGrp="1"/>
          </p:cNvSpPr>
          <p:nvPr>
            <p:ph type="body" idx="1"/>
          </p:nvPr>
        </p:nvSpPr>
        <p:spPr>
          <a:xfrm>
            <a:off x="709613" y="4518025"/>
            <a:ext cx="5683250" cy="3697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Jesús quiere quedarse con nosostros y que nosotros permanezcamos con El y que seamos como El.  Por eso debemos preparnos muy bien para nuestra primera Comunión y todas las que vendrán después porque Jesús está con nosotros en ese pedazo de pan y en ese poco de vino.</a:t>
            </a:r>
            <a:endParaRPr/>
          </a:p>
        </p:txBody>
      </p:sp>
      <p:sp>
        <p:nvSpPr>
          <p:cNvPr id="216" name="Google Shape;216;p9:notes"/>
          <p:cNvSpPr txBox="1">
            <a:spLocks noGrp="1"/>
          </p:cNvSpPr>
          <p:nvPr>
            <p:ph type="sldNum" idx="12"/>
          </p:nvPr>
        </p:nvSpPr>
        <p:spPr>
          <a:xfrm>
            <a:off x="4022725" y="8918575"/>
            <a:ext cx="3078163" cy="4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oogle Shape;17;p14" descr="Droplets-HD-Title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14"/>
          <p:cNvSpPr txBox="1"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Twentieth Century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4"/>
          <p:cNvSpPr txBox="1"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  <a:defRPr sz="2200">
                <a:solidFill>
                  <a:srgbClr val="7F7F7F"/>
                </a:solidFill>
              </a:defRPr>
            </a:lvl1pPr>
            <a:lvl2pPr lvl="1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0" name="Google Shape;20;p14"/>
          <p:cNvSpPr txBox="1">
            <a:spLocks noGrp="1"/>
          </p:cNvSpPr>
          <p:nvPr>
            <p:ph type="dt" idx="10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4"/>
          <p:cNvSpPr txBox="1">
            <a:spLocks noGrp="1"/>
          </p:cNvSpPr>
          <p:nvPr>
            <p:ph type="ftr" idx="11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4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noramic Picture with Caption">
  <p:cSld name="Panoramic Picture with Caption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23" descr="Droplets-H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23"/>
          <p:cNvSpPr txBox="1"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wentieth Centur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23"/>
          <p:cNvSpPr>
            <a:spLocks noGrp="1"/>
          </p:cNvSpPr>
          <p:nvPr>
            <p:ph type="pic" idx="2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 cmpd="sng">
            <a:solidFill>
              <a:srgbClr val="EAEAEA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87" name="Google Shape;87;p23"/>
          <p:cNvSpPr txBox="1">
            <a:spLocks noGrp="1"/>
          </p:cNvSpPr>
          <p:nvPr>
            <p:ph type="body" idx="1"/>
          </p:nvPr>
        </p:nvSpPr>
        <p:spPr>
          <a:xfrm>
            <a:off x="913774" y="5108728"/>
            <a:ext cx="10364452" cy="682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8" name="Google Shape;88;p23"/>
          <p:cNvSpPr txBox="1">
            <a:spLocks noGrp="1"/>
          </p:cNvSpPr>
          <p:nvPr>
            <p:ph type="dt" idx="10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3"/>
          <p:cNvSpPr txBox="1">
            <a:spLocks noGrp="1"/>
          </p:cNvSpPr>
          <p:nvPr>
            <p:ph type="ftr" idx="11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23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aption">
  <p:cSld name="Title and Caption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24" descr="Droplets-H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24"/>
          <p:cNvSpPr txBox="1"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wentieth Centur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4"/>
          <p:cNvSpPr txBox="1">
            <a:spLocks noGrp="1"/>
          </p:cNvSpPr>
          <p:nvPr>
            <p:ph type="body" idx="1"/>
          </p:nvPr>
        </p:nvSpPr>
        <p:spPr>
          <a:xfrm>
            <a:off x="913775" y="4204821"/>
            <a:ext cx="10364452" cy="1586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95" name="Google Shape;95;p24"/>
          <p:cNvSpPr txBox="1">
            <a:spLocks noGrp="1"/>
          </p:cNvSpPr>
          <p:nvPr>
            <p:ph type="dt" idx="10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24"/>
          <p:cNvSpPr txBox="1">
            <a:spLocks noGrp="1"/>
          </p:cNvSpPr>
          <p:nvPr>
            <p:ph type="ftr" idx="11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24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with Caption">
  <p:cSld name="Quote with Caption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25" descr="Droplets-H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25"/>
          <p:cNvSpPr txBox="1"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wentieth Centur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5"/>
          <p:cNvSpPr txBox="1">
            <a:spLocks noGrp="1"/>
          </p:cNvSpPr>
          <p:nvPr>
            <p:ph type="body" idx="1"/>
          </p:nvPr>
        </p:nvSpPr>
        <p:spPr>
          <a:xfrm>
            <a:off x="1720644" y="3610032"/>
            <a:ext cx="8752299" cy="594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02" name="Google Shape;102;p25"/>
          <p:cNvSpPr txBox="1">
            <a:spLocks noGrp="1"/>
          </p:cNvSpPr>
          <p:nvPr>
            <p:ph type="body" idx="2"/>
          </p:nvPr>
        </p:nvSpPr>
        <p:spPr>
          <a:xfrm>
            <a:off x="913774" y="4372796"/>
            <a:ext cx="10364452" cy="1421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03" name="Google Shape;103;p25"/>
          <p:cNvSpPr txBox="1">
            <a:spLocks noGrp="1"/>
          </p:cNvSpPr>
          <p:nvPr>
            <p:ph type="dt" idx="10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5"/>
          <p:cNvSpPr txBox="1">
            <a:spLocks noGrp="1"/>
          </p:cNvSpPr>
          <p:nvPr>
            <p:ph type="ftr" idx="11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5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6" name="Google Shape;106;p25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Twentieth Century"/>
              <a:buNone/>
            </a:pPr>
            <a:r>
              <a:rPr lang="en-US" sz="8000" b="0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“</a:t>
            </a:r>
            <a:endParaRPr/>
          </a:p>
        </p:txBody>
      </p:sp>
      <p:sp>
        <p:nvSpPr>
          <p:cNvPr id="107" name="Google Shape;107;p25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Twentieth Century"/>
              <a:buNone/>
            </a:pPr>
            <a:r>
              <a:rPr lang="en-US" sz="8000" b="0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me Card">
  <p:cSld name="Name Card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26" descr="Droplets-H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26"/>
          <p:cNvSpPr txBox="1"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wentieth Centur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6"/>
          <p:cNvSpPr txBox="1">
            <a:spLocks noGrp="1"/>
          </p:cNvSpPr>
          <p:nvPr>
            <p:ph type="body" idx="1"/>
          </p:nvPr>
        </p:nvSpPr>
        <p:spPr>
          <a:xfrm>
            <a:off x="913775" y="4662335"/>
            <a:ext cx="10364452" cy="1140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12" name="Google Shape;112;p26"/>
          <p:cNvSpPr txBox="1">
            <a:spLocks noGrp="1"/>
          </p:cNvSpPr>
          <p:nvPr>
            <p:ph type="dt" idx="10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26"/>
          <p:cNvSpPr txBox="1">
            <a:spLocks noGrp="1"/>
          </p:cNvSpPr>
          <p:nvPr>
            <p:ph type="ftr" idx="11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26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Column">
  <p:cSld name="3 Column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27" descr="Droplets-H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27"/>
          <p:cNvSpPr txBox="1"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7"/>
          <p:cNvSpPr txBox="1"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9" name="Google Shape;119;p27"/>
          <p:cNvSpPr txBox="1">
            <a:spLocks noGrp="1"/>
          </p:cNvSpPr>
          <p:nvPr>
            <p:ph type="body" idx="2"/>
          </p:nvPr>
        </p:nvSpPr>
        <p:spPr>
          <a:xfrm>
            <a:off x="913774" y="2943355"/>
            <a:ext cx="3298976" cy="2847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20" name="Google Shape;120;p27"/>
          <p:cNvSpPr txBox="1">
            <a:spLocks noGrp="1"/>
          </p:cNvSpPr>
          <p:nvPr>
            <p:ph type="body" idx="3"/>
          </p:nvPr>
        </p:nvSpPr>
        <p:spPr>
          <a:xfrm>
            <a:off x="4452389" y="2367093"/>
            <a:ext cx="3291521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1" name="Google Shape;121;p27"/>
          <p:cNvSpPr txBox="1">
            <a:spLocks noGrp="1"/>
          </p:cNvSpPr>
          <p:nvPr>
            <p:ph type="body" idx="4"/>
          </p:nvPr>
        </p:nvSpPr>
        <p:spPr>
          <a:xfrm>
            <a:off x="4441348" y="2943355"/>
            <a:ext cx="3303351" cy="2847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22" name="Google Shape;122;p27"/>
          <p:cNvSpPr txBox="1">
            <a:spLocks noGrp="1"/>
          </p:cNvSpPr>
          <p:nvPr>
            <p:ph type="body" idx="5"/>
          </p:nvPr>
        </p:nvSpPr>
        <p:spPr>
          <a:xfrm>
            <a:off x="7973298" y="2367093"/>
            <a:ext cx="3304928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3" name="Google Shape;123;p27"/>
          <p:cNvSpPr txBox="1">
            <a:spLocks noGrp="1"/>
          </p:cNvSpPr>
          <p:nvPr>
            <p:ph type="body" idx="6"/>
          </p:nvPr>
        </p:nvSpPr>
        <p:spPr>
          <a:xfrm>
            <a:off x="7973298" y="2943355"/>
            <a:ext cx="3304928" cy="2847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24" name="Google Shape;124;p27"/>
          <p:cNvSpPr txBox="1">
            <a:spLocks noGrp="1"/>
          </p:cNvSpPr>
          <p:nvPr>
            <p:ph type="dt" idx="10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27"/>
          <p:cNvSpPr txBox="1">
            <a:spLocks noGrp="1"/>
          </p:cNvSpPr>
          <p:nvPr>
            <p:ph type="ftr" idx="11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27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Picture Column">
  <p:cSld name="3 Picture Column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Google Shape;128;p28" descr="Droplets-H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28"/>
          <p:cNvSpPr txBox="1"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28"/>
          <p:cNvSpPr txBox="1"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  <a:defRPr sz="2200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31" name="Google Shape;131;p28"/>
          <p:cNvSpPr>
            <a:spLocks noGrp="1"/>
          </p:cNvSpPr>
          <p:nvPr>
            <p:ph type="pic" idx="2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 cmpd="sng">
            <a:solidFill>
              <a:srgbClr val="EAEAEA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32" name="Google Shape;132;p28"/>
          <p:cNvSpPr txBox="1">
            <a:spLocks noGrp="1"/>
          </p:cNvSpPr>
          <p:nvPr>
            <p:ph type="body" idx="3"/>
          </p:nvPr>
        </p:nvSpPr>
        <p:spPr>
          <a:xfrm>
            <a:off x="913774" y="4781082"/>
            <a:ext cx="3296409" cy="1010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33" name="Google Shape;133;p28"/>
          <p:cNvSpPr txBox="1">
            <a:spLocks noGrp="1"/>
          </p:cNvSpPr>
          <p:nvPr>
            <p:ph type="body" idx="4"/>
          </p:nvPr>
        </p:nvSpPr>
        <p:spPr>
          <a:xfrm>
            <a:off x="4442759" y="4204820"/>
            <a:ext cx="3301828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  <a:defRPr sz="2200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34" name="Google Shape;134;p28"/>
          <p:cNvSpPr>
            <a:spLocks noGrp="1"/>
          </p:cNvSpPr>
          <p:nvPr>
            <p:ph type="pic" idx="5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 cmpd="sng">
            <a:solidFill>
              <a:srgbClr val="EAEAEA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35" name="Google Shape;135;p28"/>
          <p:cNvSpPr txBox="1">
            <a:spLocks noGrp="1"/>
          </p:cNvSpPr>
          <p:nvPr>
            <p:ph type="body" idx="6"/>
          </p:nvPr>
        </p:nvSpPr>
        <p:spPr>
          <a:xfrm>
            <a:off x="4441348" y="4781080"/>
            <a:ext cx="3303352" cy="10101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36" name="Google Shape;136;p28"/>
          <p:cNvSpPr txBox="1">
            <a:spLocks noGrp="1"/>
          </p:cNvSpPr>
          <p:nvPr>
            <p:ph type="body" idx="7"/>
          </p:nvPr>
        </p:nvSpPr>
        <p:spPr>
          <a:xfrm>
            <a:off x="7973298" y="4204820"/>
            <a:ext cx="3300681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  <a:defRPr sz="2200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37" name="Google Shape;137;p28"/>
          <p:cNvSpPr>
            <a:spLocks noGrp="1"/>
          </p:cNvSpPr>
          <p:nvPr>
            <p:ph type="pic" idx="8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 cmpd="sng">
            <a:solidFill>
              <a:srgbClr val="EAEAEA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38" name="Google Shape;138;p28"/>
          <p:cNvSpPr txBox="1">
            <a:spLocks noGrp="1"/>
          </p:cNvSpPr>
          <p:nvPr>
            <p:ph type="body" idx="9"/>
          </p:nvPr>
        </p:nvSpPr>
        <p:spPr>
          <a:xfrm>
            <a:off x="7973173" y="4781078"/>
            <a:ext cx="3305053" cy="10101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39" name="Google Shape;139;p28"/>
          <p:cNvSpPr txBox="1">
            <a:spLocks noGrp="1"/>
          </p:cNvSpPr>
          <p:nvPr>
            <p:ph type="dt" idx="10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28"/>
          <p:cNvSpPr txBox="1">
            <a:spLocks noGrp="1"/>
          </p:cNvSpPr>
          <p:nvPr>
            <p:ph type="ftr" idx="11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28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Google Shape;143;p29" descr="Droplets-H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29"/>
          <p:cNvSpPr txBox="1"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29"/>
          <p:cNvSpPr txBox="1">
            <a:spLocks noGrp="1"/>
          </p:cNvSpPr>
          <p:nvPr>
            <p:ph type="body" idx="1"/>
          </p:nvPr>
        </p:nvSpPr>
        <p:spPr>
          <a:xfrm rot="5400000">
            <a:off x="4383948" y="-1103080"/>
            <a:ext cx="3424107" cy="103644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6" name="Google Shape;146;p29"/>
          <p:cNvSpPr txBox="1">
            <a:spLocks noGrp="1"/>
          </p:cNvSpPr>
          <p:nvPr>
            <p:ph type="dt" idx="10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29"/>
          <p:cNvSpPr txBox="1">
            <a:spLocks noGrp="1"/>
          </p:cNvSpPr>
          <p:nvPr>
            <p:ph type="ftr" idx="11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29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Google Shape;150;p30" descr="Droplets-H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30"/>
          <p:cNvSpPr txBox="1">
            <a:spLocks noGrp="1"/>
          </p:cNvSpPr>
          <p:nvPr>
            <p:ph type="title"/>
          </p:nvPr>
        </p:nvSpPr>
        <p:spPr>
          <a:xfrm rot="5400000">
            <a:off x="7410763" y="1923738"/>
            <a:ext cx="5181599" cy="2553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wentieth Century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30"/>
          <p:cNvSpPr txBox="1">
            <a:spLocks noGrp="1"/>
          </p:cNvSpPr>
          <p:nvPr>
            <p:ph type="body" idx="1"/>
          </p:nvPr>
        </p:nvSpPr>
        <p:spPr>
          <a:xfrm rot="5400000">
            <a:off x="2152338" y="-628962"/>
            <a:ext cx="5181599" cy="76587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3" name="Google Shape;153;p30"/>
          <p:cNvSpPr txBox="1">
            <a:spLocks noGrp="1"/>
          </p:cNvSpPr>
          <p:nvPr>
            <p:ph type="dt" idx="10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30"/>
          <p:cNvSpPr txBox="1">
            <a:spLocks noGrp="1"/>
          </p:cNvSpPr>
          <p:nvPr>
            <p:ph type="ftr" idx="11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30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Google Shape;24;p15" descr="Droplets-H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15"/>
          <p:cNvSpPr txBox="1">
            <a:spLocks noGrp="1"/>
          </p:cNvSpPr>
          <p:nvPr>
            <p:ph type="dt" idx="10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5"/>
          <p:cNvSpPr txBox="1">
            <a:spLocks noGrp="1"/>
          </p:cNvSpPr>
          <p:nvPr>
            <p:ph type="ftr" idx="11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5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8" name="Google Shape;28;p15" descr="A close up of a logo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808465" y="132202"/>
            <a:ext cx="1229299" cy="1229299"/>
          </a:xfrm>
          <a:prstGeom prst="ellipse">
            <a:avLst/>
          </a:prstGeom>
          <a:noFill/>
          <a:ln>
            <a:noFill/>
          </a:ln>
          <a:effectLst>
            <a:outerShdw blurRad="381000" dist="292100" dir="5400000" sx="-80000" sy="-18000" rotWithShape="0">
              <a:srgbClr val="000000">
                <a:alpha val="21960"/>
              </a:srgbClr>
            </a:outerShdw>
          </a:effec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Google Shape;30;p16" descr="Droplets-H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31;p16"/>
          <p:cNvSpPr txBox="1"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6"/>
          <p:cNvSpPr txBox="1">
            <a:spLocks noGrp="1"/>
          </p:cNvSpPr>
          <p:nvPr>
            <p:ph type="body" idx="1"/>
          </p:nvPr>
        </p:nvSpPr>
        <p:spPr>
          <a:xfrm>
            <a:off x="913774" y="2367092"/>
            <a:ext cx="10363826" cy="342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16"/>
          <p:cNvSpPr txBox="1">
            <a:spLocks noGrp="1"/>
          </p:cNvSpPr>
          <p:nvPr>
            <p:ph type="dt" idx="10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6"/>
          <p:cNvSpPr txBox="1">
            <a:spLocks noGrp="1"/>
          </p:cNvSpPr>
          <p:nvPr>
            <p:ph type="ftr" idx="11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6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Google Shape;37;p17" descr="Droplets-H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17"/>
          <p:cNvSpPr txBox="1"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wentieth Century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7"/>
          <p:cNvSpPr txBox="1"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7F7F7F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17"/>
          <p:cNvSpPr txBox="1">
            <a:spLocks noGrp="1"/>
          </p:cNvSpPr>
          <p:nvPr>
            <p:ph type="dt" idx="10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7"/>
          <p:cNvSpPr txBox="1">
            <a:spLocks noGrp="1"/>
          </p:cNvSpPr>
          <p:nvPr>
            <p:ph type="ftr" idx="11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7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Google Shape;44;p18" descr="Droplets-H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45;p18"/>
          <p:cNvSpPr txBox="1"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8"/>
          <p:cNvSpPr txBox="1">
            <a:spLocks noGrp="1"/>
          </p:cNvSpPr>
          <p:nvPr>
            <p:ph type="body" idx="1"/>
          </p:nvPr>
        </p:nvSpPr>
        <p:spPr>
          <a:xfrm>
            <a:off x="913774" y="2367092"/>
            <a:ext cx="5106026" cy="342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18"/>
          <p:cNvSpPr txBox="1">
            <a:spLocks noGrp="1"/>
          </p:cNvSpPr>
          <p:nvPr>
            <p:ph type="body" idx="2"/>
          </p:nvPr>
        </p:nvSpPr>
        <p:spPr>
          <a:xfrm>
            <a:off x="6172200" y="2367092"/>
            <a:ext cx="5105400" cy="342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18"/>
          <p:cNvSpPr txBox="1">
            <a:spLocks noGrp="1"/>
          </p:cNvSpPr>
          <p:nvPr>
            <p:ph type="dt" idx="10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8"/>
          <p:cNvSpPr txBox="1">
            <a:spLocks noGrp="1"/>
          </p:cNvSpPr>
          <p:nvPr>
            <p:ph type="ftr" idx="11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8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Google Shape;52;p19" descr="Droplets-H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19"/>
          <p:cNvSpPr txBox="1"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9"/>
          <p:cNvSpPr txBox="1"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SzPts val="2600"/>
              <a:buNone/>
              <a:defRPr sz="2600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5" name="Google Shape;55;p19"/>
          <p:cNvSpPr txBox="1">
            <a:spLocks noGrp="1"/>
          </p:cNvSpPr>
          <p:nvPr>
            <p:ph type="body" idx="2"/>
          </p:nvPr>
        </p:nvSpPr>
        <p:spPr>
          <a:xfrm>
            <a:off x="913774" y="3051012"/>
            <a:ext cx="5106027" cy="274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6" name="Google Shape;56;p19"/>
          <p:cNvSpPr txBox="1">
            <a:spLocks noGrp="1"/>
          </p:cNvSpPr>
          <p:nvPr>
            <p:ph type="body" idx="3"/>
          </p:nvPr>
        </p:nvSpPr>
        <p:spPr>
          <a:xfrm>
            <a:off x="6396423" y="2371018"/>
            <a:ext cx="4881804" cy="6799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SzPts val="2600"/>
              <a:buNone/>
              <a:defRPr sz="2600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7" name="Google Shape;57;p19"/>
          <p:cNvSpPr txBox="1">
            <a:spLocks noGrp="1"/>
          </p:cNvSpPr>
          <p:nvPr>
            <p:ph type="body" idx="4"/>
          </p:nvPr>
        </p:nvSpPr>
        <p:spPr>
          <a:xfrm>
            <a:off x="6172200" y="3051012"/>
            <a:ext cx="5105401" cy="274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" name="Google Shape;58;p19"/>
          <p:cNvSpPr txBox="1">
            <a:spLocks noGrp="1"/>
          </p:cNvSpPr>
          <p:nvPr>
            <p:ph type="dt" idx="10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9"/>
          <p:cNvSpPr txBox="1">
            <a:spLocks noGrp="1"/>
          </p:cNvSpPr>
          <p:nvPr>
            <p:ph type="ftr" idx="11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9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20" descr="Droplets-H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20"/>
          <p:cNvSpPr txBox="1"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0"/>
          <p:cNvSpPr txBox="1">
            <a:spLocks noGrp="1"/>
          </p:cNvSpPr>
          <p:nvPr>
            <p:ph type="dt" idx="10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0"/>
          <p:cNvSpPr txBox="1">
            <a:spLocks noGrp="1"/>
          </p:cNvSpPr>
          <p:nvPr>
            <p:ph type="ftr" idx="11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0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21" descr="Droplets-H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21"/>
          <p:cNvSpPr txBox="1"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wentieth Centur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1"/>
          <p:cNvSpPr txBox="1">
            <a:spLocks noGrp="1"/>
          </p:cNvSpPr>
          <p:nvPr>
            <p:ph type="body" idx="1"/>
          </p:nvPr>
        </p:nvSpPr>
        <p:spPr>
          <a:xfrm>
            <a:off x="5078062" y="609600"/>
            <a:ext cx="6200163" cy="5181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1"/>
          <p:cNvSpPr txBox="1">
            <a:spLocks noGrp="1"/>
          </p:cNvSpPr>
          <p:nvPr>
            <p:ph type="body" idx="2"/>
          </p:nvPr>
        </p:nvSpPr>
        <p:spPr>
          <a:xfrm>
            <a:off x="913774" y="2632852"/>
            <a:ext cx="3935689" cy="3158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2" name="Google Shape;72;p21"/>
          <p:cNvSpPr txBox="1">
            <a:spLocks noGrp="1"/>
          </p:cNvSpPr>
          <p:nvPr>
            <p:ph type="dt" idx="10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1"/>
          <p:cNvSpPr txBox="1">
            <a:spLocks noGrp="1"/>
          </p:cNvSpPr>
          <p:nvPr>
            <p:ph type="ftr" idx="11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1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p22" descr="Droplets-H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22"/>
          <p:cNvSpPr txBox="1"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wentieth Centur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2"/>
          <p:cNvSpPr>
            <a:spLocks noGrp="1"/>
          </p:cNvSpPr>
          <p:nvPr>
            <p:ph type="pic" idx="2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 cmpd="sng">
            <a:solidFill>
              <a:srgbClr val="EAEAEA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79" name="Google Shape;79;p22"/>
          <p:cNvSpPr txBox="1">
            <a:spLocks noGrp="1"/>
          </p:cNvSpPr>
          <p:nvPr>
            <p:ph type="body" idx="1"/>
          </p:nvPr>
        </p:nvSpPr>
        <p:spPr>
          <a:xfrm>
            <a:off x="913794" y="2632852"/>
            <a:ext cx="5934949" cy="3158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0" name="Google Shape;80;p22"/>
          <p:cNvSpPr txBox="1">
            <a:spLocks noGrp="1"/>
          </p:cNvSpPr>
          <p:nvPr>
            <p:ph type="dt" idx="10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22"/>
          <p:cNvSpPr txBox="1">
            <a:spLocks noGrp="1"/>
          </p:cNvSpPr>
          <p:nvPr>
            <p:ph type="ftr" idx="11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2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1"/>
            </a:gs>
            <a:gs pos="100000">
              <a:srgbClr val="B7B7B7"/>
            </a:gs>
          </a:gsLst>
          <a:lin ang="5400000" scaled="0"/>
        </a:gra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13" descr="\\DROBO-FS\QuickDrops\JB\PPTX NG\Droplets\LightingOverlay.png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>
            <a:off x="0" y="-1"/>
            <a:ext cx="12192003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3"/>
          <p:cNvSpPr txBox="1"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wentieth Century"/>
              <a:buNone/>
              <a:defRPr sz="36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13"/>
          <p:cNvSpPr txBox="1"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55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914400" marR="0" lvl="1" indent="-3429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1371600" marR="0" lvl="2" indent="-3302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1828800" marR="0" lvl="3" indent="-317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2286000" marR="0" lvl="4" indent="-317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2743200" marR="0" lvl="5" indent="-317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3200400" marR="0" lvl="6" indent="-317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3657600" marR="0" lvl="7" indent="-317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4114800" marR="0" lvl="8" indent="-317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13" name="Google Shape;13;p13"/>
          <p:cNvSpPr txBox="1">
            <a:spLocks noGrp="1"/>
          </p:cNvSpPr>
          <p:nvPr>
            <p:ph type="dt" idx="10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14" name="Google Shape;14;p13"/>
          <p:cNvSpPr txBox="1">
            <a:spLocks noGrp="1"/>
          </p:cNvSpPr>
          <p:nvPr>
            <p:ph type="ftr" idx="11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15" name="Google Shape;15;p13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"/>
          <p:cNvSpPr txBox="1"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83333"/>
              <a:buFont typeface="Comic Sans MS"/>
              <a:buNone/>
            </a:pPr>
            <a:endParaRPr sz="3600" dirty="0"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83333"/>
              <a:buFont typeface="Comic Sans MS"/>
              <a:buNone/>
            </a:pPr>
            <a:endParaRPr sz="3600" dirty="0"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83333"/>
              <a:buFont typeface="Comic Sans MS"/>
              <a:buNone/>
            </a:pPr>
            <a:r>
              <a:rPr lang="en-US" sz="3600" dirty="0"/>
              <a:t>Cycle A - X Sunday in Ordinary Time</a:t>
            </a:r>
            <a:endParaRPr sz="3600" dirty="0"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83333"/>
              <a:buFont typeface="Comic Sans MS"/>
              <a:buNone/>
            </a:pPr>
            <a:endParaRPr sz="3600" dirty="0"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83333"/>
              <a:buFont typeface="Comic Sans MS"/>
              <a:buNone/>
            </a:pPr>
            <a:r>
              <a:rPr lang="en-US" sz="3600" dirty="0"/>
              <a:t>CORPUS CHRISTI – BODY OF CHRIST (3-5 years)</a:t>
            </a:r>
            <a:endParaRPr sz="3600" dirty="0"/>
          </a:p>
        </p:txBody>
      </p:sp>
      <p:sp>
        <p:nvSpPr>
          <p:cNvPr id="162" name="Google Shape;162;p1"/>
          <p:cNvSpPr txBox="1">
            <a:spLocks noGrp="1"/>
          </p:cNvSpPr>
          <p:nvPr>
            <p:ph type="subTitle" idx="1"/>
          </p:nvPr>
        </p:nvSpPr>
        <p:spPr>
          <a:xfrm>
            <a:off x="1751000" y="3886200"/>
            <a:ext cx="8690100" cy="19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endParaRPr sz="1200" dirty="0"/>
          </a:p>
          <a:p>
            <a:pPr marL="0" lvl="0" indent="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rPr lang="en-US" sz="3000" dirty="0"/>
              <a:t>THE REAL PRESENCE OF JESUS IN THE EUCHARIST</a:t>
            </a:r>
            <a:endParaRPr b="1" dirty="0">
              <a:solidFill>
                <a:srgbClr val="0000FF"/>
              </a:solidFill>
            </a:endParaRPr>
          </a:p>
          <a:p>
            <a:pPr marL="0" lvl="0" indent="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rPr lang="en-US" sz="3000" b="1" dirty="0">
                <a:solidFill>
                  <a:srgbClr val="0000FF"/>
                </a:solidFill>
              </a:rPr>
              <a:t>www.fcpeace.org</a:t>
            </a:r>
            <a:endParaRPr sz="3000" b="1" dirty="0">
              <a:solidFill>
                <a:srgbClr val="0000FF"/>
              </a:solidFill>
            </a:endParaRPr>
          </a:p>
        </p:txBody>
      </p:sp>
      <p:pic>
        <p:nvPicPr>
          <p:cNvPr id="163" name="Google Shape;163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6506" y="5867400"/>
            <a:ext cx="60960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1" descr="A close up of a logo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51273" y="144966"/>
            <a:ext cx="1371600" cy="1371600"/>
          </a:xfrm>
          <a:prstGeom prst="ellipse">
            <a:avLst/>
          </a:prstGeom>
          <a:noFill/>
          <a:ln>
            <a:noFill/>
          </a:ln>
          <a:effectLst>
            <a:outerShdw blurRad="381000" dist="292100" dir="5400000" sx="-80000" sy="-18000" rotWithShape="0">
              <a:srgbClr val="000000">
                <a:alpha val="21960"/>
              </a:srgbClr>
            </a:outerShdw>
          </a:effectLst>
        </p:spPr>
      </p:pic>
      <p:sp>
        <p:nvSpPr>
          <p:cNvPr id="165" name="Google Shape;165;p1"/>
          <p:cNvSpPr txBox="1"/>
          <p:nvPr/>
        </p:nvSpPr>
        <p:spPr>
          <a:xfrm>
            <a:off x="1116100" y="1508600"/>
            <a:ext cx="105771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dirty="0">
                <a:solidFill>
                  <a:srgbClr val="0000FF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MINISTRY FRIENDS OF JESUS AND MARY</a:t>
            </a:r>
            <a:endParaRPr sz="4800" dirty="0">
              <a:solidFill>
                <a:srgbClr val="0000FF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0"/>
          <p:cNvSpPr/>
          <p:nvPr/>
        </p:nvSpPr>
        <p:spPr>
          <a:xfrm>
            <a:off x="2138082" y="2339788"/>
            <a:ext cx="7772399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6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ACTIVITY</a:t>
            </a:r>
            <a:endParaRPr sz="9600" b="0" cap="none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" name="Google Shape;230;p11" descr="Dibujo de Jesús de dibujos animados para colorear | Dibujos para ..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6904" y="1102658"/>
            <a:ext cx="3887946" cy="50395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11" descr="Imagenes De La Copa De Caliz Para Colorear Imagui | CLOUDY GIRL PICS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828193" y="1103881"/>
            <a:ext cx="5038343" cy="5038344"/>
          </a:xfrm>
          <a:prstGeom prst="rect">
            <a:avLst/>
          </a:prstGeom>
          <a:blipFill rotWithShape="1">
            <a:blip r:embed="rId5">
              <a:alphaModFix amt="57000"/>
            </a:blip>
            <a:tile tx="0" ty="0" sx="100000" sy="100000" flip="none" algn="tl"/>
          </a:blipFill>
          <a:ln>
            <a:noFill/>
          </a:ln>
        </p:spPr>
      </p:pic>
      <p:sp>
        <p:nvSpPr>
          <p:cNvPr id="232" name="Google Shape;232;p11"/>
          <p:cNvSpPr/>
          <p:nvPr/>
        </p:nvSpPr>
        <p:spPr>
          <a:xfrm>
            <a:off x="2715879" y="452735"/>
            <a:ext cx="6399060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Presencia Real</a:t>
            </a:r>
            <a:endParaRPr sz="8000" b="1" cap="none">
              <a:solidFill>
                <a:srgbClr val="FFFFFF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pic>
        <p:nvPicPr>
          <p:cNvPr id="233" name="Google Shape;233;p11" descr="Signo De Igualdad Línea Fina Icono Para El Diseño Y El Desarrollo ..."/>
          <p:cNvPicPr preferRelativeResize="0"/>
          <p:nvPr/>
        </p:nvPicPr>
        <p:blipFill rotWithShape="1">
          <a:blip r:embed="rId6">
            <a:alphaModFix/>
          </a:blip>
          <a:srcRect b="9459"/>
          <a:stretch/>
        </p:blipFill>
        <p:spPr>
          <a:xfrm>
            <a:off x="4672165" y="2982352"/>
            <a:ext cx="2264073" cy="2191814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Google Shape;234;p11"/>
          <p:cNvSpPr/>
          <p:nvPr/>
        </p:nvSpPr>
        <p:spPr>
          <a:xfrm>
            <a:off x="2527168" y="5638784"/>
            <a:ext cx="6096541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Corpus</a:t>
            </a:r>
            <a:r>
              <a:rPr lang="en-US" sz="65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</a:t>
            </a:r>
            <a:r>
              <a:rPr lang="en-US" sz="80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Christi</a:t>
            </a:r>
            <a:endParaRPr sz="8000" b="1" cap="none">
              <a:solidFill>
                <a:srgbClr val="FFFFFF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" name="Google Shape;240;p12" descr="A close up of a map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400000">
            <a:off x="2758752" y="-1251324"/>
            <a:ext cx="6515100" cy="93606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5DAC58F-E498-79FC-33E4-CDA9A9F7DE8B}"/>
              </a:ext>
            </a:extLst>
          </p:cNvPr>
          <p:cNvSpPr txBox="1"/>
          <p:nvPr/>
        </p:nvSpPr>
        <p:spPr>
          <a:xfrm>
            <a:off x="3529013" y="171450"/>
            <a:ext cx="4243387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REAL PRESENCE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49ADE56-23B1-757F-9C1E-7646AE5AF2E6}"/>
              </a:ext>
            </a:extLst>
          </p:cNvPr>
          <p:cNvSpPr txBox="1"/>
          <p:nvPr/>
        </p:nvSpPr>
        <p:spPr>
          <a:xfrm>
            <a:off x="3529013" y="6040219"/>
            <a:ext cx="4243387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CORPUS CHRISTI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Google Shape;171;p2" descr="Retro simple caricatura de un empresario celebración gran caja de ..."/>
          <p:cNvPicPr preferRelativeResize="0"/>
          <p:nvPr/>
        </p:nvPicPr>
        <p:blipFill rotWithShape="1">
          <a:blip r:embed="rId3">
            <a:alphaModFix/>
          </a:blip>
          <a:srcRect l="678" t="-7218" r="-678" b="6795"/>
          <a:stretch/>
        </p:blipFill>
        <p:spPr>
          <a:xfrm>
            <a:off x="3322299" y="403412"/>
            <a:ext cx="5948630" cy="63604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54741" y="1106021"/>
            <a:ext cx="10058400" cy="5657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Google Shape;178;p3" descr="Jesús alimenta a miles de personas | Lecciones de la Biblia para niño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45929" y="288277"/>
            <a:ext cx="4597118" cy="61243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Google Shape;184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07289" y="1237957"/>
            <a:ext cx="9898610" cy="44172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Google Shape;190;p5" descr="Consejos para vivir la misa online (II): cómo sacar más provecho ..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53619" y="739139"/>
            <a:ext cx="5472853" cy="58521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5" descr="201 mejores imágenes de Fano | Imágenes religiosas, Catequesis ...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56823" y="736106"/>
            <a:ext cx="3389777" cy="58551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" name="Google Shape;197;p6" descr="Sagrado Corazón De Jesús - Sagrado Corazon De Jesus Caricatura ..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31240" y="578223"/>
            <a:ext cx="3488808" cy="60108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6" descr="Igual: Imágenes, fotos de stock y vectores | Shutterstock"/>
          <p:cNvPicPr preferRelativeResize="0"/>
          <p:nvPr/>
        </p:nvPicPr>
        <p:blipFill rotWithShape="1">
          <a:blip r:embed="rId4">
            <a:alphaModFix/>
          </a:blip>
          <a:srcRect t="17220" b="27821"/>
          <a:stretch/>
        </p:blipFill>
        <p:spPr>
          <a:xfrm>
            <a:off x="4956176" y="3375212"/>
            <a:ext cx="2476500" cy="14657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668804" y="2851017"/>
            <a:ext cx="3871447" cy="19899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" name="Google Shape;205;p7" descr="Fat Boy Eating Junk Food — Stock Vector © tigatelu #1958489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54549" y="622697"/>
            <a:ext cx="4479950" cy="5563123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7"/>
          <p:cNvSpPr txBox="1"/>
          <p:nvPr/>
        </p:nvSpPr>
        <p:spPr>
          <a:xfrm>
            <a:off x="281353" y="1941342"/>
            <a:ext cx="4698609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omic Sans MS" panose="030F0702030302020204" pitchFamily="66" charset="0"/>
                <a:ea typeface="Twentieth Century"/>
                <a:cs typeface="Twentieth Century"/>
                <a:sym typeface="Twentieth Century"/>
              </a:rPr>
              <a:t>Food that looks good, but hurts us.</a:t>
            </a:r>
            <a:endParaRPr sz="2000" dirty="0">
              <a:solidFill>
                <a:schemeClr val="dk1"/>
              </a:solidFill>
              <a:latin typeface="Comic Sans MS" panose="030F0702030302020204" pitchFamily="66" charset="0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Google Shape;212;p8" descr="Dibujos Primera Comunion Para Colorear - AZ Dibujos para colorear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79457" y="658906"/>
            <a:ext cx="5877573" cy="57212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" name="Google Shape;218;p9" descr="PRINCIPALES FIESTAS CATOLICAS: Dibujos de Corpus Christi-Fan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15552" y="587758"/>
            <a:ext cx="5875057" cy="57458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rgbClr val="000000"/>
      </a:dk1>
      <a:lt1>
        <a:srgbClr val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616</Words>
  <Application>Microsoft Office PowerPoint</Application>
  <PresentationFormat>Widescreen</PresentationFormat>
  <Paragraphs>54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Comic Sans MS</vt:lpstr>
      <vt:lpstr>Twentieth Century</vt:lpstr>
      <vt:lpstr>Droplet</vt:lpstr>
      <vt:lpstr>  Cycle A - X Sunday in Ordinary Time  CORPUS CHRISTI – BODY OF CHRIST (3-5 years)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Ciclo A - XI Domingo Tiempo Ordinario  CORPUS CHRISTI - CUERPO DE CRISTO</dc:title>
  <dc:creator>Mercedes Cristina Bermudez-Garcia</dc:creator>
  <cp:lastModifiedBy>Maria Varona</cp:lastModifiedBy>
  <cp:revision>4</cp:revision>
  <dcterms:created xsi:type="dcterms:W3CDTF">2020-05-23T03:29:58Z</dcterms:created>
  <dcterms:modified xsi:type="dcterms:W3CDTF">2023-06-06T23:07:29Z</dcterms:modified>
</cp:coreProperties>
</file>