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sldIdLst>
    <p:sldId id="256" r:id="rId2"/>
    <p:sldId id="257" r:id="rId3"/>
    <p:sldId id="276" r:id="rId4"/>
    <p:sldId id="258" r:id="rId5"/>
    <p:sldId id="260" r:id="rId6"/>
    <p:sldId id="272" r:id="rId7"/>
    <p:sldId id="261" r:id="rId8"/>
    <p:sldId id="273" r:id="rId9"/>
    <p:sldId id="262" r:id="rId10"/>
    <p:sldId id="274" r:id="rId11"/>
    <p:sldId id="263" r:id="rId12"/>
    <p:sldId id="275" r:id="rId13"/>
    <p:sldId id="264" r:id="rId14"/>
    <p:sldId id="265" r:id="rId15"/>
    <p:sldId id="266" r:id="rId16"/>
    <p:sldId id="277" r:id="rId17"/>
    <p:sldId id="278" r:id="rId18"/>
    <p:sldId id="269" r:id="rId19"/>
    <p:sldId id="271" r:id="rId20"/>
  </p:sldIdLst>
  <p:sldSz cx="12192000" cy="6858000"/>
  <p:notesSz cx="6858000" cy="9144000"/>
  <p:defaultTextStyle>
    <a:defPPr lvl="0">
      <a:defRPr lang="en-US"/>
    </a:defPPr>
    <a:lvl1pPr marL="0" lvl="0" algn="l" defTabSz="914400" rtl="0" eaLnBrk="1" latinLnBrk="0" hangingPunct="1">
      <a:defRPr sz="1800" kern="1200">
        <a:solidFill>
          <a:schemeClr val="tx1"/>
        </a:solidFill>
        <a:latin typeface="+mn-lt"/>
        <a:ea typeface="+mn-ea"/>
        <a:cs typeface="+mn-cs"/>
      </a:defRPr>
    </a:lvl1pPr>
    <a:lvl2pPr marL="457200" lvl="1" algn="l" defTabSz="914400" rtl="0" eaLnBrk="1" latinLnBrk="0" hangingPunct="1">
      <a:defRPr sz="1800" kern="1200">
        <a:solidFill>
          <a:schemeClr val="tx1"/>
        </a:solidFill>
        <a:latin typeface="+mn-lt"/>
        <a:ea typeface="+mn-ea"/>
        <a:cs typeface="+mn-cs"/>
      </a:defRPr>
    </a:lvl2pPr>
    <a:lvl3pPr marL="914400" lvl="2" algn="l" defTabSz="914400" rtl="0" eaLnBrk="1" latinLnBrk="0" hangingPunct="1">
      <a:defRPr sz="1800" kern="1200">
        <a:solidFill>
          <a:schemeClr val="tx1"/>
        </a:solidFill>
        <a:latin typeface="+mn-lt"/>
        <a:ea typeface="+mn-ea"/>
        <a:cs typeface="+mn-cs"/>
      </a:defRPr>
    </a:lvl3pPr>
    <a:lvl4pPr marL="1371600" lvl="3" algn="l" defTabSz="914400" rtl="0" eaLnBrk="1" latinLnBrk="0" hangingPunct="1">
      <a:defRPr sz="1800" kern="1200">
        <a:solidFill>
          <a:schemeClr val="tx1"/>
        </a:solidFill>
        <a:latin typeface="+mn-lt"/>
        <a:ea typeface="+mn-ea"/>
        <a:cs typeface="+mn-cs"/>
      </a:defRPr>
    </a:lvl4pPr>
    <a:lvl5pPr marL="1828800" lvl="4" algn="l" defTabSz="914400" rtl="0" eaLnBrk="1" latinLnBrk="0" hangingPunct="1">
      <a:defRPr sz="1800" kern="1200">
        <a:solidFill>
          <a:schemeClr val="tx1"/>
        </a:solidFill>
        <a:latin typeface="+mn-lt"/>
        <a:ea typeface="+mn-ea"/>
        <a:cs typeface="+mn-cs"/>
      </a:defRPr>
    </a:lvl5pPr>
    <a:lvl6pPr marL="2286000" lvl="5" algn="l" defTabSz="914400" rtl="0" eaLnBrk="1" latinLnBrk="0" hangingPunct="1">
      <a:defRPr sz="1800" kern="1200">
        <a:solidFill>
          <a:schemeClr val="tx1"/>
        </a:solidFill>
        <a:latin typeface="+mn-lt"/>
        <a:ea typeface="+mn-ea"/>
        <a:cs typeface="+mn-cs"/>
      </a:defRPr>
    </a:lvl6pPr>
    <a:lvl7pPr marL="2743200" lvl="6" algn="l" defTabSz="914400" rtl="0" eaLnBrk="1" latinLnBrk="0" hangingPunct="1">
      <a:defRPr sz="1800" kern="1200">
        <a:solidFill>
          <a:schemeClr val="tx1"/>
        </a:solidFill>
        <a:latin typeface="+mn-lt"/>
        <a:ea typeface="+mn-ea"/>
        <a:cs typeface="+mn-cs"/>
      </a:defRPr>
    </a:lvl7pPr>
    <a:lvl8pPr marL="3200400" lvl="7" algn="l" defTabSz="914400" rtl="0" eaLnBrk="1" latinLnBrk="0" hangingPunct="1">
      <a:defRPr sz="1800" kern="1200">
        <a:solidFill>
          <a:schemeClr val="tx1"/>
        </a:solidFill>
        <a:latin typeface="+mn-lt"/>
        <a:ea typeface="+mn-ea"/>
        <a:cs typeface="+mn-cs"/>
      </a:defRPr>
    </a:lvl8pPr>
    <a:lvl9pPr marL="3657600" lvl="8"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5" d="100"/>
          <a:sy n="55" d="100"/>
        </p:scale>
        <p:origin x="102" y="3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a:p>
        </p:txBody>
      </p:sp>
      <p:sp>
        <p:nvSpPr>
          <p:cNvPr id="4" name="Marcador de fecha 3"/>
          <p:cNvSpPr>
            <a:spLocks noGrp="1"/>
          </p:cNvSpPr>
          <p:nvPr>
            <p:ph type="dt" sz="half" idx="10"/>
          </p:nvPr>
        </p:nvSpPr>
        <p:spPr/>
        <p:txBody>
          <a:bodyPr/>
          <a:lstStyle/>
          <a:p>
            <a:fld id="{34453226-1C15-4401-983F-021FA0C54926}" type="datetimeFigureOut">
              <a:rPr lang="en-US" smtClean="0"/>
              <a:t>6/13/2023</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7D89BD53-80FD-4D70-BECD-E3636723F8D5}" type="slidenum">
              <a:rPr lang="en-US" smtClean="0"/>
              <a:t>‹#›</a:t>
            </a:fld>
            <a:endParaRPr lang="en-US"/>
          </a:p>
        </p:txBody>
      </p:sp>
    </p:spTree>
    <p:extLst>
      <p:ext uri="{BB962C8B-B14F-4D97-AF65-F5344CB8AC3E}">
        <p14:creationId xmlns:p14="http://schemas.microsoft.com/office/powerpoint/2010/main" val="6365577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10"/>
          </p:nvPr>
        </p:nvSpPr>
        <p:spPr/>
        <p:txBody>
          <a:bodyPr/>
          <a:lstStyle/>
          <a:p>
            <a:fld id="{34453226-1C15-4401-983F-021FA0C54926}" type="datetimeFigureOut">
              <a:rPr lang="en-US" smtClean="0"/>
              <a:t>6/13/2023</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7D89BD53-80FD-4D70-BECD-E3636723F8D5}" type="slidenum">
              <a:rPr lang="en-US" smtClean="0"/>
              <a:t>‹#›</a:t>
            </a:fld>
            <a:endParaRPr lang="en-US"/>
          </a:p>
        </p:txBody>
      </p:sp>
    </p:spTree>
    <p:extLst>
      <p:ext uri="{BB962C8B-B14F-4D97-AF65-F5344CB8AC3E}">
        <p14:creationId xmlns:p14="http://schemas.microsoft.com/office/powerpoint/2010/main" val="3559660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10"/>
          </p:nvPr>
        </p:nvSpPr>
        <p:spPr/>
        <p:txBody>
          <a:bodyPr/>
          <a:lstStyle/>
          <a:p>
            <a:fld id="{34453226-1C15-4401-983F-021FA0C54926}" type="datetimeFigureOut">
              <a:rPr lang="en-US" smtClean="0"/>
              <a:t>6/13/2023</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7D89BD53-80FD-4D70-BECD-E3636723F8D5}" type="slidenum">
              <a:rPr lang="en-US" smtClean="0"/>
              <a:t>‹#›</a:t>
            </a:fld>
            <a:endParaRPr lang="en-US"/>
          </a:p>
        </p:txBody>
      </p:sp>
    </p:spTree>
    <p:extLst>
      <p:ext uri="{BB962C8B-B14F-4D97-AF65-F5344CB8AC3E}">
        <p14:creationId xmlns:p14="http://schemas.microsoft.com/office/powerpoint/2010/main" val="6483902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10"/>
          </p:nvPr>
        </p:nvSpPr>
        <p:spPr/>
        <p:txBody>
          <a:bodyPr/>
          <a:lstStyle/>
          <a:p>
            <a:fld id="{34453226-1C15-4401-983F-021FA0C54926}" type="datetimeFigureOut">
              <a:rPr lang="en-US" smtClean="0"/>
              <a:t>6/13/2023</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7D89BD53-80FD-4D70-BECD-E3636723F8D5}" type="slidenum">
              <a:rPr lang="en-US" smtClean="0"/>
              <a:t>‹#›</a:t>
            </a:fld>
            <a:endParaRPr lang="en-US"/>
          </a:p>
        </p:txBody>
      </p:sp>
    </p:spTree>
    <p:extLst>
      <p:ext uri="{BB962C8B-B14F-4D97-AF65-F5344CB8AC3E}">
        <p14:creationId xmlns:p14="http://schemas.microsoft.com/office/powerpoint/2010/main" val="25515225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34453226-1C15-4401-983F-021FA0C54926}" type="datetimeFigureOut">
              <a:rPr lang="en-US" smtClean="0"/>
              <a:t>6/13/2023</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7D89BD53-80FD-4D70-BECD-E3636723F8D5}" type="slidenum">
              <a:rPr lang="en-US" smtClean="0"/>
              <a:t>‹#›</a:t>
            </a:fld>
            <a:endParaRPr lang="en-US"/>
          </a:p>
        </p:txBody>
      </p:sp>
    </p:spTree>
    <p:extLst>
      <p:ext uri="{BB962C8B-B14F-4D97-AF65-F5344CB8AC3E}">
        <p14:creationId xmlns:p14="http://schemas.microsoft.com/office/powerpoint/2010/main" val="40906049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fecha 4"/>
          <p:cNvSpPr>
            <a:spLocks noGrp="1"/>
          </p:cNvSpPr>
          <p:nvPr>
            <p:ph type="dt" sz="half" idx="10"/>
          </p:nvPr>
        </p:nvSpPr>
        <p:spPr/>
        <p:txBody>
          <a:bodyPr/>
          <a:lstStyle/>
          <a:p>
            <a:fld id="{34453226-1C15-4401-983F-021FA0C54926}" type="datetimeFigureOut">
              <a:rPr lang="en-US" smtClean="0"/>
              <a:t>6/13/2023</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7D89BD53-80FD-4D70-BECD-E3636723F8D5}" type="slidenum">
              <a:rPr lang="en-US" smtClean="0"/>
              <a:t>‹#›</a:t>
            </a:fld>
            <a:endParaRPr lang="en-US"/>
          </a:p>
        </p:txBody>
      </p:sp>
    </p:spTree>
    <p:extLst>
      <p:ext uri="{BB962C8B-B14F-4D97-AF65-F5344CB8AC3E}">
        <p14:creationId xmlns:p14="http://schemas.microsoft.com/office/powerpoint/2010/main" val="4237914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n-U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Marcador de fecha 6"/>
          <p:cNvSpPr>
            <a:spLocks noGrp="1"/>
          </p:cNvSpPr>
          <p:nvPr>
            <p:ph type="dt" sz="half" idx="10"/>
          </p:nvPr>
        </p:nvSpPr>
        <p:spPr/>
        <p:txBody>
          <a:bodyPr/>
          <a:lstStyle/>
          <a:p>
            <a:fld id="{34453226-1C15-4401-983F-021FA0C54926}" type="datetimeFigureOut">
              <a:rPr lang="en-US" smtClean="0"/>
              <a:t>6/13/2023</a:t>
            </a:fld>
            <a:endParaRPr lang="en-US"/>
          </a:p>
        </p:txBody>
      </p:sp>
      <p:sp>
        <p:nvSpPr>
          <p:cNvPr id="8" name="Marcador de pie de página 7"/>
          <p:cNvSpPr>
            <a:spLocks noGrp="1"/>
          </p:cNvSpPr>
          <p:nvPr>
            <p:ph type="ftr" sz="quarter" idx="11"/>
          </p:nvPr>
        </p:nvSpPr>
        <p:spPr/>
        <p:txBody>
          <a:bodyPr/>
          <a:lstStyle/>
          <a:p>
            <a:endParaRPr lang="en-US"/>
          </a:p>
        </p:txBody>
      </p:sp>
      <p:sp>
        <p:nvSpPr>
          <p:cNvPr id="9" name="Marcador de número de diapositiva 8"/>
          <p:cNvSpPr>
            <a:spLocks noGrp="1"/>
          </p:cNvSpPr>
          <p:nvPr>
            <p:ph type="sldNum" sz="quarter" idx="12"/>
          </p:nvPr>
        </p:nvSpPr>
        <p:spPr/>
        <p:txBody>
          <a:bodyPr/>
          <a:lstStyle/>
          <a:p>
            <a:fld id="{7D89BD53-80FD-4D70-BECD-E3636723F8D5}" type="slidenum">
              <a:rPr lang="en-US" smtClean="0"/>
              <a:t>‹#›</a:t>
            </a:fld>
            <a:endParaRPr lang="en-US"/>
          </a:p>
        </p:txBody>
      </p:sp>
    </p:spTree>
    <p:extLst>
      <p:ext uri="{BB962C8B-B14F-4D97-AF65-F5344CB8AC3E}">
        <p14:creationId xmlns:p14="http://schemas.microsoft.com/office/powerpoint/2010/main" val="35311551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fecha 2"/>
          <p:cNvSpPr>
            <a:spLocks noGrp="1"/>
          </p:cNvSpPr>
          <p:nvPr>
            <p:ph type="dt" sz="half" idx="10"/>
          </p:nvPr>
        </p:nvSpPr>
        <p:spPr/>
        <p:txBody>
          <a:bodyPr/>
          <a:lstStyle/>
          <a:p>
            <a:fld id="{34453226-1C15-4401-983F-021FA0C54926}" type="datetimeFigureOut">
              <a:rPr lang="en-US" smtClean="0"/>
              <a:t>6/13/2023</a:t>
            </a:fld>
            <a:endParaRPr lang="en-US"/>
          </a:p>
        </p:txBody>
      </p:sp>
      <p:sp>
        <p:nvSpPr>
          <p:cNvPr id="4" name="Marcador de pie de página 3"/>
          <p:cNvSpPr>
            <a:spLocks noGrp="1"/>
          </p:cNvSpPr>
          <p:nvPr>
            <p:ph type="ftr" sz="quarter" idx="11"/>
          </p:nvPr>
        </p:nvSpPr>
        <p:spPr/>
        <p:txBody>
          <a:bodyPr/>
          <a:lstStyle/>
          <a:p>
            <a:endParaRPr lang="en-US"/>
          </a:p>
        </p:txBody>
      </p:sp>
      <p:sp>
        <p:nvSpPr>
          <p:cNvPr id="5" name="Marcador de número de diapositiva 4"/>
          <p:cNvSpPr>
            <a:spLocks noGrp="1"/>
          </p:cNvSpPr>
          <p:nvPr>
            <p:ph type="sldNum" sz="quarter" idx="12"/>
          </p:nvPr>
        </p:nvSpPr>
        <p:spPr/>
        <p:txBody>
          <a:bodyPr/>
          <a:lstStyle/>
          <a:p>
            <a:fld id="{7D89BD53-80FD-4D70-BECD-E3636723F8D5}" type="slidenum">
              <a:rPr lang="en-US" smtClean="0"/>
              <a:t>‹#›</a:t>
            </a:fld>
            <a:endParaRPr lang="en-US"/>
          </a:p>
        </p:txBody>
      </p:sp>
    </p:spTree>
    <p:extLst>
      <p:ext uri="{BB962C8B-B14F-4D97-AF65-F5344CB8AC3E}">
        <p14:creationId xmlns:p14="http://schemas.microsoft.com/office/powerpoint/2010/main" val="32174563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34453226-1C15-4401-983F-021FA0C54926}" type="datetimeFigureOut">
              <a:rPr lang="en-US" smtClean="0"/>
              <a:t>6/13/2023</a:t>
            </a:fld>
            <a:endParaRPr lang="en-US"/>
          </a:p>
        </p:txBody>
      </p:sp>
      <p:sp>
        <p:nvSpPr>
          <p:cNvPr id="3" name="Marcador de pie de página 2"/>
          <p:cNvSpPr>
            <a:spLocks noGrp="1"/>
          </p:cNvSpPr>
          <p:nvPr>
            <p:ph type="ftr" sz="quarter" idx="11"/>
          </p:nvPr>
        </p:nvSpPr>
        <p:spPr/>
        <p:txBody>
          <a:bodyPr/>
          <a:lstStyle/>
          <a:p>
            <a:endParaRPr lang="en-US"/>
          </a:p>
        </p:txBody>
      </p:sp>
      <p:sp>
        <p:nvSpPr>
          <p:cNvPr id="4" name="Marcador de número de diapositiva 3"/>
          <p:cNvSpPr>
            <a:spLocks noGrp="1"/>
          </p:cNvSpPr>
          <p:nvPr>
            <p:ph type="sldNum" sz="quarter" idx="12"/>
          </p:nvPr>
        </p:nvSpPr>
        <p:spPr/>
        <p:txBody>
          <a:bodyPr/>
          <a:lstStyle/>
          <a:p>
            <a:fld id="{7D89BD53-80FD-4D70-BECD-E3636723F8D5}" type="slidenum">
              <a:rPr lang="en-US" smtClean="0"/>
              <a:t>‹#›</a:t>
            </a:fld>
            <a:endParaRPr lang="en-US"/>
          </a:p>
        </p:txBody>
      </p:sp>
    </p:spTree>
    <p:extLst>
      <p:ext uri="{BB962C8B-B14F-4D97-AF65-F5344CB8AC3E}">
        <p14:creationId xmlns:p14="http://schemas.microsoft.com/office/powerpoint/2010/main" val="22043406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34453226-1C15-4401-983F-021FA0C54926}" type="datetimeFigureOut">
              <a:rPr lang="en-US" smtClean="0"/>
              <a:t>6/13/2023</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7D89BD53-80FD-4D70-BECD-E3636723F8D5}" type="slidenum">
              <a:rPr lang="en-US" smtClean="0"/>
              <a:t>‹#›</a:t>
            </a:fld>
            <a:endParaRPr lang="en-US"/>
          </a:p>
        </p:txBody>
      </p:sp>
    </p:spTree>
    <p:extLst>
      <p:ext uri="{BB962C8B-B14F-4D97-AF65-F5344CB8AC3E}">
        <p14:creationId xmlns:p14="http://schemas.microsoft.com/office/powerpoint/2010/main" val="41721544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34453226-1C15-4401-983F-021FA0C54926}" type="datetimeFigureOut">
              <a:rPr lang="en-US" smtClean="0"/>
              <a:t>6/13/2023</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7D89BD53-80FD-4D70-BECD-E3636723F8D5}" type="slidenum">
              <a:rPr lang="en-US" smtClean="0"/>
              <a:t>‹#›</a:t>
            </a:fld>
            <a:endParaRPr lang="en-US"/>
          </a:p>
        </p:txBody>
      </p:sp>
    </p:spTree>
    <p:extLst>
      <p:ext uri="{BB962C8B-B14F-4D97-AF65-F5344CB8AC3E}">
        <p14:creationId xmlns:p14="http://schemas.microsoft.com/office/powerpoint/2010/main" val="11590554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17C06"/>
        </a:solid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453226-1C15-4401-983F-021FA0C54926}" type="datetimeFigureOut">
              <a:rPr lang="en-US" smtClean="0"/>
              <a:t>6/13/2023</a:t>
            </a:fld>
            <a:endParaRPr lang="en-U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89BD53-80FD-4D70-BECD-E3636723F8D5}" type="slidenum">
              <a:rPr lang="en-US" smtClean="0"/>
              <a:t>‹#›</a:t>
            </a:fld>
            <a:endParaRPr lang="en-US"/>
          </a:p>
        </p:txBody>
      </p:sp>
    </p:spTree>
    <p:extLst>
      <p:ext uri="{BB962C8B-B14F-4D97-AF65-F5344CB8AC3E}">
        <p14:creationId xmlns:p14="http://schemas.microsoft.com/office/powerpoint/2010/main" val="28061539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hyperlink" Target="https://kids.kiddle.co/John_the_Apostle" TargetMode="External"/><Relationship Id="rId3" Type="http://schemas.openxmlformats.org/officeDocument/2006/relationships/image" Target="../media/image19.png"/><Relationship Id="rId7" Type="http://schemas.openxmlformats.org/officeDocument/2006/relationships/hyperlink" Target="https://kids.kiddle.co/Bethsaida" TargetMode="Externa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hyperlink" Target="https://kids.kiddle.co/Saint_Peter" TargetMode="External"/><Relationship Id="rId5" Type="http://schemas.openxmlformats.org/officeDocument/2006/relationships/hyperlink" Target="https://kids.kiddle.co/John_the_Baptist" TargetMode="External"/><Relationship Id="rId10" Type="http://schemas.openxmlformats.org/officeDocument/2006/relationships/hyperlink" Target="https://kids.kiddle.co/James_(son_of_Zebedee)" TargetMode="External"/><Relationship Id="rId4" Type="http://schemas.openxmlformats.org/officeDocument/2006/relationships/hyperlink" Target="https://kids.kiddle.co/Saint_Andrew" TargetMode="External"/><Relationship Id="rId9" Type="http://schemas.openxmlformats.org/officeDocument/2006/relationships/hyperlink" Target="https://kids.kiddle.co/Zebedee"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hyperlink" Target="https://kids.kiddle.co/Thomas_the_Apostle" TargetMode="Externa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hyperlink" Target="https://kids.kiddle.co/Bartholomew_the_Apostle" TargetMode="External"/><Relationship Id="rId5" Type="http://schemas.openxmlformats.org/officeDocument/2006/relationships/hyperlink" Target="https://kids.kiddle.co/Jude_the_Apostle" TargetMode="External"/><Relationship Id="rId4" Type="http://schemas.openxmlformats.org/officeDocument/2006/relationships/hyperlink" Target="https://kids.kiddle.co/James_the_Just"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hyperlink" Target="https://kids.kiddle.co/Saint_Matthias" TargetMode="Externa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hyperlink" Target="https://kids.kiddle.co/Judas_Iscariot" TargetMode="External"/><Relationship Id="rId5" Type="http://schemas.openxmlformats.org/officeDocument/2006/relationships/hyperlink" Target="https://kids.kiddle.co/Zealot" TargetMode="External"/><Relationship Id="rId4" Type="http://schemas.openxmlformats.org/officeDocument/2006/relationships/hyperlink" Target="https://kids.kiddle.co/Matthew_the_Evangelist"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video" Target="https://www.youtube.com/embed/sEL0WpeH088?feature=oembed" TargetMode="External"/><Relationship Id="rId5" Type="http://schemas.openxmlformats.org/officeDocument/2006/relationships/image" Target="../media/image21.jpeg"/><Relationship Id="rId4" Type="http://schemas.openxmlformats.org/officeDocument/2006/relationships/hyperlink" Target="https://youtu.be/sEL0WpeH088"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12540" y="197793"/>
            <a:ext cx="9389989" cy="1814732"/>
          </a:xfrm>
        </p:spPr>
        <p:txBody>
          <a:bodyPr>
            <a:normAutofit/>
          </a:bodyPr>
          <a:lstStyle/>
          <a:p>
            <a:r>
              <a:rPr lang="en-US" dirty="0">
                <a:solidFill>
                  <a:srgbClr val="F2DCA8"/>
                </a:solidFill>
                <a:latin typeface="72 Black" panose="020B0A04030603020204" pitchFamily="34" charset="0"/>
                <a:cs typeface="72 Black" panose="020B0A04030603020204" pitchFamily="34" charset="0"/>
              </a:rPr>
              <a:t>Ministry </a:t>
            </a:r>
            <a:br>
              <a:rPr lang="en-US" dirty="0">
                <a:solidFill>
                  <a:srgbClr val="F2DCA8"/>
                </a:solidFill>
                <a:latin typeface="72 Black" panose="020B0A04030603020204" pitchFamily="34" charset="0"/>
                <a:cs typeface="72 Black" panose="020B0A04030603020204" pitchFamily="34" charset="0"/>
              </a:rPr>
            </a:br>
            <a:r>
              <a:rPr lang="en-US" dirty="0">
                <a:solidFill>
                  <a:srgbClr val="F2DCA8"/>
                </a:solidFill>
                <a:latin typeface="72 Black" panose="020B0A04030603020204" pitchFamily="34" charset="0"/>
                <a:cs typeface="72 Black" panose="020B0A04030603020204" pitchFamily="34" charset="0"/>
              </a:rPr>
              <a:t>Friends of Jesus and Mary</a:t>
            </a:r>
          </a:p>
        </p:txBody>
      </p:sp>
      <p:sp>
        <p:nvSpPr>
          <p:cNvPr id="3" name="Subtítulo 2"/>
          <p:cNvSpPr>
            <a:spLocks noGrp="1"/>
          </p:cNvSpPr>
          <p:nvPr>
            <p:ph type="subTitle" idx="1"/>
          </p:nvPr>
        </p:nvSpPr>
        <p:spPr>
          <a:xfrm>
            <a:off x="6373616" y="5318101"/>
            <a:ext cx="5294142" cy="998097"/>
          </a:xfrm>
        </p:spPr>
        <p:txBody>
          <a:bodyPr>
            <a:normAutofit fontScale="25000" lnSpcReduction="20000"/>
          </a:bodyPr>
          <a:lstStyle/>
          <a:p>
            <a:r>
              <a:rPr lang="en-US" sz="9600" b="1" i="1" dirty="0">
                <a:solidFill>
                  <a:srgbClr val="F2DCA8"/>
                </a:solidFill>
              </a:rPr>
              <a:t>Cycle A-XI Sunday in Ordinary Time</a:t>
            </a:r>
          </a:p>
          <a:p>
            <a:r>
              <a:rPr lang="en-US" sz="9600" b="1" dirty="0">
                <a:solidFill>
                  <a:srgbClr val="F2DCA8"/>
                </a:solidFill>
              </a:rPr>
              <a:t> </a:t>
            </a:r>
            <a:r>
              <a:rPr lang="en-US" sz="9600" b="1" i="1" dirty="0">
                <a:solidFill>
                  <a:srgbClr val="F2DCA8"/>
                </a:solidFill>
              </a:rPr>
              <a:t>Matthew 9: 36—10, 8</a:t>
            </a:r>
            <a:endParaRPr lang="en-US" dirty="0"/>
          </a:p>
          <a:p>
            <a:endParaRPr lang="en-US" dirty="0">
              <a:solidFill>
                <a:srgbClr val="FDBF25"/>
              </a:solidFill>
            </a:endParaRPr>
          </a:p>
        </p:txBody>
      </p:sp>
      <p:sp>
        <p:nvSpPr>
          <p:cNvPr id="4" name="Título 1"/>
          <p:cNvSpPr txBox="1">
            <a:spLocks/>
          </p:cNvSpPr>
          <p:nvPr/>
        </p:nvSpPr>
        <p:spPr>
          <a:xfrm>
            <a:off x="5950634" y="3231686"/>
            <a:ext cx="5838091" cy="175117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4000" dirty="0" err="1">
                <a:solidFill>
                  <a:srgbClr val="FDBF25"/>
                </a:solidFill>
                <a:latin typeface="Arial Rounded MT Bold" panose="020F0704030504030204" pitchFamily="34" charset="0"/>
              </a:rPr>
              <a:t>The</a:t>
            </a:r>
            <a:r>
              <a:rPr lang="es-ES" sz="4000" dirty="0">
                <a:solidFill>
                  <a:srgbClr val="FDBF25"/>
                </a:solidFill>
                <a:latin typeface="Arial Rounded MT Bold" panose="020F0704030504030204" pitchFamily="34" charset="0"/>
              </a:rPr>
              <a:t> </a:t>
            </a:r>
            <a:r>
              <a:rPr lang="es-ES" sz="4000" dirty="0" err="1">
                <a:solidFill>
                  <a:srgbClr val="FDBF25"/>
                </a:solidFill>
                <a:latin typeface="Arial Rounded MT Bold" panose="020F0704030504030204" pitchFamily="34" charset="0"/>
              </a:rPr>
              <a:t>harvest</a:t>
            </a:r>
            <a:r>
              <a:rPr lang="es-ES" sz="4000" dirty="0">
                <a:solidFill>
                  <a:srgbClr val="FDBF25"/>
                </a:solidFill>
                <a:latin typeface="Arial Rounded MT Bold" panose="020F0704030504030204" pitchFamily="34" charset="0"/>
              </a:rPr>
              <a:t> </a:t>
            </a:r>
            <a:r>
              <a:rPr lang="es-ES" sz="4000" dirty="0" err="1">
                <a:solidFill>
                  <a:srgbClr val="FDBF25"/>
                </a:solidFill>
                <a:latin typeface="Arial Rounded MT Bold" panose="020F0704030504030204" pitchFamily="34" charset="0"/>
              </a:rPr>
              <a:t>is</a:t>
            </a:r>
            <a:r>
              <a:rPr lang="es-ES" sz="4000" dirty="0">
                <a:solidFill>
                  <a:srgbClr val="FDBF25"/>
                </a:solidFill>
                <a:latin typeface="Arial Rounded MT Bold" panose="020F0704030504030204" pitchFamily="34" charset="0"/>
              </a:rPr>
              <a:t> </a:t>
            </a:r>
            <a:r>
              <a:rPr lang="es-ES" sz="4000" dirty="0" err="1">
                <a:solidFill>
                  <a:srgbClr val="FDBF25"/>
                </a:solidFill>
                <a:latin typeface="Arial Rounded MT Bold" panose="020F0704030504030204" pitchFamily="34" charset="0"/>
              </a:rPr>
              <a:t>abundant</a:t>
            </a:r>
            <a:r>
              <a:rPr lang="es-ES" sz="4000" dirty="0">
                <a:solidFill>
                  <a:srgbClr val="FDBF25"/>
                </a:solidFill>
                <a:latin typeface="Arial Rounded MT Bold" panose="020F0704030504030204" pitchFamily="34" charset="0"/>
              </a:rPr>
              <a:t>, </a:t>
            </a:r>
            <a:r>
              <a:rPr lang="es-ES" sz="4000" dirty="0" err="1">
                <a:solidFill>
                  <a:srgbClr val="FDBF25"/>
                </a:solidFill>
                <a:latin typeface="Arial Rounded MT Bold" panose="020F0704030504030204" pitchFamily="34" charset="0"/>
              </a:rPr>
              <a:t>but</a:t>
            </a:r>
            <a:r>
              <a:rPr lang="es-ES" sz="4000" dirty="0">
                <a:solidFill>
                  <a:srgbClr val="FDBF25"/>
                </a:solidFill>
                <a:latin typeface="Arial Rounded MT Bold" panose="020F0704030504030204" pitchFamily="34" charset="0"/>
              </a:rPr>
              <a:t> </a:t>
            </a:r>
            <a:r>
              <a:rPr lang="es-ES" sz="4000" dirty="0" err="1">
                <a:solidFill>
                  <a:srgbClr val="FDBF25"/>
                </a:solidFill>
                <a:latin typeface="Arial Rounded MT Bold" panose="020F0704030504030204" pitchFamily="34" charset="0"/>
              </a:rPr>
              <a:t>the</a:t>
            </a:r>
            <a:r>
              <a:rPr lang="es-ES" sz="4000" dirty="0">
                <a:solidFill>
                  <a:srgbClr val="FDBF25"/>
                </a:solidFill>
                <a:latin typeface="Arial Rounded MT Bold" panose="020F0704030504030204" pitchFamily="34" charset="0"/>
              </a:rPr>
              <a:t> </a:t>
            </a:r>
            <a:r>
              <a:rPr lang="es-ES" sz="4000" dirty="0" err="1">
                <a:solidFill>
                  <a:srgbClr val="FDBF25"/>
                </a:solidFill>
                <a:latin typeface="Arial Rounded MT Bold" panose="020F0704030504030204" pitchFamily="34" charset="0"/>
              </a:rPr>
              <a:t>laborers</a:t>
            </a:r>
            <a:r>
              <a:rPr lang="es-ES" sz="4000" dirty="0">
                <a:solidFill>
                  <a:srgbClr val="FDBF25"/>
                </a:solidFill>
                <a:latin typeface="Arial Rounded MT Bold" panose="020F0704030504030204" pitchFamily="34" charset="0"/>
              </a:rPr>
              <a:t> </a:t>
            </a:r>
            <a:r>
              <a:rPr lang="es-ES" sz="4000" dirty="0" err="1">
                <a:solidFill>
                  <a:srgbClr val="FDBF25"/>
                </a:solidFill>
                <a:latin typeface="Arial Rounded MT Bold" panose="020F0704030504030204" pitchFamily="34" charset="0"/>
              </a:rPr>
              <a:t>few</a:t>
            </a:r>
            <a:r>
              <a:rPr lang="es-ES" sz="4000" dirty="0">
                <a:solidFill>
                  <a:srgbClr val="FDBF25"/>
                </a:solidFill>
                <a:latin typeface="Arial Rounded MT Bold" panose="020F0704030504030204" pitchFamily="34" charset="0"/>
              </a:rPr>
              <a:t>. </a:t>
            </a:r>
            <a:endParaRPr lang="en-US" sz="4000" dirty="0">
              <a:solidFill>
                <a:srgbClr val="FDBF25"/>
              </a:solidFill>
            </a:endParaRPr>
          </a:p>
        </p:txBody>
      </p:sp>
      <p:sp>
        <p:nvSpPr>
          <p:cNvPr id="5" name="Rectángulo 4"/>
          <p:cNvSpPr/>
          <p:nvPr/>
        </p:nvSpPr>
        <p:spPr>
          <a:xfrm>
            <a:off x="2982350" y="1914864"/>
            <a:ext cx="3995225" cy="646331"/>
          </a:xfrm>
          <a:prstGeom prst="rect">
            <a:avLst/>
          </a:prstGeom>
        </p:spPr>
        <p:txBody>
          <a:bodyPr wrap="square">
            <a:spAutoFit/>
          </a:bodyPr>
          <a:lstStyle/>
          <a:p>
            <a:r>
              <a:rPr lang="es-419" sz="3600" dirty="0">
                <a:solidFill>
                  <a:srgbClr val="7030A0"/>
                </a:solidFill>
              </a:rPr>
              <a:t>www.fcpeace.org</a:t>
            </a:r>
            <a:endParaRPr lang="en-US" sz="3600" dirty="0"/>
          </a:p>
        </p:txBody>
      </p:sp>
      <p:pic>
        <p:nvPicPr>
          <p:cNvPr id="6" name="Picture 4">
            <a:extLst>
              <a:ext uri="{FF2B5EF4-FFF2-40B4-BE49-F238E27FC236}">
                <a16:creationId xmlns:a16="http://schemas.microsoft.com/office/drawing/2014/main" id="{15378EA6-7FB2-59A7-00A0-73CD4C449085}"/>
              </a:ext>
            </a:extLst>
          </p:cNvPr>
          <p:cNvPicPr>
            <a:picLocks noChangeAspect="1"/>
          </p:cNvPicPr>
          <p:nvPr/>
        </p:nvPicPr>
        <p:blipFill>
          <a:blip r:embed="rId2"/>
          <a:stretch>
            <a:fillRect/>
          </a:stretch>
        </p:blipFill>
        <p:spPr>
          <a:xfrm>
            <a:off x="9591625" y="364095"/>
            <a:ext cx="2197100" cy="2197100"/>
          </a:xfrm>
          <a:prstGeom prst="ellipse">
            <a:avLst/>
          </a:prstGeom>
          <a:ln>
            <a:noFill/>
          </a:ln>
          <a:effectLst>
            <a:softEdge rad="112500"/>
          </a:effectLst>
        </p:spPr>
      </p:pic>
      <p:pic>
        <p:nvPicPr>
          <p:cNvPr id="7" name="Imagen 6"/>
          <p:cNvPicPr>
            <a:picLocks noChangeAspect="1"/>
          </p:cNvPicPr>
          <p:nvPr/>
        </p:nvPicPr>
        <p:blipFill>
          <a:blip r:embed="rId3"/>
          <a:stretch>
            <a:fillRect/>
          </a:stretch>
        </p:blipFill>
        <p:spPr>
          <a:xfrm>
            <a:off x="387401" y="2734072"/>
            <a:ext cx="5577300" cy="3917372"/>
          </a:xfrm>
          <a:prstGeom prst="rect">
            <a:avLst/>
          </a:prstGeom>
          <a:ln>
            <a:noFill/>
          </a:ln>
          <a:effectLst>
            <a:softEdge rad="112500"/>
          </a:effectLst>
        </p:spPr>
      </p:pic>
    </p:spTree>
    <p:extLst>
      <p:ext uri="{BB962C8B-B14F-4D97-AF65-F5344CB8AC3E}">
        <p14:creationId xmlns:p14="http://schemas.microsoft.com/office/powerpoint/2010/main" val="6541748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a:extLst>
              <a:ext uri="{FF2B5EF4-FFF2-40B4-BE49-F238E27FC236}">
                <a16:creationId xmlns:a16="http://schemas.microsoft.com/office/drawing/2014/main" id="{15378EA6-7FB2-59A7-00A0-73CD4C449085}"/>
              </a:ext>
            </a:extLst>
          </p:cNvPr>
          <p:cNvPicPr>
            <a:picLocks noChangeAspect="1"/>
          </p:cNvPicPr>
          <p:nvPr/>
        </p:nvPicPr>
        <p:blipFill>
          <a:blip r:embed="rId2"/>
          <a:stretch>
            <a:fillRect/>
          </a:stretch>
        </p:blipFill>
        <p:spPr>
          <a:xfrm>
            <a:off x="10221248" y="197793"/>
            <a:ext cx="1689397" cy="1689397"/>
          </a:xfrm>
          <a:prstGeom prst="ellipse">
            <a:avLst/>
          </a:prstGeom>
          <a:ln>
            <a:noFill/>
          </a:ln>
          <a:effectLst>
            <a:softEdge rad="112500"/>
          </a:effectLst>
        </p:spPr>
      </p:pic>
      <p:sp>
        <p:nvSpPr>
          <p:cNvPr id="4" name="Rectángulo 3"/>
          <p:cNvSpPr/>
          <p:nvPr/>
        </p:nvSpPr>
        <p:spPr>
          <a:xfrm>
            <a:off x="656209" y="297990"/>
            <a:ext cx="8932988" cy="830997"/>
          </a:xfrm>
          <a:prstGeom prst="rect">
            <a:avLst/>
          </a:prstGeom>
        </p:spPr>
        <p:txBody>
          <a:bodyPr wrap="square">
            <a:spAutoFit/>
          </a:bodyPr>
          <a:lstStyle/>
          <a:p>
            <a:r>
              <a:rPr lang="en-US" sz="2400" dirty="0"/>
              <a:t>Jesus gave the apostles special powers to help them convert hearts. What were they? </a:t>
            </a:r>
          </a:p>
        </p:txBody>
      </p:sp>
      <p:sp>
        <p:nvSpPr>
          <p:cNvPr id="10" name="Rectángulo 9"/>
          <p:cNvSpPr/>
          <p:nvPr/>
        </p:nvSpPr>
        <p:spPr>
          <a:xfrm>
            <a:off x="666277" y="1310695"/>
            <a:ext cx="9700745" cy="461665"/>
          </a:xfrm>
          <a:prstGeom prst="rect">
            <a:avLst/>
          </a:prstGeom>
        </p:spPr>
        <p:txBody>
          <a:bodyPr wrap="square">
            <a:spAutoFit/>
          </a:bodyPr>
          <a:lstStyle/>
          <a:p>
            <a:pPr algn="just"/>
            <a:r>
              <a:rPr lang="en-US" sz="2400" dirty="0">
                <a:solidFill>
                  <a:schemeClr val="accent4">
                    <a:lumMod val="20000"/>
                    <a:lumOff val="80000"/>
                  </a:schemeClr>
                </a:solidFill>
              </a:rPr>
              <a:t>The power to expel impure spirits and to cure sicknesses</a:t>
            </a:r>
            <a:r>
              <a:rPr lang="es-ES" sz="2400" dirty="0">
                <a:solidFill>
                  <a:schemeClr val="accent4">
                    <a:lumMod val="20000"/>
                    <a:lumOff val="80000"/>
                  </a:schemeClr>
                </a:solidFill>
              </a:rPr>
              <a:t>.</a:t>
            </a:r>
            <a:endParaRPr lang="en-US" sz="2400" dirty="0">
              <a:solidFill>
                <a:schemeClr val="accent4">
                  <a:lumMod val="20000"/>
                  <a:lumOff val="80000"/>
                </a:schemeClr>
              </a:solidFill>
            </a:endParaRPr>
          </a:p>
        </p:txBody>
      </p:sp>
      <p:pic>
        <p:nvPicPr>
          <p:cNvPr id="5" name="Imagen 4"/>
          <p:cNvPicPr>
            <a:picLocks noChangeAspect="1"/>
          </p:cNvPicPr>
          <p:nvPr/>
        </p:nvPicPr>
        <p:blipFill>
          <a:blip r:embed="rId3"/>
          <a:stretch>
            <a:fillRect/>
          </a:stretch>
        </p:blipFill>
        <p:spPr>
          <a:xfrm>
            <a:off x="666277" y="2278168"/>
            <a:ext cx="4281842" cy="4281842"/>
          </a:xfrm>
          <a:prstGeom prst="rect">
            <a:avLst/>
          </a:prstGeom>
          <a:ln>
            <a:noFill/>
          </a:ln>
          <a:effectLst>
            <a:softEdge rad="112500"/>
          </a:effectLst>
        </p:spPr>
      </p:pic>
      <p:pic>
        <p:nvPicPr>
          <p:cNvPr id="11" name="Imagen 10"/>
          <p:cNvPicPr>
            <a:picLocks noChangeAspect="1"/>
          </p:cNvPicPr>
          <p:nvPr/>
        </p:nvPicPr>
        <p:blipFill>
          <a:blip r:embed="rId4"/>
          <a:stretch>
            <a:fillRect/>
          </a:stretch>
        </p:blipFill>
        <p:spPr>
          <a:xfrm>
            <a:off x="5023240" y="2437142"/>
            <a:ext cx="6887405" cy="3725973"/>
          </a:xfrm>
          <a:prstGeom prst="rect">
            <a:avLst/>
          </a:prstGeom>
          <a:ln>
            <a:noFill/>
          </a:ln>
          <a:effectLst>
            <a:softEdge rad="112500"/>
          </a:effectLst>
        </p:spPr>
      </p:pic>
    </p:spTree>
    <p:extLst>
      <p:ext uri="{BB962C8B-B14F-4D97-AF65-F5344CB8AC3E}">
        <p14:creationId xmlns:p14="http://schemas.microsoft.com/office/powerpoint/2010/main" val="638058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a:extLst>
              <a:ext uri="{FF2B5EF4-FFF2-40B4-BE49-F238E27FC236}">
                <a16:creationId xmlns:a16="http://schemas.microsoft.com/office/drawing/2014/main" id="{15378EA6-7FB2-59A7-00A0-73CD4C449085}"/>
              </a:ext>
            </a:extLst>
          </p:cNvPr>
          <p:cNvPicPr>
            <a:picLocks noChangeAspect="1"/>
          </p:cNvPicPr>
          <p:nvPr/>
        </p:nvPicPr>
        <p:blipFill>
          <a:blip r:embed="rId2"/>
          <a:stretch>
            <a:fillRect/>
          </a:stretch>
        </p:blipFill>
        <p:spPr>
          <a:xfrm>
            <a:off x="10221248" y="197793"/>
            <a:ext cx="1689397" cy="1689397"/>
          </a:xfrm>
          <a:prstGeom prst="ellipse">
            <a:avLst/>
          </a:prstGeom>
          <a:ln>
            <a:noFill/>
          </a:ln>
          <a:effectLst>
            <a:softEdge rad="112500"/>
          </a:effectLst>
        </p:spPr>
      </p:pic>
      <p:sp>
        <p:nvSpPr>
          <p:cNvPr id="2" name="Rectángulo 1"/>
          <p:cNvSpPr/>
          <p:nvPr/>
        </p:nvSpPr>
        <p:spPr>
          <a:xfrm>
            <a:off x="520503" y="804808"/>
            <a:ext cx="9700745" cy="461665"/>
          </a:xfrm>
          <a:prstGeom prst="rect">
            <a:avLst/>
          </a:prstGeom>
        </p:spPr>
        <p:txBody>
          <a:bodyPr wrap="square">
            <a:spAutoFit/>
          </a:bodyPr>
          <a:lstStyle/>
          <a:p>
            <a:pPr algn="just"/>
            <a:r>
              <a:rPr lang="en-US" sz="2400" dirty="0">
                <a:solidFill>
                  <a:schemeClr val="accent4">
                    <a:lumMod val="20000"/>
                    <a:lumOff val="80000"/>
                  </a:schemeClr>
                </a:solidFill>
              </a:rPr>
              <a:t>Very grateful and ready to listen to them teach about Jesus</a:t>
            </a:r>
            <a:r>
              <a:rPr lang="es-ES" sz="2400" dirty="0">
                <a:solidFill>
                  <a:schemeClr val="accent4">
                    <a:lumMod val="20000"/>
                    <a:lumOff val="80000"/>
                  </a:schemeClr>
                </a:solidFill>
              </a:rPr>
              <a:t>.</a:t>
            </a:r>
            <a:endParaRPr lang="en-US" sz="2400" dirty="0">
              <a:solidFill>
                <a:schemeClr val="accent4">
                  <a:lumMod val="20000"/>
                  <a:lumOff val="80000"/>
                </a:schemeClr>
              </a:solidFill>
            </a:endParaRPr>
          </a:p>
        </p:txBody>
      </p:sp>
      <p:sp>
        <p:nvSpPr>
          <p:cNvPr id="3" name="Rectángulo 2"/>
          <p:cNvSpPr/>
          <p:nvPr/>
        </p:nvSpPr>
        <p:spPr>
          <a:xfrm>
            <a:off x="519237" y="211494"/>
            <a:ext cx="9139114" cy="461665"/>
          </a:xfrm>
          <a:prstGeom prst="rect">
            <a:avLst/>
          </a:prstGeom>
        </p:spPr>
        <p:txBody>
          <a:bodyPr wrap="square">
            <a:spAutoFit/>
          </a:bodyPr>
          <a:lstStyle/>
          <a:p>
            <a:pPr algn="just"/>
            <a:r>
              <a:rPr lang="en-US" sz="2400" dirty="0"/>
              <a:t>How do you think the people that the apostles freely healed felt?</a:t>
            </a:r>
          </a:p>
        </p:txBody>
      </p:sp>
      <p:pic>
        <p:nvPicPr>
          <p:cNvPr id="5" name="Imagen 4"/>
          <p:cNvPicPr>
            <a:picLocks noChangeAspect="1"/>
          </p:cNvPicPr>
          <p:nvPr/>
        </p:nvPicPr>
        <p:blipFill>
          <a:blip r:embed="rId3"/>
          <a:stretch>
            <a:fillRect/>
          </a:stretch>
        </p:blipFill>
        <p:spPr>
          <a:xfrm>
            <a:off x="725424" y="1873488"/>
            <a:ext cx="5370576" cy="4396076"/>
          </a:xfrm>
          <a:prstGeom prst="rect">
            <a:avLst/>
          </a:prstGeom>
          <a:ln>
            <a:noFill/>
          </a:ln>
          <a:effectLst>
            <a:softEdge rad="112500"/>
          </a:effectLst>
        </p:spPr>
      </p:pic>
      <p:pic>
        <p:nvPicPr>
          <p:cNvPr id="7" name="Imagen 6"/>
          <p:cNvPicPr>
            <a:picLocks noChangeAspect="1"/>
          </p:cNvPicPr>
          <p:nvPr/>
        </p:nvPicPr>
        <p:blipFill>
          <a:blip r:embed="rId4"/>
          <a:stretch>
            <a:fillRect/>
          </a:stretch>
        </p:blipFill>
        <p:spPr>
          <a:xfrm>
            <a:off x="6458827" y="1887189"/>
            <a:ext cx="4607119" cy="4382375"/>
          </a:xfrm>
          <a:prstGeom prst="rect">
            <a:avLst/>
          </a:prstGeom>
          <a:ln>
            <a:noFill/>
          </a:ln>
          <a:effectLst>
            <a:softEdge rad="112500"/>
          </a:effectLst>
        </p:spPr>
      </p:pic>
    </p:spTree>
    <p:extLst>
      <p:ext uri="{BB962C8B-B14F-4D97-AF65-F5344CB8AC3E}">
        <p14:creationId xmlns:p14="http://schemas.microsoft.com/office/powerpoint/2010/main" val="1916750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a:extLst>
              <a:ext uri="{FF2B5EF4-FFF2-40B4-BE49-F238E27FC236}">
                <a16:creationId xmlns:a16="http://schemas.microsoft.com/office/drawing/2014/main" id="{15378EA6-7FB2-59A7-00A0-73CD4C449085}"/>
              </a:ext>
            </a:extLst>
          </p:cNvPr>
          <p:cNvPicPr>
            <a:picLocks noChangeAspect="1"/>
          </p:cNvPicPr>
          <p:nvPr/>
        </p:nvPicPr>
        <p:blipFill>
          <a:blip r:embed="rId2"/>
          <a:stretch>
            <a:fillRect/>
          </a:stretch>
        </p:blipFill>
        <p:spPr>
          <a:xfrm>
            <a:off x="10221248" y="197793"/>
            <a:ext cx="1689397" cy="1689397"/>
          </a:xfrm>
          <a:prstGeom prst="ellipse">
            <a:avLst/>
          </a:prstGeom>
          <a:ln>
            <a:noFill/>
          </a:ln>
          <a:effectLst>
            <a:softEdge rad="112500"/>
          </a:effectLst>
        </p:spPr>
      </p:pic>
      <p:pic>
        <p:nvPicPr>
          <p:cNvPr id="3" name="Picture 2">
            <a:extLst>
              <a:ext uri="{FF2B5EF4-FFF2-40B4-BE49-F238E27FC236}">
                <a16:creationId xmlns:a16="http://schemas.microsoft.com/office/drawing/2014/main" id="{03BAD735-638C-6FFA-3720-CB40BA8790EC}"/>
              </a:ext>
            </a:extLst>
          </p:cNvPr>
          <p:cNvPicPr>
            <a:picLocks noChangeAspect="1"/>
          </p:cNvPicPr>
          <p:nvPr/>
        </p:nvPicPr>
        <p:blipFill>
          <a:blip r:embed="rId3"/>
          <a:stretch>
            <a:fillRect/>
          </a:stretch>
        </p:blipFill>
        <p:spPr>
          <a:xfrm>
            <a:off x="1705708" y="304715"/>
            <a:ext cx="8299937" cy="62485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0396309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a:extLst>
              <a:ext uri="{FF2B5EF4-FFF2-40B4-BE49-F238E27FC236}">
                <a16:creationId xmlns:a16="http://schemas.microsoft.com/office/drawing/2014/main" id="{15378EA6-7FB2-59A7-00A0-73CD4C449085}"/>
              </a:ext>
            </a:extLst>
          </p:cNvPr>
          <p:cNvPicPr>
            <a:picLocks noChangeAspect="1"/>
          </p:cNvPicPr>
          <p:nvPr/>
        </p:nvPicPr>
        <p:blipFill>
          <a:blip r:embed="rId2"/>
          <a:stretch>
            <a:fillRect/>
          </a:stretch>
        </p:blipFill>
        <p:spPr>
          <a:xfrm>
            <a:off x="10221248" y="197793"/>
            <a:ext cx="1689397" cy="1689397"/>
          </a:xfrm>
          <a:prstGeom prst="ellipse">
            <a:avLst/>
          </a:prstGeom>
          <a:ln>
            <a:noFill/>
          </a:ln>
          <a:effectLst>
            <a:softEdge rad="112500"/>
          </a:effectLst>
        </p:spPr>
      </p:pic>
      <p:sp>
        <p:nvSpPr>
          <p:cNvPr id="4" name="TextBox 3">
            <a:extLst>
              <a:ext uri="{FF2B5EF4-FFF2-40B4-BE49-F238E27FC236}">
                <a16:creationId xmlns:a16="http://schemas.microsoft.com/office/drawing/2014/main" id="{6B26FEA6-A11A-3252-2D71-F1F008104990}"/>
              </a:ext>
            </a:extLst>
          </p:cNvPr>
          <p:cNvSpPr txBox="1"/>
          <p:nvPr/>
        </p:nvSpPr>
        <p:spPr>
          <a:xfrm>
            <a:off x="281355" y="197793"/>
            <a:ext cx="3190508" cy="830997"/>
          </a:xfrm>
          <a:prstGeom prst="rect">
            <a:avLst/>
          </a:prstGeom>
          <a:noFill/>
        </p:spPr>
        <p:txBody>
          <a:bodyPr wrap="square">
            <a:spAutoFit/>
          </a:bodyPr>
          <a:lstStyle/>
          <a:p>
            <a:pPr algn="ctr"/>
            <a:r>
              <a:rPr lang="en-US" sz="2400" dirty="0">
                <a:solidFill>
                  <a:schemeClr val="tx1">
                    <a:lumMod val="95000"/>
                    <a:lumOff val="5000"/>
                  </a:schemeClr>
                </a:solidFill>
              </a:rPr>
              <a:t>How can we help Jesus in this work? </a:t>
            </a:r>
            <a:r>
              <a:rPr lang="en-US" sz="2400" dirty="0">
                <a:solidFill>
                  <a:srgbClr val="EBCA79"/>
                </a:solidFill>
              </a:rPr>
              <a:t>Share.</a:t>
            </a:r>
            <a:endParaRPr lang="en-US" sz="2400" dirty="0"/>
          </a:p>
        </p:txBody>
      </p:sp>
      <p:pic>
        <p:nvPicPr>
          <p:cNvPr id="3" name="Picture 2">
            <a:extLst>
              <a:ext uri="{FF2B5EF4-FFF2-40B4-BE49-F238E27FC236}">
                <a16:creationId xmlns:a16="http://schemas.microsoft.com/office/drawing/2014/main" id="{C15FB109-05CA-0D96-C218-BFD9E9EB690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71863" y="297375"/>
            <a:ext cx="6541659" cy="6263249"/>
          </a:xfrm>
          <a:prstGeom prst="rect">
            <a:avLst/>
          </a:prstGeom>
          <a:noFill/>
          <a:ln>
            <a:noFill/>
          </a:ln>
        </p:spPr>
      </p:pic>
    </p:spTree>
    <p:extLst>
      <p:ext uri="{BB962C8B-B14F-4D97-AF65-F5344CB8AC3E}">
        <p14:creationId xmlns:p14="http://schemas.microsoft.com/office/powerpoint/2010/main" val="14973431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a:extLst>
              <a:ext uri="{FF2B5EF4-FFF2-40B4-BE49-F238E27FC236}">
                <a16:creationId xmlns:a16="http://schemas.microsoft.com/office/drawing/2014/main" id="{15378EA6-7FB2-59A7-00A0-73CD4C449085}"/>
              </a:ext>
            </a:extLst>
          </p:cNvPr>
          <p:cNvPicPr>
            <a:picLocks noChangeAspect="1"/>
          </p:cNvPicPr>
          <p:nvPr/>
        </p:nvPicPr>
        <p:blipFill>
          <a:blip r:embed="rId2"/>
          <a:stretch>
            <a:fillRect/>
          </a:stretch>
        </p:blipFill>
        <p:spPr>
          <a:xfrm>
            <a:off x="10221248" y="197793"/>
            <a:ext cx="1689397" cy="1689397"/>
          </a:xfrm>
          <a:prstGeom prst="ellipse">
            <a:avLst/>
          </a:prstGeom>
          <a:ln>
            <a:noFill/>
          </a:ln>
          <a:effectLst>
            <a:softEdge rad="112500"/>
          </a:effectLst>
        </p:spPr>
      </p:pic>
      <p:sp>
        <p:nvSpPr>
          <p:cNvPr id="8" name="Rectángulo 7"/>
          <p:cNvSpPr/>
          <p:nvPr/>
        </p:nvSpPr>
        <p:spPr>
          <a:xfrm>
            <a:off x="1041202" y="831502"/>
            <a:ext cx="7785298" cy="1569660"/>
          </a:xfrm>
          <a:prstGeom prst="rect">
            <a:avLst/>
          </a:prstGeom>
        </p:spPr>
        <p:txBody>
          <a:bodyPr wrap="square">
            <a:spAutoFit/>
          </a:bodyPr>
          <a:lstStyle/>
          <a:p>
            <a:pPr algn="just"/>
            <a:r>
              <a:rPr lang="es-ES" sz="9600" dirty="0">
                <a:solidFill>
                  <a:srgbClr val="EBCA79"/>
                </a:solidFill>
                <a:latin typeface="Bauhaus 93" panose="04030905020B02020C02" pitchFamily="82" charset="0"/>
              </a:rPr>
              <a:t>ACTIVITIES</a:t>
            </a:r>
            <a:endParaRPr lang="en-US" sz="9600" dirty="0">
              <a:solidFill>
                <a:srgbClr val="EBCA79"/>
              </a:solidFill>
              <a:latin typeface="Bauhaus 93" panose="04030905020B02020C02" pitchFamily="82" charset="0"/>
            </a:endParaRPr>
          </a:p>
        </p:txBody>
      </p:sp>
      <p:pic>
        <p:nvPicPr>
          <p:cNvPr id="2050" name="Picture 2" descr="10 Actividades de trabajo en equipo divertidas en la empres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2275" y="2553562"/>
            <a:ext cx="5724111" cy="380913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95635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a:extLst>
              <a:ext uri="{FF2B5EF4-FFF2-40B4-BE49-F238E27FC236}">
                <a16:creationId xmlns:a16="http://schemas.microsoft.com/office/drawing/2014/main" id="{15378EA6-7FB2-59A7-00A0-73CD4C449085}"/>
              </a:ext>
            </a:extLst>
          </p:cNvPr>
          <p:cNvPicPr>
            <a:picLocks noChangeAspect="1"/>
          </p:cNvPicPr>
          <p:nvPr/>
        </p:nvPicPr>
        <p:blipFill>
          <a:blip r:embed="rId2"/>
          <a:stretch>
            <a:fillRect/>
          </a:stretch>
        </p:blipFill>
        <p:spPr>
          <a:xfrm>
            <a:off x="10934700" y="197793"/>
            <a:ext cx="975945" cy="975945"/>
          </a:xfrm>
          <a:prstGeom prst="ellipse">
            <a:avLst/>
          </a:prstGeom>
          <a:ln>
            <a:noFill/>
          </a:ln>
          <a:effectLst>
            <a:softEdge rad="112500"/>
          </a:effectLst>
        </p:spPr>
      </p:pic>
      <p:sp>
        <p:nvSpPr>
          <p:cNvPr id="3" name="Rectángulo 2"/>
          <p:cNvSpPr/>
          <p:nvPr/>
        </p:nvSpPr>
        <p:spPr>
          <a:xfrm>
            <a:off x="1" y="4362"/>
            <a:ext cx="5791198" cy="461665"/>
          </a:xfrm>
          <a:prstGeom prst="rect">
            <a:avLst/>
          </a:prstGeom>
        </p:spPr>
        <p:txBody>
          <a:bodyPr wrap="square">
            <a:spAutoFit/>
          </a:bodyPr>
          <a:lstStyle/>
          <a:p>
            <a:pPr algn="ctr"/>
            <a:r>
              <a:rPr lang="es-ES" sz="2400" dirty="0"/>
              <a:t>Color </a:t>
            </a:r>
            <a:r>
              <a:rPr lang="es-ES" sz="2400" dirty="0" err="1"/>
              <a:t>the</a:t>
            </a:r>
            <a:r>
              <a:rPr lang="es-ES" sz="2400" dirty="0"/>
              <a:t> 12 </a:t>
            </a:r>
            <a:r>
              <a:rPr lang="es-ES" sz="2400" dirty="0" err="1"/>
              <a:t>apostles</a:t>
            </a:r>
            <a:r>
              <a:rPr lang="es-ES" sz="2400" dirty="0"/>
              <a:t> and </a:t>
            </a:r>
            <a:r>
              <a:rPr lang="es-ES" sz="2400" dirty="0" err="1"/>
              <a:t>learn</a:t>
            </a:r>
            <a:r>
              <a:rPr lang="es-ES" sz="2400" dirty="0"/>
              <a:t> </a:t>
            </a:r>
            <a:r>
              <a:rPr lang="es-ES" sz="2400" dirty="0" err="1"/>
              <a:t>about</a:t>
            </a:r>
            <a:r>
              <a:rPr lang="es-ES" sz="2400" dirty="0"/>
              <a:t> </a:t>
            </a:r>
            <a:r>
              <a:rPr lang="es-ES" sz="2400" dirty="0" err="1"/>
              <a:t>each</a:t>
            </a:r>
            <a:r>
              <a:rPr lang="es-ES" sz="2400" dirty="0"/>
              <a:t>...</a:t>
            </a:r>
            <a:endParaRPr lang="en-US" sz="2400" dirty="0"/>
          </a:p>
        </p:txBody>
      </p:sp>
      <p:pic>
        <p:nvPicPr>
          <p:cNvPr id="2" name="Picture 1" descr="Names Of Jesus 12 Disciples Coloring Pages - Coloring Home">
            <a:extLst>
              <a:ext uri="{FF2B5EF4-FFF2-40B4-BE49-F238E27FC236}">
                <a16:creationId xmlns:a16="http://schemas.microsoft.com/office/drawing/2014/main" id="{939BB664-600A-C2FF-E622-7ED0279B0E5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91199" y="75325"/>
            <a:ext cx="6400800" cy="6707350"/>
          </a:xfrm>
          <a:prstGeom prst="rect">
            <a:avLst/>
          </a:prstGeom>
          <a:noFill/>
          <a:ln>
            <a:noFill/>
          </a:ln>
        </p:spPr>
      </p:pic>
      <p:sp>
        <p:nvSpPr>
          <p:cNvPr id="5" name="TextBox 4">
            <a:extLst>
              <a:ext uri="{FF2B5EF4-FFF2-40B4-BE49-F238E27FC236}">
                <a16:creationId xmlns:a16="http://schemas.microsoft.com/office/drawing/2014/main" id="{A5FAC65D-8C5E-64E8-0A2C-D6B60447BC81}"/>
              </a:ext>
            </a:extLst>
          </p:cNvPr>
          <p:cNvSpPr txBox="1"/>
          <p:nvPr/>
        </p:nvSpPr>
        <p:spPr>
          <a:xfrm>
            <a:off x="1" y="597877"/>
            <a:ext cx="5791198" cy="5847755"/>
          </a:xfrm>
          <a:prstGeom prst="rect">
            <a:avLst/>
          </a:prstGeom>
          <a:noFill/>
        </p:spPr>
        <p:txBody>
          <a:bodyPr wrap="square" rtlCol="0">
            <a:spAutoFit/>
          </a:bodyPr>
          <a:lstStyle/>
          <a:p>
            <a:pPr marL="342900" marR="0" lvl="0" indent="-342900">
              <a:spcBef>
                <a:spcPts val="0"/>
              </a:spcBef>
              <a:spcAft>
                <a:spcPts val="0"/>
              </a:spcAft>
              <a:buFont typeface="Symbol" panose="05050102010706020507" pitchFamily="18" charset="2"/>
              <a:buChar char=""/>
            </a:pPr>
            <a:r>
              <a:rPr lang="en-US" sz="2200" dirty="0">
                <a:solidFill>
                  <a:schemeClr val="accent4">
                    <a:lumMod val="20000"/>
                    <a:lumOff val="80000"/>
                  </a:schemeClr>
                </a:solidFill>
                <a:hlinkClick r:id="rId4" tooltip="Saint Andrew">
                  <a:extLst>
                    <a:ext uri="{A12FA001-AC4F-418D-AE19-62706E023703}">
                      <ahyp:hlinkClr xmlns:ahyp="http://schemas.microsoft.com/office/drawing/2018/hyperlinkcolor" val="tx"/>
                    </a:ext>
                  </a:extLst>
                </a:hlinkClick>
              </a:rPr>
              <a:t>Andrew</a:t>
            </a:r>
            <a:r>
              <a:rPr lang="en-US" sz="2200" dirty="0">
                <a:solidFill>
                  <a:schemeClr val="accent4">
                    <a:lumMod val="20000"/>
                    <a:lumOff val="80000"/>
                  </a:schemeClr>
                </a:solidFill>
              </a:rPr>
              <a:t>: brother of Peter, a Bethsaida fisherman and disciple of </a:t>
            </a:r>
            <a:r>
              <a:rPr lang="en-US" sz="2200" dirty="0">
                <a:solidFill>
                  <a:schemeClr val="accent4">
                    <a:lumMod val="20000"/>
                    <a:lumOff val="80000"/>
                  </a:schemeClr>
                </a:solidFill>
                <a:hlinkClick r:id="rId5" tooltip="John the Baptist">
                  <a:extLst>
                    <a:ext uri="{A12FA001-AC4F-418D-AE19-62706E023703}">
                      <ahyp:hlinkClr xmlns:ahyp="http://schemas.microsoft.com/office/drawing/2018/hyperlinkcolor" val="tx"/>
                    </a:ext>
                  </a:extLst>
                </a:hlinkClick>
              </a:rPr>
              <a:t>John the Baptist</a:t>
            </a:r>
            <a:r>
              <a:rPr lang="en-US" sz="2200" dirty="0">
                <a:solidFill>
                  <a:schemeClr val="accent4">
                    <a:lumMod val="20000"/>
                    <a:lumOff val="80000"/>
                  </a:schemeClr>
                </a:solidFill>
              </a:rPr>
              <a:t>, and also the First-Called Apostle. </a:t>
            </a:r>
          </a:p>
          <a:p>
            <a:pPr marL="228600" marR="0" indent="0">
              <a:spcBef>
                <a:spcPts val="0"/>
              </a:spcBef>
              <a:spcAft>
                <a:spcPts val="0"/>
              </a:spcAft>
            </a:pPr>
            <a:r>
              <a:rPr lang="en-US" sz="2200" dirty="0">
                <a:solidFill>
                  <a:schemeClr val="accent4">
                    <a:lumMod val="20000"/>
                    <a:lumOff val="80000"/>
                  </a:schemeClr>
                </a:solidFill>
              </a:rPr>
              <a:t> </a:t>
            </a:r>
          </a:p>
          <a:p>
            <a:pPr marL="342900" marR="0" lvl="0" indent="-342900">
              <a:spcBef>
                <a:spcPts val="0"/>
              </a:spcBef>
              <a:spcAft>
                <a:spcPts val="0"/>
              </a:spcAft>
              <a:buFont typeface="Symbol" panose="05050102010706020507" pitchFamily="18" charset="2"/>
              <a:buChar char=""/>
            </a:pPr>
            <a:r>
              <a:rPr lang="en-US" sz="2200" dirty="0">
                <a:solidFill>
                  <a:schemeClr val="accent4">
                    <a:lumMod val="20000"/>
                    <a:lumOff val="80000"/>
                  </a:schemeClr>
                </a:solidFill>
                <a:hlinkClick r:id="rId6" tooltip="Saint Peter">
                  <a:extLst>
                    <a:ext uri="{A12FA001-AC4F-418D-AE19-62706E023703}">
                      <ahyp:hlinkClr xmlns:ahyp="http://schemas.microsoft.com/office/drawing/2018/hyperlinkcolor" val="tx"/>
                    </a:ext>
                  </a:extLst>
                </a:hlinkClick>
              </a:rPr>
              <a:t>Simon</a:t>
            </a:r>
            <a:r>
              <a:rPr lang="en-US" sz="2200" dirty="0">
                <a:solidFill>
                  <a:schemeClr val="accent4">
                    <a:lumMod val="20000"/>
                    <a:lumOff val="80000"/>
                  </a:schemeClr>
                </a:solidFill>
              </a:rPr>
              <a:t>: Jesus changed his name to Peter (means rock) saying “upon this rock I will build my church.” He was the first Pope. He was originally a fisherman from </a:t>
            </a:r>
            <a:r>
              <a:rPr lang="en-US" sz="2200" dirty="0">
                <a:solidFill>
                  <a:schemeClr val="accent4">
                    <a:lumMod val="20000"/>
                    <a:lumOff val="80000"/>
                  </a:schemeClr>
                </a:solidFill>
                <a:hlinkClick r:id="rId7" tooltip="Bethsaida">
                  <a:extLst>
                    <a:ext uri="{A12FA001-AC4F-418D-AE19-62706E023703}">
                      <ahyp:hlinkClr xmlns:ahyp="http://schemas.microsoft.com/office/drawing/2018/hyperlinkcolor" val="tx"/>
                    </a:ext>
                  </a:extLst>
                </a:hlinkClick>
              </a:rPr>
              <a:t>Bethsaida</a:t>
            </a:r>
            <a:r>
              <a:rPr lang="en-US" sz="2200" dirty="0">
                <a:solidFill>
                  <a:schemeClr val="accent4">
                    <a:lumMod val="20000"/>
                    <a:lumOff val="80000"/>
                  </a:schemeClr>
                </a:solidFill>
              </a:rPr>
              <a:t> "of Galilee" and Andrew's brother.</a:t>
            </a:r>
          </a:p>
          <a:p>
            <a:pPr marL="0" marR="0">
              <a:spcBef>
                <a:spcPts val="0"/>
              </a:spcBef>
              <a:spcAft>
                <a:spcPts val="0"/>
              </a:spcAft>
            </a:pPr>
            <a:r>
              <a:rPr lang="en-US" sz="2200" dirty="0">
                <a:solidFill>
                  <a:schemeClr val="accent4">
                    <a:lumMod val="20000"/>
                    <a:lumOff val="80000"/>
                  </a:schemeClr>
                </a:solidFill>
              </a:rPr>
              <a:t> </a:t>
            </a:r>
          </a:p>
          <a:p>
            <a:pPr marL="342900" marR="0" lvl="0" indent="-342900">
              <a:spcBef>
                <a:spcPts val="0"/>
              </a:spcBef>
              <a:spcAft>
                <a:spcPts val="0"/>
              </a:spcAft>
              <a:buFont typeface="Symbol" panose="05050102010706020507" pitchFamily="18" charset="2"/>
              <a:buChar char=""/>
              <a:tabLst>
                <a:tab pos="228600" algn="l"/>
              </a:tabLst>
            </a:pPr>
            <a:r>
              <a:rPr lang="en-US" sz="2200" dirty="0">
                <a:solidFill>
                  <a:schemeClr val="accent4">
                    <a:lumMod val="20000"/>
                    <a:lumOff val="80000"/>
                  </a:schemeClr>
                </a:solidFill>
                <a:hlinkClick r:id="rId8" tooltip="John the Apostle">
                  <a:extLst>
                    <a:ext uri="{A12FA001-AC4F-418D-AE19-62706E023703}">
                      <ahyp:hlinkClr xmlns:ahyp="http://schemas.microsoft.com/office/drawing/2018/hyperlinkcolor" val="tx"/>
                    </a:ext>
                  </a:extLst>
                </a:hlinkClick>
              </a:rPr>
              <a:t>John</a:t>
            </a:r>
            <a:r>
              <a:rPr lang="en-US" sz="2200" dirty="0">
                <a:solidFill>
                  <a:schemeClr val="accent4">
                    <a:lumMod val="20000"/>
                    <a:lumOff val="80000"/>
                  </a:schemeClr>
                </a:solidFill>
              </a:rPr>
              <a:t> son of </a:t>
            </a:r>
            <a:r>
              <a:rPr lang="en-US" sz="2200" dirty="0">
                <a:solidFill>
                  <a:schemeClr val="accent4">
                    <a:lumMod val="20000"/>
                    <a:lumOff val="80000"/>
                  </a:schemeClr>
                </a:solidFill>
                <a:hlinkClick r:id="rId9" tooltip="Zebedee">
                  <a:extLst>
                    <a:ext uri="{A12FA001-AC4F-418D-AE19-62706E023703}">
                      <ahyp:hlinkClr xmlns:ahyp="http://schemas.microsoft.com/office/drawing/2018/hyperlinkcolor" val="tx"/>
                    </a:ext>
                  </a:extLst>
                </a:hlinkClick>
              </a:rPr>
              <a:t>Zebedee</a:t>
            </a:r>
            <a:r>
              <a:rPr lang="en-US" sz="2200" dirty="0">
                <a:solidFill>
                  <a:schemeClr val="accent4">
                    <a:lumMod val="20000"/>
                    <a:lumOff val="80000"/>
                  </a:schemeClr>
                </a:solidFill>
              </a:rPr>
              <a:t> and James’ brother, referred to as Sons of Thunder. Known as the only apostle who was not martyred, and also has his own Gospel in the New Testament.</a:t>
            </a:r>
          </a:p>
          <a:p>
            <a:pPr marL="0" marR="0">
              <a:spcBef>
                <a:spcPts val="0"/>
              </a:spcBef>
              <a:spcAft>
                <a:spcPts val="0"/>
              </a:spcAft>
              <a:tabLst>
                <a:tab pos="457200" algn="l"/>
              </a:tabLst>
            </a:pPr>
            <a:r>
              <a:rPr lang="en-US" sz="2200" dirty="0">
                <a:solidFill>
                  <a:schemeClr val="accent4">
                    <a:lumMod val="20000"/>
                    <a:lumOff val="80000"/>
                  </a:schemeClr>
                </a:solidFill>
              </a:rPr>
              <a:t> </a:t>
            </a:r>
          </a:p>
          <a:p>
            <a:pPr marL="342900" marR="0" lvl="0" indent="-342900">
              <a:spcBef>
                <a:spcPts val="0"/>
              </a:spcBef>
              <a:spcAft>
                <a:spcPts val="0"/>
              </a:spcAft>
              <a:buFont typeface="Symbol" panose="05050102010706020507" pitchFamily="18" charset="2"/>
              <a:buChar char=""/>
            </a:pPr>
            <a:r>
              <a:rPr lang="en-US" sz="2200" dirty="0">
                <a:solidFill>
                  <a:schemeClr val="accent4">
                    <a:lumMod val="20000"/>
                    <a:lumOff val="80000"/>
                  </a:schemeClr>
                </a:solidFill>
                <a:hlinkClick r:id="rId10" tooltip="James (son of Zebedee)">
                  <a:extLst>
                    <a:ext uri="{A12FA001-AC4F-418D-AE19-62706E023703}">
                      <ahyp:hlinkClr xmlns:ahyp="http://schemas.microsoft.com/office/drawing/2018/hyperlinkcolor" val="tx"/>
                    </a:ext>
                  </a:extLst>
                </a:hlinkClick>
              </a:rPr>
              <a:t>James</a:t>
            </a:r>
            <a:r>
              <a:rPr lang="en-US" sz="2200" dirty="0">
                <a:solidFill>
                  <a:schemeClr val="accent4">
                    <a:lumMod val="20000"/>
                    <a:lumOff val="80000"/>
                  </a:schemeClr>
                </a:solidFill>
              </a:rPr>
              <a:t> (the Major)-Son of Zebedee and John's brother, referred to as Sons of Thunder. </a:t>
            </a:r>
          </a:p>
        </p:txBody>
      </p:sp>
    </p:spTree>
    <p:extLst>
      <p:ext uri="{BB962C8B-B14F-4D97-AF65-F5344CB8AC3E}">
        <p14:creationId xmlns:p14="http://schemas.microsoft.com/office/powerpoint/2010/main" val="7819394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a:extLst>
              <a:ext uri="{FF2B5EF4-FFF2-40B4-BE49-F238E27FC236}">
                <a16:creationId xmlns:a16="http://schemas.microsoft.com/office/drawing/2014/main" id="{15378EA6-7FB2-59A7-00A0-73CD4C449085}"/>
              </a:ext>
            </a:extLst>
          </p:cNvPr>
          <p:cNvPicPr>
            <a:picLocks noChangeAspect="1"/>
          </p:cNvPicPr>
          <p:nvPr/>
        </p:nvPicPr>
        <p:blipFill>
          <a:blip r:embed="rId2"/>
          <a:stretch>
            <a:fillRect/>
          </a:stretch>
        </p:blipFill>
        <p:spPr>
          <a:xfrm>
            <a:off x="10934700" y="197793"/>
            <a:ext cx="975945" cy="975945"/>
          </a:xfrm>
          <a:prstGeom prst="ellipse">
            <a:avLst/>
          </a:prstGeom>
          <a:ln>
            <a:noFill/>
          </a:ln>
          <a:effectLst>
            <a:softEdge rad="112500"/>
          </a:effectLst>
        </p:spPr>
      </p:pic>
      <p:pic>
        <p:nvPicPr>
          <p:cNvPr id="2" name="Picture 1" descr="Names Of Jesus 12 Disciples Coloring Pages - Coloring Home">
            <a:extLst>
              <a:ext uri="{FF2B5EF4-FFF2-40B4-BE49-F238E27FC236}">
                <a16:creationId xmlns:a16="http://schemas.microsoft.com/office/drawing/2014/main" id="{939BB664-600A-C2FF-E622-7ED0279B0E5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72553" y="75325"/>
            <a:ext cx="6119446" cy="6707350"/>
          </a:xfrm>
          <a:prstGeom prst="rect">
            <a:avLst/>
          </a:prstGeom>
          <a:noFill/>
          <a:ln>
            <a:noFill/>
          </a:ln>
        </p:spPr>
      </p:pic>
      <p:sp>
        <p:nvSpPr>
          <p:cNvPr id="5" name="TextBox 4">
            <a:extLst>
              <a:ext uri="{FF2B5EF4-FFF2-40B4-BE49-F238E27FC236}">
                <a16:creationId xmlns:a16="http://schemas.microsoft.com/office/drawing/2014/main" id="{A5FAC65D-8C5E-64E8-0A2C-D6B60447BC81}"/>
              </a:ext>
            </a:extLst>
          </p:cNvPr>
          <p:cNvSpPr txBox="1"/>
          <p:nvPr/>
        </p:nvSpPr>
        <p:spPr>
          <a:xfrm>
            <a:off x="1" y="89624"/>
            <a:ext cx="6072552" cy="6678751"/>
          </a:xfrm>
          <a:prstGeom prst="rect">
            <a:avLst/>
          </a:prstGeom>
          <a:noFill/>
        </p:spPr>
        <p:txBody>
          <a:bodyPr wrap="square" rtlCol="0">
            <a:spAutoFit/>
          </a:bodyPr>
          <a:lstStyle/>
          <a:p>
            <a:pPr marL="342900" marR="0" lvl="0" indent="-342900">
              <a:spcBef>
                <a:spcPts val="0"/>
              </a:spcBef>
              <a:spcAft>
                <a:spcPts val="0"/>
              </a:spcAft>
              <a:buFont typeface="Symbol" panose="05050102010706020507" pitchFamily="18" charset="2"/>
              <a:buChar char=""/>
            </a:pPr>
            <a:r>
              <a:rPr lang="en-US" sz="2400" dirty="0">
                <a:solidFill>
                  <a:schemeClr val="accent4">
                    <a:lumMod val="20000"/>
                    <a:lumOff val="80000"/>
                  </a:schemeClr>
                </a:solidFill>
                <a:latin typeface="Cambria" panose="02040503050406030204" pitchFamily="18" charset="0"/>
              </a:rPr>
              <a:t>Philip: from Bethsaida "of Galilee".</a:t>
            </a:r>
          </a:p>
          <a:p>
            <a:pPr marL="228600" marR="0" indent="0">
              <a:spcBef>
                <a:spcPts val="0"/>
              </a:spcBef>
              <a:spcAft>
                <a:spcPts val="0"/>
              </a:spcAft>
            </a:pPr>
            <a:r>
              <a:rPr lang="en-US" sz="2200" dirty="0">
                <a:solidFill>
                  <a:schemeClr val="accent4">
                    <a:lumMod val="20000"/>
                    <a:lumOff val="80000"/>
                  </a:schemeClr>
                </a:solidFill>
              </a:rPr>
              <a:t> </a:t>
            </a:r>
          </a:p>
          <a:p>
            <a:pPr marL="342900" marR="0" lvl="0" indent="-342900">
              <a:spcBef>
                <a:spcPts val="0"/>
              </a:spcBef>
              <a:spcAft>
                <a:spcPts val="0"/>
              </a:spcAft>
              <a:buFont typeface="Symbol" panose="05050102010706020507" pitchFamily="18" charset="2"/>
              <a:buChar char=""/>
            </a:pPr>
            <a:r>
              <a:rPr lang="en-US" sz="2400" u="none" strike="noStrike" dirty="0">
                <a:solidFill>
                  <a:schemeClr val="accent4">
                    <a:lumMod val="20000"/>
                    <a:lumOff val="80000"/>
                  </a:schemeClr>
                </a:solidFill>
                <a:effectLst/>
                <a:latin typeface="Cambria" panose="02040503050406030204" pitchFamily="18" charset="0"/>
                <a:ea typeface="Tekton Pro"/>
                <a:cs typeface="Tekton Pro"/>
                <a:hlinkClick r:id="rId4" tooltip="James the Just">
                  <a:extLst>
                    <a:ext uri="{A12FA001-AC4F-418D-AE19-62706E023703}">
                      <ahyp:hlinkClr xmlns:ahyp="http://schemas.microsoft.com/office/drawing/2018/hyperlinkcolor" val="tx"/>
                    </a:ext>
                  </a:extLst>
                </a:hlinkClick>
              </a:rPr>
              <a:t>James</a:t>
            </a:r>
            <a:r>
              <a:rPr lang="en-US" sz="2400" dirty="0">
                <a:solidFill>
                  <a:schemeClr val="accent4">
                    <a:lumMod val="20000"/>
                    <a:lumOff val="80000"/>
                  </a:schemeClr>
                </a:solidFill>
                <a:effectLst/>
                <a:latin typeface="Cambria" panose="02040503050406030204" pitchFamily="18" charset="0"/>
                <a:ea typeface="Tekton Pro"/>
                <a:cs typeface="Tekton Pro"/>
              </a:rPr>
              <a:t> (the Lessor): Son of Cleopas and of Maria (Maria was at the foot of the cross with the Virgin Mary.) He is the author of the Letters of James in the New Testament.</a:t>
            </a:r>
            <a:endParaRPr lang="en-US" sz="2400" dirty="0">
              <a:solidFill>
                <a:schemeClr val="accent4">
                  <a:lumMod val="20000"/>
                  <a:lumOff val="80000"/>
                </a:schemeClr>
              </a:solidFill>
              <a:effectLst/>
              <a:latin typeface="Tekton Pro"/>
              <a:ea typeface="Tekton Pro"/>
              <a:cs typeface="Tekton Pro"/>
            </a:endParaRPr>
          </a:p>
          <a:p>
            <a:pPr marL="0" marR="0">
              <a:spcBef>
                <a:spcPts val="0"/>
              </a:spcBef>
              <a:spcAft>
                <a:spcPts val="0"/>
              </a:spcAft>
            </a:pPr>
            <a:r>
              <a:rPr lang="en-US" sz="2400" dirty="0">
                <a:solidFill>
                  <a:schemeClr val="accent4">
                    <a:lumMod val="20000"/>
                    <a:lumOff val="80000"/>
                  </a:schemeClr>
                </a:solidFill>
                <a:effectLst/>
                <a:latin typeface="Cambria" panose="02040503050406030204" pitchFamily="18" charset="0"/>
                <a:ea typeface="Times New Roman" panose="02020603050405020304" pitchFamily="18" charset="0"/>
              </a:rPr>
              <a:t> </a:t>
            </a:r>
            <a:endParaRPr lang="en-US" sz="2400" dirty="0">
              <a:solidFill>
                <a:schemeClr val="accent4">
                  <a:lumMod val="20000"/>
                  <a:lumOff val="80000"/>
                </a:schemeClr>
              </a:solidFill>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400" dirty="0">
                <a:solidFill>
                  <a:schemeClr val="accent4">
                    <a:lumMod val="20000"/>
                    <a:lumOff val="80000"/>
                  </a:schemeClr>
                </a:solidFill>
                <a:effectLst/>
                <a:latin typeface="Cambria" panose="02040503050406030204" pitchFamily="18" charset="0"/>
                <a:ea typeface="Tekton Pro"/>
                <a:cs typeface="Tekton Pro"/>
              </a:rPr>
              <a:t>Judas </a:t>
            </a:r>
            <a:r>
              <a:rPr lang="en-US" sz="2400" u="none" strike="noStrike" dirty="0">
                <a:solidFill>
                  <a:schemeClr val="accent4">
                    <a:lumMod val="20000"/>
                    <a:lumOff val="80000"/>
                  </a:schemeClr>
                </a:solidFill>
                <a:effectLst/>
                <a:latin typeface="Cambria" panose="02040503050406030204" pitchFamily="18" charset="0"/>
                <a:ea typeface="Tekton Pro"/>
                <a:cs typeface="Tekton Pro"/>
                <a:hlinkClick r:id="rId5" tooltip="Jude the Apostle">
                  <a:extLst>
                    <a:ext uri="{A12FA001-AC4F-418D-AE19-62706E023703}">
                      <ahyp:hlinkClr xmlns:ahyp="http://schemas.microsoft.com/office/drawing/2018/hyperlinkcolor" val="tx"/>
                    </a:ext>
                  </a:extLst>
                </a:hlinkClick>
              </a:rPr>
              <a:t>Thaddeus</a:t>
            </a:r>
            <a:r>
              <a:rPr lang="en-US" sz="2400" dirty="0">
                <a:solidFill>
                  <a:schemeClr val="accent4">
                    <a:lumMod val="20000"/>
                    <a:lumOff val="80000"/>
                  </a:schemeClr>
                </a:solidFill>
                <a:effectLst/>
                <a:latin typeface="Cambria" panose="02040503050406030204" pitchFamily="18" charset="0"/>
                <a:ea typeface="Tekton Pro"/>
                <a:cs typeface="Tekton Pro"/>
              </a:rPr>
              <a:t>: brother of James. Not Jesus’ betrayer.</a:t>
            </a:r>
            <a:endParaRPr lang="en-US" sz="2400" dirty="0">
              <a:solidFill>
                <a:schemeClr val="accent4">
                  <a:lumMod val="20000"/>
                  <a:lumOff val="80000"/>
                </a:schemeClr>
              </a:solidFill>
              <a:effectLst/>
              <a:latin typeface="Tekton Pro"/>
              <a:ea typeface="Tekton Pro"/>
              <a:cs typeface="Tekton Pro"/>
            </a:endParaRPr>
          </a:p>
          <a:p>
            <a:pPr marL="0" marR="0">
              <a:spcBef>
                <a:spcPts val="0"/>
              </a:spcBef>
              <a:spcAft>
                <a:spcPts val="0"/>
              </a:spcAft>
            </a:pPr>
            <a:r>
              <a:rPr lang="en-US" sz="2400" dirty="0">
                <a:solidFill>
                  <a:schemeClr val="accent4">
                    <a:lumMod val="20000"/>
                    <a:lumOff val="80000"/>
                  </a:schemeClr>
                </a:solidFill>
                <a:effectLst/>
                <a:latin typeface="Cambria" panose="02040503050406030204" pitchFamily="18" charset="0"/>
                <a:ea typeface="Times New Roman" panose="02020603050405020304" pitchFamily="18" charset="0"/>
              </a:rPr>
              <a:t> </a:t>
            </a:r>
            <a:endParaRPr lang="en-US" sz="2400" dirty="0">
              <a:solidFill>
                <a:schemeClr val="accent4">
                  <a:lumMod val="20000"/>
                  <a:lumOff val="80000"/>
                </a:schemeClr>
              </a:solidFill>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400" u="none" strike="noStrike" dirty="0">
                <a:solidFill>
                  <a:schemeClr val="accent4">
                    <a:lumMod val="20000"/>
                    <a:lumOff val="80000"/>
                  </a:schemeClr>
                </a:solidFill>
                <a:effectLst/>
                <a:latin typeface="Cambria" panose="02040503050406030204" pitchFamily="18" charset="0"/>
                <a:ea typeface="Tekton Pro"/>
                <a:cs typeface="Tekton Pro"/>
                <a:hlinkClick r:id="rId6" tooltip="Bartholomew the Apostle">
                  <a:extLst>
                    <a:ext uri="{A12FA001-AC4F-418D-AE19-62706E023703}">
                      <ahyp:hlinkClr xmlns:ahyp="http://schemas.microsoft.com/office/drawing/2018/hyperlinkcolor" val="tx"/>
                    </a:ext>
                  </a:extLst>
                </a:hlinkClick>
              </a:rPr>
              <a:t>Bartholomew</a:t>
            </a:r>
            <a:r>
              <a:rPr lang="en-US" sz="2400" dirty="0">
                <a:solidFill>
                  <a:schemeClr val="accent4">
                    <a:lumMod val="20000"/>
                    <a:lumOff val="80000"/>
                  </a:schemeClr>
                </a:solidFill>
                <a:effectLst/>
                <a:latin typeface="Cambria" panose="02040503050406030204" pitchFamily="18" charset="0"/>
                <a:ea typeface="Tekton Pro"/>
                <a:cs typeface="Tekton Pro"/>
              </a:rPr>
              <a:t>: also called Nathanael. </a:t>
            </a:r>
            <a:r>
              <a:rPr lang="en-US" sz="2400" dirty="0">
                <a:solidFill>
                  <a:schemeClr val="accent4">
                    <a:lumMod val="20000"/>
                    <a:lumOff val="80000"/>
                  </a:schemeClr>
                </a:solidFill>
                <a:effectLst/>
                <a:latin typeface="Arial" panose="020B0604020202020204" pitchFamily="34" charset="0"/>
                <a:ea typeface="Tekton Pro"/>
                <a:cs typeface="Tekton Pro"/>
              </a:rPr>
              <a:t>He was very honest.  </a:t>
            </a:r>
            <a:endParaRPr lang="en-US" sz="2400" dirty="0">
              <a:solidFill>
                <a:schemeClr val="accent4">
                  <a:lumMod val="20000"/>
                  <a:lumOff val="80000"/>
                </a:schemeClr>
              </a:solidFill>
              <a:effectLst/>
              <a:latin typeface="Tekton Pro"/>
              <a:ea typeface="Tekton Pro"/>
              <a:cs typeface="Tekton Pro"/>
            </a:endParaRPr>
          </a:p>
          <a:p>
            <a:pPr marL="0" marR="0">
              <a:spcBef>
                <a:spcPts val="0"/>
              </a:spcBef>
              <a:spcAft>
                <a:spcPts val="0"/>
              </a:spcAft>
            </a:pPr>
            <a:r>
              <a:rPr lang="en-US" sz="2400" dirty="0">
                <a:solidFill>
                  <a:schemeClr val="accent4">
                    <a:lumMod val="20000"/>
                    <a:lumOff val="80000"/>
                  </a:schemeClr>
                </a:solidFill>
                <a:effectLst/>
                <a:latin typeface="Cambria" panose="02040503050406030204" pitchFamily="18" charset="0"/>
                <a:ea typeface="Times New Roman" panose="02020603050405020304" pitchFamily="18" charset="0"/>
              </a:rPr>
              <a:t> </a:t>
            </a:r>
            <a:endParaRPr lang="en-US" sz="2400" dirty="0">
              <a:solidFill>
                <a:schemeClr val="accent4">
                  <a:lumMod val="20000"/>
                  <a:lumOff val="80000"/>
                </a:schemeClr>
              </a:solidFill>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400" u="none" strike="noStrike" dirty="0">
                <a:solidFill>
                  <a:schemeClr val="accent4">
                    <a:lumMod val="20000"/>
                    <a:lumOff val="80000"/>
                  </a:schemeClr>
                </a:solidFill>
                <a:effectLst/>
                <a:latin typeface="Cambria" panose="02040503050406030204" pitchFamily="18" charset="0"/>
                <a:ea typeface="Tekton Pro"/>
                <a:cs typeface="Tekton Pro"/>
                <a:hlinkClick r:id="rId7" tooltip="Thomas the Apostle">
                  <a:extLst>
                    <a:ext uri="{A12FA001-AC4F-418D-AE19-62706E023703}">
                      <ahyp:hlinkClr xmlns:ahyp="http://schemas.microsoft.com/office/drawing/2018/hyperlinkcolor" val="tx"/>
                    </a:ext>
                  </a:extLst>
                </a:hlinkClick>
              </a:rPr>
              <a:t>Thomas</a:t>
            </a:r>
            <a:r>
              <a:rPr lang="en-US" sz="2400" dirty="0">
                <a:solidFill>
                  <a:schemeClr val="accent4">
                    <a:lumMod val="20000"/>
                    <a:lumOff val="80000"/>
                  </a:schemeClr>
                </a:solidFill>
                <a:effectLst/>
                <a:latin typeface="Cambria" panose="02040503050406030204" pitchFamily="18" charset="0"/>
                <a:ea typeface="Tekton Pro"/>
                <a:cs typeface="Tekton Pro"/>
              </a:rPr>
              <a:t>: He doubted that the others had seen the resurrected Jesus. He wanted to see for himself and touch His wounds. Jesus appeared to Him and asked him to touch His wounds. He believed.</a:t>
            </a:r>
            <a:endParaRPr lang="en-US" sz="2400" dirty="0">
              <a:solidFill>
                <a:schemeClr val="accent4">
                  <a:lumMod val="20000"/>
                  <a:lumOff val="80000"/>
                </a:schemeClr>
              </a:solidFill>
              <a:effectLst/>
              <a:latin typeface="Tekton Pro"/>
              <a:ea typeface="Tekton Pro"/>
              <a:cs typeface="Tekton Pro"/>
            </a:endParaRPr>
          </a:p>
        </p:txBody>
      </p:sp>
    </p:spTree>
    <p:extLst>
      <p:ext uri="{BB962C8B-B14F-4D97-AF65-F5344CB8AC3E}">
        <p14:creationId xmlns:p14="http://schemas.microsoft.com/office/powerpoint/2010/main" val="33654207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a:extLst>
              <a:ext uri="{FF2B5EF4-FFF2-40B4-BE49-F238E27FC236}">
                <a16:creationId xmlns:a16="http://schemas.microsoft.com/office/drawing/2014/main" id="{15378EA6-7FB2-59A7-00A0-73CD4C449085}"/>
              </a:ext>
            </a:extLst>
          </p:cNvPr>
          <p:cNvPicPr>
            <a:picLocks noChangeAspect="1"/>
          </p:cNvPicPr>
          <p:nvPr/>
        </p:nvPicPr>
        <p:blipFill>
          <a:blip r:embed="rId2"/>
          <a:stretch>
            <a:fillRect/>
          </a:stretch>
        </p:blipFill>
        <p:spPr>
          <a:xfrm>
            <a:off x="10934700" y="197793"/>
            <a:ext cx="975945" cy="975945"/>
          </a:xfrm>
          <a:prstGeom prst="ellipse">
            <a:avLst/>
          </a:prstGeom>
          <a:ln>
            <a:noFill/>
          </a:ln>
          <a:effectLst>
            <a:softEdge rad="112500"/>
          </a:effectLst>
        </p:spPr>
      </p:pic>
      <p:pic>
        <p:nvPicPr>
          <p:cNvPr id="2" name="Picture 1" descr="Names Of Jesus 12 Disciples Coloring Pages - Coloring Home">
            <a:extLst>
              <a:ext uri="{FF2B5EF4-FFF2-40B4-BE49-F238E27FC236}">
                <a16:creationId xmlns:a16="http://schemas.microsoft.com/office/drawing/2014/main" id="{939BB664-600A-C2FF-E622-7ED0279B0E5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40215" y="75325"/>
            <a:ext cx="6951784" cy="6707350"/>
          </a:xfrm>
          <a:prstGeom prst="rect">
            <a:avLst/>
          </a:prstGeom>
          <a:noFill/>
          <a:ln>
            <a:noFill/>
          </a:ln>
        </p:spPr>
      </p:pic>
      <p:sp>
        <p:nvSpPr>
          <p:cNvPr id="5" name="TextBox 4">
            <a:extLst>
              <a:ext uri="{FF2B5EF4-FFF2-40B4-BE49-F238E27FC236}">
                <a16:creationId xmlns:a16="http://schemas.microsoft.com/office/drawing/2014/main" id="{A5FAC65D-8C5E-64E8-0A2C-D6B60447BC81}"/>
              </a:ext>
            </a:extLst>
          </p:cNvPr>
          <p:cNvSpPr txBox="1"/>
          <p:nvPr/>
        </p:nvSpPr>
        <p:spPr>
          <a:xfrm>
            <a:off x="1" y="685765"/>
            <a:ext cx="5240214" cy="5632311"/>
          </a:xfrm>
          <a:prstGeom prst="rect">
            <a:avLst/>
          </a:prstGeom>
          <a:noFill/>
        </p:spPr>
        <p:txBody>
          <a:bodyPr wrap="square" rtlCol="0">
            <a:spAutoFit/>
          </a:bodyPr>
          <a:lstStyle/>
          <a:p>
            <a:pPr marL="342900" marR="0" lvl="0" indent="-342900">
              <a:spcBef>
                <a:spcPts val="0"/>
              </a:spcBef>
              <a:spcAft>
                <a:spcPts val="0"/>
              </a:spcAft>
              <a:buFont typeface="Symbol" panose="05050102010706020507" pitchFamily="18" charset="2"/>
              <a:buChar char=""/>
            </a:pPr>
            <a:r>
              <a:rPr lang="en-US" sz="2400" u="none" strike="noStrike" dirty="0">
                <a:solidFill>
                  <a:schemeClr val="accent4">
                    <a:lumMod val="20000"/>
                    <a:lumOff val="80000"/>
                  </a:schemeClr>
                </a:solidFill>
                <a:effectLst/>
                <a:latin typeface="Cambria" panose="02040503050406030204" pitchFamily="18" charset="0"/>
                <a:ea typeface="Tekton Pro"/>
                <a:cs typeface="Tekton Pro"/>
                <a:hlinkClick r:id="rId4" tooltip="Matthew the Evangelist">
                  <a:extLst>
                    <a:ext uri="{A12FA001-AC4F-418D-AE19-62706E023703}">
                      <ahyp:hlinkClr xmlns:ahyp="http://schemas.microsoft.com/office/drawing/2018/hyperlinkcolor" val="tx"/>
                    </a:ext>
                  </a:extLst>
                </a:hlinkClick>
              </a:rPr>
              <a:t>Matthew</a:t>
            </a:r>
            <a:r>
              <a:rPr lang="en-US" sz="2400" dirty="0">
                <a:solidFill>
                  <a:schemeClr val="accent4">
                    <a:lumMod val="20000"/>
                    <a:lumOff val="80000"/>
                  </a:schemeClr>
                </a:solidFill>
                <a:effectLst/>
                <a:latin typeface="Cambria" panose="02040503050406030204" pitchFamily="18" charset="0"/>
                <a:ea typeface="Tekton Pro"/>
                <a:cs typeface="Tekton Pro"/>
              </a:rPr>
              <a:t>: the tax collector, son of Alphaeus - Author of the Gospel of Matthew.</a:t>
            </a:r>
            <a:endParaRPr lang="en-US" sz="2400" dirty="0">
              <a:solidFill>
                <a:schemeClr val="accent4">
                  <a:lumMod val="20000"/>
                  <a:lumOff val="80000"/>
                </a:schemeClr>
              </a:solidFill>
              <a:effectLst/>
              <a:latin typeface="Tekton Pro"/>
              <a:ea typeface="Tekton Pro"/>
              <a:cs typeface="Tekton Pro"/>
            </a:endParaRPr>
          </a:p>
          <a:p>
            <a:pPr marL="0" marR="0">
              <a:spcBef>
                <a:spcPts val="0"/>
              </a:spcBef>
              <a:spcAft>
                <a:spcPts val="0"/>
              </a:spcAft>
            </a:pPr>
            <a:r>
              <a:rPr lang="en-US" sz="2400" dirty="0">
                <a:solidFill>
                  <a:schemeClr val="accent4">
                    <a:lumMod val="20000"/>
                    <a:lumOff val="80000"/>
                  </a:schemeClr>
                </a:solidFill>
                <a:effectLst/>
                <a:latin typeface="Cambria" panose="02040503050406030204" pitchFamily="18" charset="0"/>
                <a:ea typeface="Times New Roman" panose="02020603050405020304" pitchFamily="18" charset="0"/>
              </a:rPr>
              <a:t> </a:t>
            </a:r>
            <a:endParaRPr lang="en-US" sz="2400" dirty="0">
              <a:solidFill>
                <a:schemeClr val="accent4">
                  <a:lumMod val="20000"/>
                  <a:lumOff val="80000"/>
                </a:schemeClr>
              </a:solidFill>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400" dirty="0">
                <a:solidFill>
                  <a:schemeClr val="accent4">
                    <a:lumMod val="20000"/>
                    <a:lumOff val="80000"/>
                  </a:schemeClr>
                </a:solidFill>
                <a:effectLst/>
                <a:latin typeface="Cambria" panose="02040503050406030204" pitchFamily="18" charset="0"/>
                <a:ea typeface="Tekton Pro"/>
                <a:cs typeface="Tekton Pro"/>
              </a:rPr>
              <a:t>Simon the Canaanite: called in Luke and Acts "Simon the </a:t>
            </a:r>
            <a:r>
              <a:rPr lang="en-US" sz="2400" u="none" strike="noStrike" dirty="0">
                <a:solidFill>
                  <a:schemeClr val="accent4">
                    <a:lumMod val="20000"/>
                    <a:lumOff val="80000"/>
                  </a:schemeClr>
                </a:solidFill>
                <a:effectLst/>
                <a:latin typeface="Cambria" panose="02040503050406030204" pitchFamily="18" charset="0"/>
                <a:ea typeface="Tekton Pro"/>
                <a:cs typeface="Tekton Pro"/>
                <a:hlinkClick r:id="rId5" tooltip="Zealot">
                  <a:extLst>
                    <a:ext uri="{A12FA001-AC4F-418D-AE19-62706E023703}">
                      <ahyp:hlinkClr xmlns:ahyp="http://schemas.microsoft.com/office/drawing/2018/hyperlinkcolor" val="tx"/>
                    </a:ext>
                  </a:extLst>
                </a:hlinkClick>
              </a:rPr>
              <a:t>Zealot</a:t>
            </a:r>
            <a:r>
              <a:rPr lang="en-US" sz="2400" dirty="0">
                <a:solidFill>
                  <a:schemeClr val="accent4">
                    <a:lumMod val="20000"/>
                    <a:lumOff val="80000"/>
                  </a:schemeClr>
                </a:solidFill>
                <a:effectLst/>
                <a:latin typeface="Cambria" panose="02040503050406030204" pitchFamily="18" charset="0"/>
                <a:ea typeface="Tekton Pro"/>
                <a:cs typeface="Tekton Pro"/>
              </a:rPr>
              <a:t>". The Zealot’s believed in using violence to get rid of the Romans who were oppressing the Jews.</a:t>
            </a:r>
            <a:endParaRPr lang="en-US" sz="2400" dirty="0">
              <a:solidFill>
                <a:schemeClr val="accent4">
                  <a:lumMod val="20000"/>
                  <a:lumOff val="80000"/>
                </a:schemeClr>
              </a:solidFill>
              <a:effectLst/>
              <a:latin typeface="Tekton Pro"/>
              <a:ea typeface="Tekton Pro"/>
              <a:cs typeface="Tekton Pro"/>
            </a:endParaRPr>
          </a:p>
          <a:p>
            <a:pPr marL="0" marR="0">
              <a:spcBef>
                <a:spcPts val="0"/>
              </a:spcBef>
              <a:spcAft>
                <a:spcPts val="0"/>
              </a:spcAft>
            </a:pPr>
            <a:r>
              <a:rPr lang="en-US" sz="2400" dirty="0">
                <a:solidFill>
                  <a:schemeClr val="accent4">
                    <a:lumMod val="20000"/>
                    <a:lumOff val="80000"/>
                  </a:schemeClr>
                </a:solidFill>
                <a:effectLst/>
                <a:latin typeface="Cambria" panose="02040503050406030204" pitchFamily="18" charset="0"/>
                <a:ea typeface="Times New Roman" panose="02020603050405020304" pitchFamily="18" charset="0"/>
              </a:rPr>
              <a:t> </a:t>
            </a:r>
            <a:endParaRPr lang="en-US" sz="2400" dirty="0">
              <a:solidFill>
                <a:schemeClr val="accent4">
                  <a:lumMod val="20000"/>
                  <a:lumOff val="80000"/>
                </a:schemeClr>
              </a:solidFill>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tabLst>
                <a:tab pos="228600" algn="l"/>
              </a:tabLst>
            </a:pPr>
            <a:r>
              <a:rPr lang="en-US" sz="2400" u="none" strike="noStrike" dirty="0">
                <a:solidFill>
                  <a:schemeClr val="accent4">
                    <a:lumMod val="20000"/>
                    <a:lumOff val="80000"/>
                  </a:schemeClr>
                </a:solidFill>
                <a:effectLst/>
                <a:latin typeface="Cambria" panose="02040503050406030204" pitchFamily="18" charset="0"/>
                <a:ea typeface="Tekton Pro"/>
                <a:cs typeface="Tekton Pro"/>
                <a:hlinkClick r:id="rId6" tooltip="Judas Iscariot">
                  <a:extLst>
                    <a:ext uri="{A12FA001-AC4F-418D-AE19-62706E023703}">
                      <ahyp:hlinkClr xmlns:ahyp="http://schemas.microsoft.com/office/drawing/2018/hyperlinkcolor" val="tx"/>
                    </a:ext>
                  </a:extLst>
                </a:hlinkClick>
              </a:rPr>
              <a:t>Judas Iscariot</a:t>
            </a:r>
            <a:r>
              <a:rPr lang="en-US" sz="2400" dirty="0">
                <a:solidFill>
                  <a:schemeClr val="accent4">
                    <a:lumMod val="20000"/>
                    <a:lumOff val="80000"/>
                  </a:schemeClr>
                </a:solidFill>
                <a:effectLst/>
                <a:latin typeface="Cambria" panose="02040503050406030204" pitchFamily="18" charset="0"/>
                <a:ea typeface="Tekton Pro"/>
                <a:cs typeface="Tekton Pro"/>
              </a:rPr>
              <a:t>: He betrayed Jesus by turning him over to the Pharisees for 30 silver pieces. He was replaced as an apostle in Acts by </a:t>
            </a:r>
            <a:r>
              <a:rPr lang="en-US" sz="2400" u="none" strike="noStrike" dirty="0">
                <a:solidFill>
                  <a:schemeClr val="accent4">
                    <a:lumMod val="20000"/>
                    <a:lumOff val="80000"/>
                  </a:schemeClr>
                </a:solidFill>
                <a:effectLst/>
                <a:latin typeface="Cambria" panose="02040503050406030204" pitchFamily="18" charset="0"/>
                <a:ea typeface="Tekton Pro"/>
                <a:cs typeface="Tekton Pro"/>
                <a:hlinkClick r:id="rId7" tooltip="Saint Matthias">
                  <a:extLst>
                    <a:ext uri="{A12FA001-AC4F-418D-AE19-62706E023703}">
                      <ahyp:hlinkClr xmlns:ahyp="http://schemas.microsoft.com/office/drawing/2018/hyperlinkcolor" val="tx"/>
                    </a:ext>
                  </a:extLst>
                </a:hlinkClick>
              </a:rPr>
              <a:t>Saint Matthias</a:t>
            </a:r>
            <a:endParaRPr lang="en-US" sz="2400" dirty="0">
              <a:solidFill>
                <a:schemeClr val="accent4">
                  <a:lumMod val="20000"/>
                  <a:lumOff val="80000"/>
                </a:schemeClr>
              </a:solidFill>
              <a:effectLst/>
              <a:latin typeface="Tekton Pro"/>
              <a:ea typeface="Tekton Pro"/>
              <a:cs typeface="Tekton Pro"/>
            </a:endParaRPr>
          </a:p>
        </p:txBody>
      </p:sp>
    </p:spTree>
    <p:extLst>
      <p:ext uri="{BB962C8B-B14F-4D97-AF65-F5344CB8AC3E}">
        <p14:creationId xmlns:p14="http://schemas.microsoft.com/office/powerpoint/2010/main" val="23291704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a:extLst>
              <a:ext uri="{FF2B5EF4-FFF2-40B4-BE49-F238E27FC236}">
                <a16:creationId xmlns:a16="http://schemas.microsoft.com/office/drawing/2014/main" id="{15378EA6-7FB2-59A7-00A0-73CD4C449085}"/>
              </a:ext>
            </a:extLst>
          </p:cNvPr>
          <p:cNvPicPr>
            <a:picLocks noChangeAspect="1"/>
          </p:cNvPicPr>
          <p:nvPr/>
        </p:nvPicPr>
        <p:blipFill>
          <a:blip r:embed="rId2"/>
          <a:stretch>
            <a:fillRect/>
          </a:stretch>
        </p:blipFill>
        <p:spPr>
          <a:xfrm>
            <a:off x="10221248" y="197793"/>
            <a:ext cx="1689397" cy="1689397"/>
          </a:xfrm>
          <a:prstGeom prst="ellipse">
            <a:avLst/>
          </a:prstGeom>
          <a:ln>
            <a:noFill/>
          </a:ln>
          <a:effectLst>
            <a:softEdge rad="112500"/>
          </a:effectLst>
        </p:spPr>
      </p:pic>
      <p:sp>
        <p:nvSpPr>
          <p:cNvPr id="2" name="Rectángulo 1"/>
          <p:cNvSpPr/>
          <p:nvPr/>
        </p:nvSpPr>
        <p:spPr>
          <a:xfrm>
            <a:off x="850900" y="585291"/>
            <a:ext cx="7569200" cy="3293209"/>
          </a:xfrm>
          <a:prstGeom prst="rect">
            <a:avLst/>
          </a:prstGeom>
        </p:spPr>
        <p:txBody>
          <a:bodyPr wrap="square">
            <a:spAutoFit/>
          </a:bodyPr>
          <a:lstStyle/>
          <a:p>
            <a:r>
              <a:rPr lang="en-US" sz="4800" dirty="0">
                <a:solidFill>
                  <a:schemeClr val="bg1"/>
                </a:solidFill>
              </a:rPr>
              <a:t>Prayer</a:t>
            </a:r>
          </a:p>
          <a:p>
            <a:endParaRPr lang="en-US" sz="2000" dirty="0">
              <a:solidFill>
                <a:schemeClr val="bg1"/>
              </a:solidFill>
            </a:endParaRPr>
          </a:p>
          <a:p>
            <a:pPr algn="just"/>
            <a:r>
              <a:rPr lang="en-US" sz="2800" dirty="0">
                <a:solidFill>
                  <a:schemeClr val="bg1"/>
                </a:solidFill>
              </a:rPr>
              <a:t>Jesus, thank you for loving us so much that you worry when we are lost. Help me to always stay close to you and to always share your love so I may attract more souls to you. I pray for all our priests, that they may always glorify you. Amen.</a:t>
            </a:r>
          </a:p>
        </p:txBody>
      </p:sp>
      <p:pic>
        <p:nvPicPr>
          <p:cNvPr id="4098" name="Picture 2" descr="Vectores e ilustraciones de Ninos orando para descargar gratis | Freepi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6927" y="3494447"/>
            <a:ext cx="4221975" cy="308415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88436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a:extLst>
              <a:ext uri="{FF2B5EF4-FFF2-40B4-BE49-F238E27FC236}">
                <a16:creationId xmlns:a16="http://schemas.microsoft.com/office/drawing/2014/main" id="{15378EA6-7FB2-59A7-00A0-73CD4C449085}"/>
              </a:ext>
            </a:extLst>
          </p:cNvPr>
          <p:cNvPicPr>
            <a:picLocks noChangeAspect="1"/>
          </p:cNvPicPr>
          <p:nvPr/>
        </p:nvPicPr>
        <p:blipFill>
          <a:blip r:embed="rId3"/>
          <a:stretch>
            <a:fillRect/>
          </a:stretch>
        </p:blipFill>
        <p:spPr>
          <a:xfrm>
            <a:off x="11333738" y="197793"/>
            <a:ext cx="576907" cy="576907"/>
          </a:xfrm>
          <a:prstGeom prst="ellipse">
            <a:avLst/>
          </a:prstGeom>
          <a:ln>
            <a:noFill/>
          </a:ln>
          <a:effectLst>
            <a:softEdge rad="112500"/>
          </a:effectLst>
        </p:spPr>
      </p:pic>
      <p:sp>
        <p:nvSpPr>
          <p:cNvPr id="2" name="TextBox 1">
            <a:extLst>
              <a:ext uri="{FF2B5EF4-FFF2-40B4-BE49-F238E27FC236}">
                <a16:creationId xmlns:a16="http://schemas.microsoft.com/office/drawing/2014/main" id="{FCA0CB5E-0EC6-4DA3-D6D4-58C17E885116}"/>
              </a:ext>
            </a:extLst>
          </p:cNvPr>
          <p:cNvSpPr txBox="1"/>
          <p:nvPr/>
        </p:nvSpPr>
        <p:spPr>
          <a:xfrm>
            <a:off x="765383" y="0"/>
            <a:ext cx="10287000" cy="369332"/>
          </a:xfrm>
          <a:prstGeom prst="rect">
            <a:avLst/>
          </a:prstGeom>
          <a:noFill/>
        </p:spPr>
        <p:txBody>
          <a:bodyPr wrap="square" rtlCol="0">
            <a:spAutoFit/>
          </a:bodyPr>
          <a:lstStyle/>
          <a:p>
            <a:r>
              <a:rPr lang="en-US" sz="1800" dirty="0">
                <a:effectLst/>
                <a:latin typeface="Cambria" panose="02040503050406030204" pitchFamily="18" charset="0"/>
                <a:ea typeface="Times New Roman" panose="02020603050405020304" pitchFamily="18" charset="0"/>
                <a:cs typeface="Times New Roman" panose="02020603050405020304" pitchFamily="18" charset="0"/>
              </a:rPr>
              <a:t>I Have Decided to Follow Jesus, Lifetree Kids, </a:t>
            </a:r>
            <a:r>
              <a:rPr lang="en-US" sz="1800" u="sng" dirty="0">
                <a:solidFill>
                  <a:srgbClr val="0000FF"/>
                </a:solidFill>
                <a:effectLst/>
                <a:latin typeface="Cambria" panose="02040503050406030204" pitchFamily="18" charset="0"/>
                <a:ea typeface="Times New Roman" panose="02020603050405020304" pitchFamily="18" charset="0"/>
                <a:hlinkClick r:id="rId4"/>
              </a:rPr>
              <a:t>https://youtu.be/sEL0WpeH088</a:t>
            </a:r>
            <a:endParaRPr lang="en-US" dirty="0"/>
          </a:p>
        </p:txBody>
      </p:sp>
      <p:pic>
        <p:nvPicPr>
          <p:cNvPr id="4" name="Online Media 3" title="I Have Decided | Cave Quest VBS Music Video | Group Publishing">
            <a:hlinkClick r:id="" action="ppaction://media"/>
            <a:extLst>
              <a:ext uri="{FF2B5EF4-FFF2-40B4-BE49-F238E27FC236}">
                <a16:creationId xmlns:a16="http://schemas.microsoft.com/office/drawing/2014/main" id="{1DBDD267-E95C-6400-ED98-6C23DC998AE0}"/>
              </a:ext>
            </a:extLst>
          </p:cNvPr>
          <p:cNvPicPr>
            <a:picLocks noRot="1" noChangeAspect="1"/>
          </p:cNvPicPr>
          <p:nvPr>
            <a:videoFile r:link="rId1"/>
          </p:nvPr>
        </p:nvPicPr>
        <p:blipFill>
          <a:blip r:embed="rId5"/>
          <a:stretch>
            <a:fillRect/>
          </a:stretch>
        </p:blipFill>
        <p:spPr>
          <a:xfrm>
            <a:off x="0" y="369332"/>
            <a:ext cx="12192000" cy="6488668"/>
          </a:xfrm>
          <a:prstGeom prst="rect">
            <a:avLst/>
          </a:prstGeom>
        </p:spPr>
      </p:pic>
    </p:spTree>
    <p:extLst>
      <p:ext uri="{BB962C8B-B14F-4D97-AF65-F5344CB8AC3E}">
        <p14:creationId xmlns:p14="http://schemas.microsoft.com/office/powerpoint/2010/main" val="2346960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a:extLst>
              <a:ext uri="{FF2B5EF4-FFF2-40B4-BE49-F238E27FC236}">
                <a16:creationId xmlns:a16="http://schemas.microsoft.com/office/drawing/2014/main" id="{15378EA6-7FB2-59A7-00A0-73CD4C449085}"/>
              </a:ext>
            </a:extLst>
          </p:cNvPr>
          <p:cNvPicPr>
            <a:picLocks noChangeAspect="1"/>
          </p:cNvPicPr>
          <p:nvPr/>
        </p:nvPicPr>
        <p:blipFill>
          <a:blip r:embed="rId2"/>
          <a:stretch>
            <a:fillRect/>
          </a:stretch>
        </p:blipFill>
        <p:spPr>
          <a:xfrm>
            <a:off x="10221248" y="197793"/>
            <a:ext cx="1689397" cy="1689397"/>
          </a:xfrm>
          <a:prstGeom prst="ellipse">
            <a:avLst/>
          </a:prstGeom>
          <a:ln>
            <a:noFill/>
          </a:ln>
          <a:effectLst>
            <a:softEdge rad="112500"/>
          </a:effectLst>
        </p:spPr>
      </p:pic>
      <p:sp>
        <p:nvSpPr>
          <p:cNvPr id="9" name="Rectángulo 8"/>
          <p:cNvSpPr/>
          <p:nvPr/>
        </p:nvSpPr>
        <p:spPr>
          <a:xfrm>
            <a:off x="520503" y="515710"/>
            <a:ext cx="9700745" cy="1938992"/>
          </a:xfrm>
          <a:prstGeom prst="rect">
            <a:avLst/>
          </a:prstGeom>
        </p:spPr>
        <p:txBody>
          <a:bodyPr wrap="square">
            <a:spAutoFit/>
          </a:bodyPr>
          <a:lstStyle/>
          <a:p>
            <a:pPr algn="just"/>
            <a:r>
              <a:rPr lang="en-US" sz="2400" dirty="0">
                <a:solidFill>
                  <a:schemeClr val="accent4">
                    <a:lumMod val="20000"/>
                    <a:lumOff val="80000"/>
                  </a:schemeClr>
                </a:solidFill>
              </a:rPr>
              <a:t>At the sight of the crowds, Jesus’ heart was moved with pity for them because they were troubled and abandoned, like sheep without a shepherd. Then he said to his disciples, “The harvest is abundant but the laborers are few; so ask the master of the harvest to send out laborers for his harvest.” </a:t>
            </a:r>
          </a:p>
        </p:txBody>
      </p:sp>
      <p:pic>
        <p:nvPicPr>
          <p:cNvPr id="8" name="Picture 2" descr="JESÚS ALIMENTA UNA MULTITUD Y HACE MUCHOS MILAGROS | Caminando con Yeshua ( Jesús) – Historias bíblicas para los Niños"/>
          <p:cNvPicPr>
            <a:picLocks noChangeAspect="1" noChangeArrowheads="1"/>
          </p:cNvPicPr>
          <p:nvPr/>
        </p:nvPicPr>
        <p:blipFill rotWithShape="1">
          <a:blip r:embed="rId3">
            <a:extLst>
              <a:ext uri="{28A0092B-C50C-407E-A947-70E740481C1C}">
                <a14:useLocalDpi xmlns:a14="http://schemas.microsoft.com/office/drawing/2010/main" val="0"/>
              </a:ext>
            </a:extLst>
          </a:blip>
          <a:srcRect l="1717" t="3331" r="1306" b="1576"/>
          <a:stretch/>
        </p:blipFill>
        <p:spPr bwMode="auto">
          <a:xfrm>
            <a:off x="2674567" y="2342161"/>
            <a:ext cx="6567905" cy="410697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32935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8E40F-B793-A9A8-E824-9B9218720144}"/>
              </a:ext>
            </a:extLst>
          </p:cNvPr>
          <p:cNvSpPr>
            <a:spLocks noGrp="1"/>
          </p:cNvSpPr>
          <p:nvPr>
            <p:ph type="title"/>
          </p:nvPr>
        </p:nvSpPr>
        <p:spPr>
          <a:xfrm>
            <a:off x="838200" y="165100"/>
            <a:ext cx="10515600" cy="1325563"/>
          </a:xfrm>
        </p:spPr>
        <p:txBody>
          <a:bodyPr>
            <a:normAutofit fontScale="90000"/>
          </a:bodyPr>
          <a:lstStyle/>
          <a:p>
            <a:r>
              <a:rPr lang="es-ES" sz="2400" dirty="0" err="1">
                <a:solidFill>
                  <a:schemeClr val="accent4">
                    <a:lumMod val="20000"/>
                    <a:lumOff val="80000"/>
                  </a:schemeClr>
                </a:solidFill>
                <a:latin typeface="+mn-lt"/>
                <a:ea typeface="+mn-ea"/>
                <a:cs typeface="+mn-cs"/>
              </a:rPr>
              <a:t>The</a:t>
            </a:r>
            <a:r>
              <a:rPr lang="es-ES" sz="2400" dirty="0">
                <a:solidFill>
                  <a:schemeClr val="accent4">
                    <a:lumMod val="20000"/>
                    <a:lumOff val="80000"/>
                  </a:schemeClr>
                </a:solidFill>
                <a:latin typeface="+mn-lt"/>
                <a:ea typeface="+mn-ea"/>
                <a:cs typeface="+mn-cs"/>
              </a:rPr>
              <a:t> </a:t>
            </a:r>
            <a:r>
              <a:rPr lang="es-ES" sz="2400" dirty="0" err="1">
                <a:solidFill>
                  <a:schemeClr val="accent4">
                    <a:lumMod val="20000"/>
                    <a:lumOff val="80000"/>
                  </a:schemeClr>
                </a:solidFill>
                <a:latin typeface="+mn-lt"/>
                <a:ea typeface="+mn-ea"/>
                <a:cs typeface="+mn-cs"/>
              </a:rPr>
              <a:t>names</a:t>
            </a:r>
            <a:r>
              <a:rPr lang="es-ES" sz="2400" dirty="0">
                <a:solidFill>
                  <a:schemeClr val="accent4">
                    <a:lumMod val="20000"/>
                    <a:lumOff val="80000"/>
                  </a:schemeClr>
                </a:solidFill>
                <a:latin typeface="+mn-lt"/>
                <a:ea typeface="+mn-ea"/>
                <a:cs typeface="+mn-cs"/>
              </a:rPr>
              <a:t> </a:t>
            </a:r>
            <a:r>
              <a:rPr lang="es-ES" sz="2400" dirty="0" err="1">
                <a:solidFill>
                  <a:schemeClr val="accent4">
                    <a:lumMod val="20000"/>
                    <a:lumOff val="80000"/>
                  </a:schemeClr>
                </a:solidFill>
                <a:latin typeface="+mn-lt"/>
                <a:ea typeface="+mn-ea"/>
                <a:cs typeface="+mn-cs"/>
              </a:rPr>
              <a:t>of</a:t>
            </a:r>
            <a:r>
              <a:rPr lang="es-ES" sz="2400" dirty="0">
                <a:solidFill>
                  <a:schemeClr val="accent4">
                    <a:lumMod val="20000"/>
                    <a:lumOff val="80000"/>
                  </a:schemeClr>
                </a:solidFill>
                <a:latin typeface="+mn-lt"/>
                <a:ea typeface="+mn-ea"/>
                <a:cs typeface="+mn-cs"/>
              </a:rPr>
              <a:t> </a:t>
            </a:r>
            <a:r>
              <a:rPr lang="es-ES" sz="2400" dirty="0" err="1">
                <a:solidFill>
                  <a:schemeClr val="accent4">
                    <a:lumMod val="20000"/>
                    <a:lumOff val="80000"/>
                  </a:schemeClr>
                </a:solidFill>
                <a:latin typeface="+mn-lt"/>
                <a:ea typeface="+mn-ea"/>
                <a:cs typeface="+mn-cs"/>
              </a:rPr>
              <a:t>the</a:t>
            </a:r>
            <a:r>
              <a:rPr lang="es-ES" sz="2400" dirty="0">
                <a:solidFill>
                  <a:schemeClr val="accent4">
                    <a:lumMod val="20000"/>
                    <a:lumOff val="80000"/>
                  </a:schemeClr>
                </a:solidFill>
                <a:latin typeface="+mn-lt"/>
                <a:ea typeface="+mn-ea"/>
                <a:cs typeface="+mn-cs"/>
              </a:rPr>
              <a:t> </a:t>
            </a:r>
            <a:r>
              <a:rPr lang="es-ES" sz="2400" dirty="0" err="1">
                <a:solidFill>
                  <a:schemeClr val="accent4">
                    <a:lumMod val="20000"/>
                    <a:lumOff val="80000"/>
                  </a:schemeClr>
                </a:solidFill>
                <a:latin typeface="+mn-lt"/>
                <a:ea typeface="+mn-ea"/>
                <a:cs typeface="+mn-cs"/>
              </a:rPr>
              <a:t>twelve</a:t>
            </a:r>
            <a:r>
              <a:rPr lang="es-ES" sz="2400" dirty="0">
                <a:solidFill>
                  <a:schemeClr val="accent4">
                    <a:lumMod val="20000"/>
                    <a:lumOff val="80000"/>
                  </a:schemeClr>
                </a:solidFill>
                <a:latin typeface="+mn-lt"/>
                <a:ea typeface="+mn-ea"/>
                <a:cs typeface="+mn-cs"/>
              </a:rPr>
              <a:t> </a:t>
            </a:r>
            <a:r>
              <a:rPr lang="es-ES" sz="2400" dirty="0" err="1">
                <a:solidFill>
                  <a:schemeClr val="accent4">
                    <a:lumMod val="20000"/>
                    <a:lumOff val="80000"/>
                  </a:schemeClr>
                </a:solidFill>
                <a:latin typeface="+mn-lt"/>
                <a:ea typeface="+mn-ea"/>
                <a:cs typeface="+mn-cs"/>
              </a:rPr>
              <a:t>apostles</a:t>
            </a:r>
            <a:r>
              <a:rPr lang="es-ES" sz="2400" dirty="0">
                <a:solidFill>
                  <a:schemeClr val="accent4">
                    <a:lumMod val="20000"/>
                    <a:lumOff val="80000"/>
                  </a:schemeClr>
                </a:solidFill>
                <a:latin typeface="+mn-lt"/>
                <a:ea typeface="+mn-ea"/>
                <a:cs typeface="+mn-cs"/>
              </a:rPr>
              <a:t> are </a:t>
            </a:r>
            <a:r>
              <a:rPr lang="es-ES" sz="2400" dirty="0" err="1">
                <a:solidFill>
                  <a:schemeClr val="accent4">
                    <a:lumMod val="20000"/>
                    <a:lumOff val="80000"/>
                  </a:schemeClr>
                </a:solidFill>
                <a:latin typeface="+mn-lt"/>
                <a:ea typeface="+mn-ea"/>
                <a:cs typeface="+mn-cs"/>
              </a:rPr>
              <a:t>these</a:t>
            </a:r>
            <a:r>
              <a:rPr lang="es-ES" sz="2400" dirty="0">
                <a:solidFill>
                  <a:schemeClr val="accent4">
                    <a:lumMod val="20000"/>
                    <a:lumOff val="80000"/>
                  </a:schemeClr>
                </a:solidFill>
                <a:latin typeface="+mn-lt"/>
                <a:ea typeface="+mn-ea"/>
                <a:cs typeface="+mn-cs"/>
              </a:rPr>
              <a:t>: </a:t>
            </a:r>
            <a:r>
              <a:rPr lang="es-ES" sz="2400" dirty="0" err="1">
                <a:solidFill>
                  <a:schemeClr val="accent4">
                    <a:lumMod val="20000"/>
                    <a:lumOff val="80000"/>
                  </a:schemeClr>
                </a:solidFill>
                <a:latin typeface="+mn-lt"/>
                <a:ea typeface="+mn-ea"/>
                <a:cs typeface="+mn-cs"/>
              </a:rPr>
              <a:t>first</a:t>
            </a:r>
            <a:r>
              <a:rPr lang="es-ES" sz="2400" dirty="0">
                <a:solidFill>
                  <a:schemeClr val="accent4">
                    <a:lumMod val="20000"/>
                    <a:lumOff val="80000"/>
                  </a:schemeClr>
                </a:solidFill>
                <a:latin typeface="+mn-lt"/>
                <a:ea typeface="+mn-ea"/>
                <a:cs typeface="+mn-cs"/>
              </a:rPr>
              <a:t>, </a:t>
            </a:r>
            <a:r>
              <a:rPr lang="es-ES" sz="2400" dirty="0" err="1">
                <a:solidFill>
                  <a:schemeClr val="accent4">
                    <a:lumMod val="20000"/>
                    <a:lumOff val="80000"/>
                  </a:schemeClr>
                </a:solidFill>
                <a:latin typeface="+mn-lt"/>
                <a:ea typeface="+mn-ea"/>
                <a:cs typeface="+mn-cs"/>
              </a:rPr>
              <a:t>Simon</a:t>
            </a:r>
            <a:r>
              <a:rPr lang="es-ES" sz="2400" dirty="0">
                <a:solidFill>
                  <a:schemeClr val="accent4">
                    <a:lumMod val="20000"/>
                    <a:lumOff val="80000"/>
                  </a:schemeClr>
                </a:solidFill>
                <a:latin typeface="+mn-lt"/>
                <a:ea typeface="+mn-ea"/>
                <a:cs typeface="+mn-cs"/>
              </a:rPr>
              <a:t> </a:t>
            </a:r>
            <a:r>
              <a:rPr lang="es-ES" sz="2400" dirty="0" err="1">
                <a:solidFill>
                  <a:schemeClr val="accent4">
                    <a:lumMod val="20000"/>
                    <a:lumOff val="80000"/>
                  </a:schemeClr>
                </a:solidFill>
                <a:latin typeface="+mn-lt"/>
                <a:ea typeface="+mn-ea"/>
                <a:cs typeface="+mn-cs"/>
              </a:rPr>
              <a:t>called</a:t>
            </a:r>
            <a:r>
              <a:rPr lang="es-ES" sz="2400" dirty="0">
                <a:solidFill>
                  <a:schemeClr val="accent4">
                    <a:lumMod val="20000"/>
                    <a:lumOff val="80000"/>
                  </a:schemeClr>
                </a:solidFill>
                <a:latin typeface="+mn-lt"/>
                <a:ea typeface="+mn-ea"/>
                <a:cs typeface="+mn-cs"/>
              </a:rPr>
              <a:t> Peter, and </a:t>
            </a:r>
            <a:r>
              <a:rPr lang="es-ES" sz="2400" dirty="0" err="1">
                <a:solidFill>
                  <a:schemeClr val="accent4">
                    <a:lumMod val="20000"/>
                    <a:lumOff val="80000"/>
                  </a:schemeClr>
                </a:solidFill>
                <a:latin typeface="+mn-lt"/>
                <a:ea typeface="+mn-ea"/>
                <a:cs typeface="+mn-cs"/>
              </a:rPr>
              <a:t>his</a:t>
            </a:r>
            <a:r>
              <a:rPr lang="es-ES" sz="2400" dirty="0">
                <a:solidFill>
                  <a:schemeClr val="accent4">
                    <a:lumMod val="20000"/>
                    <a:lumOff val="80000"/>
                  </a:schemeClr>
                </a:solidFill>
                <a:latin typeface="+mn-lt"/>
                <a:ea typeface="+mn-ea"/>
                <a:cs typeface="+mn-cs"/>
              </a:rPr>
              <a:t> </a:t>
            </a:r>
            <a:r>
              <a:rPr lang="es-ES" sz="2400" dirty="0" err="1">
                <a:solidFill>
                  <a:schemeClr val="accent4">
                    <a:lumMod val="20000"/>
                    <a:lumOff val="80000"/>
                  </a:schemeClr>
                </a:solidFill>
                <a:latin typeface="+mn-lt"/>
                <a:ea typeface="+mn-ea"/>
                <a:cs typeface="+mn-cs"/>
              </a:rPr>
              <a:t>brother</a:t>
            </a:r>
            <a:r>
              <a:rPr lang="es-ES" sz="2400" dirty="0">
                <a:solidFill>
                  <a:schemeClr val="accent4">
                    <a:lumMod val="20000"/>
                    <a:lumOff val="80000"/>
                  </a:schemeClr>
                </a:solidFill>
                <a:latin typeface="+mn-lt"/>
                <a:ea typeface="+mn-ea"/>
                <a:cs typeface="+mn-cs"/>
              </a:rPr>
              <a:t> Andrew; James, </a:t>
            </a:r>
            <a:r>
              <a:rPr lang="es-ES" sz="2400" dirty="0" err="1">
                <a:solidFill>
                  <a:schemeClr val="accent4">
                    <a:lumMod val="20000"/>
                    <a:lumOff val="80000"/>
                  </a:schemeClr>
                </a:solidFill>
                <a:latin typeface="+mn-lt"/>
                <a:ea typeface="+mn-ea"/>
                <a:cs typeface="+mn-cs"/>
              </a:rPr>
              <a:t>the</a:t>
            </a:r>
            <a:r>
              <a:rPr lang="es-ES" sz="2400" dirty="0">
                <a:solidFill>
                  <a:schemeClr val="accent4">
                    <a:lumMod val="20000"/>
                    <a:lumOff val="80000"/>
                  </a:schemeClr>
                </a:solidFill>
                <a:latin typeface="+mn-lt"/>
                <a:ea typeface="+mn-ea"/>
                <a:cs typeface="+mn-cs"/>
              </a:rPr>
              <a:t> son </a:t>
            </a:r>
            <a:r>
              <a:rPr lang="es-ES" sz="2400" dirty="0" err="1">
                <a:solidFill>
                  <a:schemeClr val="accent4">
                    <a:lumMod val="20000"/>
                    <a:lumOff val="80000"/>
                  </a:schemeClr>
                </a:solidFill>
                <a:latin typeface="+mn-lt"/>
                <a:ea typeface="+mn-ea"/>
                <a:cs typeface="+mn-cs"/>
              </a:rPr>
              <a:t>of</a:t>
            </a:r>
            <a:r>
              <a:rPr lang="es-ES" sz="2400" dirty="0">
                <a:solidFill>
                  <a:schemeClr val="accent4">
                    <a:lumMod val="20000"/>
                    <a:lumOff val="80000"/>
                  </a:schemeClr>
                </a:solidFill>
                <a:latin typeface="+mn-lt"/>
                <a:ea typeface="+mn-ea"/>
                <a:cs typeface="+mn-cs"/>
              </a:rPr>
              <a:t> </a:t>
            </a:r>
            <a:r>
              <a:rPr lang="es-ES" sz="2400" dirty="0" err="1">
                <a:solidFill>
                  <a:schemeClr val="accent4">
                    <a:lumMod val="20000"/>
                    <a:lumOff val="80000"/>
                  </a:schemeClr>
                </a:solidFill>
                <a:latin typeface="+mn-lt"/>
                <a:ea typeface="+mn-ea"/>
                <a:cs typeface="+mn-cs"/>
              </a:rPr>
              <a:t>Zebedee</a:t>
            </a:r>
            <a:r>
              <a:rPr lang="es-ES" sz="2400" dirty="0">
                <a:solidFill>
                  <a:schemeClr val="accent4">
                    <a:lumMod val="20000"/>
                    <a:lumOff val="80000"/>
                  </a:schemeClr>
                </a:solidFill>
                <a:latin typeface="+mn-lt"/>
                <a:ea typeface="+mn-ea"/>
                <a:cs typeface="+mn-cs"/>
              </a:rPr>
              <a:t>, and </a:t>
            </a:r>
            <a:r>
              <a:rPr lang="es-ES" sz="2400" dirty="0" err="1">
                <a:solidFill>
                  <a:schemeClr val="accent4">
                    <a:lumMod val="20000"/>
                    <a:lumOff val="80000"/>
                  </a:schemeClr>
                </a:solidFill>
                <a:latin typeface="+mn-lt"/>
                <a:ea typeface="+mn-ea"/>
                <a:cs typeface="+mn-cs"/>
              </a:rPr>
              <a:t>his</a:t>
            </a:r>
            <a:r>
              <a:rPr lang="es-ES" sz="2400" dirty="0">
                <a:solidFill>
                  <a:schemeClr val="accent4">
                    <a:lumMod val="20000"/>
                    <a:lumOff val="80000"/>
                  </a:schemeClr>
                </a:solidFill>
                <a:latin typeface="+mn-lt"/>
                <a:ea typeface="+mn-ea"/>
                <a:cs typeface="+mn-cs"/>
              </a:rPr>
              <a:t> </a:t>
            </a:r>
            <a:r>
              <a:rPr lang="es-ES" sz="2400" dirty="0" err="1">
                <a:solidFill>
                  <a:schemeClr val="accent4">
                    <a:lumMod val="20000"/>
                    <a:lumOff val="80000"/>
                  </a:schemeClr>
                </a:solidFill>
                <a:latin typeface="+mn-lt"/>
                <a:ea typeface="+mn-ea"/>
                <a:cs typeface="+mn-cs"/>
              </a:rPr>
              <a:t>brother</a:t>
            </a:r>
            <a:r>
              <a:rPr lang="es-ES" sz="2400" dirty="0">
                <a:solidFill>
                  <a:schemeClr val="accent4">
                    <a:lumMod val="20000"/>
                    <a:lumOff val="80000"/>
                  </a:schemeClr>
                </a:solidFill>
                <a:latin typeface="+mn-lt"/>
                <a:ea typeface="+mn-ea"/>
                <a:cs typeface="+mn-cs"/>
              </a:rPr>
              <a:t> John; Philip and </a:t>
            </a:r>
            <a:r>
              <a:rPr lang="es-ES" sz="2400" dirty="0" err="1">
                <a:solidFill>
                  <a:schemeClr val="accent4">
                    <a:lumMod val="20000"/>
                    <a:lumOff val="80000"/>
                  </a:schemeClr>
                </a:solidFill>
                <a:latin typeface="+mn-lt"/>
                <a:ea typeface="+mn-ea"/>
                <a:cs typeface="+mn-cs"/>
              </a:rPr>
              <a:t>Bartholomew</a:t>
            </a:r>
            <a:r>
              <a:rPr lang="es-ES" sz="2400" dirty="0">
                <a:solidFill>
                  <a:schemeClr val="accent4">
                    <a:lumMod val="20000"/>
                    <a:lumOff val="80000"/>
                  </a:schemeClr>
                </a:solidFill>
                <a:latin typeface="+mn-lt"/>
                <a:ea typeface="+mn-ea"/>
                <a:cs typeface="+mn-cs"/>
              </a:rPr>
              <a:t>, Thomas and Matthew </a:t>
            </a:r>
            <a:r>
              <a:rPr lang="es-ES" sz="2400" dirty="0" err="1">
                <a:solidFill>
                  <a:schemeClr val="accent4">
                    <a:lumMod val="20000"/>
                    <a:lumOff val="80000"/>
                  </a:schemeClr>
                </a:solidFill>
                <a:latin typeface="+mn-lt"/>
                <a:ea typeface="+mn-ea"/>
                <a:cs typeface="+mn-cs"/>
              </a:rPr>
              <a:t>the</a:t>
            </a:r>
            <a:r>
              <a:rPr lang="es-ES" sz="2400" dirty="0">
                <a:solidFill>
                  <a:schemeClr val="accent4">
                    <a:lumMod val="20000"/>
                    <a:lumOff val="80000"/>
                  </a:schemeClr>
                </a:solidFill>
                <a:latin typeface="+mn-lt"/>
                <a:ea typeface="+mn-ea"/>
                <a:cs typeface="+mn-cs"/>
              </a:rPr>
              <a:t> </a:t>
            </a:r>
            <a:r>
              <a:rPr lang="es-ES" sz="2400" dirty="0" err="1">
                <a:solidFill>
                  <a:schemeClr val="accent4">
                    <a:lumMod val="20000"/>
                    <a:lumOff val="80000"/>
                  </a:schemeClr>
                </a:solidFill>
                <a:latin typeface="+mn-lt"/>
                <a:ea typeface="+mn-ea"/>
                <a:cs typeface="+mn-cs"/>
              </a:rPr>
              <a:t>tax</a:t>
            </a:r>
            <a:r>
              <a:rPr lang="es-ES" sz="2400" dirty="0">
                <a:solidFill>
                  <a:schemeClr val="accent4">
                    <a:lumMod val="20000"/>
                    <a:lumOff val="80000"/>
                  </a:schemeClr>
                </a:solidFill>
                <a:latin typeface="+mn-lt"/>
                <a:ea typeface="+mn-ea"/>
                <a:cs typeface="+mn-cs"/>
              </a:rPr>
              <a:t> </a:t>
            </a:r>
            <a:r>
              <a:rPr lang="es-ES" sz="2400" dirty="0" err="1">
                <a:solidFill>
                  <a:schemeClr val="accent4">
                    <a:lumMod val="20000"/>
                    <a:lumOff val="80000"/>
                  </a:schemeClr>
                </a:solidFill>
                <a:latin typeface="+mn-lt"/>
                <a:ea typeface="+mn-ea"/>
                <a:cs typeface="+mn-cs"/>
              </a:rPr>
              <a:t>collector</a:t>
            </a:r>
            <a:r>
              <a:rPr lang="es-ES" sz="2400" dirty="0">
                <a:solidFill>
                  <a:schemeClr val="accent4">
                    <a:lumMod val="20000"/>
                    <a:lumOff val="80000"/>
                  </a:schemeClr>
                </a:solidFill>
                <a:latin typeface="+mn-lt"/>
                <a:ea typeface="+mn-ea"/>
                <a:cs typeface="+mn-cs"/>
              </a:rPr>
              <a:t>; James, </a:t>
            </a:r>
            <a:r>
              <a:rPr lang="es-ES" sz="2400" dirty="0" err="1">
                <a:solidFill>
                  <a:schemeClr val="accent4">
                    <a:lumMod val="20000"/>
                    <a:lumOff val="80000"/>
                  </a:schemeClr>
                </a:solidFill>
                <a:latin typeface="+mn-lt"/>
                <a:ea typeface="+mn-ea"/>
                <a:cs typeface="+mn-cs"/>
              </a:rPr>
              <a:t>the</a:t>
            </a:r>
            <a:r>
              <a:rPr lang="es-ES" sz="2400" dirty="0">
                <a:solidFill>
                  <a:schemeClr val="accent4">
                    <a:lumMod val="20000"/>
                    <a:lumOff val="80000"/>
                  </a:schemeClr>
                </a:solidFill>
                <a:latin typeface="+mn-lt"/>
                <a:ea typeface="+mn-ea"/>
                <a:cs typeface="+mn-cs"/>
              </a:rPr>
              <a:t> son </a:t>
            </a:r>
            <a:r>
              <a:rPr lang="es-ES" sz="2400" dirty="0" err="1">
                <a:solidFill>
                  <a:schemeClr val="accent4">
                    <a:lumMod val="20000"/>
                    <a:lumOff val="80000"/>
                  </a:schemeClr>
                </a:solidFill>
                <a:latin typeface="+mn-lt"/>
                <a:ea typeface="+mn-ea"/>
                <a:cs typeface="+mn-cs"/>
              </a:rPr>
              <a:t>of</a:t>
            </a:r>
            <a:r>
              <a:rPr lang="es-ES" sz="2400" dirty="0">
                <a:solidFill>
                  <a:schemeClr val="accent4">
                    <a:lumMod val="20000"/>
                    <a:lumOff val="80000"/>
                  </a:schemeClr>
                </a:solidFill>
                <a:latin typeface="+mn-lt"/>
                <a:ea typeface="+mn-ea"/>
                <a:cs typeface="+mn-cs"/>
              </a:rPr>
              <a:t> </a:t>
            </a:r>
            <a:r>
              <a:rPr lang="es-ES" sz="2400" dirty="0" err="1">
                <a:solidFill>
                  <a:schemeClr val="accent4">
                    <a:lumMod val="20000"/>
                    <a:lumOff val="80000"/>
                  </a:schemeClr>
                </a:solidFill>
                <a:latin typeface="+mn-lt"/>
                <a:ea typeface="+mn-ea"/>
                <a:cs typeface="+mn-cs"/>
              </a:rPr>
              <a:t>Alphaeus</a:t>
            </a:r>
            <a:r>
              <a:rPr lang="es-ES" sz="2400" dirty="0">
                <a:solidFill>
                  <a:schemeClr val="accent4">
                    <a:lumMod val="20000"/>
                    <a:lumOff val="80000"/>
                  </a:schemeClr>
                </a:solidFill>
                <a:latin typeface="+mn-lt"/>
                <a:ea typeface="+mn-ea"/>
                <a:cs typeface="+mn-cs"/>
              </a:rPr>
              <a:t>, and </a:t>
            </a:r>
            <a:r>
              <a:rPr lang="es-ES" sz="2400" dirty="0" err="1">
                <a:solidFill>
                  <a:schemeClr val="accent4">
                    <a:lumMod val="20000"/>
                    <a:lumOff val="80000"/>
                  </a:schemeClr>
                </a:solidFill>
                <a:latin typeface="+mn-lt"/>
                <a:ea typeface="+mn-ea"/>
                <a:cs typeface="+mn-cs"/>
              </a:rPr>
              <a:t>Thaddeus</a:t>
            </a:r>
            <a:r>
              <a:rPr lang="es-ES" sz="2400" dirty="0">
                <a:solidFill>
                  <a:schemeClr val="accent4">
                    <a:lumMod val="20000"/>
                    <a:lumOff val="80000"/>
                  </a:schemeClr>
                </a:solidFill>
                <a:latin typeface="+mn-lt"/>
                <a:ea typeface="+mn-ea"/>
                <a:cs typeface="+mn-cs"/>
              </a:rPr>
              <a:t>; </a:t>
            </a:r>
            <a:r>
              <a:rPr lang="es-ES" sz="2400" dirty="0" err="1">
                <a:solidFill>
                  <a:schemeClr val="accent4">
                    <a:lumMod val="20000"/>
                    <a:lumOff val="80000"/>
                  </a:schemeClr>
                </a:solidFill>
                <a:latin typeface="+mn-lt"/>
                <a:ea typeface="+mn-ea"/>
                <a:cs typeface="+mn-cs"/>
              </a:rPr>
              <a:t>Simon</a:t>
            </a:r>
            <a:r>
              <a:rPr lang="es-ES" sz="2400" dirty="0">
                <a:solidFill>
                  <a:schemeClr val="accent4">
                    <a:lumMod val="20000"/>
                    <a:lumOff val="80000"/>
                  </a:schemeClr>
                </a:solidFill>
                <a:latin typeface="+mn-lt"/>
                <a:ea typeface="+mn-ea"/>
                <a:cs typeface="+mn-cs"/>
              </a:rPr>
              <a:t> </a:t>
            </a:r>
            <a:r>
              <a:rPr lang="es-ES" sz="2400" dirty="0" err="1">
                <a:solidFill>
                  <a:schemeClr val="accent4">
                    <a:lumMod val="20000"/>
                    <a:lumOff val="80000"/>
                  </a:schemeClr>
                </a:solidFill>
                <a:latin typeface="+mn-lt"/>
                <a:ea typeface="+mn-ea"/>
                <a:cs typeface="+mn-cs"/>
              </a:rPr>
              <a:t>from</a:t>
            </a:r>
            <a:r>
              <a:rPr lang="es-ES" sz="2400" dirty="0">
                <a:solidFill>
                  <a:schemeClr val="accent4">
                    <a:lumMod val="20000"/>
                    <a:lumOff val="80000"/>
                  </a:schemeClr>
                </a:solidFill>
                <a:latin typeface="+mn-lt"/>
                <a:ea typeface="+mn-ea"/>
                <a:cs typeface="+mn-cs"/>
              </a:rPr>
              <a:t> Cana, and Judas </a:t>
            </a:r>
            <a:r>
              <a:rPr lang="es-ES" sz="2400" dirty="0" err="1">
                <a:solidFill>
                  <a:schemeClr val="accent4">
                    <a:lumMod val="20000"/>
                    <a:lumOff val="80000"/>
                  </a:schemeClr>
                </a:solidFill>
                <a:latin typeface="+mn-lt"/>
                <a:ea typeface="+mn-ea"/>
                <a:cs typeface="+mn-cs"/>
              </a:rPr>
              <a:t>Iscariot</a:t>
            </a:r>
            <a:r>
              <a:rPr lang="es-ES" sz="2400" dirty="0">
                <a:solidFill>
                  <a:schemeClr val="accent4">
                    <a:lumMod val="20000"/>
                    <a:lumOff val="80000"/>
                  </a:schemeClr>
                </a:solidFill>
                <a:latin typeface="+mn-lt"/>
                <a:ea typeface="+mn-ea"/>
                <a:cs typeface="+mn-cs"/>
              </a:rPr>
              <a:t> </a:t>
            </a:r>
            <a:r>
              <a:rPr lang="es-ES" sz="2400" dirty="0" err="1">
                <a:solidFill>
                  <a:schemeClr val="accent4">
                    <a:lumMod val="20000"/>
                    <a:lumOff val="80000"/>
                  </a:schemeClr>
                </a:solidFill>
                <a:latin typeface="+mn-lt"/>
                <a:ea typeface="+mn-ea"/>
                <a:cs typeface="+mn-cs"/>
              </a:rPr>
              <a:t>who</a:t>
            </a:r>
            <a:r>
              <a:rPr lang="es-ES" sz="2400" dirty="0">
                <a:solidFill>
                  <a:schemeClr val="accent4">
                    <a:lumMod val="20000"/>
                    <a:lumOff val="80000"/>
                  </a:schemeClr>
                </a:solidFill>
                <a:latin typeface="+mn-lt"/>
                <a:ea typeface="+mn-ea"/>
                <a:cs typeface="+mn-cs"/>
              </a:rPr>
              <a:t> </a:t>
            </a:r>
            <a:r>
              <a:rPr lang="es-ES" sz="2400" dirty="0" err="1">
                <a:solidFill>
                  <a:schemeClr val="accent4">
                    <a:lumMod val="20000"/>
                    <a:lumOff val="80000"/>
                  </a:schemeClr>
                </a:solidFill>
                <a:latin typeface="+mn-lt"/>
                <a:ea typeface="+mn-ea"/>
                <a:cs typeface="+mn-cs"/>
              </a:rPr>
              <a:t>betrayed</a:t>
            </a:r>
            <a:r>
              <a:rPr lang="es-ES" sz="2400" dirty="0">
                <a:solidFill>
                  <a:schemeClr val="accent4">
                    <a:lumMod val="20000"/>
                    <a:lumOff val="80000"/>
                  </a:schemeClr>
                </a:solidFill>
                <a:latin typeface="+mn-lt"/>
                <a:ea typeface="+mn-ea"/>
                <a:cs typeface="+mn-cs"/>
              </a:rPr>
              <a:t> </a:t>
            </a:r>
            <a:r>
              <a:rPr lang="es-ES" sz="2400" dirty="0" err="1">
                <a:solidFill>
                  <a:schemeClr val="accent4">
                    <a:lumMod val="20000"/>
                    <a:lumOff val="80000"/>
                  </a:schemeClr>
                </a:solidFill>
                <a:latin typeface="+mn-lt"/>
                <a:ea typeface="+mn-ea"/>
                <a:cs typeface="+mn-cs"/>
              </a:rPr>
              <a:t>him</a:t>
            </a:r>
            <a:r>
              <a:rPr lang="es-ES" sz="2400" dirty="0">
                <a:solidFill>
                  <a:schemeClr val="accent4">
                    <a:lumMod val="20000"/>
                    <a:lumOff val="80000"/>
                  </a:schemeClr>
                </a:solidFill>
                <a:latin typeface="+mn-lt"/>
                <a:ea typeface="+mn-ea"/>
                <a:cs typeface="+mn-cs"/>
              </a:rPr>
              <a:t>. </a:t>
            </a:r>
            <a:endParaRPr lang="en-US" sz="2400" dirty="0">
              <a:solidFill>
                <a:schemeClr val="accent4">
                  <a:lumMod val="20000"/>
                  <a:lumOff val="80000"/>
                </a:schemeClr>
              </a:solidFill>
              <a:latin typeface="+mn-lt"/>
              <a:ea typeface="+mn-ea"/>
              <a:cs typeface="+mn-cs"/>
            </a:endParaRPr>
          </a:p>
        </p:txBody>
      </p:sp>
      <p:pic>
        <p:nvPicPr>
          <p:cNvPr id="1028" name="Picture 4" descr="Miscellany of Randomness: Character sheet">
            <a:extLst>
              <a:ext uri="{FF2B5EF4-FFF2-40B4-BE49-F238E27FC236}">
                <a16:creationId xmlns:a16="http://schemas.microsoft.com/office/drawing/2014/main" id="{681FFF7E-CC05-A833-45B7-8971248BE0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8887" y="1544719"/>
            <a:ext cx="6786563" cy="51156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78015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a:extLst>
              <a:ext uri="{FF2B5EF4-FFF2-40B4-BE49-F238E27FC236}">
                <a16:creationId xmlns:a16="http://schemas.microsoft.com/office/drawing/2014/main" id="{15378EA6-7FB2-59A7-00A0-73CD4C449085}"/>
              </a:ext>
            </a:extLst>
          </p:cNvPr>
          <p:cNvPicPr>
            <a:picLocks noChangeAspect="1"/>
          </p:cNvPicPr>
          <p:nvPr/>
        </p:nvPicPr>
        <p:blipFill>
          <a:blip r:embed="rId2"/>
          <a:stretch>
            <a:fillRect/>
          </a:stretch>
        </p:blipFill>
        <p:spPr>
          <a:xfrm>
            <a:off x="10221248" y="197793"/>
            <a:ext cx="1689397" cy="1689397"/>
          </a:xfrm>
          <a:prstGeom prst="ellipse">
            <a:avLst/>
          </a:prstGeom>
          <a:ln>
            <a:noFill/>
          </a:ln>
          <a:effectLst>
            <a:softEdge rad="112500"/>
          </a:effectLst>
        </p:spPr>
      </p:pic>
      <p:sp>
        <p:nvSpPr>
          <p:cNvPr id="9" name="Rectángulo 8"/>
          <p:cNvSpPr/>
          <p:nvPr/>
        </p:nvSpPr>
        <p:spPr>
          <a:xfrm>
            <a:off x="520503" y="403169"/>
            <a:ext cx="9700745" cy="1938992"/>
          </a:xfrm>
          <a:prstGeom prst="rect">
            <a:avLst/>
          </a:prstGeom>
        </p:spPr>
        <p:txBody>
          <a:bodyPr wrap="square">
            <a:spAutoFit/>
          </a:bodyPr>
          <a:lstStyle/>
          <a:p>
            <a:pPr algn="just"/>
            <a:r>
              <a:rPr lang="es-ES" sz="2400" dirty="0" err="1">
                <a:solidFill>
                  <a:schemeClr val="accent4">
                    <a:lumMod val="20000"/>
                    <a:lumOff val="80000"/>
                  </a:schemeClr>
                </a:solidFill>
              </a:rPr>
              <a:t>Jesus</a:t>
            </a:r>
            <a:r>
              <a:rPr lang="es-ES" sz="2400" dirty="0">
                <a:solidFill>
                  <a:schemeClr val="accent4">
                    <a:lumMod val="20000"/>
                    <a:lumOff val="80000"/>
                  </a:schemeClr>
                </a:solidFill>
              </a:rPr>
              <a:t> </a:t>
            </a:r>
            <a:r>
              <a:rPr lang="es-ES" sz="2400" dirty="0" err="1">
                <a:solidFill>
                  <a:schemeClr val="accent4">
                    <a:lumMod val="20000"/>
                    <a:lumOff val="80000"/>
                  </a:schemeClr>
                </a:solidFill>
              </a:rPr>
              <a:t>sent</a:t>
            </a:r>
            <a:r>
              <a:rPr lang="es-ES" sz="2400" dirty="0">
                <a:solidFill>
                  <a:schemeClr val="accent4">
                    <a:lumMod val="20000"/>
                    <a:lumOff val="80000"/>
                  </a:schemeClr>
                </a:solidFill>
              </a:rPr>
              <a:t> </a:t>
            </a:r>
            <a:r>
              <a:rPr lang="es-ES" sz="2400" dirty="0" err="1">
                <a:solidFill>
                  <a:schemeClr val="accent4">
                    <a:lumMod val="20000"/>
                    <a:lumOff val="80000"/>
                  </a:schemeClr>
                </a:solidFill>
              </a:rPr>
              <a:t>out</a:t>
            </a:r>
            <a:r>
              <a:rPr lang="es-ES" sz="2400" dirty="0">
                <a:solidFill>
                  <a:schemeClr val="accent4">
                    <a:lumMod val="20000"/>
                    <a:lumOff val="80000"/>
                  </a:schemeClr>
                </a:solidFill>
              </a:rPr>
              <a:t> </a:t>
            </a:r>
            <a:r>
              <a:rPr lang="es-ES" sz="2400" dirty="0" err="1">
                <a:solidFill>
                  <a:schemeClr val="accent4">
                    <a:lumMod val="20000"/>
                    <a:lumOff val="80000"/>
                  </a:schemeClr>
                </a:solidFill>
              </a:rPr>
              <a:t>these</a:t>
            </a:r>
            <a:r>
              <a:rPr lang="es-ES" sz="2400" dirty="0">
                <a:solidFill>
                  <a:schemeClr val="accent4">
                    <a:lumMod val="20000"/>
                    <a:lumOff val="80000"/>
                  </a:schemeClr>
                </a:solidFill>
              </a:rPr>
              <a:t> </a:t>
            </a:r>
            <a:r>
              <a:rPr lang="es-ES" sz="2400" dirty="0" err="1">
                <a:solidFill>
                  <a:schemeClr val="accent4">
                    <a:lumMod val="20000"/>
                    <a:lumOff val="80000"/>
                  </a:schemeClr>
                </a:solidFill>
              </a:rPr>
              <a:t>twelve</a:t>
            </a:r>
            <a:r>
              <a:rPr lang="es-ES" sz="2400" dirty="0">
                <a:solidFill>
                  <a:schemeClr val="accent4">
                    <a:lumMod val="20000"/>
                    <a:lumOff val="80000"/>
                  </a:schemeClr>
                </a:solidFill>
              </a:rPr>
              <a:t> after </a:t>
            </a:r>
            <a:r>
              <a:rPr lang="es-ES" sz="2400" dirty="0" err="1">
                <a:solidFill>
                  <a:schemeClr val="accent4">
                    <a:lumMod val="20000"/>
                    <a:lumOff val="80000"/>
                  </a:schemeClr>
                </a:solidFill>
              </a:rPr>
              <a:t>instructing</a:t>
            </a:r>
            <a:r>
              <a:rPr lang="es-ES" sz="2400" dirty="0">
                <a:solidFill>
                  <a:schemeClr val="accent4">
                    <a:lumMod val="20000"/>
                    <a:lumOff val="80000"/>
                  </a:schemeClr>
                </a:solidFill>
              </a:rPr>
              <a:t> </a:t>
            </a:r>
            <a:r>
              <a:rPr lang="es-ES" sz="2400" dirty="0" err="1">
                <a:solidFill>
                  <a:schemeClr val="accent4">
                    <a:lumMod val="20000"/>
                    <a:lumOff val="80000"/>
                  </a:schemeClr>
                </a:solidFill>
              </a:rPr>
              <a:t>them</a:t>
            </a:r>
            <a:r>
              <a:rPr lang="es-ES" sz="2400" dirty="0">
                <a:solidFill>
                  <a:schemeClr val="accent4">
                    <a:lumMod val="20000"/>
                    <a:lumOff val="80000"/>
                  </a:schemeClr>
                </a:solidFill>
              </a:rPr>
              <a:t> </a:t>
            </a:r>
            <a:r>
              <a:rPr lang="es-ES" sz="2400" dirty="0" err="1">
                <a:solidFill>
                  <a:schemeClr val="accent4">
                    <a:lumMod val="20000"/>
                    <a:lumOff val="80000"/>
                  </a:schemeClr>
                </a:solidFill>
              </a:rPr>
              <a:t>thus</a:t>
            </a:r>
            <a:r>
              <a:rPr lang="es-ES" sz="2400" dirty="0">
                <a:solidFill>
                  <a:schemeClr val="accent4">
                    <a:lumMod val="20000"/>
                    <a:lumOff val="80000"/>
                  </a:schemeClr>
                </a:solidFill>
              </a:rPr>
              <a:t>, “Do </a:t>
            </a:r>
            <a:r>
              <a:rPr lang="es-ES" sz="2400" dirty="0" err="1">
                <a:solidFill>
                  <a:schemeClr val="accent4">
                    <a:lumMod val="20000"/>
                    <a:lumOff val="80000"/>
                  </a:schemeClr>
                </a:solidFill>
              </a:rPr>
              <a:t>not</a:t>
            </a:r>
            <a:r>
              <a:rPr lang="es-ES" sz="2400" dirty="0">
                <a:solidFill>
                  <a:schemeClr val="accent4">
                    <a:lumMod val="20000"/>
                    <a:lumOff val="80000"/>
                  </a:schemeClr>
                </a:solidFill>
              </a:rPr>
              <a:t> </a:t>
            </a:r>
            <a:r>
              <a:rPr lang="es-ES" sz="2400" dirty="0" err="1">
                <a:solidFill>
                  <a:schemeClr val="accent4">
                    <a:lumMod val="20000"/>
                    <a:lumOff val="80000"/>
                  </a:schemeClr>
                </a:solidFill>
              </a:rPr>
              <a:t>go</a:t>
            </a:r>
            <a:r>
              <a:rPr lang="es-ES" sz="2400" dirty="0">
                <a:solidFill>
                  <a:schemeClr val="accent4">
                    <a:lumMod val="20000"/>
                    <a:lumOff val="80000"/>
                  </a:schemeClr>
                </a:solidFill>
              </a:rPr>
              <a:t> </a:t>
            </a:r>
            <a:r>
              <a:rPr lang="es-ES" sz="2400" dirty="0" err="1">
                <a:solidFill>
                  <a:schemeClr val="accent4">
                    <a:lumMod val="20000"/>
                    <a:lumOff val="80000"/>
                  </a:schemeClr>
                </a:solidFill>
              </a:rPr>
              <a:t>into</a:t>
            </a:r>
            <a:r>
              <a:rPr lang="es-ES" sz="2400" dirty="0">
                <a:solidFill>
                  <a:schemeClr val="accent4">
                    <a:lumMod val="20000"/>
                    <a:lumOff val="80000"/>
                  </a:schemeClr>
                </a:solidFill>
              </a:rPr>
              <a:t> pagan </a:t>
            </a:r>
            <a:r>
              <a:rPr lang="es-ES" sz="2400" dirty="0" err="1">
                <a:solidFill>
                  <a:schemeClr val="accent4">
                    <a:lumMod val="20000"/>
                    <a:lumOff val="80000"/>
                  </a:schemeClr>
                </a:solidFill>
              </a:rPr>
              <a:t>territory</a:t>
            </a:r>
            <a:r>
              <a:rPr lang="es-ES" sz="2400" dirty="0">
                <a:solidFill>
                  <a:schemeClr val="accent4">
                    <a:lumMod val="20000"/>
                    <a:lumOff val="80000"/>
                  </a:schemeClr>
                </a:solidFill>
              </a:rPr>
              <a:t> </a:t>
            </a:r>
            <a:r>
              <a:rPr lang="es-ES" sz="2400" dirty="0" err="1">
                <a:solidFill>
                  <a:schemeClr val="accent4">
                    <a:lumMod val="20000"/>
                    <a:lumOff val="80000"/>
                  </a:schemeClr>
                </a:solidFill>
              </a:rPr>
              <a:t>or</a:t>
            </a:r>
            <a:r>
              <a:rPr lang="es-ES" sz="2400" dirty="0">
                <a:solidFill>
                  <a:schemeClr val="accent4">
                    <a:lumMod val="20000"/>
                    <a:lumOff val="80000"/>
                  </a:schemeClr>
                </a:solidFill>
              </a:rPr>
              <a:t> </a:t>
            </a:r>
            <a:r>
              <a:rPr lang="es-ES" sz="2400" dirty="0" err="1">
                <a:solidFill>
                  <a:schemeClr val="accent4">
                    <a:lumMod val="20000"/>
                    <a:lumOff val="80000"/>
                  </a:schemeClr>
                </a:solidFill>
              </a:rPr>
              <a:t>enter</a:t>
            </a:r>
            <a:r>
              <a:rPr lang="es-ES" sz="2400" dirty="0">
                <a:solidFill>
                  <a:schemeClr val="accent4">
                    <a:lumMod val="20000"/>
                    <a:lumOff val="80000"/>
                  </a:schemeClr>
                </a:solidFill>
              </a:rPr>
              <a:t> a </a:t>
            </a:r>
            <a:r>
              <a:rPr lang="es-ES" sz="2400" dirty="0" err="1">
                <a:solidFill>
                  <a:schemeClr val="accent4">
                    <a:lumMod val="20000"/>
                    <a:lumOff val="80000"/>
                  </a:schemeClr>
                </a:solidFill>
              </a:rPr>
              <a:t>Samaritan</a:t>
            </a:r>
            <a:r>
              <a:rPr lang="es-ES" sz="2400" dirty="0">
                <a:solidFill>
                  <a:schemeClr val="accent4">
                    <a:lumMod val="20000"/>
                    <a:lumOff val="80000"/>
                  </a:schemeClr>
                </a:solidFill>
              </a:rPr>
              <a:t> </a:t>
            </a:r>
            <a:r>
              <a:rPr lang="es-ES" sz="2400" dirty="0" err="1">
                <a:solidFill>
                  <a:schemeClr val="accent4">
                    <a:lumMod val="20000"/>
                    <a:lumOff val="80000"/>
                  </a:schemeClr>
                </a:solidFill>
              </a:rPr>
              <a:t>town</a:t>
            </a:r>
            <a:r>
              <a:rPr lang="es-ES" sz="2400" dirty="0">
                <a:solidFill>
                  <a:schemeClr val="accent4">
                    <a:lumMod val="20000"/>
                    <a:lumOff val="80000"/>
                  </a:schemeClr>
                </a:solidFill>
              </a:rPr>
              <a:t>. </a:t>
            </a:r>
            <a:r>
              <a:rPr lang="es-ES" sz="2400" dirty="0" err="1">
                <a:solidFill>
                  <a:schemeClr val="accent4">
                    <a:lumMod val="20000"/>
                    <a:lumOff val="80000"/>
                  </a:schemeClr>
                </a:solidFill>
              </a:rPr>
              <a:t>Go</a:t>
            </a:r>
            <a:r>
              <a:rPr lang="es-ES" sz="2400" dirty="0">
                <a:solidFill>
                  <a:schemeClr val="accent4">
                    <a:lumMod val="20000"/>
                    <a:lumOff val="80000"/>
                  </a:schemeClr>
                </a:solidFill>
              </a:rPr>
              <a:t> </a:t>
            </a:r>
            <a:r>
              <a:rPr lang="es-ES" sz="2400" dirty="0" err="1">
                <a:solidFill>
                  <a:schemeClr val="accent4">
                    <a:lumMod val="20000"/>
                    <a:lumOff val="80000"/>
                  </a:schemeClr>
                </a:solidFill>
              </a:rPr>
              <a:t>rather</a:t>
            </a:r>
            <a:r>
              <a:rPr lang="es-ES" sz="2400" dirty="0">
                <a:solidFill>
                  <a:schemeClr val="accent4">
                    <a:lumMod val="20000"/>
                    <a:lumOff val="80000"/>
                  </a:schemeClr>
                </a:solidFill>
              </a:rPr>
              <a:t> </a:t>
            </a:r>
            <a:r>
              <a:rPr lang="es-ES" sz="2400" dirty="0" err="1">
                <a:solidFill>
                  <a:schemeClr val="accent4">
                    <a:lumMod val="20000"/>
                    <a:lumOff val="80000"/>
                  </a:schemeClr>
                </a:solidFill>
              </a:rPr>
              <a:t>to</a:t>
            </a:r>
            <a:r>
              <a:rPr lang="es-ES" sz="2400" dirty="0">
                <a:solidFill>
                  <a:schemeClr val="accent4">
                    <a:lumMod val="20000"/>
                    <a:lumOff val="80000"/>
                  </a:schemeClr>
                </a:solidFill>
              </a:rPr>
              <a:t> </a:t>
            </a:r>
            <a:r>
              <a:rPr lang="es-ES" sz="2400" dirty="0" err="1">
                <a:solidFill>
                  <a:schemeClr val="accent4">
                    <a:lumMod val="20000"/>
                    <a:lumOff val="80000"/>
                  </a:schemeClr>
                </a:solidFill>
              </a:rPr>
              <a:t>the</a:t>
            </a:r>
            <a:r>
              <a:rPr lang="es-ES" sz="2400" dirty="0">
                <a:solidFill>
                  <a:schemeClr val="accent4">
                    <a:lumMod val="20000"/>
                    <a:lumOff val="80000"/>
                  </a:schemeClr>
                </a:solidFill>
              </a:rPr>
              <a:t> </a:t>
            </a:r>
            <a:r>
              <a:rPr lang="es-ES" sz="2400" dirty="0" err="1">
                <a:solidFill>
                  <a:schemeClr val="accent4">
                    <a:lumMod val="20000"/>
                    <a:lumOff val="80000"/>
                  </a:schemeClr>
                </a:solidFill>
              </a:rPr>
              <a:t>lost</a:t>
            </a:r>
            <a:r>
              <a:rPr lang="es-ES" sz="2400" dirty="0">
                <a:solidFill>
                  <a:schemeClr val="accent4">
                    <a:lumMod val="20000"/>
                    <a:lumOff val="80000"/>
                  </a:schemeClr>
                </a:solidFill>
              </a:rPr>
              <a:t> </a:t>
            </a:r>
            <a:r>
              <a:rPr lang="es-ES" sz="2400" dirty="0" err="1">
                <a:solidFill>
                  <a:schemeClr val="accent4">
                    <a:lumMod val="20000"/>
                    <a:lumOff val="80000"/>
                  </a:schemeClr>
                </a:solidFill>
              </a:rPr>
              <a:t>sheep</a:t>
            </a:r>
            <a:r>
              <a:rPr lang="es-ES" sz="2400" dirty="0">
                <a:solidFill>
                  <a:schemeClr val="accent4">
                    <a:lumMod val="20000"/>
                    <a:lumOff val="80000"/>
                  </a:schemeClr>
                </a:solidFill>
              </a:rPr>
              <a:t> </a:t>
            </a:r>
            <a:r>
              <a:rPr lang="es-ES" sz="2400" dirty="0" err="1">
                <a:solidFill>
                  <a:schemeClr val="accent4">
                    <a:lumMod val="20000"/>
                    <a:lumOff val="80000"/>
                  </a:schemeClr>
                </a:solidFill>
              </a:rPr>
              <a:t>of</a:t>
            </a:r>
            <a:r>
              <a:rPr lang="es-ES" sz="2400" dirty="0">
                <a:solidFill>
                  <a:schemeClr val="accent4">
                    <a:lumMod val="20000"/>
                    <a:lumOff val="80000"/>
                  </a:schemeClr>
                </a:solidFill>
              </a:rPr>
              <a:t> </a:t>
            </a:r>
            <a:r>
              <a:rPr lang="es-ES" sz="2400" dirty="0" err="1">
                <a:solidFill>
                  <a:schemeClr val="accent4">
                    <a:lumMod val="20000"/>
                    <a:lumOff val="80000"/>
                  </a:schemeClr>
                </a:solidFill>
              </a:rPr>
              <a:t>the</a:t>
            </a:r>
            <a:r>
              <a:rPr lang="es-ES" sz="2400" dirty="0">
                <a:solidFill>
                  <a:schemeClr val="accent4">
                    <a:lumMod val="20000"/>
                    <a:lumOff val="80000"/>
                  </a:schemeClr>
                </a:solidFill>
              </a:rPr>
              <a:t> </a:t>
            </a:r>
            <a:r>
              <a:rPr lang="es-ES" sz="2400" dirty="0" err="1">
                <a:solidFill>
                  <a:schemeClr val="accent4">
                    <a:lumMod val="20000"/>
                    <a:lumOff val="80000"/>
                  </a:schemeClr>
                </a:solidFill>
              </a:rPr>
              <a:t>house</a:t>
            </a:r>
            <a:r>
              <a:rPr lang="es-ES" sz="2400" dirty="0">
                <a:solidFill>
                  <a:schemeClr val="accent4">
                    <a:lumMod val="20000"/>
                    <a:lumOff val="80000"/>
                  </a:schemeClr>
                </a:solidFill>
              </a:rPr>
              <a:t> </a:t>
            </a:r>
            <a:r>
              <a:rPr lang="es-ES" sz="2400" dirty="0" err="1">
                <a:solidFill>
                  <a:schemeClr val="accent4">
                    <a:lumMod val="20000"/>
                    <a:lumOff val="80000"/>
                  </a:schemeClr>
                </a:solidFill>
              </a:rPr>
              <a:t>of</a:t>
            </a:r>
            <a:r>
              <a:rPr lang="es-ES" sz="2400" dirty="0">
                <a:solidFill>
                  <a:schemeClr val="accent4">
                    <a:lumMod val="20000"/>
                    <a:lumOff val="80000"/>
                  </a:schemeClr>
                </a:solidFill>
              </a:rPr>
              <a:t> Israel. As </a:t>
            </a:r>
            <a:r>
              <a:rPr lang="es-ES" sz="2400" dirty="0" err="1">
                <a:solidFill>
                  <a:schemeClr val="accent4">
                    <a:lumMod val="20000"/>
                    <a:lumOff val="80000"/>
                  </a:schemeClr>
                </a:solidFill>
              </a:rPr>
              <a:t>you</a:t>
            </a:r>
            <a:r>
              <a:rPr lang="es-ES" sz="2400" dirty="0">
                <a:solidFill>
                  <a:schemeClr val="accent4">
                    <a:lumMod val="20000"/>
                    <a:lumOff val="80000"/>
                  </a:schemeClr>
                </a:solidFill>
              </a:rPr>
              <a:t> </a:t>
            </a:r>
            <a:r>
              <a:rPr lang="es-ES" sz="2400" dirty="0" err="1">
                <a:solidFill>
                  <a:schemeClr val="accent4">
                    <a:lumMod val="20000"/>
                    <a:lumOff val="80000"/>
                  </a:schemeClr>
                </a:solidFill>
              </a:rPr>
              <a:t>go</a:t>
            </a:r>
            <a:r>
              <a:rPr lang="es-ES" sz="2400" dirty="0">
                <a:solidFill>
                  <a:schemeClr val="accent4">
                    <a:lumMod val="20000"/>
                    <a:lumOff val="80000"/>
                  </a:schemeClr>
                </a:solidFill>
              </a:rPr>
              <a:t>, </a:t>
            </a:r>
            <a:r>
              <a:rPr lang="es-ES" sz="2400" dirty="0" err="1">
                <a:solidFill>
                  <a:schemeClr val="accent4">
                    <a:lumMod val="20000"/>
                    <a:lumOff val="80000"/>
                  </a:schemeClr>
                </a:solidFill>
              </a:rPr>
              <a:t>make</a:t>
            </a:r>
            <a:r>
              <a:rPr lang="es-ES" sz="2400" dirty="0">
                <a:solidFill>
                  <a:schemeClr val="accent4">
                    <a:lumMod val="20000"/>
                    <a:lumOff val="80000"/>
                  </a:schemeClr>
                </a:solidFill>
              </a:rPr>
              <a:t> </a:t>
            </a:r>
            <a:r>
              <a:rPr lang="es-ES" sz="2400" dirty="0" err="1">
                <a:solidFill>
                  <a:schemeClr val="accent4">
                    <a:lumMod val="20000"/>
                    <a:lumOff val="80000"/>
                  </a:schemeClr>
                </a:solidFill>
              </a:rPr>
              <a:t>this</a:t>
            </a:r>
            <a:r>
              <a:rPr lang="es-ES" sz="2400" dirty="0">
                <a:solidFill>
                  <a:schemeClr val="accent4">
                    <a:lumMod val="20000"/>
                    <a:lumOff val="80000"/>
                  </a:schemeClr>
                </a:solidFill>
              </a:rPr>
              <a:t> </a:t>
            </a:r>
            <a:r>
              <a:rPr lang="es-ES" sz="2400" dirty="0" err="1">
                <a:solidFill>
                  <a:schemeClr val="accent4">
                    <a:lumMod val="20000"/>
                    <a:lumOff val="80000"/>
                  </a:schemeClr>
                </a:solidFill>
              </a:rPr>
              <a:t>proclamation</a:t>
            </a:r>
            <a:r>
              <a:rPr lang="es-ES" sz="2400" dirty="0">
                <a:solidFill>
                  <a:schemeClr val="accent4">
                    <a:lumMod val="20000"/>
                    <a:lumOff val="80000"/>
                  </a:schemeClr>
                </a:solidFill>
              </a:rPr>
              <a:t>: ‘</a:t>
            </a:r>
            <a:r>
              <a:rPr lang="es-ES" sz="2400" dirty="0" err="1">
                <a:solidFill>
                  <a:schemeClr val="accent4">
                    <a:lumMod val="20000"/>
                    <a:lumOff val="80000"/>
                  </a:schemeClr>
                </a:solidFill>
              </a:rPr>
              <a:t>The</a:t>
            </a:r>
            <a:r>
              <a:rPr lang="es-ES" sz="2400" dirty="0">
                <a:solidFill>
                  <a:schemeClr val="accent4">
                    <a:lumMod val="20000"/>
                    <a:lumOff val="80000"/>
                  </a:schemeClr>
                </a:solidFill>
              </a:rPr>
              <a:t> </a:t>
            </a:r>
            <a:r>
              <a:rPr lang="es-ES" sz="2400" dirty="0" err="1">
                <a:solidFill>
                  <a:schemeClr val="accent4">
                    <a:lumMod val="20000"/>
                    <a:lumOff val="80000"/>
                  </a:schemeClr>
                </a:solidFill>
              </a:rPr>
              <a:t>kingdom</a:t>
            </a:r>
            <a:r>
              <a:rPr lang="es-ES" sz="2400" dirty="0">
                <a:solidFill>
                  <a:schemeClr val="accent4">
                    <a:lumMod val="20000"/>
                    <a:lumOff val="80000"/>
                  </a:schemeClr>
                </a:solidFill>
              </a:rPr>
              <a:t> </a:t>
            </a:r>
            <a:r>
              <a:rPr lang="es-ES" sz="2400" dirty="0" err="1">
                <a:solidFill>
                  <a:schemeClr val="accent4">
                    <a:lumMod val="20000"/>
                    <a:lumOff val="80000"/>
                  </a:schemeClr>
                </a:solidFill>
              </a:rPr>
              <a:t>of</a:t>
            </a:r>
            <a:r>
              <a:rPr lang="es-ES" sz="2400" dirty="0">
                <a:solidFill>
                  <a:schemeClr val="accent4">
                    <a:lumMod val="20000"/>
                    <a:lumOff val="80000"/>
                  </a:schemeClr>
                </a:solidFill>
              </a:rPr>
              <a:t> </a:t>
            </a:r>
            <a:r>
              <a:rPr lang="es-ES" sz="2400" dirty="0" err="1">
                <a:solidFill>
                  <a:schemeClr val="accent4">
                    <a:lumMod val="20000"/>
                    <a:lumOff val="80000"/>
                  </a:schemeClr>
                </a:solidFill>
              </a:rPr>
              <a:t>heaven</a:t>
            </a:r>
            <a:r>
              <a:rPr lang="es-ES" sz="2400" dirty="0">
                <a:solidFill>
                  <a:schemeClr val="accent4">
                    <a:lumMod val="20000"/>
                    <a:lumOff val="80000"/>
                  </a:schemeClr>
                </a:solidFill>
              </a:rPr>
              <a:t> </a:t>
            </a:r>
            <a:r>
              <a:rPr lang="es-ES" sz="2400" dirty="0" err="1">
                <a:solidFill>
                  <a:schemeClr val="accent4">
                    <a:lumMod val="20000"/>
                    <a:lumOff val="80000"/>
                  </a:schemeClr>
                </a:solidFill>
              </a:rPr>
              <a:t>is</a:t>
            </a:r>
            <a:r>
              <a:rPr lang="es-ES" sz="2400" dirty="0">
                <a:solidFill>
                  <a:schemeClr val="accent4">
                    <a:lumMod val="20000"/>
                    <a:lumOff val="80000"/>
                  </a:schemeClr>
                </a:solidFill>
              </a:rPr>
              <a:t> at </a:t>
            </a:r>
            <a:r>
              <a:rPr lang="es-ES" sz="2400" dirty="0" err="1">
                <a:solidFill>
                  <a:schemeClr val="accent4">
                    <a:lumMod val="20000"/>
                    <a:lumOff val="80000"/>
                  </a:schemeClr>
                </a:solidFill>
              </a:rPr>
              <a:t>hand</a:t>
            </a:r>
            <a:r>
              <a:rPr lang="es-ES" sz="2400" dirty="0">
                <a:solidFill>
                  <a:schemeClr val="accent4">
                    <a:lumMod val="20000"/>
                    <a:lumOff val="80000"/>
                  </a:schemeClr>
                </a:solidFill>
              </a:rPr>
              <a:t>.’ Cure </a:t>
            </a:r>
            <a:r>
              <a:rPr lang="es-ES" sz="2400" dirty="0" err="1">
                <a:solidFill>
                  <a:schemeClr val="accent4">
                    <a:lumMod val="20000"/>
                    <a:lumOff val="80000"/>
                  </a:schemeClr>
                </a:solidFill>
              </a:rPr>
              <a:t>the</a:t>
            </a:r>
            <a:r>
              <a:rPr lang="es-ES" sz="2400" dirty="0">
                <a:solidFill>
                  <a:schemeClr val="accent4">
                    <a:lumMod val="20000"/>
                    <a:lumOff val="80000"/>
                  </a:schemeClr>
                </a:solidFill>
              </a:rPr>
              <a:t> </a:t>
            </a:r>
            <a:r>
              <a:rPr lang="es-ES" sz="2400" dirty="0" err="1">
                <a:solidFill>
                  <a:schemeClr val="accent4">
                    <a:lumMod val="20000"/>
                    <a:lumOff val="80000"/>
                  </a:schemeClr>
                </a:solidFill>
              </a:rPr>
              <a:t>sick</a:t>
            </a:r>
            <a:r>
              <a:rPr lang="es-ES" sz="2400" dirty="0">
                <a:solidFill>
                  <a:schemeClr val="accent4">
                    <a:lumMod val="20000"/>
                    <a:lumOff val="80000"/>
                  </a:schemeClr>
                </a:solidFill>
              </a:rPr>
              <a:t>, </a:t>
            </a:r>
            <a:r>
              <a:rPr lang="es-ES" sz="2400" dirty="0" err="1">
                <a:solidFill>
                  <a:schemeClr val="accent4">
                    <a:lumMod val="20000"/>
                    <a:lumOff val="80000"/>
                  </a:schemeClr>
                </a:solidFill>
              </a:rPr>
              <a:t>raise</a:t>
            </a:r>
            <a:r>
              <a:rPr lang="es-ES" sz="2400" dirty="0">
                <a:solidFill>
                  <a:schemeClr val="accent4">
                    <a:lumMod val="20000"/>
                    <a:lumOff val="80000"/>
                  </a:schemeClr>
                </a:solidFill>
              </a:rPr>
              <a:t> </a:t>
            </a:r>
            <a:r>
              <a:rPr lang="es-ES" sz="2400" dirty="0" err="1">
                <a:solidFill>
                  <a:schemeClr val="accent4">
                    <a:lumMod val="20000"/>
                    <a:lumOff val="80000"/>
                  </a:schemeClr>
                </a:solidFill>
              </a:rPr>
              <a:t>the</a:t>
            </a:r>
            <a:r>
              <a:rPr lang="es-ES" sz="2400" dirty="0">
                <a:solidFill>
                  <a:schemeClr val="accent4">
                    <a:lumMod val="20000"/>
                    <a:lumOff val="80000"/>
                  </a:schemeClr>
                </a:solidFill>
              </a:rPr>
              <a:t> </a:t>
            </a:r>
            <a:r>
              <a:rPr lang="en-US" sz="2400" dirty="0">
                <a:solidFill>
                  <a:schemeClr val="accent4">
                    <a:lumMod val="20000"/>
                    <a:lumOff val="80000"/>
                  </a:schemeClr>
                </a:solidFill>
              </a:rPr>
              <a:t>dead, cleanse lepers, drive out demons. Without cost you have received; without cost you are to give.”</a:t>
            </a:r>
          </a:p>
        </p:txBody>
      </p:sp>
      <p:pic>
        <p:nvPicPr>
          <p:cNvPr id="3" name="Picture 2" descr="EN EL NOMBRE DE JESUS: DONES DE SANIDADES">
            <a:extLst>
              <a:ext uri="{FF2B5EF4-FFF2-40B4-BE49-F238E27FC236}">
                <a16:creationId xmlns:a16="http://schemas.microsoft.com/office/drawing/2014/main" id="{6996BF91-F20F-B7E3-A73E-8125B92CF0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0639" y="3100594"/>
            <a:ext cx="5997923" cy="324478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Editorial La Paz">
            <a:extLst>
              <a:ext uri="{FF2B5EF4-FFF2-40B4-BE49-F238E27FC236}">
                <a16:creationId xmlns:a16="http://schemas.microsoft.com/office/drawing/2014/main" id="{118264CE-0A41-C434-3FA7-88AB52A5471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79574" y="3100594"/>
            <a:ext cx="2841674" cy="3190183"/>
          </a:xfrm>
          <a:prstGeom prst="rect">
            <a:avLst/>
          </a:prstGeom>
          <a:noFill/>
          <a:extLst>
            <a:ext uri="{909E8E84-426E-40DD-AFC4-6F175D3DCCD1}">
              <a14:hiddenFill xmlns:a14="http://schemas.microsoft.com/office/drawing/2010/main">
                <a:solidFill>
                  <a:srgbClr val="FFFFFF"/>
                </a:solidFill>
              </a14:hiddenFill>
            </a:ext>
          </a:extLst>
        </p:spPr>
      </p:pic>
      <p:sp>
        <p:nvSpPr>
          <p:cNvPr id="5" name="Rectángulo 6">
            <a:extLst>
              <a:ext uri="{FF2B5EF4-FFF2-40B4-BE49-F238E27FC236}">
                <a16:creationId xmlns:a16="http://schemas.microsoft.com/office/drawing/2014/main" id="{5F71CBE2-24CE-A772-2872-4E79EB4EDFFE}"/>
              </a:ext>
            </a:extLst>
          </p:cNvPr>
          <p:cNvSpPr/>
          <p:nvPr/>
        </p:nvSpPr>
        <p:spPr>
          <a:xfrm>
            <a:off x="8145888" y="2638929"/>
            <a:ext cx="3097899" cy="461665"/>
          </a:xfrm>
          <a:prstGeom prst="rect">
            <a:avLst/>
          </a:prstGeom>
        </p:spPr>
        <p:txBody>
          <a:bodyPr wrap="none">
            <a:spAutoFit/>
          </a:bodyPr>
          <a:lstStyle/>
          <a:p>
            <a:r>
              <a:rPr lang="es-ES" sz="2400" dirty="0" err="1"/>
              <a:t>The</a:t>
            </a:r>
            <a:r>
              <a:rPr lang="es-ES" sz="2400" dirty="0"/>
              <a:t> </a:t>
            </a:r>
            <a:r>
              <a:rPr lang="es-ES" sz="2400" dirty="0" err="1"/>
              <a:t>Gospel</a:t>
            </a:r>
            <a:r>
              <a:rPr lang="es-ES" sz="2400" dirty="0"/>
              <a:t> </a:t>
            </a:r>
            <a:r>
              <a:rPr lang="es-ES" sz="2400" dirty="0" err="1"/>
              <a:t>of</a:t>
            </a:r>
            <a:r>
              <a:rPr lang="es-ES" sz="2400" dirty="0"/>
              <a:t> </a:t>
            </a:r>
            <a:r>
              <a:rPr lang="es-ES" sz="2400" dirty="0" err="1"/>
              <a:t>the</a:t>
            </a:r>
            <a:r>
              <a:rPr lang="es-ES" sz="2400" dirty="0"/>
              <a:t> Lord,</a:t>
            </a:r>
            <a:endParaRPr lang="en-US" sz="2400" dirty="0"/>
          </a:p>
        </p:txBody>
      </p:sp>
      <p:sp>
        <p:nvSpPr>
          <p:cNvPr id="7" name="Rectángulo 7">
            <a:extLst>
              <a:ext uri="{FF2B5EF4-FFF2-40B4-BE49-F238E27FC236}">
                <a16:creationId xmlns:a16="http://schemas.microsoft.com/office/drawing/2014/main" id="{9372B08F-D8F8-CAE1-032E-BE6E5E539DFA}"/>
              </a:ext>
            </a:extLst>
          </p:cNvPr>
          <p:cNvSpPr/>
          <p:nvPr/>
        </p:nvSpPr>
        <p:spPr>
          <a:xfrm>
            <a:off x="8145888" y="6290777"/>
            <a:ext cx="4623279" cy="461665"/>
          </a:xfrm>
          <a:prstGeom prst="rect">
            <a:avLst/>
          </a:prstGeom>
        </p:spPr>
        <p:txBody>
          <a:bodyPr wrap="square">
            <a:spAutoFit/>
          </a:bodyPr>
          <a:lstStyle/>
          <a:p>
            <a:r>
              <a:rPr lang="es-ES" sz="2400" dirty="0" err="1"/>
              <a:t>Praise</a:t>
            </a:r>
            <a:r>
              <a:rPr lang="es-ES" sz="2400" dirty="0"/>
              <a:t> </a:t>
            </a:r>
            <a:r>
              <a:rPr lang="es-ES" sz="2400" dirty="0" err="1"/>
              <a:t>to</a:t>
            </a:r>
            <a:r>
              <a:rPr lang="es-ES" sz="2400" dirty="0"/>
              <a:t> </a:t>
            </a:r>
            <a:r>
              <a:rPr lang="es-ES" sz="2400" dirty="0" err="1"/>
              <a:t>you</a:t>
            </a:r>
            <a:r>
              <a:rPr lang="es-ES" sz="2400" dirty="0"/>
              <a:t> Lord </a:t>
            </a:r>
            <a:r>
              <a:rPr lang="es-ES" sz="2400" dirty="0" err="1"/>
              <a:t>Jesus</a:t>
            </a:r>
            <a:r>
              <a:rPr lang="es-ES" sz="2400" dirty="0"/>
              <a:t> </a:t>
            </a:r>
            <a:r>
              <a:rPr lang="es-ES" sz="2400" dirty="0" err="1"/>
              <a:t>Christ</a:t>
            </a:r>
            <a:r>
              <a:rPr lang="es-ES" sz="2400" dirty="0"/>
              <a:t>.</a:t>
            </a:r>
            <a:endParaRPr lang="en-US" sz="2400" dirty="0"/>
          </a:p>
        </p:txBody>
      </p:sp>
    </p:spTree>
    <p:extLst>
      <p:ext uri="{BB962C8B-B14F-4D97-AF65-F5344CB8AC3E}">
        <p14:creationId xmlns:p14="http://schemas.microsoft.com/office/powerpoint/2010/main" val="3040641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a:extLst>
              <a:ext uri="{FF2B5EF4-FFF2-40B4-BE49-F238E27FC236}">
                <a16:creationId xmlns:a16="http://schemas.microsoft.com/office/drawing/2014/main" id="{15378EA6-7FB2-59A7-00A0-73CD4C449085}"/>
              </a:ext>
            </a:extLst>
          </p:cNvPr>
          <p:cNvPicPr>
            <a:picLocks noChangeAspect="1"/>
          </p:cNvPicPr>
          <p:nvPr/>
        </p:nvPicPr>
        <p:blipFill>
          <a:blip r:embed="rId2"/>
          <a:stretch>
            <a:fillRect/>
          </a:stretch>
        </p:blipFill>
        <p:spPr>
          <a:xfrm>
            <a:off x="10221248" y="197793"/>
            <a:ext cx="1689397" cy="1689397"/>
          </a:xfrm>
          <a:prstGeom prst="ellipse">
            <a:avLst/>
          </a:prstGeom>
          <a:ln>
            <a:noFill/>
          </a:ln>
          <a:effectLst>
            <a:softEdge rad="112500"/>
          </a:effectLst>
        </p:spPr>
      </p:pic>
      <p:sp>
        <p:nvSpPr>
          <p:cNvPr id="8" name="Rectángulo 7"/>
          <p:cNvSpPr/>
          <p:nvPr/>
        </p:nvSpPr>
        <p:spPr>
          <a:xfrm>
            <a:off x="1041202" y="831502"/>
            <a:ext cx="6831211" cy="1569660"/>
          </a:xfrm>
          <a:prstGeom prst="rect">
            <a:avLst/>
          </a:prstGeom>
        </p:spPr>
        <p:txBody>
          <a:bodyPr wrap="square">
            <a:spAutoFit/>
          </a:bodyPr>
          <a:lstStyle/>
          <a:p>
            <a:pPr algn="just"/>
            <a:r>
              <a:rPr lang="es-ES" sz="9600" dirty="0">
                <a:solidFill>
                  <a:srgbClr val="EBCA79"/>
                </a:solidFill>
                <a:latin typeface="Bauhaus 93" panose="04030905020B02020C02" pitchFamily="82" charset="0"/>
              </a:rPr>
              <a:t>REFLECTION</a:t>
            </a:r>
            <a:endParaRPr lang="en-US" sz="9600" dirty="0">
              <a:solidFill>
                <a:srgbClr val="EBCA79"/>
              </a:solidFill>
              <a:latin typeface="Bauhaus 93" panose="04030905020B02020C02" pitchFamily="82" charset="0"/>
            </a:endParaRPr>
          </a:p>
        </p:txBody>
      </p:sp>
      <p:pic>
        <p:nvPicPr>
          <p:cNvPr id="1026" name="Picture 2" descr="Los mejores enigmas para niño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3461" y="2299562"/>
            <a:ext cx="5567739" cy="417043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68003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a:extLst>
              <a:ext uri="{FF2B5EF4-FFF2-40B4-BE49-F238E27FC236}">
                <a16:creationId xmlns:a16="http://schemas.microsoft.com/office/drawing/2014/main" id="{15378EA6-7FB2-59A7-00A0-73CD4C449085}"/>
              </a:ext>
            </a:extLst>
          </p:cNvPr>
          <p:cNvPicPr>
            <a:picLocks noChangeAspect="1"/>
          </p:cNvPicPr>
          <p:nvPr/>
        </p:nvPicPr>
        <p:blipFill>
          <a:blip r:embed="rId2"/>
          <a:stretch>
            <a:fillRect/>
          </a:stretch>
        </p:blipFill>
        <p:spPr>
          <a:xfrm>
            <a:off x="10221248" y="197793"/>
            <a:ext cx="1689397" cy="1689397"/>
          </a:xfrm>
          <a:prstGeom prst="ellipse">
            <a:avLst/>
          </a:prstGeom>
          <a:ln>
            <a:noFill/>
          </a:ln>
          <a:effectLst>
            <a:softEdge rad="112500"/>
          </a:effectLst>
        </p:spPr>
      </p:pic>
      <p:sp>
        <p:nvSpPr>
          <p:cNvPr id="9" name="Rectángulo 8"/>
          <p:cNvSpPr/>
          <p:nvPr/>
        </p:nvSpPr>
        <p:spPr>
          <a:xfrm>
            <a:off x="520503" y="549120"/>
            <a:ext cx="9700745" cy="830997"/>
          </a:xfrm>
          <a:prstGeom prst="rect">
            <a:avLst/>
          </a:prstGeom>
        </p:spPr>
        <p:txBody>
          <a:bodyPr wrap="square">
            <a:spAutoFit/>
          </a:bodyPr>
          <a:lstStyle/>
          <a:p>
            <a:pPr algn="just"/>
            <a:r>
              <a:rPr lang="en-US" sz="2400" dirty="0"/>
              <a:t>Jesus was moved with pity for His people because they were like sheep without a shepherd, lost and hungry. Why were they without a shepherd? </a:t>
            </a:r>
          </a:p>
        </p:txBody>
      </p:sp>
      <p:sp>
        <p:nvSpPr>
          <p:cNvPr id="8" name="Rectángulo 7"/>
          <p:cNvSpPr/>
          <p:nvPr/>
        </p:nvSpPr>
        <p:spPr>
          <a:xfrm>
            <a:off x="672902" y="1532517"/>
            <a:ext cx="9700745" cy="830997"/>
          </a:xfrm>
          <a:prstGeom prst="rect">
            <a:avLst/>
          </a:prstGeom>
        </p:spPr>
        <p:txBody>
          <a:bodyPr wrap="square">
            <a:spAutoFit/>
          </a:bodyPr>
          <a:lstStyle/>
          <a:p>
            <a:pPr algn="just"/>
            <a:r>
              <a:rPr lang="en-US" sz="2400" dirty="0">
                <a:solidFill>
                  <a:schemeClr val="accent4">
                    <a:lumMod val="20000"/>
                    <a:lumOff val="80000"/>
                  </a:schemeClr>
                </a:solidFill>
              </a:rPr>
              <a:t>The pastors, or leaders of their faith, the Pharisees, did not have God in their hearts and did not show them the way to Him.</a:t>
            </a:r>
          </a:p>
        </p:txBody>
      </p:sp>
      <p:pic>
        <p:nvPicPr>
          <p:cNvPr id="7" name="Picture 6">
            <a:extLst>
              <a:ext uri="{FF2B5EF4-FFF2-40B4-BE49-F238E27FC236}">
                <a16:creationId xmlns:a16="http://schemas.microsoft.com/office/drawing/2014/main" id="{C908FE70-EA61-4C94-A4CD-282153FECA9C}"/>
              </a:ext>
            </a:extLst>
          </p:cNvPr>
          <p:cNvPicPr>
            <a:picLocks noChangeAspect="1"/>
          </p:cNvPicPr>
          <p:nvPr/>
        </p:nvPicPr>
        <p:blipFill>
          <a:blip r:embed="rId3"/>
          <a:stretch>
            <a:fillRect/>
          </a:stretch>
        </p:blipFill>
        <p:spPr>
          <a:xfrm>
            <a:off x="2386012" y="2515914"/>
            <a:ext cx="6641173" cy="414903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78378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randombar(horizontal)">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a:extLst>
              <a:ext uri="{FF2B5EF4-FFF2-40B4-BE49-F238E27FC236}">
                <a16:creationId xmlns:a16="http://schemas.microsoft.com/office/drawing/2014/main" id="{15378EA6-7FB2-59A7-00A0-73CD4C449085}"/>
              </a:ext>
            </a:extLst>
          </p:cNvPr>
          <p:cNvPicPr>
            <a:picLocks noChangeAspect="1"/>
          </p:cNvPicPr>
          <p:nvPr/>
        </p:nvPicPr>
        <p:blipFill>
          <a:blip r:embed="rId2"/>
          <a:stretch>
            <a:fillRect/>
          </a:stretch>
        </p:blipFill>
        <p:spPr>
          <a:xfrm>
            <a:off x="10221248" y="197793"/>
            <a:ext cx="1689397" cy="1689397"/>
          </a:xfrm>
          <a:prstGeom prst="ellipse">
            <a:avLst/>
          </a:prstGeom>
          <a:ln>
            <a:noFill/>
          </a:ln>
          <a:effectLst>
            <a:softEdge rad="112500"/>
          </a:effectLst>
        </p:spPr>
      </p:pic>
      <p:sp>
        <p:nvSpPr>
          <p:cNvPr id="2" name="Rectángulo 1"/>
          <p:cNvSpPr/>
          <p:nvPr/>
        </p:nvSpPr>
        <p:spPr>
          <a:xfrm>
            <a:off x="875760" y="1641884"/>
            <a:ext cx="9700745" cy="461665"/>
          </a:xfrm>
          <a:prstGeom prst="rect">
            <a:avLst/>
          </a:prstGeom>
        </p:spPr>
        <p:txBody>
          <a:bodyPr wrap="square">
            <a:spAutoFit/>
          </a:bodyPr>
          <a:lstStyle/>
          <a:p>
            <a:pPr algn="just"/>
            <a:r>
              <a:rPr lang="en-US" sz="2400" dirty="0">
                <a:solidFill>
                  <a:schemeClr val="accent4">
                    <a:lumMod val="20000"/>
                    <a:lumOff val="80000"/>
                  </a:schemeClr>
                </a:solidFill>
              </a:rPr>
              <a:t>Ask the master of the harvest to send out laborers for his harvest</a:t>
            </a:r>
            <a:r>
              <a:rPr lang="es-ES" sz="2400" dirty="0">
                <a:solidFill>
                  <a:schemeClr val="accent4">
                    <a:lumMod val="20000"/>
                    <a:lumOff val="80000"/>
                  </a:schemeClr>
                </a:solidFill>
              </a:rPr>
              <a:t>.</a:t>
            </a:r>
            <a:endParaRPr lang="en-US" sz="2400" dirty="0">
              <a:solidFill>
                <a:schemeClr val="accent4">
                  <a:lumMod val="20000"/>
                  <a:lumOff val="80000"/>
                </a:schemeClr>
              </a:solidFill>
            </a:endParaRPr>
          </a:p>
        </p:txBody>
      </p:sp>
      <p:sp>
        <p:nvSpPr>
          <p:cNvPr id="3" name="Rectángulo 2"/>
          <p:cNvSpPr/>
          <p:nvPr/>
        </p:nvSpPr>
        <p:spPr>
          <a:xfrm>
            <a:off x="281355" y="626992"/>
            <a:ext cx="9700744" cy="830997"/>
          </a:xfrm>
          <a:prstGeom prst="rect">
            <a:avLst/>
          </a:prstGeom>
        </p:spPr>
        <p:txBody>
          <a:bodyPr wrap="square">
            <a:spAutoFit/>
          </a:bodyPr>
          <a:lstStyle/>
          <a:p>
            <a:pPr algn="just"/>
            <a:r>
              <a:rPr lang="en-US" sz="2400" dirty="0"/>
              <a:t>Then Jesus compares His people to a field that needed harvesting, but with few workers available to harvest it. What does Jesus ask His apostles to do? </a:t>
            </a:r>
          </a:p>
        </p:txBody>
      </p:sp>
      <p:sp>
        <p:nvSpPr>
          <p:cNvPr id="4" name="Rectángulo 3"/>
          <p:cNvSpPr/>
          <p:nvPr/>
        </p:nvSpPr>
        <p:spPr>
          <a:xfrm>
            <a:off x="520500" y="2267884"/>
            <a:ext cx="4491166" cy="461665"/>
          </a:xfrm>
          <a:prstGeom prst="rect">
            <a:avLst/>
          </a:prstGeom>
        </p:spPr>
        <p:txBody>
          <a:bodyPr wrap="none">
            <a:spAutoFit/>
          </a:bodyPr>
          <a:lstStyle/>
          <a:p>
            <a:r>
              <a:rPr lang="en-US" sz="2400" dirty="0"/>
              <a:t>Who is the master of the harvest? </a:t>
            </a:r>
          </a:p>
        </p:txBody>
      </p:sp>
      <p:sp>
        <p:nvSpPr>
          <p:cNvPr id="10" name="Rectángulo 9"/>
          <p:cNvSpPr/>
          <p:nvPr/>
        </p:nvSpPr>
        <p:spPr>
          <a:xfrm>
            <a:off x="546230" y="2729549"/>
            <a:ext cx="9700745" cy="615553"/>
          </a:xfrm>
          <a:prstGeom prst="rect">
            <a:avLst/>
          </a:prstGeom>
        </p:spPr>
        <p:txBody>
          <a:bodyPr wrap="square">
            <a:spAutoFit/>
          </a:bodyPr>
          <a:lstStyle/>
          <a:p>
            <a:pPr algn="just"/>
            <a:r>
              <a:rPr lang="es-ES" sz="3400" dirty="0" err="1">
                <a:solidFill>
                  <a:srgbClr val="FFFF00"/>
                </a:solidFill>
              </a:rPr>
              <a:t>God</a:t>
            </a:r>
            <a:r>
              <a:rPr lang="es-ES" sz="3400" dirty="0">
                <a:solidFill>
                  <a:srgbClr val="FFFF00"/>
                </a:solidFill>
              </a:rPr>
              <a:t>.</a:t>
            </a:r>
            <a:endParaRPr lang="en-US" sz="3400" dirty="0">
              <a:solidFill>
                <a:srgbClr val="FFFF00"/>
              </a:solidFill>
            </a:endParaRPr>
          </a:p>
        </p:txBody>
      </p:sp>
      <p:pic>
        <p:nvPicPr>
          <p:cNvPr id="11" name="Imagen 10"/>
          <p:cNvPicPr>
            <a:picLocks noChangeAspect="1"/>
          </p:cNvPicPr>
          <p:nvPr/>
        </p:nvPicPr>
        <p:blipFill rotWithShape="1">
          <a:blip r:embed="rId3"/>
          <a:srcRect t="1217" b="1"/>
          <a:stretch/>
        </p:blipFill>
        <p:spPr>
          <a:xfrm>
            <a:off x="5813680" y="2348672"/>
            <a:ext cx="5814918" cy="4280347"/>
          </a:xfrm>
          <a:prstGeom prst="rect">
            <a:avLst/>
          </a:prstGeom>
          <a:ln>
            <a:noFill/>
          </a:ln>
          <a:effectLst>
            <a:softEdge rad="112500"/>
          </a:effectLst>
        </p:spPr>
      </p:pic>
      <p:pic>
        <p:nvPicPr>
          <p:cNvPr id="13" name="Imagen 12"/>
          <p:cNvPicPr>
            <a:picLocks noChangeAspect="1"/>
          </p:cNvPicPr>
          <p:nvPr/>
        </p:nvPicPr>
        <p:blipFill>
          <a:blip r:embed="rId4"/>
          <a:stretch>
            <a:fillRect/>
          </a:stretch>
        </p:blipFill>
        <p:spPr>
          <a:xfrm>
            <a:off x="1725732" y="2729549"/>
            <a:ext cx="3899471" cy="3899471"/>
          </a:xfrm>
          <a:prstGeom prst="rect">
            <a:avLst/>
          </a:prstGeom>
          <a:ln>
            <a:noFill/>
          </a:ln>
          <a:effectLst>
            <a:softEdge rad="112500"/>
          </a:effectLst>
        </p:spPr>
      </p:pic>
    </p:spTree>
    <p:extLst>
      <p:ext uri="{BB962C8B-B14F-4D97-AF65-F5344CB8AC3E}">
        <p14:creationId xmlns:p14="http://schemas.microsoft.com/office/powerpoint/2010/main" val="70468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a:extLst>
              <a:ext uri="{FF2B5EF4-FFF2-40B4-BE49-F238E27FC236}">
                <a16:creationId xmlns:a16="http://schemas.microsoft.com/office/drawing/2014/main" id="{15378EA6-7FB2-59A7-00A0-73CD4C449085}"/>
              </a:ext>
            </a:extLst>
          </p:cNvPr>
          <p:cNvPicPr>
            <a:picLocks noChangeAspect="1"/>
          </p:cNvPicPr>
          <p:nvPr/>
        </p:nvPicPr>
        <p:blipFill>
          <a:blip r:embed="rId2"/>
          <a:stretch>
            <a:fillRect/>
          </a:stretch>
        </p:blipFill>
        <p:spPr>
          <a:xfrm>
            <a:off x="10221248" y="197793"/>
            <a:ext cx="1689397" cy="1689397"/>
          </a:xfrm>
          <a:prstGeom prst="ellipse">
            <a:avLst/>
          </a:prstGeom>
          <a:ln>
            <a:noFill/>
          </a:ln>
          <a:effectLst>
            <a:softEdge rad="112500"/>
          </a:effectLst>
        </p:spPr>
      </p:pic>
      <p:sp>
        <p:nvSpPr>
          <p:cNvPr id="9" name="Rectángulo 8"/>
          <p:cNvSpPr/>
          <p:nvPr/>
        </p:nvSpPr>
        <p:spPr>
          <a:xfrm>
            <a:off x="520503" y="197793"/>
            <a:ext cx="9700745" cy="461665"/>
          </a:xfrm>
          <a:prstGeom prst="rect">
            <a:avLst/>
          </a:prstGeom>
        </p:spPr>
        <p:txBody>
          <a:bodyPr wrap="square">
            <a:spAutoFit/>
          </a:bodyPr>
          <a:lstStyle/>
          <a:p>
            <a:pPr algn="just"/>
            <a:r>
              <a:rPr lang="en-US" sz="2400" dirty="0"/>
              <a:t>Who were the first laborers</a:t>
            </a:r>
            <a:r>
              <a:rPr lang="es-ES" sz="2400" dirty="0"/>
              <a:t>? </a:t>
            </a:r>
            <a:endParaRPr lang="en-US" sz="2400" dirty="0"/>
          </a:p>
        </p:txBody>
      </p:sp>
      <p:sp>
        <p:nvSpPr>
          <p:cNvPr id="8" name="Rectángulo 7"/>
          <p:cNvSpPr/>
          <p:nvPr/>
        </p:nvSpPr>
        <p:spPr>
          <a:xfrm>
            <a:off x="672902" y="580826"/>
            <a:ext cx="9700745" cy="461665"/>
          </a:xfrm>
          <a:prstGeom prst="rect">
            <a:avLst/>
          </a:prstGeom>
        </p:spPr>
        <p:txBody>
          <a:bodyPr wrap="square">
            <a:spAutoFit/>
          </a:bodyPr>
          <a:lstStyle/>
          <a:p>
            <a:pPr algn="just"/>
            <a:r>
              <a:rPr lang="en-US" sz="2400" dirty="0">
                <a:solidFill>
                  <a:schemeClr val="accent4">
                    <a:lumMod val="20000"/>
                    <a:lumOff val="80000"/>
                  </a:schemeClr>
                </a:solidFill>
              </a:rPr>
              <a:t>The 12 apostles</a:t>
            </a:r>
            <a:r>
              <a:rPr lang="es-ES" sz="2400" dirty="0">
                <a:solidFill>
                  <a:schemeClr val="accent4">
                    <a:lumMod val="20000"/>
                    <a:lumOff val="80000"/>
                  </a:schemeClr>
                </a:solidFill>
              </a:rPr>
              <a:t>.</a:t>
            </a:r>
            <a:endParaRPr lang="en-US" sz="2400" dirty="0">
              <a:solidFill>
                <a:schemeClr val="accent4">
                  <a:lumMod val="20000"/>
                  <a:lumOff val="80000"/>
                </a:schemeClr>
              </a:solidFill>
            </a:endParaRPr>
          </a:p>
        </p:txBody>
      </p:sp>
      <p:pic>
        <p:nvPicPr>
          <p:cNvPr id="2" name="Picture 4" descr="Miscellany of Randomness: Character sheet">
            <a:extLst>
              <a:ext uri="{FF2B5EF4-FFF2-40B4-BE49-F238E27FC236}">
                <a16:creationId xmlns:a16="http://schemas.microsoft.com/office/drawing/2014/main" id="{72EAED00-4C0B-5594-47D7-093A26EC8C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9705" y="1103794"/>
            <a:ext cx="7371251" cy="55564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5587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a:extLst>
              <a:ext uri="{FF2B5EF4-FFF2-40B4-BE49-F238E27FC236}">
                <a16:creationId xmlns:a16="http://schemas.microsoft.com/office/drawing/2014/main" id="{15378EA6-7FB2-59A7-00A0-73CD4C449085}"/>
              </a:ext>
            </a:extLst>
          </p:cNvPr>
          <p:cNvPicPr>
            <a:picLocks noChangeAspect="1"/>
          </p:cNvPicPr>
          <p:nvPr/>
        </p:nvPicPr>
        <p:blipFill>
          <a:blip r:embed="rId2"/>
          <a:stretch>
            <a:fillRect/>
          </a:stretch>
        </p:blipFill>
        <p:spPr>
          <a:xfrm>
            <a:off x="10221248" y="197793"/>
            <a:ext cx="1689397" cy="1689397"/>
          </a:xfrm>
          <a:prstGeom prst="ellipse">
            <a:avLst/>
          </a:prstGeom>
          <a:ln>
            <a:noFill/>
          </a:ln>
          <a:effectLst>
            <a:softEdge rad="112500"/>
          </a:effectLst>
        </p:spPr>
      </p:pic>
      <p:sp>
        <p:nvSpPr>
          <p:cNvPr id="2" name="Rectángulo 1"/>
          <p:cNvSpPr/>
          <p:nvPr/>
        </p:nvSpPr>
        <p:spPr>
          <a:xfrm>
            <a:off x="520503" y="833279"/>
            <a:ext cx="9700745" cy="461665"/>
          </a:xfrm>
          <a:prstGeom prst="rect">
            <a:avLst/>
          </a:prstGeom>
        </p:spPr>
        <p:txBody>
          <a:bodyPr wrap="square">
            <a:spAutoFit/>
          </a:bodyPr>
          <a:lstStyle/>
          <a:p>
            <a:pPr algn="just"/>
            <a:r>
              <a:rPr lang="en-US" sz="2400" dirty="0">
                <a:solidFill>
                  <a:schemeClr val="accent4">
                    <a:lumMod val="20000"/>
                    <a:lumOff val="80000"/>
                  </a:schemeClr>
                </a:solidFill>
              </a:rPr>
              <a:t>To spread the Gospel, the Good News of God’s love to all.</a:t>
            </a:r>
            <a:r>
              <a:rPr lang="es-ES" sz="2400" dirty="0">
                <a:solidFill>
                  <a:schemeClr val="accent4">
                    <a:lumMod val="20000"/>
                    <a:lumOff val="80000"/>
                  </a:schemeClr>
                </a:solidFill>
              </a:rPr>
              <a:t>.</a:t>
            </a:r>
            <a:endParaRPr lang="en-US" sz="2400" dirty="0">
              <a:solidFill>
                <a:schemeClr val="accent4">
                  <a:lumMod val="20000"/>
                  <a:lumOff val="80000"/>
                </a:schemeClr>
              </a:solidFill>
            </a:endParaRPr>
          </a:p>
        </p:txBody>
      </p:sp>
      <p:sp>
        <p:nvSpPr>
          <p:cNvPr id="3" name="Rectángulo 2"/>
          <p:cNvSpPr/>
          <p:nvPr/>
        </p:nvSpPr>
        <p:spPr>
          <a:xfrm>
            <a:off x="520503" y="241035"/>
            <a:ext cx="10044335" cy="461665"/>
          </a:xfrm>
          <a:prstGeom prst="rect">
            <a:avLst/>
          </a:prstGeom>
        </p:spPr>
        <p:txBody>
          <a:bodyPr wrap="square">
            <a:spAutoFit/>
          </a:bodyPr>
          <a:lstStyle/>
          <a:p>
            <a:pPr algn="just"/>
            <a:r>
              <a:rPr lang="en-US" sz="2400" dirty="0"/>
              <a:t>What does Jesus want them to do</a:t>
            </a:r>
            <a:r>
              <a:rPr lang="es-ES" sz="2400" dirty="0"/>
              <a:t>?</a:t>
            </a:r>
            <a:endParaRPr lang="en-US" sz="2400" dirty="0"/>
          </a:p>
        </p:txBody>
      </p:sp>
      <p:pic>
        <p:nvPicPr>
          <p:cNvPr id="7" name="Imagen 6"/>
          <p:cNvPicPr>
            <a:picLocks noChangeAspect="1"/>
          </p:cNvPicPr>
          <p:nvPr/>
        </p:nvPicPr>
        <p:blipFill>
          <a:blip r:embed="rId3"/>
          <a:stretch>
            <a:fillRect/>
          </a:stretch>
        </p:blipFill>
        <p:spPr>
          <a:xfrm>
            <a:off x="2133602" y="1425523"/>
            <a:ext cx="7292065" cy="5134487"/>
          </a:xfrm>
          <a:prstGeom prst="rect">
            <a:avLst/>
          </a:prstGeom>
          <a:ln>
            <a:noFill/>
          </a:ln>
          <a:effectLst>
            <a:softEdge rad="112500"/>
          </a:effectLst>
        </p:spPr>
      </p:pic>
    </p:spTree>
    <p:extLst>
      <p:ext uri="{BB962C8B-B14F-4D97-AF65-F5344CB8AC3E}">
        <p14:creationId xmlns:p14="http://schemas.microsoft.com/office/powerpoint/2010/main" val="726072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223</TotalTime>
  <Words>864</Words>
  <Application>Microsoft Office PowerPoint</Application>
  <PresentationFormat>Widescreen</PresentationFormat>
  <Paragraphs>53</Paragraphs>
  <Slides>19</Slides>
  <Notes>0</Notes>
  <HiddenSlides>0</HiddenSlides>
  <MMClips>1</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19</vt:i4>
      </vt:variant>
    </vt:vector>
  </HeadingPairs>
  <TitlesOfParts>
    <vt:vector size="30" baseType="lpstr">
      <vt:lpstr>72 Black</vt:lpstr>
      <vt:lpstr>Arial</vt:lpstr>
      <vt:lpstr>Arial Rounded MT Bold</vt:lpstr>
      <vt:lpstr>Bauhaus 93</vt:lpstr>
      <vt:lpstr>Calibri</vt:lpstr>
      <vt:lpstr>Calibri Light</vt:lpstr>
      <vt:lpstr>Cambria</vt:lpstr>
      <vt:lpstr>Symbol</vt:lpstr>
      <vt:lpstr>Tekton Pro</vt:lpstr>
      <vt:lpstr>Times New Roman</vt:lpstr>
      <vt:lpstr>Tema de Office</vt:lpstr>
      <vt:lpstr>Ministry  Friends of Jesus and Mary</vt:lpstr>
      <vt:lpstr>PowerPoint Presentation</vt:lpstr>
      <vt:lpstr>The names of the twelve apostles are these: first, Simon called Peter, and his brother Andrew; James, the son of Zebedee, and his brother John; Philip and Bartholomew, Thomas and Matthew the tax collector; James, the son of Alphaeus, and Thaddeus; Simon from Cana, and Judas Iscariot who betrayed him.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Ministerio Amigos de Jesús y María</dc:title>
  <dc:creator>Maria Varona</dc:creator>
  <cp:lastModifiedBy>Maria Varona</cp:lastModifiedBy>
  <cp:revision>5</cp:revision>
  <dcterms:modified xsi:type="dcterms:W3CDTF">2023-06-13T17:55:35Z</dcterms:modified>
</cp:coreProperties>
</file>