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71" r:id="rId13"/>
    <p:sldId id="267" r:id="rId14"/>
    <p:sldId id="26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KeryMEhTl2jEWAjiBUsf3/xsi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381b5b8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e381b5b8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DNlFzcqing?feature=oembed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1.jpg"/><Relationship Id="rId4" Type="http://schemas.openxmlformats.org/officeDocument/2006/relationships/hyperlink" Target="https://youtu.be/MDNlFzcq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hyperlink" Target="https://www.google.com/url?sa=i&amp;url=https%3A%2F%2Fwww.davidbowmanart.com%2Fproducts%2Fsecurity&amp;psig=AOvVaw0R3rP5oRWkT0dCEDiaLSna&amp;ust=1592274100957000&amp;source=images&amp;cd=vfe&amp;ved=0CAIQjRxqFwoTCIiLlbThguoCFQAAAAAdAAAAABA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1963650" y="1451875"/>
            <a:ext cx="97428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2700" b="1" dirty="0" err="1"/>
              <a:t>Cycle</a:t>
            </a:r>
            <a:r>
              <a:rPr lang="es-ES" sz="2700" b="1" dirty="0"/>
              <a:t> A - XII  </a:t>
            </a:r>
            <a:r>
              <a:rPr lang="es-ES" sz="2700" b="1" dirty="0" err="1"/>
              <a:t>Ordinary</a:t>
            </a:r>
            <a:r>
              <a:rPr lang="es-ES" sz="2700" b="1" dirty="0"/>
              <a:t> Time-Do </a:t>
            </a:r>
            <a:r>
              <a:rPr lang="es-ES" sz="2700" b="1" dirty="0" err="1"/>
              <a:t>not</a:t>
            </a:r>
            <a:r>
              <a:rPr lang="es-ES" sz="2700" b="1" dirty="0"/>
              <a:t> be </a:t>
            </a:r>
            <a:r>
              <a:rPr lang="es-ES" sz="2700" b="1" dirty="0" err="1"/>
              <a:t>afraid</a:t>
            </a:r>
            <a:r>
              <a:rPr lang="es-ES" sz="2700" b="1" dirty="0"/>
              <a:t>. (3-7 </a:t>
            </a:r>
            <a:r>
              <a:rPr lang="es-ES" sz="2700" b="1" dirty="0" err="1"/>
              <a:t>years</a:t>
            </a:r>
            <a:r>
              <a:rPr lang="es-ES" sz="2700" b="1" dirty="0"/>
              <a:t>)</a:t>
            </a:r>
            <a:br>
              <a:rPr lang="es-ES" sz="5400" b="1" dirty="0"/>
            </a:br>
            <a:r>
              <a:rPr lang="es-ES" sz="2700" b="1" dirty="0"/>
              <a:t>Matthew 10: 26-33</a:t>
            </a:r>
            <a:endParaRPr sz="3900" dirty="0"/>
          </a:p>
        </p:txBody>
      </p:sp>
      <p:pic>
        <p:nvPicPr>
          <p:cNvPr id="85" name="Google Shape;85;p2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0062" y="2540875"/>
            <a:ext cx="6518676" cy="326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" name="Google Shape;87;p2"/>
          <p:cNvSpPr txBox="1"/>
          <p:nvPr/>
        </p:nvSpPr>
        <p:spPr>
          <a:xfrm>
            <a:off x="2245550" y="328450"/>
            <a:ext cx="904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MINISTRY FRIENDS OF JESUS AND MARY</a:t>
            </a:r>
            <a:endParaRPr sz="42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5262994" y="6111200"/>
            <a:ext cx="3144112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WWW.FCPEACE.ORG</a:t>
            </a:r>
            <a:endParaRPr sz="24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381b5b876_0_0"/>
          <p:cNvSpPr txBox="1">
            <a:spLocks noGrp="1"/>
          </p:cNvSpPr>
          <p:nvPr>
            <p:ph type="title"/>
          </p:nvPr>
        </p:nvSpPr>
        <p:spPr>
          <a:xfrm>
            <a:off x="1100137" y="2659875"/>
            <a:ext cx="1689537" cy="96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Color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C2DB4-5307-E1EA-8C68-BE0806E9D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123492"/>
            <a:ext cx="5557838" cy="668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1547446" y="13425"/>
            <a:ext cx="10644553" cy="11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s-ES" sz="3400" b="1" dirty="0"/>
              <a:t>Listen </a:t>
            </a:r>
            <a:r>
              <a:rPr lang="es-ES" sz="3400" b="1" dirty="0" err="1"/>
              <a:t>to</a:t>
            </a:r>
            <a:r>
              <a:rPr lang="es-ES" sz="3400" b="1" dirty="0"/>
              <a:t> </a:t>
            </a:r>
            <a:r>
              <a:rPr lang="es-ES" sz="3400" b="1" dirty="0" err="1"/>
              <a:t>the</a:t>
            </a:r>
            <a:r>
              <a:rPr lang="es-ES" sz="3400" b="1" dirty="0"/>
              <a:t> </a:t>
            </a:r>
            <a:r>
              <a:rPr lang="es-ES" sz="3400" b="1" dirty="0" err="1"/>
              <a:t>sentences</a:t>
            </a:r>
            <a:r>
              <a:rPr lang="es-ES" sz="3400" b="1" dirty="0"/>
              <a:t> </a:t>
            </a:r>
            <a:r>
              <a:rPr lang="es-ES" sz="3400" b="1" dirty="0" err="1"/>
              <a:t>on</a:t>
            </a:r>
            <a:r>
              <a:rPr lang="es-ES" sz="3400" b="1" dirty="0"/>
              <a:t> </a:t>
            </a:r>
            <a:r>
              <a:rPr lang="es-ES" sz="3400" b="1" dirty="0" err="1"/>
              <a:t>the</a:t>
            </a:r>
            <a:r>
              <a:rPr lang="es-ES" sz="3400" b="1" dirty="0"/>
              <a:t> </a:t>
            </a:r>
            <a:r>
              <a:rPr lang="es-ES" sz="3400" b="1" dirty="0" err="1"/>
              <a:t>next</a:t>
            </a:r>
            <a:r>
              <a:rPr lang="es-ES" sz="3400" b="1" dirty="0"/>
              <a:t> page. </a:t>
            </a:r>
            <a:r>
              <a:rPr lang="es-ES" sz="3400" b="1" dirty="0" err="1"/>
              <a:t>Draw</a:t>
            </a:r>
            <a:r>
              <a:rPr lang="es-ES" sz="3400" b="1" dirty="0"/>
              <a:t> a rose </a:t>
            </a:r>
            <a:r>
              <a:rPr lang="es-ES" sz="3400" b="1" dirty="0" err="1"/>
              <a:t>if</a:t>
            </a:r>
            <a:r>
              <a:rPr lang="es-ES" sz="3400" b="1" dirty="0"/>
              <a:t> </a:t>
            </a:r>
            <a:r>
              <a:rPr lang="es-ES" sz="3400" b="1" dirty="0" err="1"/>
              <a:t>it</a:t>
            </a:r>
            <a:r>
              <a:rPr lang="es-ES" sz="3400" b="1" dirty="0"/>
              <a:t> describes a </a:t>
            </a:r>
            <a:r>
              <a:rPr lang="es-ES" sz="3400" b="1" dirty="0" err="1"/>
              <a:t>virtue</a:t>
            </a:r>
            <a:r>
              <a:rPr lang="es-ES" sz="3400" b="1" dirty="0"/>
              <a:t>, </a:t>
            </a:r>
            <a:r>
              <a:rPr lang="es-ES" sz="3400" b="1" dirty="0" err="1"/>
              <a:t>or</a:t>
            </a:r>
            <a:r>
              <a:rPr lang="es-ES" sz="3400" b="1" dirty="0"/>
              <a:t> a cactus </a:t>
            </a:r>
            <a:r>
              <a:rPr lang="es-ES" sz="3400" b="1" dirty="0" err="1"/>
              <a:t>if</a:t>
            </a:r>
            <a:r>
              <a:rPr lang="es-ES" sz="3400" b="1" dirty="0"/>
              <a:t> </a:t>
            </a:r>
            <a:r>
              <a:rPr lang="es-ES" sz="3400" b="1" dirty="0" err="1"/>
              <a:t>it</a:t>
            </a:r>
            <a:r>
              <a:rPr lang="es-ES" sz="3400" b="1" dirty="0"/>
              <a:t> describes a sin.</a:t>
            </a:r>
            <a:endParaRPr sz="3400" dirty="0"/>
          </a:p>
        </p:txBody>
      </p:sp>
      <p:pic>
        <p:nvPicPr>
          <p:cNvPr id="163" name="Google Shape;163;p17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 descr="Laminas Para Colorear Flores - AZ Dibujos para colore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610" y="2902530"/>
            <a:ext cx="1727527" cy="175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 descr="Prickly Cactus Coloring Page Free Clip Art Cactus Black And 9wco8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3990" y="2442878"/>
            <a:ext cx="1649727" cy="231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5184" y="1043596"/>
            <a:ext cx="6675120" cy="576746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467362" y="2091576"/>
            <a:ext cx="17275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s-E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Virtue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10288584" y="1890310"/>
            <a:ext cx="15880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Sin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56695" y="2614796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8841" y="1890310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35481" y="3936812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50760" y="2747241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2345" y="2644103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6995" y="4078224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1265" y="4919287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7074" y="1387224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97066" y="1326416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34387" y="3805560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9868" y="2626050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8225" y="2535474"/>
            <a:ext cx="2188396" cy="266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2" name="Google Shape;182;p17"/>
          <p:cNvSpPr txBox="1"/>
          <p:nvPr/>
        </p:nvSpPr>
        <p:spPr>
          <a:xfrm>
            <a:off x="54800" y="5215584"/>
            <a:ext cx="401726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fill our hearts with virtues so Jesus will feel happy living there and so we can attract others to Him.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AB74E-2720-4DCE-8DA2-511B606E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0"/>
            <a:ext cx="11058525" cy="6858000"/>
          </a:xfrm>
          <a:prstGeom prst="rect">
            <a:avLst/>
          </a:prstGeom>
        </p:spPr>
      </p:pic>
      <p:pic>
        <p:nvPicPr>
          <p:cNvPr id="4" name="Google Shape;200;p18" descr="Prickly Cactus Coloring Page Free Clip Art Cactus Black And 9wco8 ...">
            <a:extLst>
              <a:ext uri="{FF2B5EF4-FFF2-40B4-BE49-F238E27FC236}">
                <a16:creationId xmlns:a16="http://schemas.microsoft.com/office/drawing/2014/main" id="{327EF053-2077-FA25-BBFC-F39D019CAC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4853" y="375868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0;p18" descr="Prickly Cactus Coloring Page Free Clip Art Cactus Black And 9wco8 ...">
            <a:extLst>
              <a:ext uri="{FF2B5EF4-FFF2-40B4-BE49-F238E27FC236}">
                <a16:creationId xmlns:a16="http://schemas.microsoft.com/office/drawing/2014/main" id="{111B8EAC-A965-33E7-FA6C-2F930F1DE9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5990" y="1728418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0;p18" descr="Prickly Cactus Coloring Page Free Clip Art Cactus Black And 9wco8 ...">
            <a:extLst>
              <a:ext uri="{FF2B5EF4-FFF2-40B4-BE49-F238E27FC236}">
                <a16:creationId xmlns:a16="http://schemas.microsoft.com/office/drawing/2014/main" id="{7A2BE64F-6C9C-E117-3C6B-1F13B8E43B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4301" y="2871418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0;p18" descr="Prickly Cactus Coloring Page Free Clip Art Cactus Black And 9wco8 ...">
            <a:extLst>
              <a:ext uri="{FF2B5EF4-FFF2-40B4-BE49-F238E27FC236}">
                <a16:creationId xmlns:a16="http://schemas.microsoft.com/office/drawing/2014/main" id="{13B561CB-9058-7D42-A3A4-56FF66DAFE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4852" y="3347936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0;p18" descr="Prickly Cactus Coloring Page Free Clip Art Cactus Black And 9wco8 ...">
            <a:extLst>
              <a:ext uri="{FF2B5EF4-FFF2-40B4-BE49-F238E27FC236}">
                <a16:creationId xmlns:a16="http://schemas.microsoft.com/office/drawing/2014/main" id="{B32D11AC-92C8-5A0C-0BE3-34B0A8B723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5990" y="3897709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0;p18" descr="Prickly Cactus Coloring Page Free Clip Art Cactus Black And 9wco8 ...">
            <a:extLst>
              <a:ext uri="{FF2B5EF4-FFF2-40B4-BE49-F238E27FC236}">
                <a16:creationId xmlns:a16="http://schemas.microsoft.com/office/drawing/2014/main" id="{67548CDC-9571-4F27-C57C-D49E0788DA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4852" y="5485984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1;p18" descr="Laminas Para Colorear Flores - AZ Dibujos para colorear">
            <a:extLst>
              <a:ext uri="{FF2B5EF4-FFF2-40B4-BE49-F238E27FC236}">
                <a16:creationId xmlns:a16="http://schemas.microsoft.com/office/drawing/2014/main" id="{094BF93A-5B61-EC79-060C-9359680F40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6041" y="771368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1;p18" descr="Laminas Para Colorear Flores - AZ Dibujos para colorear">
            <a:extLst>
              <a:ext uri="{FF2B5EF4-FFF2-40B4-BE49-F238E27FC236}">
                <a16:creationId xmlns:a16="http://schemas.microsoft.com/office/drawing/2014/main" id="{C1A8161B-3D84-D39D-742B-E95FDE80B1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4903" y="1439254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1;p18" descr="Laminas Para Colorear Flores - AZ Dibujos para colorear">
            <a:extLst>
              <a:ext uri="{FF2B5EF4-FFF2-40B4-BE49-F238E27FC236}">
                <a16:creationId xmlns:a16="http://schemas.microsoft.com/office/drawing/2014/main" id="{580D6809-30B1-553C-E1FE-4CEA9B8BE8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1555" y="2342584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1;p18" descr="Laminas Para Colorear Flores - AZ Dibujos para colorear">
            <a:extLst>
              <a:ext uri="{FF2B5EF4-FFF2-40B4-BE49-F238E27FC236}">
                <a16:creationId xmlns:a16="http://schemas.microsoft.com/office/drawing/2014/main" id="{A1B9081F-70F4-AFD0-9107-882C3B4D31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4903" y="4480064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1;p18" descr="Laminas Para Colorear Flores - AZ Dibujos para colorear">
            <a:extLst>
              <a:ext uri="{FF2B5EF4-FFF2-40B4-BE49-F238E27FC236}">
                <a16:creationId xmlns:a16="http://schemas.microsoft.com/office/drawing/2014/main" id="{253D4C37-A0F5-B422-81FA-E1ED4BAFD5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1272" y="5040709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1;p18" descr="Laminas Para Colorear Flores - AZ Dibujos para colorear">
            <a:extLst>
              <a:ext uri="{FF2B5EF4-FFF2-40B4-BE49-F238E27FC236}">
                <a16:creationId xmlns:a16="http://schemas.microsoft.com/office/drawing/2014/main" id="{0A5C11BA-AA66-4E88-D64D-C88B4B5A44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1272" y="6007004"/>
            <a:ext cx="904567" cy="684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860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2470833" y="1041410"/>
            <a:ext cx="3179064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 dirty="0"/>
              <a:t>PRAYER</a:t>
            </a:r>
            <a:endParaRPr dirty="0"/>
          </a:p>
        </p:txBody>
      </p:sp>
      <p:sp>
        <p:nvSpPr>
          <p:cNvPr id="217" name="Google Shape;217;p19"/>
          <p:cNvSpPr txBox="1"/>
          <p:nvPr/>
        </p:nvSpPr>
        <p:spPr>
          <a:xfrm>
            <a:off x="1532774" y="2047885"/>
            <a:ext cx="5082339" cy="424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38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God, help me to avoid sin and to grow in virtue so I may take your message of love to the world and win many souls for your Kingdom.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ES" sz="38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Amen. </a:t>
            </a:r>
            <a:r>
              <a:rPr lang="es-ES" sz="3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8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18" name="Google Shape;218;p19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626" y="155500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ids Pray Images - Free Download on Freepik">
            <a:extLst>
              <a:ext uri="{FF2B5EF4-FFF2-40B4-BE49-F238E27FC236}">
                <a16:creationId xmlns:a16="http://schemas.microsoft.com/office/drawing/2014/main" id="{3BEDD858-C241-3DA6-2952-E7A0A6EF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273969"/>
            <a:ext cx="4310062" cy="4310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838200" y="25437"/>
            <a:ext cx="10515600" cy="38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sz="2000" dirty="0"/>
              <a:t>Fear Not, Ellie Holcomb, </a:t>
            </a:r>
            <a:r>
              <a:rPr lang="en-US" sz="2000" u="sng" dirty="0">
                <a:hlinkClick r:id="rId4"/>
              </a:rPr>
              <a:t>https://youtu.be/MDNlFzcqing</a:t>
            </a:r>
            <a:endParaRPr sz="2000" dirty="0"/>
          </a:p>
        </p:txBody>
      </p:sp>
      <p:pic>
        <p:nvPicPr>
          <p:cNvPr id="224" name="Google Shape;224;p20" descr="Logo-amigos-nuev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title="&quot;Fear Not&quot; | Ellie Holcomb | OFFICIAL LYRIC VIDEO">
            <a:hlinkClick r:id="" action="ppaction://media"/>
            <a:extLst>
              <a:ext uri="{FF2B5EF4-FFF2-40B4-BE49-F238E27FC236}">
                <a16:creationId xmlns:a16="http://schemas.microsoft.com/office/drawing/2014/main" id="{EC1D5268-76B8-88E9-51F6-DF971B3BD3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414338"/>
            <a:ext cx="12192000" cy="6458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76" y="3396102"/>
            <a:ext cx="3273230" cy="327323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1321125" y="0"/>
            <a:ext cx="10871100" cy="2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3800" b="1" dirty="0" err="1"/>
              <a:t>Jesus</a:t>
            </a:r>
            <a:r>
              <a:rPr lang="es-ES" sz="3800" b="1" dirty="0"/>
              <a:t> </a:t>
            </a:r>
            <a:r>
              <a:rPr lang="es-ES" sz="3800" b="1" dirty="0" err="1"/>
              <a:t>sends</a:t>
            </a:r>
            <a:r>
              <a:rPr lang="es-ES" sz="3800" b="1" dirty="0"/>
              <a:t> </a:t>
            </a:r>
            <a:r>
              <a:rPr lang="es-ES" sz="3800" b="1" dirty="0" err="1"/>
              <a:t>His</a:t>
            </a:r>
            <a:r>
              <a:rPr lang="es-ES" sz="3800" b="1" dirty="0"/>
              <a:t> </a:t>
            </a:r>
            <a:r>
              <a:rPr lang="es-ES" sz="3800" b="1" dirty="0" err="1"/>
              <a:t>apostles</a:t>
            </a:r>
            <a:r>
              <a:rPr lang="es-ES" sz="3800" b="1" dirty="0"/>
              <a:t> </a:t>
            </a:r>
            <a:r>
              <a:rPr lang="es-ES" sz="3800" b="1" dirty="0" err="1"/>
              <a:t>to</a:t>
            </a:r>
            <a:r>
              <a:rPr lang="es-ES" sz="3800" b="1" dirty="0"/>
              <a:t> share </a:t>
            </a:r>
            <a:r>
              <a:rPr lang="es-ES" sz="3800" b="1" dirty="0" err="1"/>
              <a:t>the</a:t>
            </a:r>
            <a:r>
              <a:rPr lang="es-ES" sz="3800" b="1" dirty="0"/>
              <a:t> </a:t>
            </a:r>
            <a:r>
              <a:rPr lang="es-ES" sz="3800" b="1" dirty="0" err="1"/>
              <a:t>message</a:t>
            </a:r>
            <a:r>
              <a:rPr lang="es-ES" sz="3800" b="1" dirty="0"/>
              <a:t> </a:t>
            </a:r>
            <a:r>
              <a:rPr lang="es-ES" sz="3800" b="1" dirty="0" err="1"/>
              <a:t>of</a:t>
            </a:r>
            <a:r>
              <a:rPr lang="es-ES" sz="3800" b="1" dirty="0"/>
              <a:t> </a:t>
            </a:r>
            <a:r>
              <a:rPr lang="es-ES" sz="3800" b="1" dirty="0" err="1"/>
              <a:t>God’s</a:t>
            </a:r>
            <a:r>
              <a:rPr lang="es-ES" sz="3800" b="1" dirty="0"/>
              <a:t> </a:t>
            </a:r>
            <a:r>
              <a:rPr lang="es-ES" sz="3800" b="1" dirty="0" err="1"/>
              <a:t>love</a:t>
            </a:r>
            <a:r>
              <a:rPr lang="es-ES" sz="3800" b="1" dirty="0"/>
              <a:t> and </a:t>
            </a:r>
            <a:r>
              <a:rPr lang="es-ES" sz="3800" b="1" dirty="0" err="1"/>
              <a:t>tells</a:t>
            </a:r>
            <a:r>
              <a:rPr lang="es-ES" sz="3800" b="1" dirty="0"/>
              <a:t> </a:t>
            </a:r>
            <a:r>
              <a:rPr lang="es-ES" sz="3800" b="1" dirty="0" err="1"/>
              <a:t>them</a:t>
            </a:r>
            <a:r>
              <a:rPr lang="es-ES" sz="3800" b="1" dirty="0"/>
              <a:t>…</a:t>
            </a:r>
            <a:br>
              <a:rPr lang="es-ES" sz="3800" b="1" dirty="0"/>
            </a:br>
            <a:r>
              <a:rPr lang="es-ES" sz="3800" b="1" dirty="0"/>
              <a:t>“</a:t>
            </a:r>
            <a:r>
              <a:rPr lang="en-US" sz="3800" b="1" dirty="0"/>
              <a:t>And do not be afraid of those who kill the body but cannot kill the soul; rather, be afraid of the one who can destroy both soul and body in Gehenna. </a:t>
            </a:r>
            <a:r>
              <a:rPr lang="es-ES" sz="3800" b="1" dirty="0"/>
              <a:t>.”</a:t>
            </a:r>
            <a:endParaRPr sz="3800" dirty="0"/>
          </a:p>
        </p:txBody>
      </p:sp>
      <p:pic>
        <p:nvPicPr>
          <p:cNvPr id="95" name="Google Shape;95;p3" descr="Logo-amigos-nuev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 descr="http://media.bigoo.ws/content/gif/love/love_295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4603" y="3557331"/>
            <a:ext cx="2807996" cy="27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26402">
            <a:off x="7910451" y="2596469"/>
            <a:ext cx="4356297" cy="44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1701375" y="708700"/>
            <a:ext cx="102150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3800" b="1" dirty="0" err="1"/>
              <a:t>What</a:t>
            </a:r>
            <a:r>
              <a:rPr lang="es-ES" sz="3800" b="1" dirty="0"/>
              <a:t> do </a:t>
            </a:r>
            <a:r>
              <a:rPr lang="es-ES" sz="3800" b="1" dirty="0" err="1"/>
              <a:t>we</a:t>
            </a:r>
            <a:r>
              <a:rPr lang="es-ES" sz="3800" b="1" dirty="0"/>
              <a:t> do </a:t>
            </a:r>
            <a:r>
              <a:rPr lang="es-ES" sz="3800" b="1" dirty="0" err="1"/>
              <a:t>when</a:t>
            </a:r>
            <a:r>
              <a:rPr lang="es-ES" sz="3800" b="1" dirty="0"/>
              <a:t> </a:t>
            </a:r>
            <a:r>
              <a:rPr lang="es-ES" sz="3800" b="1" dirty="0" err="1"/>
              <a:t>we</a:t>
            </a:r>
            <a:r>
              <a:rPr lang="es-ES" sz="3800" b="1" dirty="0"/>
              <a:t> are </a:t>
            </a:r>
            <a:r>
              <a:rPr lang="es-ES" sz="3800" b="1" dirty="0" err="1"/>
              <a:t>afraid</a:t>
            </a:r>
            <a:r>
              <a:rPr lang="es-ES" sz="3800" b="1" dirty="0"/>
              <a:t>?</a:t>
            </a:r>
            <a:endParaRPr sz="3800" dirty="0"/>
          </a:p>
        </p:txBody>
      </p:sp>
      <p:pic>
        <p:nvPicPr>
          <p:cNvPr id="103" name="Google Shape;103;p4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7372" y="1812354"/>
            <a:ext cx="8763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1885071" y="321566"/>
            <a:ext cx="97348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s-ES" sz="3600" b="1" dirty="0" err="1"/>
              <a:t>Jesus</a:t>
            </a:r>
            <a:r>
              <a:rPr lang="es-ES" sz="3600" b="1" dirty="0"/>
              <a:t> shows </a:t>
            </a:r>
            <a:r>
              <a:rPr lang="es-ES" sz="3600" b="1" dirty="0" err="1"/>
              <a:t>us</a:t>
            </a:r>
            <a:r>
              <a:rPr lang="es-ES" sz="3600" b="1" dirty="0"/>
              <a:t> </a:t>
            </a:r>
            <a:r>
              <a:rPr lang="es-ES" sz="3600" b="1" dirty="0" err="1"/>
              <a:t>that</a:t>
            </a:r>
            <a:r>
              <a:rPr lang="es-ES" sz="3600" b="1" dirty="0"/>
              <a:t> </a:t>
            </a:r>
            <a:r>
              <a:rPr lang="es-ES" sz="3600" b="1" dirty="0" err="1"/>
              <a:t>God</a:t>
            </a:r>
            <a:r>
              <a:rPr lang="es-ES" sz="3600" b="1" dirty="0"/>
              <a:t> </a:t>
            </a:r>
            <a:r>
              <a:rPr lang="es-ES" sz="3600" b="1" dirty="0" err="1"/>
              <a:t>is</a:t>
            </a:r>
            <a:r>
              <a:rPr lang="es-ES" sz="3600" b="1" dirty="0"/>
              <a:t> </a:t>
            </a:r>
            <a:r>
              <a:rPr lang="es-ES" sz="3600" b="1" dirty="0" err="1"/>
              <a:t>always</a:t>
            </a:r>
            <a:r>
              <a:rPr lang="es-ES" sz="3600" b="1" dirty="0"/>
              <a:t> in control and </a:t>
            </a:r>
            <a:r>
              <a:rPr lang="es-ES" sz="3600" b="1" dirty="0" err="1"/>
              <a:t>we</a:t>
            </a:r>
            <a:r>
              <a:rPr lang="es-ES" sz="3600" b="1" dirty="0"/>
              <a:t> </a:t>
            </a:r>
            <a:r>
              <a:rPr lang="es-ES" sz="3600" b="1" dirty="0" err="1"/>
              <a:t>must</a:t>
            </a:r>
            <a:r>
              <a:rPr lang="es-ES" sz="3600" b="1" dirty="0"/>
              <a:t> trust in </a:t>
            </a:r>
            <a:r>
              <a:rPr lang="es-ES" sz="3600" b="1" dirty="0" err="1"/>
              <a:t>Him</a:t>
            </a:r>
            <a:r>
              <a:rPr lang="es-ES" sz="3600" b="1" dirty="0"/>
              <a:t>. He </a:t>
            </a:r>
            <a:r>
              <a:rPr lang="es-ES" sz="3600" b="1" dirty="0" err="1"/>
              <a:t>gave</a:t>
            </a:r>
            <a:r>
              <a:rPr lang="es-ES" sz="3600" b="1" dirty="0"/>
              <a:t> </a:t>
            </a:r>
            <a:r>
              <a:rPr lang="es-ES" sz="3600" b="1" dirty="0" err="1"/>
              <a:t>us</a:t>
            </a:r>
            <a:r>
              <a:rPr lang="es-ES" sz="3600" b="1" dirty="0"/>
              <a:t> </a:t>
            </a:r>
            <a:r>
              <a:rPr lang="es-ES" sz="3600" b="1" dirty="0" err="1"/>
              <a:t>examples</a:t>
            </a:r>
            <a:r>
              <a:rPr lang="es-ES" sz="3600" b="1" dirty="0"/>
              <a:t>: </a:t>
            </a:r>
            <a:endParaRPr sz="3600" b="1" dirty="0"/>
          </a:p>
        </p:txBody>
      </p:sp>
      <p:pic>
        <p:nvPicPr>
          <p:cNvPr id="119" name="Google Shape;119;p6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5970" y="1881927"/>
            <a:ext cx="3363369" cy="267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8253" y="1881927"/>
            <a:ext cx="6390484" cy="2678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158299" y="4564559"/>
            <a:ext cx="526995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Are not two sparrows sold for a small coin?</a:t>
            </a:r>
            <a:b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Yet not one of them falls to the ground without your Father’s knowledge.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5428254" y="4749246"/>
            <a:ext cx="639048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Even all the hairs of your head are counted.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0E5291-52CA-EFB6-5EC3-72EB36F75073}"/>
              </a:ext>
            </a:extLst>
          </p:cNvPr>
          <p:cNvSpPr txBox="1"/>
          <p:nvPr/>
        </p:nvSpPr>
        <p:spPr>
          <a:xfrm>
            <a:off x="1" y="576486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do not be afraid; you are worth more than many sparrows.</a:t>
            </a:r>
            <a:r>
              <a:rPr lang="en-US" dirty="0"/>
              <a:t>. </a:t>
            </a:r>
            <a:endParaRPr lang="en-US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2180492" y="321566"/>
            <a:ext cx="94112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 err="1"/>
              <a:t>God</a:t>
            </a:r>
            <a:r>
              <a:rPr lang="es-ES" b="1" dirty="0"/>
              <a:t> </a:t>
            </a:r>
            <a:r>
              <a:rPr lang="es-ES" b="1" dirty="0" err="1"/>
              <a:t>is</a:t>
            </a:r>
            <a:r>
              <a:rPr lang="es-ES" b="1" dirty="0"/>
              <a:t>…</a:t>
            </a:r>
            <a:endParaRPr dirty="0"/>
          </a:p>
        </p:txBody>
      </p:sp>
      <p:pic>
        <p:nvPicPr>
          <p:cNvPr id="120" name="Google Shape;120;p6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065" y="2999704"/>
            <a:ext cx="3426854" cy="342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4662" y="2779288"/>
            <a:ext cx="3557118" cy="355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0124" y="2999704"/>
            <a:ext cx="3166923" cy="317559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/>
          <p:nvPr/>
        </p:nvSpPr>
        <p:spPr>
          <a:xfrm>
            <a:off x="1459812" y="1920821"/>
            <a:ext cx="24341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Almighty</a:t>
            </a:r>
            <a:r>
              <a:rPr lang="es-E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5048518" y="1920820"/>
            <a:ext cx="24341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s-E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knowing</a:t>
            </a:r>
            <a:r>
              <a:rPr lang="es-E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8637224" y="1830984"/>
            <a:ext cx="2960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s-E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s-E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loving</a:t>
            </a:r>
            <a:r>
              <a:rPr lang="es-E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2383250" y="0"/>
            <a:ext cx="8877300" cy="22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3800" b="1" dirty="0" err="1"/>
              <a:t>Jesus</a:t>
            </a:r>
            <a:r>
              <a:rPr lang="es-ES" sz="3800" b="1" dirty="0"/>
              <a:t> </a:t>
            </a:r>
            <a:r>
              <a:rPr lang="es-ES" sz="3800" b="1" dirty="0" err="1"/>
              <a:t>wants</a:t>
            </a:r>
            <a:r>
              <a:rPr lang="es-ES" sz="3800" b="1" dirty="0"/>
              <a:t> </a:t>
            </a:r>
            <a:r>
              <a:rPr lang="es-ES" sz="3800" b="1" dirty="0" err="1"/>
              <a:t>us</a:t>
            </a:r>
            <a:r>
              <a:rPr lang="es-ES" sz="3800" b="1" dirty="0"/>
              <a:t> </a:t>
            </a:r>
            <a:r>
              <a:rPr lang="es-ES" sz="3800" b="1" dirty="0" err="1"/>
              <a:t>to</a:t>
            </a:r>
            <a:r>
              <a:rPr lang="es-ES" sz="3800" b="1" dirty="0"/>
              <a:t> </a:t>
            </a:r>
            <a:r>
              <a:rPr lang="es-ES" sz="3800" b="1" dirty="0" err="1"/>
              <a:t>fear</a:t>
            </a:r>
            <a:r>
              <a:rPr lang="es-ES" sz="3800" b="1" dirty="0"/>
              <a:t> </a:t>
            </a:r>
            <a:r>
              <a:rPr lang="es-ES" sz="3800" b="1" dirty="0" err="1"/>
              <a:t>those</a:t>
            </a:r>
            <a:r>
              <a:rPr lang="es-ES" sz="3800" b="1" dirty="0"/>
              <a:t> </a:t>
            </a:r>
            <a:r>
              <a:rPr lang="es-ES" sz="3800" b="1" dirty="0" err="1"/>
              <a:t>that</a:t>
            </a:r>
            <a:r>
              <a:rPr lang="es-ES" sz="3800" b="1" dirty="0"/>
              <a:t> lead </a:t>
            </a:r>
            <a:r>
              <a:rPr lang="es-ES" sz="3800" b="1" dirty="0" err="1"/>
              <a:t>us</a:t>
            </a:r>
            <a:r>
              <a:rPr lang="es-ES" sz="3800" b="1" dirty="0"/>
              <a:t> </a:t>
            </a:r>
            <a:r>
              <a:rPr lang="es-ES" sz="3800" b="1" dirty="0" err="1"/>
              <a:t>to</a:t>
            </a:r>
            <a:r>
              <a:rPr lang="es-ES" sz="3800" b="1" dirty="0"/>
              <a:t> </a:t>
            </a:r>
            <a:r>
              <a:rPr lang="es-ES" sz="3800" b="1" dirty="0" err="1"/>
              <a:t>disobey</a:t>
            </a:r>
            <a:r>
              <a:rPr lang="es-ES" sz="3800" b="1" dirty="0"/>
              <a:t> </a:t>
            </a:r>
            <a:r>
              <a:rPr lang="es-ES" sz="3800" b="1" dirty="0" err="1"/>
              <a:t>God</a:t>
            </a:r>
            <a:r>
              <a:rPr lang="es-ES" sz="3800" b="1" dirty="0"/>
              <a:t>.</a:t>
            </a:r>
            <a:endParaRPr sz="3800" b="1" dirty="0"/>
          </a:p>
        </p:txBody>
      </p:sp>
      <p:pic>
        <p:nvPicPr>
          <p:cNvPr id="132" name="Google Shape;132;p7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45" y="2429490"/>
            <a:ext cx="3784351" cy="3861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/>
        </p:nvSpPr>
        <p:spPr>
          <a:xfrm>
            <a:off x="4273300" y="2907700"/>
            <a:ext cx="73152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Disobeying God is called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SIN.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stains our heart and separates us from God</a:t>
            </a:r>
            <a:r>
              <a:rPr lang="es-E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456207" y="47107"/>
            <a:ext cx="10668734" cy="11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s-ES" sz="3500" b="1" dirty="0" err="1"/>
              <a:t>There</a:t>
            </a:r>
            <a:r>
              <a:rPr lang="es-ES" sz="3500" b="1" dirty="0"/>
              <a:t> are Venial </a:t>
            </a:r>
            <a:r>
              <a:rPr lang="es-ES" sz="3500" b="1" dirty="0" err="1"/>
              <a:t>Sins</a:t>
            </a:r>
            <a:r>
              <a:rPr lang="es-ES" sz="3500" b="1" dirty="0"/>
              <a:t> (Small) </a:t>
            </a:r>
            <a:r>
              <a:rPr lang="es-ES" sz="3500" b="1" dirty="0" err="1"/>
              <a:t>which</a:t>
            </a:r>
            <a:r>
              <a:rPr lang="es-ES" sz="3500" b="1" dirty="0"/>
              <a:t> are </a:t>
            </a:r>
            <a:r>
              <a:rPr lang="es-ES" sz="3500" b="1" dirty="0" err="1"/>
              <a:t>less</a:t>
            </a:r>
            <a:r>
              <a:rPr lang="es-ES" sz="3500" b="1" dirty="0"/>
              <a:t> </a:t>
            </a:r>
            <a:r>
              <a:rPr lang="es-ES" sz="3500" b="1" dirty="0" err="1"/>
              <a:t>important</a:t>
            </a:r>
            <a:r>
              <a:rPr lang="es-ES" sz="3500" b="1" dirty="0"/>
              <a:t> and </a:t>
            </a:r>
            <a:r>
              <a:rPr lang="es-ES" sz="3500" b="1" dirty="0" err="1"/>
              <a:t>don’t</a:t>
            </a:r>
            <a:r>
              <a:rPr lang="es-ES" sz="3500" b="1" dirty="0"/>
              <a:t> </a:t>
            </a:r>
            <a:r>
              <a:rPr lang="es-ES" sz="3500" b="1" dirty="0" err="1"/>
              <a:t>separate</a:t>
            </a:r>
            <a:r>
              <a:rPr lang="es-ES" sz="3500" b="1" dirty="0"/>
              <a:t> </a:t>
            </a:r>
            <a:r>
              <a:rPr lang="es-ES" sz="3500" b="1" dirty="0" err="1"/>
              <a:t>us</a:t>
            </a:r>
            <a:r>
              <a:rPr lang="es-ES" sz="3500" b="1" dirty="0"/>
              <a:t> </a:t>
            </a:r>
            <a:r>
              <a:rPr lang="es-ES" sz="3500" b="1" dirty="0" err="1"/>
              <a:t>from</a:t>
            </a:r>
            <a:r>
              <a:rPr lang="es-ES" sz="3500" b="1" dirty="0"/>
              <a:t> </a:t>
            </a:r>
            <a:r>
              <a:rPr lang="es-ES" sz="3500" b="1" dirty="0" err="1"/>
              <a:t>God</a:t>
            </a:r>
            <a:r>
              <a:rPr lang="es-ES" sz="3500" b="1" dirty="0"/>
              <a:t>, </a:t>
            </a:r>
            <a:r>
              <a:rPr lang="es-ES" sz="3500" b="1" dirty="0" err="1"/>
              <a:t>but</a:t>
            </a:r>
            <a:r>
              <a:rPr lang="es-ES" sz="3500" b="1" dirty="0"/>
              <a:t> </a:t>
            </a:r>
            <a:r>
              <a:rPr lang="es-ES" sz="3500" b="1" dirty="0" err="1"/>
              <a:t>they</a:t>
            </a:r>
            <a:r>
              <a:rPr lang="es-ES" sz="3500" b="1" dirty="0"/>
              <a:t> cause </a:t>
            </a:r>
            <a:r>
              <a:rPr lang="es-ES" sz="3500" b="1" dirty="0" err="1"/>
              <a:t>Him</a:t>
            </a:r>
            <a:r>
              <a:rPr lang="es-ES" sz="3500" b="1" dirty="0"/>
              <a:t> </a:t>
            </a:r>
            <a:r>
              <a:rPr lang="es-ES" sz="3500" b="1" dirty="0" err="1"/>
              <a:t>pain</a:t>
            </a:r>
            <a:r>
              <a:rPr lang="es-ES" sz="3500" b="1" dirty="0"/>
              <a:t>.</a:t>
            </a:r>
            <a:endParaRPr dirty="0"/>
          </a:p>
        </p:txBody>
      </p:sp>
      <p:sp>
        <p:nvSpPr>
          <p:cNvPr id="140" name="Google Shape;140;p8"/>
          <p:cNvSpPr txBox="1"/>
          <p:nvPr/>
        </p:nvSpPr>
        <p:spPr>
          <a:xfrm>
            <a:off x="173735" y="3252502"/>
            <a:ext cx="1219200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Capital </a:t>
            </a:r>
            <a:r>
              <a:rPr lang="es-ES" sz="35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s-E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Mortal </a:t>
            </a:r>
            <a:r>
              <a:rPr lang="es-ES" sz="35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Sins</a:t>
            </a:r>
            <a:r>
              <a:rPr lang="es-E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(Big) </a:t>
            </a: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 the life of God in our heart</a:t>
            </a:r>
            <a:r>
              <a:rPr lang="es-E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5948" y="1016588"/>
            <a:ext cx="2285999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3898" y="1869659"/>
            <a:ext cx="990098" cy="51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3736" y="4454382"/>
            <a:ext cx="2285999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6495" y="3960605"/>
            <a:ext cx="3588419" cy="327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2;p7" descr="Logo-amigos-nuevo">
            <a:extLst>
              <a:ext uri="{FF2B5EF4-FFF2-40B4-BE49-F238E27FC236}">
                <a16:creationId xmlns:a16="http://schemas.microsoft.com/office/drawing/2014/main" id="{8BF88CD1-331D-1ADC-3B05-DF6506A2EF4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59" y="79741"/>
            <a:ext cx="1389148" cy="138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2432188" y="381077"/>
            <a:ext cx="881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4800" b="1" dirty="0" err="1"/>
              <a:t>But</a:t>
            </a:r>
            <a:r>
              <a:rPr lang="es-ES" sz="4800" b="1" dirty="0"/>
              <a:t> </a:t>
            </a:r>
            <a:r>
              <a:rPr lang="es-ES" sz="4800" b="1" dirty="0" err="1"/>
              <a:t>Jesus</a:t>
            </a:r>
            <a:r>
              <a:rPr lang="es-ES" sz="4800" b="1" dirty="0"/>
              <a:t> </a:t>
            </a:r>
            <a:r>
              <a:rPr lang="es-ES" sz="4800" b="1" dirty="0" err="1"/>
              <a:t>always</a:t>
            </a:r>
            <a:r>
              <a:rPr lang="es-ES" sz="4800" b="1" dirty="0"/>
              <a:t> </a:t>
            </a:r>
            <a:r>
              <a:rPr lang="es-ES" sz="4800" b="1" dirty="0" err="1"/>
              <a:t>forgives</a:t>
            </a:r>
            <a:r>
              <a:rPr lang="es-ES" sz="4800" b="1" dirty="0"/>
              <a:t> </a:t>
            </a:r>
            <a:r>
              <a:rPr lang="es-ES" sz="4800" b="1" dirty="0" err="1"/>
              <a:t>us</a:t>
            </a:r>
            <a:r>
              <a:rPr lang="es-ES" sz="4800" b="1" dirty="0"/>
              <a:t> </a:t>
            </a:r>
            <a:r>
              <a:rPr lang="es-ES" sz="4800" b="1" dirty="0" err="1"/>
              <a:t>when</a:t>
            </a:r>
            <a:r>
              <a:rPr lang="es-ES" sz="4800" b="1" dirty="0"/>
              <a:t> </a:t>
            </a:r>
            <a:r>
              <a:rPr lang="es-ES" sz="4800" b="1" dirty="0" err="1"/>
              <a:t>we</a:t>
            </a:r>
            <a:r>
              <a:rPr lang="es-ES" sz="4800" b="1" dirty="0"/>
              <a:t> </a:t>
            </a:r>
            <a:r>
              <a:rPr lang="es-ES" sz="4800" b="1" dirty="0" err="1"/>
              <a:t>ask</a:t>
            </a:r>
            <a:r>
              <a:rPr lang="es-ES" sz="4800" b="1" dirty="0"/>
              <a:t> </a:t>
            </a:r>
            <a:r>
              <a:rPr lang="es-ES" sz="4800" b="1" dirty="0" err="1"/>
              <a:t>with</a:t>
            </a:r>
            <a:r>
              <a:rPr lang="es-ES" sz="4800" b="1" dirty="0"/>
              <a:t> a sincere </a:t>
            </a:r>
            <a:r>
              <a:rPr lang="es-ES" sz="4800" b="1" dirty="0" err="1"/>
              <a:t>heart</a:t>
            </a:r>
            <a:r>
              <a:rPr lang="es-ES" sz="4800" b="1" dirty="0"/>
              <a:t>!</a:t>
            </a:r>
            <a:endParaRPr sz="4800" b="1" dirty="0"/>
          </a:p>
        </p:txBody>
      </p:sp>
      <p:pic>
        <p:nvPicPr>
          <p:cNvPr id="150" name="Google Shape;150;p16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Security Print | David Bowman Art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9124" y="1900238"/>
            <a:ext cx="3800475" cy="46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1ACB0-E67E-B60A-E5A3-B601F17F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2103437"/>
            <a:ext cx="9939337" cy="1325563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7130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360</Words>
  <Application>Microsoft Office PowerPoint</Application>
  <PresentationFormat>Widescreen</PresentationFormat>
  <Paragraphs>30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Cycle A - XII  Ordinary Time-Do not be afraid. (3-7 years) Matthew 10: 26-33</vt:lpstr>
      <vt:lpstr>Jesus sends His apostles to share the message of God’s love and tells them… “And do not be afraid of those who kill the body but cannot kill the soul; rather, be afraid of the one who can destroy both soul and body in Gehenna. .”</vt:lpstr>
      <vt:lpstr>What do we do when we are afraid?</vt:lpstr>
      <vt:lpstr>Jesus shows us that God is always in control and we must trust in Him. He gave us examples: </vt:lpstr>
      <vt:lpstr>God is…</vt:lpstr>
      <vt:lpstr>Jesus wants us to fear those that lead us to disobey God.</vt:lpstr>
      <vt:lpstr>There are Venial Sins (Small) which are less important and don’t separate us from God, but they cause Him pain.</vt:lpstr>
      <vt:lpstr>But Jesus always forgives us when we ask with a sincere heart!</vt:lpstr>
      <vt:lpstr>ACTIVITY</vt:lpstr>
      <vt:lpstr>Color</vt:lpstr>
      <vt:lpstr>Listen to the sentences on the next page. Draw a rose if it describes a virtue, or a cactus if it describes a sin.</vt:lpstr>
      <vt:lpstr>PowerPoint Presentation</vt:lpstr>
      <vt:lpstr>PRAYER</vt:lpstr>
      <vt:lpstr>Fear Not, Ellie Holcomb, https://youtu.be/MDNlFzcqing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A - XIII  Tiempo Ordinario No Tengan Miedo Mateo 10, 26-33</dc:title>
  <dc:creator>Maria Varona</dc:creator>
  <cp:lastModifiedBy>Maria Varona</cp:lastModifiedBy>
  <cp:revision>11</cp:revision>
  <dcterms:created xsi:type="dcterms:W3CDTF">2020-06-14T13:50:24Z</dcterms:created>
  <dcterms:modified xsi:type="dcterms:W3CDTF">2023-06-21T20:27:21Z</dcterms:modified>
</cp:coreProperties>
</file>