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4"/>
  </p:notesMasterIdLst>
  <p:sldIdLst>
    <p:sldId id="290" r:id="rId2"/>
    <p:sldId id="279" r:id="rId3"/>
    <p:sldId id="286" r:id="rId4"/>
    <p:sldId id="280" r:id="rId5"/>
    <p:sldId id="281" r:id="rId6"/>
    <p:sldId id="282" r:id="rId7"/>
    <p:sldId id="283" r:id="rId8"/>
    <p:sldId id="284" r:id="rId9"/>
    <p:sldId id="285" r:id="rId10"/>
    <p:sldId id="259" r:id="rId11"/>
    <p:sldId id="291" r:id="rId12"/>
    <p:sldId id="258" r:id="rId13"/>
    <p:sldId id="287" r:id="rId14"/>
    <p:sldId id="288" r:id="rId15"/>
    <p:sldId id="260" r:id="rId16"/>
    <p:sldId id="289" r:id="rId17"/>
    <p:sldId id="261" r:id="rId18"/>
    <p:sldId id="262" r:id="rId19"/>
    <p:sldId id="263" r:id="rId20"/>
    <p:sldId id="264" r:id="rId21"/>
    <p:sldId id="265" r:id="rId22"/>
    <p:sldId id="266" r:id="rId23"/>
    <p:sldId id="267" r:id="rId24"/>
    <p:sldId id="268" r:id="rId25"/>
    <p:sldId id="269" r:id="rId26"/>
    <p:sldId id="270" r:id="rId27"/>
    <p:sldId id="271" r:id="rId28"/>
    <p:sldId id="278" r:id="rId29"/>
    <p:sldId id="292" r:id="rId30"/>
    <p:sldId id="293" r:id="rId31"/>
    <p:sldId id="294" r:id="rId32"/>
    <p:sldId id="295"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igPP34huKxeojbi0eo43j6H/6Fi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
        <p:cNvGrpSpPr/>
        <p:nvPr/>
      </p:nvGrpSpPr>
      <p:grpSpPr>
        <a:xfrm>
          <a:off x="0" y="0"/>
          <a:ext cx="0" cy="0"/>
          <a:chOff x="0" y="0"/>
          <a:chExt cx="0" cy="0"/>
        </a:xfrm>
      </p:grpSpPr>
      <p:sp>
        <p:nvSpPr>
          <p:cNvPr id="12" name="Google Shape;12;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extLst>
      <p:ext uri="{BB962C8B-B14F-4D97-AF65-F5344CB8AC3E}">
        <p14:creationId xmlns:p14="http://schemas.microsoft.com/office/powerpoint/2010/main" val="386853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2"/>
          <p:cNvSpPr>
            <a:spLocks noGrp="1"/>
          </p:cNvSpPr>
          <p:nvPr>
            <p:ph type="pic" idx="2"/>
          </p:nvPr>
        </p:nvSpPr>
        <p:spPr>
          <a:xfrm>
            <a:off x="5183188" y="987425"/>
            <a:ext cx="6172200" cy="4873625"/>
          </a:xfrm>
          <a:prstGeom prst="rect">
            <a:avLst/>
          </a:prstGeom>
          <a:noFill/>
          <a:ln>
            <a:noFill/>
          </a:ln>
        </p:spPr>
      </p:sp>
      <p:sp>
        <p:nvSpPr>
          <p:cNvPr id="64" name="Google Shape;64;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6F9FC"/>
            </a:gs>
            <a:gs pos="74000">
              <a:srgbClr val="B3D1EC"/>
            </a:gs>
            <a:gs pos="83000">
              <a:srgbClr val="B3D1EC"/>
            </a:gs>
            <a:gs pos="100000">
              <a:srgbClr val="CCE0F2"/>
            </a:gs>
          </a:gsLst>
          <a:lin ang="5400000" scaled="0"/>
        </a:gradFill>
        <a:effectLst/>
      </p:bgPr>
    </p:bg>
    <p:spTree>
      <p:nvGrpSpPr>
        <p:cNvPr id="1" name="Shape 5"/>
        <p:cNvGrpSpPr/>
        <p:nvPr/>
      </p:nvGrpSpPr>
      <p:grpSpPr>
        <a:xfrm>
          <a:off x="0" y="0"/>
          <a:ext cx="0" cy="0"/>
          <a:chOff x="0" y="0"/>
          <a:chExt cx="0" cy="0"/>
        </a:xfrm>
      </p:grpSpPr>
      <p:sp>
        <p:nvSpPr>
          <p:cNvPr id="6" name="Google Shape;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gif"/><Relationship Id="rId9"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hyperlink" Target="https://www.google.com/url?sa=i&amp;url=https%3A%2F%2Fwww.davidbowmanart.com%2Fproducts%2Fsecurity&amp;psig=AOvVaw0R3rP5oRWkT0dCEDiaLSna&amp;ust=1592274100957000&amp;source=images&amp;cd=vfe&amp;ved=0CAIQjRxqFwoTCIiLlbThguoCFQAAAAAdAAAAABA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hyperlink" Target="https://www.google.com/url?sa=i&amp;url=https://www.shutterstock.com/es/search/ni%C3%B1os%2Bcompartiendo&amp;psig=AOvVaw2aqJHuP4PG7BOmWwuRbga8&amp;ust=1592246475210000&amp;source=images&amp;cd=vfe&amp;ved=0CAIQjRxqFwoTCLiWkMT6geoCFQAAAAAdAAAAABAD" TargetMode="External"/><Relationship Id="rId4" Type="http://schemas.openxmlformats.org/officeDocument/2006/relationships/image" Target="../media/image39.jp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4.jpg"/><Relationship Id="rId4" Type="http://schemas.openxmlformats.org/officeDocument/2006/relationships/image" Target="../media/image4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image" Target="../media/image1.jpg"/><Relationship Id="rId7"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jp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11.xml"/><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ideo" Target="https://www.youtube.com/embed/MDNlFzcqing?feature=oembed" TargetMode="External"/><Relationship Id="rId6" Type="http://schemas.openxmlformats.org/officeDocument/2006/relationships/image" Target="../media/image54.jpeg"/><Relationship Id="rId5" Type="http://schemas.openxmlformats.org/officeDocument/2006/relationships/image" Target="../media/image1.jpg"/><Relationship Id="rId4" Type="http://schemas.openxmlformats.org/officeDocument/2006/relationships/hyperlink" Target="https://youtu.be/MDNlFzcqi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a:spLocks noGrp="1"/>
          </p:cNvSpPr>
          <p:nvPr>
            <p:ph type="title"/>
          </p:nvPr>
        </p:nvSpPr>
        <p:spPr>
          <a:xfrm>
            <a:off x="1963650" y="1451875"/>
            <a:ext cx="9742800" cy="1089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400"/>
              <a:buFont typeface="Calibri"/>
              <a:buNone/>
            </a:pPr>
            <a:r>
              <a:rPr lang="es-ES" sz="2700" b="1" dirty="0" err="1"/>
              <a:t>Cycle</a:t>
            </a:r>
            <a:r>
              <a:rPr lang="es-ES" sz="2700" b="1" dirty="0"/>
              <a:t> A - XII  </a:t>
            </a:r>
            <a:r>
              <a:rPr lang="es-ES" sz="2700" b="1" dirty="0" err="1"/>
              <a:t>Ordinary</a:t>
            </a:r>
            <a:r>
              <a:rPr lang="es-ES" sz="2700" b="1" dirty="0"/>
              <a:t> Time-Do </a:t>
            </a:r>
            <a:r>
              <a:rPr lang="es-ES" sz="2700" b="1" dirty="0" err="1"/>
              <a:t>not</a:t>
            </a:r>
            <a:r>
              <a:rPr lang="es-ES" sz="2700" b="1" dirty="0"/>
              <a:t> be </a:t>
            </a:r>
            <a:r>
              <a:rPr lang="es-ES" sz="2700" b="1" dirty="0" err="1"/>
              <a:t>afraid</a:t>
            </a:r>
            <a:r>
              <a:rPr lang="es-ES" sz="2700" b="1" dirty="0"/>
              <a:t>. (8+ </a:t>
            </a:r>
            <a:r>
              <a:rPr lang="es-ES" sz="2700" b="1" dirty="0" err="1"/>
              <a:t>years</a:t>
            </a:r>
            <a:r>
              <a:rPr lang="es-ES" sz="2700" b="1" dirty="0"/>
              <a:t>)</a:t>
            </a:r>
            <a:br>
              <a:rPr lang="es-ES" sz="5400" b="1" dirty="0"/>
            </a:br>
            <a:r>
              <a:rPr lang="es-ES" sz="2700" b="1" dirty="0"/>
              <a:t>Matthew 10: 26-33</a:t>
            </a:r>
            <a:endParaRPr sz="3900" dirty="0"/>
          </a:p>
        </p:txBody>
      </p:sp>
      <p:pic>
        <p:nvPicPr>
          <p:cNvPr id="85" name="Google Shape;85;p2" descr="Logo-amigos-nuevo"/>
          <p:cNvPicPr preferRelativeResize="0"/>
          <p:nvPr/>
        </p:nvPicPr>
        <p:blipFill rotWithShape="1">
          <a:blip r:embed="rId3">
            <a:alphaModFix/>
          </a:blip>
          <a:srcRect/>
          <a:stretch/>
        </p:blipFill>
        <p:spPr>
          <a:xfrm>
            <a:off x="158298" y="257981"/>
            <a:ext cx="1389148" cy="1389148"/>
          </a:xfrm>
          <a:prstGeom prst="rect">
            <a:avLst/>
          </a:prstGeom>
          <a:noFill/>
          <a:ln>
            <a:noFill/>
          </a:ln>
        </p:spPr>
      </p:pic>
      <p:pic>
        <p:nvPicPr>
          <p:cNvPr id="86" name="Google Shape;86;p2"/>
          <p:cNvPicPr preferRelativeResize="0"/>
          <p:nvPr/>
        </p:nvPicPr>
        <p:blipFill rotWithShape="1">
          <a:blip r:embed="rId4">
            <a:alphaModFix/>
          </a:blip>
          <a:srcRect/>
          <a:stretch/>
        </p:blipFill>
        <p:spPr>
          <a:xfrm>
            <a:off x="3510062" y="2540875"/>
            <a:ext cx="6518676" cy="3264775"/>
          </a:xfrm>
          <a:prstGeom prst="rect">
            <a:avLst/>
          </a:prstGeom>
          <a:ln>
            <a:noFill/>
          </a:ln>
          <a:effectLst>
            <a:outerShdw blurRad="292100" dist="139700" dir="2700000" algn="tl" rotWithShape="0">
              <a:srgbClr val="333333">
                <a:alpha val="65000"/>
              </a:srgbClr>
            </a:outerShdw>
          </a:effectLst>
        </p:spPr>
      </p:pic>
      <p:sp>
        <p:nvSpPr>
          <p:cNvPr id="87" name="Google Shape;87;p2"/>
          <p:cNvSpPr txBox="1"/>
          <p:nvPr/>
        </p:nvSpPr>
        <p:spPr>
          <a:xfrm>
            <a:off x="2245550" y="328450"/>
            <a:ext cx="9047700" cy="8313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s-ES" sz="4200" dirty="0">
                <a:solidFill>
                  <a:srgbClr val="0000FF"/>
                </a:solidFill>
                <a:latin typeface="Calibri"/>
                <a:ea typeface="Calibri"/>
                <a:cs typeface="Calibri"/>
                <a:sym typeface="Calibri"/>
              </a:rPr>
              <a:t>MINISTRY FRIENDS OF JESUS AND MARY</a:t>
            </a:r>
            <a:endParaRPr sz="4200" dirty="0">
              <a:solidFill>
                <a:srgbClr val="0000FF"/>
              </a:solidFill>
              <a:latin typeface="Calibri"/>
              <a:ea typeface="Calibri"/>
              <a:cs typeface="Calibri"/>
              <a:sym typeface="Calibri"/>
            </a:endParaRPr>
          </a:p>
        </p:txBody>
      </p:sp>
      <p:sp>
        <p:nvSpPr>
          <p:cNvPr id="88" name="Google Shape;88;p2"/>
          <p:cNvSpPr txBox="1"/>
          <p:nvPr/>
        </p:nvSpPr>
        <p:spPr>
          <a:xfrm>
            <a:off x="5262994" y="6111200"/>
            <a:ext cx="3144112"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2400" b="1" dirty="0">
                <a:solidFill>
                  <a:srgbClr val="0000FF"/>
                </a:solidFill>
                <a:latin typeface="Calibri"/>
                <a:ea typeface="Calibri"/>
                <a:cs typeface="Calibri"/>
                <a:sym typeface="Calibri"/>
              </a:rPr>
              <a:t>WWW.FCPEACE.ORG</a:t>
            </a:r>
            <a:endParaRPr sz="2400" b="1" dirty="0">
              <a:solidFill>
                <a:srgbClr val="0000FF"/>
              </a:solidFill>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5"/>
          <p:cNvSpPr txBox="1">
            <a:spLocks noGrp="1"/>
          </p:cNvSpPr>
          <p:nvPr>
            <p:ph type="title"/>
          </p:nvPr>
        </p:nvSpPr>
        <p:spPr>
          <a:xfrm>
            <a:off x="2009922" y="257981"/>
            <a:ext cx="9411300" cy="1043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4400"/>
              <a:buFont typeface="Calibri"/>
              <a:buNone/>
            </a:pPr>
            <a:r>
              <a:rPr lang="en-US" sz="3600" b="1" dirty="0"/>
              <a:t>What do you do when you are afraid of something</a:t>
            </a:r>
            <a:r>
              <a:rPr lang="es-ES" sz="3600" b="1" dirty="0"/>
              <a:t>?</a:t>
            </a:r>
            <a:endParaRPr sz="3600" b="1" dirty="0"/>
          </a:p>
        </p:txBody>
      </p:sp>
      <p:pic>
        <p:nvPicPr>
          <p:cNvPr id="112" name="Google Shape;112;p5" descr="Logo-amigos-nuevo"/>
          <p:cNvPicPr preferRelativeResize="0"/>
          <p:nvPr/>
        </p:nvPicPr>
        <p:blipFill rotWithShape="1">
          <a:blip r:embed="rId3">
            <a:alphaModFix/>
          </a:blip>
          <a:srcRect/>
          <a:stretch/>
        </p:blipFill>
        <p:spPr>
          <a:xfrm>
            <a:off x="0" y="0"/>
            <a:ext cx="1389148" cy="1389148"/>
          </a:xfrm>
          <a:prstGeom prst="rect">
            <a:avLst/>
          </a:prstGeom>
          <a:noFill/>
          <a:ln>
            <a:noFill/>
          </a:ln>
        </p:spPr>
      </p:pic>
      <p:pic>
        <p:nvPicPr>
          <p:cNvPr id="113" name="Google Shape;113;p5"/>
          <p:cNvPicPr preferRelativeResize="0"/>
          <p:nvPr/>
        </p:nvPicPr>
        <p:blipFill rotWithShape="1">
          <a:blip r:embed="rId4">
            <a:alphaModFix/>
          </a:blip>
          <a:srcRect/>
          <a:stretch/>
        </p:blipFill>
        <p:spPr>
          <a:xfrm>
            <a:off x="2334072" y="1647129"/>
            <a:ext cx="8763000" cy="46482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3"/>
          <p:cNvPicPr preferRelativeResize="0"/>
          <p:nvPr/>
        </p:nvPicPr>
        <p:blipFill rotWithShape="1">
          <a:blip r:embed="rId3">
            <a:alphaModFix/>
          </a:blip>
          <a:srcRect/>
          <a:stretch/>
        </p:blipFill>
        <p:spPr>
          <a:xfrm>
            <a:off x="1055076" y="3396102"/>
            <a:ext cx="3273230" cy="3273230"/>
          </a:xfrm>
          <a:prstGeom prst="rect">
            <a:avLst/>
          </a:prstGeom>
          <a:noFill/>
          <a:ln>
            <a:noFill/>
          </a:ln>
        </p:spPr>
      </p:pic>
      <p:sp>
        <p:nvSpPr>
          <p:cNvPr id="94" name="Google Shape;94;p3"/>
          <p:cNvSpPr txBox="1">
            <a:spLocks noGrp="1"/>
          </p:cNvSpPr>
          <p:nvPr>
            <p:ph type="title"/>
          </p:nvPr>
        </p:nvSpPr>
        <p:spPr>
          <a:xfrm>
            <a:off x="1321125" y="0"/>
            <a:ext cx="10871100" cy="2937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s-ES" sz="3800" b="1" dirty="0" err="1"/>
              <a:t>Jesus</a:t>
            </a:r>
            <a:r>
              <a:rPr lang="es-ES" sz="3800" b="1" dirty="0"/>
              <a:t> </a:t>
            </a:r>
            <a:r>
              <a:rPr lang="es-ES" sz="3800" b="1" dirty="0" err="1"/>
              <a:t>sends</a:t>
            </a:r>
            <a:r>
              <a:rPr lang="es-ES" sz="3800" b="1" dirty="0"/>
              <a:t> </a:t>
            </a:r>
            <a:r>
              <a:rPr lang="es-ES" sz="3800" b="1" dirty="0" err="1"/>
              <a:t>His</a:t>
            </a:r>
            <a:r>
              <a:rPr lang="es-ES" sz="3800" b="1" dirty="0"/>
              <a:t> </a:t>
            </a:r>
            <a:r>
              <a:rPr lang="es-ES" sz="3800" b="1" dirty="0" err="1"/>
              <a:t>apostles</a:t>
            </a:r>
            <a:r>
              <a:rPr lang="es-ES" sz="3800" b="1" dirty="0"/>
              <a:t> </a:t>
            </a:r>
            <a:r>
              <a:rPr lang="es-ES" sz="3800" b="1" dirty="0" err="1"/>
              <a:t>to</a:t>
            </a:r>
            <a:r>
              <a:rPr lang="es-ES" sz="3800" b="1" dirty="0"/>
              <a:t> share </a:t>
            </a:r>
            <a:r>
              <a:rPr lang="es-ES" sz="3800" b="1" dirty="0" err="1"/>
              <a:t>the</a:t>
            </a:r>
            <a:r>
              <a:rPr lang="es-ES" sz="3800" b="1" dirty="0"/>
              <a:t> </a:t>
            </a:r>
            <a:r>
              <a:rPr lang="es-ES" sz="3800" b="1" dirty="0" err="1"/>
              <a:t>message</a:t>
            </a:r>
            <a:r>
              <a:rPr lang="es-ES" sz="3800" b="1" dirty="0"/>
              <a:t> </a:t>
            </a:r>
            <a:r>
              <a:rPr lang="es-ES" sz="3800" b="1" dirty="0" err="1"/>
              <a:t>of</a:t>
            </a:r>
            <a:r>
              <a:rPr lang="es-ES" sz="3800" b="1" dirty="0"/>
              <a:t> </a:t>
            </a:r>
            <a:r>
              <a:rPr lang="es-ES" sz="3800" b="1" dirty="0" err="1"/>
              <a:t>God’s</a:t>
            </a:r>
            <a:r>
              <a:rPr lang="es-ES" sz="3800" b="1" dirty="0"/>
              <a:t> </a:t>
            </a:r>
            <a:r>
              <a:rPr lang="es-ES" sz="3800" b="1" dirty="0" err="1"/>
              <a:t>love</a:t>
            </a:r>
            <a:r>
              <a:rPr lang="es-ES" sz="3800" b="1" dirty="0"/>
              <a:t> and </a:t>
            </a:r>
            <a:r>
              <a:rPr lang="es-ES" sz="3800" b="1" dirty="0" err="1"/>
              <a:t>tells</a:t>
            </a:r>
            <a:r>
              <a:rPr lang="es-ES" sz="3800" b="1" dirty="0"/>
              <a:t> </a:t>
            </a:r>
            <a:r>
              <a:rPr lang="es-ES" sz="3800" b="1" dirty="0" err="1"/>
              <a:t>them</a:t>
            </a:r>
            <a:r>
              <a:rPr lang="es-ES" sz="3800" b="1" dirty="0"/>
              <a:t>…</a:t>
            </a:r>
            <a:br>
              <a:rPr lang="es-ES" sz="3800" b="1" dirty="0"/>
            </a:br>
            <a:r>
              <a:rPr lang="es-ES" sz="3800" b="1" dirty="0"/>
              <a:t>“</a:t>
            </a:r>
            <a:r>
              <a:rPr lang="en-US" sz="3800" b="1" dirty="0"/>
              <a:t>And do not be afraid of those who kill the body but cannot kill the soul; rather, be afraid of the one who can destroy both soul and body in Gehenna. </a:t>
            </a:r>
            <a:r>
              <a:rPr lang="es-ES" sz="3800" b="1" dirty="0"/>
              <a:t>.”</a:t>
            </a:r>
            <a:endParaRPr sz="3800" dirty="0"/>
          </a:p>
        </p:txBody>
      </p:sp>
      <p:pic>
        <p:nvPicPr>
          <p:cNvPr id="95" name="Google Shape;95;p3" descr="Logo-amigos-nuevo"/>
          <p:cNvPicPr preferRelativeResize="0"/>
          <p:nvPr/>
        </p:nvPicPr>
        <p:blipFill rotWithShape="1">
          <a:blip r:embed="rId4">
            <a:alphaModFix/>
          </a:blip>
          <a:srcRect/>
          <a:stretch/>
        </p:blipFill>
        <p:spPr>
          <a:xfrm>
            <a:off x="158298" y="257981"/>
            <a:ext cx="1389148" cy="1389148"/>
          </a:xfrm>
          <a:prstGeom prst="rect">
            <a:avLst/>
          </a:prstGeom>
          <a:noFill/>
          <a:ln>
            <a:noFill/>
          </a:ln>
        </p:spPr>
      </p:pic>
      <p:pic>
        <p:nvPicPr>
          <p:cNvPr id="96" name="Google Shape;96;p3" descr="http://media.bigoo.ws/content/gif/love/love_295.gif"/>
          <p:cNvPicPr preferRelativeResize="0"/>
          <p:nvPr/>
        </p:nvPicPr>
        <p:blipFill rotWithShape="1">
          <a:blip r:embed="rId5">
            <a:alphaModFix/>
          </a:blip>
          <a:srcRect/>
          <a:stretch/>
        </p:blipFill>
        <p:spPr>
          <a:xfrm>
            <a:off x="8684603" y="3557331"/>
            <a:ext cx="2807996" cy="2733282"/>
          </a:xfrm>
          <a:prstGeom prst="rect">
            <a:avLst/>
          </a:prstGeom>
          <a:noFill/>
          <a:ln>
            <a:noFill/>
          </a:ln>
        </p:spPr>
      </p:pic>
      <p:pic>
        <p:nvPicPr>
          <p:cNvPr id="97" name="Google Shape;97;p3"/>
          <p:cNvPicPr preferRelativeResize="0"/>
          <p:nvPr/>
        </p:nvPicPr>
        <p:blipFill rotWithShape="1">
          <a:blip r:embed="rId6">
            <a:alphaModFix/>
          </a:blip>
          <a:srcRect/>
          <a:stretch/>
        </p:blipFill>
        <p:spPr>
          <a:xfrm rot="-626402">
            <a:off x="7910451" y="2596469"/>
            <a:ext cx="4356297" cy="4445200"/>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10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fade">
                                      <p:cBhvr>
                                        <p:cTn id="12" dur="1000"/>
                                        <p:tgtEl>
                                          <p:spTgt spid="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fade">
                                      <p:cBhvr>
                                        <p:cTn id="17"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a:spLocks noGrp="1"/>
          </p:cNvSpPr>
          <p:nvPr>
            <p:ph type="title"/>
          </p:nvPr>
        </p:nvSpPr>
        <p:spPr>
          <a:xfrm>
            <a:off x="1914524" y="0"/>
            <a:ext cx="9601201" cy="1704182"/>
          </a:xfrm>
          <a:prstGeom prst="rect">
            <a:avLst/>
          </a:prstGeom>
          <a:noFill/>
          <a:ln>
            <a:noFill/>
          </a:ln>
        </p:spPr>
        <p:txBody>
          <a:bodyPr spcFirstLastPara="1" wrap="square" lIns="91425" tIns="45700" rIns="91425" bIns="45700" anchor="ctr" anchorCtr="0">
            <a:normAutofit fontScale="90000"/>
          </a:bodyPr>
          <a:lstStyle/>
          <a:p>
            <a:pPr lvl="0" algn="ctr">
              <a:buSzPts val="4400"/>
            </a:pPr>
            <a:r>
              <a:rPr lang="en-US" sz="4000" b="1" dirty="0"/>
              <a:t>Jesus tells them, “Do not be afraid of those who kill the body but cannot kill the soul.” </a:t>
            </a:r>
            <a:br>
              <a:rPr lang="en-US" sz="4000" b="1" dirty="0"/>
            </a:br>
            <a:r>
              <a:rPr lang="en-US" sz="4000" b="1" dirty="0"/>
              <a:t>Who wanted to kill their bodies? </a:t>
            </a:r>
            <a:endParaRPr sz="4000" b="1" dirty="0"/>
          </a:p>
        </p:txBody>
      </p:sp>
      <p:pic>
        <p:nvPicPr>
          <p:cNvPr id="103" name="Google Shape;103;p4" descr="Logo-amigos-nuevo"/>
          <p:cNvPicPr preferRelativeResize="0"/>
          <p:nvPr/>
        </p:nvPicPr>
        <p:blipFill rotWithShape="1">
          <a:blip r:embed="rId3">
            <a:alphaModFix/>
          </a:blip>
          <a:srcRect/>
          <a:stretch/>
        </p:blipFill>
        <p:spPr>
          <a:xfrm>
            <a:off x="0" y="0"/>
            <a:ext cx="1389148" cy="1389148"/>
          </a:xfrm>
          <a:prstGeom prst="rect">
            <a:avLst/>
          </a:prstGeom>
          <a:noFill/>
          <a:ln>
            <a:noFill/>
          </a:ln>
        </p:spPr>
      </p:pic>
      <p:pic>
        <p:nvPicPr>
          <p:cNvPr id="104" name="Google Shape;104;p4"/>
          <p:cNvPicPr preferRelativeResize="0"/>
          <p:nvPr/>
        </p:nvPicPr>
        <p:blipFill rotWithShape="1">
          <a:blip r:embed="rId4">
            <a:alphaModFix/>
          </a:blip>
          <a:srcRect/>
          <a:stretch/>
        </p:blipFill>
        <p:spPr>
          <a:xfrm>
            <a:off x="3670788" y="1329787"/>
            <a:ext cx="5618166" cy="4213625"/>
          </a:xfrm>
          <a:prstGeom prst="rect">
            <a:avLst/>
          </a:prstGeom>
          <a:noFill/>
          <a:ln>
            <a:noFill/>
          </a:ln>
        </p:spPr>
      </p:pic>
      <p:sp>
        <p:nvSpPr>
          <p:cNvPr id="105" name="Google Shape;105;p4"/>
          <p:cNvSpPr txBox="1"/>
          <p:nvPr/>
        </p:nvSpPr>
        <p:spPr>
          <a:xfrm>
            <a:off x="2228850" y="5441544"/>
            <a:ext cx="8972550" cy="1200288"/>
          </a:xfrm>
          <a:prstGeom prst="rect">
            <a:avLst/>
          </a:prstGeom>
          <a:noFill/>
          <a:ln>
            <a:noFill/>
          </a:ln>
        </p:spPr>
        <p:txBody>
          <a:bodyPr spcFirstLastPara="1" wrap="square" lIns="91425" tIns="45700" rIns="91425" bIns="45700" anchor="t" anchorCtr="0">
            <a:spAutoFit/>
          </a:bodyPr>
          <a:lstStyle/>
          <a:p>
            <a:pPr lvl="0" algn="ctr"/>
            <a:r>
              <a:rPr lang="en-US" sz="3600" b="1" dirty="0">
                <a:solidFill>
                  <a:schemeClr val="dk1"/>
                </a:solidFill>
                <a:latin typeface="Calibri"/>
                <a:ea typeface="Calibri"/>
                <a:cs typeface="Calibri"/>
                <a:sym typeface="Calibri"/>
              </a:rPr>
              <a:t>The enemies of Jesus were still looking for His followers to kill them</a:t>
            </a:r>
            <a:r>
              <a:rPr lang="es-PA" sz="3600" b="1" dirty="0">
                <a:solidFill>
                  <a:schemeClr val="dk1"/>
                </a:solidFill>
                <a:latin typeface="Calibri"/>
                <a:ea typeface="Calibri"/>
                <a:cs typeface="Calibri"/>
                <a:sym typeface="Calibri"/>
              </a:rPr>
              <a:t>.</a:t>
            </a:r>
            <a:endParaRPr sz="3600" b="1"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1000"/>
                                        <p:tgtEl>
                                          <p:spTgt spid="105"/>
                                        </p:tgtEl>
                                      </p:cBhvr>
                                    </p:animEffect>
                                    <p:anim calcmode="lin" valueType="num">
                                      <p:cBhvr>
                                        <p:cTn id="8" dur="1000" fill="hold"/>
                                        <p:tgtEl>
                                          <p:spTgt spid="105"/>
                                        </p:tgtEl>
                                        <p:attrNameLst>
                                          <p:attrName>ppt_x</p:attrName>
                                        </p:attrNameLst>
                                      </p:cBhvr>
                                      <p:tavLst>
                                        <p:tav tm="0">
                                          <p:val>
                                            <p:strVal val="#ppt_x"/>
                                          </p:val>
                                        </p:tav>
                                        <p:tav tm="100000">
                                          <p:val>
                                            <p:strVal val="#ppt_x"/>
                                          </p:val>
                                        </p:tav>
                                      </p:tavLst>
                                    </p:anim>
                                    <p:anim calcmode="lin" valueType="num">
                                      <p:cBhvr>
                                        <p:cTn id="9" dur="1000" fill="hold"/>
                                        <p:tgtEl>
                                          <p:spTgt spid="10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E24DD-E45E-D78C-3253-F66B58A5E9CC}"/>
              </a:ext>
            </a:extLst>
          </p:cNvPr>
          <p:cNvSpPr>
            <a:spLocks noGrp="1"/>
          </p:cNvSpPr>
          <p:nvPr>
            <p:ph type="title"/>
          </p:nvPr>
        </p:nvSpPr>
        <p:spPr>
          <a:xfrm>
            <a:off x="1671637" y="54060"/>
            <a:ext cx="9653587" cy="1325563"/>
          </a:xfrm>
        </p:spPr>
        <p:txBody>
          <a:bodyPr>
            <a:normAutofit/>
          </a:bodyPr>
          <a:lstStyle/>
          <a:p>
            <a:pPr algn="ctr"/>
            <a:r>
              <a:rPr lang="en-US" sz="3200" b="1" dirty="0"/>
              <a:t>Jesus says, “Be afraid of the one who can destroy both soul and body in Gehenna (Hell).” Who is that?</a:t>
            </a:r>
          </a:p>
        </p:txBody>
      </p:sp>
      <p:pic>
        <p:nvPicPr>
          <p:cNvPr id="3" name="Google Shape;103;p4" descr="Logo-amigos-nuevo">
            <a:extLst>
              <a:ext uri="{FF2B5EF4-FFF2-40B4-BE49-F238E27FC236}">
                <a16:creationId xmlns:a16="http://schemas.microsoft.com/office/drawing/2014/main" id="{BB650A69-63F9-97ED-A382-C7E2B141059B}"/>
              </a:ext>
            </a:extLst>
          </p:cNvPr>
          <p:cNvPicPr preferRelativeResize="0"/>
          <p:nvPr/>
        </p:nvPicPr>
        <p:blipFill rotWithShape="1">
          <a:blip r:embed="rId2">
            <a:alphaModFix/>
          </a:blip>
          <a:srcRect/>
          <a:stretch/>
        </p:blipFill>
        <p:spPr>
          <a:xfrm>
            <a:off x="0" y="0"/>
            <a:ext cx="1389148" cy="1389148"/>
          </a:xfrm>
          <a:prstGeom prst="rect">
            <a:avLst/>
          </a:prstGeom>
          <a:noFill/>
          <a:ln>
            <a:noFill/>
          </a:ln>
        </p:spPr>
      </p:pic>
      <p:sp>
        <p:nvSpPr>
          <p:cNvPr id="4" name="TextBox 3">
            <a:extLst>
              <a:ext uri="{FF2B5EF4-FFF2-40B4-BE49-F238E27FC236}">
                <a16:creationId xmlns:a16="http://schemas.microsoft.com/office/drawing/2014/main" id="{E71C2062-81CB-2E1D-AF68-B9203F27573F}"/>
              </a:ext>
            </a:extLst>
          </p:cNvPr>
          <p:cNvSpPr txBox="1"/>
          <p:nvPr/>
        </p:nvSpPr>
        <p:spPr>
          <a:xfrm>
            <a:off x="571501" y="5234280"/>
            <a:ext cx="10753724" cy="1569660"/>
          </a:xfrm>
          <a:prstGeom prst="rect">
            <a:avLst/>
          </a:prstGeom>
          <a:noFill/>
        </p:spPr>
        <p:txBody>
          <a:bodyPr wrap="square" rtlCol="0">
            <a:spAutoFit/>
          </a:bodyPr>
          <a:lstStyle/>
          <a:p>
            <a:pPr algn="ctr"/>
            <a:r>
              <a:rPr lang="en-US" sz="3200" b="1" dirty="0">
                <a:solidFill>
                  <a:schemeClr val="dk1"/>
                </a:solidFill>
                <a:latin typeface="Calibri"/>
                <a:ea typeface="Calibri"/>
                <a:cs typeface="Calibri"/>
                <a:sym typeface="Calibri"/>
              </a:rPr>
              <a:t>We must fear those that want to separate us from God so we will not love, pray, and obey Him.  That person does not follow God but God’s Enemy and they lead us to sin</a:t>
            </a:r>
            <a:r>
              <a:rPr lang="es-PA" sz="3200" b="1" dirty="0">
                <a:solidFill>
                  <a:schemeClr val="dk1"/>
                </a:solidFill>
                <a:latin typeface="Calibri"/>
                <a:ea typeface="Calibri"/>
                <a:cs typeface="Calibri"/>
                <a:sym typeface="Calibri"/>
              </a:rPr>
              <a:t>.</a:t>
            </a:r>
            <a:endParaRPr lang="en-US" sz="3200" b="1" dirty="0">
              <a:solidFill>
                <a:schemeClr val="dk1"/>
              </a:solidFill>
              <a:latin typeface="Calibri"/>
              <a:ea typeface="Calibri"/>
              <a:cs typeface="Calibri"/>
              <a:sym typeface="Calibri"/>
            </a:endParaRPr>
          </a:p>
        </p:txBody>
      </p:sp>
      <p:pic>
        <p:nvPicPr>
          <p:cNvPr id="5" name="Picture 2" descr="Una prueba en el desierto – Galilea Kids">
            <a:extLst>
              <a:ext uri="{FF2B5EF4-FFF2-40B4-BE49-F238E27FC236}">
                <a16:creationId xmlns:a16="http://schemas.microsoft.com/office/drawing/2014/main" id="{64E022E1-8EA5-951D-325F-5ACBD19FBE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5269" y="1306556"/>
            <a:ext cx="4817457" cy="39181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575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720F8-C2E9-76AF-62CA-B339C60D8640}"/>
              </a:ext>
            </a:extLst>
          </p:cNvPr>
          <p:cNvSpPr>
            <a:spLocks noGrp="1"/>
          </p:cNvSpPr>
          <p:nvPr>
            <p:ph type="title"/>
          </p:nvPr>
        </p:nvSpPr>
        <p:spPr>
          <a:xfrm>
            <a:off x="2657474" y="0"/>
            <a:ext cx="8347221" cy="1325563"/>
          </a:xfrm>
        </p:spPr>
        <p:txBody>
          <a:bodyPr/>
          <a:lstStyle/>
          <a:p>
            <a:pPr algn="ctr"/>
            <a:r>
              <a:rPr lang="en-US" sz="3200" b="1" dirty="0"/>
              <a:t>Are there people or situations that try to lead you away from God?</a:t>
            </a:r>
          </a:p>
        </p:txBody>
      </p:sp>
      <p:pic>
        <p:nvPicPr>
          <p:cNvPr id="3" name="Google Shape;103;p4" descr="Logo-amigos-nuevo">
            <a:extLst>
              <a:ext uri="{FF2B5EF4-FFF2-40B4-BE49-F238E27FC236}">
                <a16:creationId xmlns:a16="http://schemas.microsoft.com/office/drawing/2014/main" id="{73C1A092-360E-E9CC-A1E5-CD204E9F0EDD}"/>
              </a:ext>
            </a:extLst>
          </p:cNvPr>
          <p:cNvPicPr preferRelativeResize="0"/>
          <p:nvPr/>
        </p:nvPicPr>
        <p:blipFill rotWithShape="1">
          <a:blip r:embed="rId2">
            <a:alphaModFix/>
          </a:blip>
          <a:srcRect/>
          <a:stretch/>
        </p:blipFill>
        <p:spPr>
          <a:xfrm>
            <a:off x="0" y="0"/>
            <a:ext cx="1389148" cy="1389148"/>
          </a:xfrm>
          <a:prstGeom prst="rect">
            <a:avLst/>
          </a:prstGeom>
          <a:noFill/>
          <a:ln>
            <a:noFill/>
          </a:ln>
        </p:spPr>
      </p:pic>
      <p:sp>
        <p:nvSpPr>
          <p:cNvPr id="4" name="TextBox 3">
            <a:extLst>
              <a:ext uri="{FF2B5EF4-FFF2-40B4-BE49-F238E27FC236}">
                <a16:creationId xmlns:a16="http://schemas.microsoft.com/office/drawing/2014/main" id="{B5F8D11C-000E-B3D8-A0A0-088C3A31B936}"/>
              </a:ext>
            </a:extLst>
          </p:cNvPr>
          <p:cNvSpPr txBox="1"/>
          <p:nvPr/>
        </p:nvSpPr>
        <p:spPr>
          <a:xfrm>
            <a:off x="342901" y="5029200"/>
            <a:ext cx="5086350" cy="1384995"/>
          </a:xfrm>
          <a:prstGeom prst="rect">
            <a:avLst/>
          </a:prstGeom>
          <a:noFill/>
        </p:spPr>
        <p:txBody>
          <a:bodyPr wrap="square" rtlCol="0">
            <a:spAutoFit/>
          </a:bodyPr>
          <a:lstStyle/>
          <a:p>
            <a:pPr algn="ctr"/>
            <a:r>
              <a:rPr lang="en-US" sz="2800" b="1" dirty="0">
                <a:solidFill>
                  <a:schemeClr val="dk1"/>
                </a:solidFill>
                <a:latin typeface="Calibri"/>
                <a:ea typeface="Calibri"/>
                <a:cs typeface="Calibri"/>
              </a:rPr>
              <a:t>Friends that influence us to disobey our parents or the 10 Commandments</a:t>
            </a:r>
            <a:r>
              <a:rPr lang="es-PA" sz="2800" b="1" dirty="0">
                <a:solidFill>
                  <a:schemeClr val="dk1"/>
                </a:solidFill>
                <a:latin typeface="Calibri"/>
                <a:ea typeface="Calibri"/>
                <a:cs typeface="Calibri"/>
                <a:sym typeface="Calibri"/>
              </a:rPr>
              <a:t>,</a:t>
            </a:r>
            <a:endParaRPr lang="en-US" sz="2800" b="1" dirty="0">
              <a:solidFill>
                <a:schemeClr val="dk1"/>
              </a:solidFill>
              <a:latin typeface="Calibri"/>
              <a:ea typeface="Calibri"/>
              <a:cs typeface="Calibri"/>
              <a:sym typeface="Calibri"/>
            </a:endParaRPr>
          </a:p>
        </p:txBody>
      </p:sp>
      <p:sp>
        <p:nvSpPr>
          <p:cNvPr id="5" name="TextBox 4">
            <a:extLst>
              <a:ext uri="{FF2B5EF4-FFF2-40B4-BE49-F238E27FC236}">
                <a16:creationId xmlns:a16="http://schemas.microsoft.com/office/drawing/2014/main" id="{D19BCBC1-439B-2288-6016-FC4439DA0FEA}"/>
              </a:ext>
            </a:extLst>
          </p:cNvPr>
          <p:cNvSpPr txBox="1"/>
          <p:nvPr/>
        </p:nvSpPr>
        <p:spPr>
          <a:xfrm>
            <a:off x="5616648" y="4273117"/>
            <a:ext cx="5867398" cy="1384995"/>
          </a:xfrm>
          <a:prstGeom prst="rect">
            <a:avLst/>
          </a:prstGeom>
          <a:noFill/>
        </p:spPr>
        <p:txBody>
          <a:bodyPr wrap="square" rtlCol="0">
            <a:spAutoFit/>
          </a:bodyPr>
          <a:lstStyle/>
          <a:p>
            <a:pPr algn="ctr"/>
            <a:r>
              <a:rPr lang="en-US" sz="2800" b="1" dirty="0">
                <a:solidFill>
                  <a:schemeClr val="dk1"/>
                </a:solidFill>
                <a:latin typeface="Calibri"/>
                <a:ea typeface="Calibri"/>
                <a:cs typeface="Calibri"/>
              </a:rPr>
              <a:t> Or too much time playing video games or watching TV leaving little time for prayer</a:t>
            </a:r>
            <a:r>
              <a:rPr lang="es-PA" sz="2800" b="1" dirty="0">
                <a:solidFill>
                  <a:schemeClr val="dk1"/>
                </a:solidFill>
                <a:latin typeface="Calibri"/>
                <a:ea typeface="Calibri"/>
                <a:cs typeface="Calibri"/>
                <a:sym typeface="Calibri"/>
              </a:rPr>
              <a:t>,</a:t>
            </a:r>
            <a:endParaRPr lang="en-US" sz="2800" b="1" dirty="0">
              <a:solidFill>
                <a:schemeClr val="dk1"/>
              </a:solidFill>
              <a:latin typeface="Calibri"/>
              <a:ea typeface="Calibri"/>
              <a:cs typeface="Calibri"/>
            </a:endParaRPr>
          </a:p>
        </p:txBody>
      </p:sp>
      <p:pic>
        <p:nvPicPr>
          <p:cNvPr id="9220" name="Picture 4" descr="17,639 imágenes de Mala influencia - Imágenes, fotos y vectores de stock |  Shutterstock">
            <a:extLst>
              <a:ext uri="{FF2B5EF4-FFF2-40B4-BE49-F238E27FC236}">
                <a16:creationId xmlns:a16="http://schemas.microsoft.com/office/drawing/2014/main" id="{00632C7D-477D-0076-4422-17E63B56CD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874" y="1633102"/>
            <a:ext cx="4391776" cy="333251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AutoShape 6" descr="El anime podría ser una mala influencia para los niños por este motivo">
            <a:extLst>
              <a:ext uri="{FF2B5EF4-FFF2-40B4-BE49-F238E27FC236}">
                <a16:creationId xmlns:a16="http://schemas.microsoft.com/office/drawing/2014/main" id="{A4F5B7D1-B41F-0D19-804A-2058B27C719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8" name="Picture 12" descr="Un boceto de un niño perezoso viendo la televisión. | Vector Gratis">
            <a:extLst>
              <a:ext uri="{FF2B5EF4-FFF2-40B4-BE49-F238E27FC236}">
                <a16:creationId xmlns:a16="http://schemas.microsoft.com/office/drawing/2014/main" id="{9D9E18F6-3DBF-5FB5-36BC-8F64B66B81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389148"/>
            <a:ext cx="4908695" cy="27708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a:extLst>
              <a:ext uri="{FF2B5EF4-FFF2-40B4-BE49-F238E27FC236}">
                <a16:creationId xmlns:a16="http://schemas.microsoft.com/office/drawing/2014/main" id="{CDD0742D-2B35-B825-D1B5-93F21CD37F86}"/>
              </a:ext>
            </a:extLst>
          </p:cNvPr>
          <p:cNvSpPr txBox="1"/>
          <p:nvPr/>
        </p:nvSpPr>
        <p:spPr>
          <a:xfrm>
            <a:off x="8655843" y="6115049"/>
            <a:ext cx="2714624" cy="523220"/>
          </a:xfrm>
          <a:prstGeom prst="rect">
            <a:avLst/>
          </a:prstGeom>
          <a:noFill/>
        </p:spPr>
        <p:txBody>
          <a:bodyPr wrap="square" rtlCol="0">
            <a:spAutoFit/>
          </a:bodyPr>
          <a:lstStyle/>
          <a:p>
            <a:r>
              <a:rPr lang="en-US" sz="2800" b="1" dirty="0">
                <a:solidFill>
                  <a:schemeClr val="dk1"/>
                </a:solidFill>
                <a:latin typeface="Calibri"/>
                <a:ea typeface="Calibri"/>
                <a:cs typeface="Calibri"/>
              </a:rPr>
              <a:t>Other sins….</a:t>
            </a:r>
          </a:p>
        </p:txBody>
      </p:sp>
    </p:spTree>
    <p:extLst>
      <p:ext uri="{BB962C8B-B14F-4D97-AF65-F5344CB8AC3E}">
        <p14:creationId xmlns:p14="http://schemas.microsoft.com/office/powerpoint/2010/main" val="29079980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28"/>
                                        </p:tgtEl>
                                        <p:attrNameLst>
                                          <p:attrName>style.visibility</p:attrName>
                                        </p:attrNameLst>
                                      </p:cBhvr>
                                      <p:to>
                                        <p:strVal val="visible"/>
                                      </p:to>
                                    </p:set>
                                    <p:animEffect transition="in" filter="fade">
                                      <p:cBhvr>
                                        <p:cTn id="17" dur="500"/>
                                        <p:tgtEl>
                                          <p:spTgt spid="922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a:spLocks noGrp="1"/>
          </p:cNvSpPr>
          <p:nvPr>
            <p:ph type="title"/>
          </p:nvPr>
        </p:nvSpPr>
        <p:spPr>
          <a:xfrm>
            <a:off x="1543051" y="195489"/>
            <a:ext cx="10275686" cy="1325563"/>
          </a:xfrm>
          <a:prstGeom prst="rect">
            <a:avLst/>
          </a:prstGeom>
          <a:noFill/>
          <a:ln>
            <a:noFill/>
          </a:ln>
        </p:spPr>
        <p:txBody>
          <a:bodyPr spcFirstLastPara="1" wrap="square" lIns="91425" tIns="45700" rIns="91425" bIns="45700" anchor="ctr" anchorCtr="0">
            <a:normAutofit fontScale="90000"/>
          </a:bodyPr>
          <a:lstStyle/>
          <a:p>
            <a:pPr lvl="0" algn="ctr">
              <a:buSzPts val="4400"/>
            </a:pPr>
            <a:r>
              <a:rPr lang="en-US" sz="3600" b="1" dirty="0"/>
              <a:t>Jesus explains that God is always in control and we should not be afraid </a:t>
            </a:r>
            <a:r>
              <a:rPr lang="en-US" sz="3600" b="1" dirty="0">
                <a:solidFill>
                  <a:srgbClr val="FFC000"/>
                </a:solidFill>
              </a:rPr>
              <a:t>if we are following Him</a:t>
            </a:r>
            <a:r>
              <a:rPr lang="en-US" sz="3600" b="1" dirty="0"/>
              <a:t>. </a:t>
            </a:r>
            <a:br>
              <a:rPr lang="en-US" sz="3600" b="1" dirty="0"/>
            </a:br>
            <a:r>
              <a:rPr lang="en-US" sz="3600" b="1" dirty="0"/>
              <a:t>What examples does He use? </a:t>
            </a:r>
            <a:endParaRPr sz="3600" b="1" dirty="0"/>
          </a:p>
        </p:txBody>
      </p:sp>
      <p:pic>
        <p:nvPicPr>
          <p:cNvPr id="119" name="Google Shape;119;p6" descr="Logo-amigos-nuevo"/>
          <p:cNvPicPr preferRelativeResize="0"/>
          <p:nvPr/>
        </p:nvPicPr>
        <p:blipFill rotWithShape="1">
          <a:blip r:embed="rId3">
            <a:alphaModFix/>
          </a:blip>
          <a:srcRect/>
          <a:stretch/>
        </p:blipFill>
        <p:spPr>
          <a:xfrm>
            <a:off x="0" y="0"/>
            <a:ext cx="1389148" cy="1389148"/>
          </a:xfrm>
          <a:prstGeom prst="rect">
            <a:avLst/>
          </a:prstGeom>
          <a:noFill/>
          <a:ln>
            <a:noFill/>
          </a:ln>
        </p:spPr>
      </p:pic>
      <p:pic>
        <p:nvPicPr>
          <p:cNvPr id="120" name="Google Shape;120;p6"/>
          <p:cNvPicPr preferRelativeResize="0"/>
          <p:nvPr/>
        </p:nvPicPr>
        <p:blipFill rotWithShape="1">
          <a:blip r:embed="rId4">
            <a:alphaModFix/>
          </a:blip>
          <a:srcRect/>
          <a:stretch/>
        </p:blipFill>
        <p:spPr>
          <a:xfrm>
            <a:off x="1275982" y="1942723"/>
            <a:ext cx="3363369" cy="2678646"/>
          </a:xfrm>
          <a:prstGeom prst="rect">
            <a:avLst/>
          </a:prstGeom>
          <a:noFill/>
          <a:ln>
            <a:noFill/>
          </a:ln>
        </p:spPr>
      </p:pic>
      <p:pic>
        <p:nvPicPr>
          <p:cNvPr id="121" name="Google Shape;121;p6"/>
          <p:cNvPicPr preferRelativeResize="0"/>
          <p:nvPr/>
        </p:nvPicPr>
        <p:blipFill rotWithShape="1">
          <a:blip r:embed="rId5">
            <a:alphaModFix/>
          </a:blip>
          <a:srcRect/>
          <a:stretch/>
        </p:blipFill>
        <p:spPr>
          <a:xfrm>
            <a:off x="5428253" y="1881927"/>
            <a:ext cx="6390484" cy="2678646"/>
          </a:xfrm>
          <a:prstGeom prst="rect">
            <a:avLst/>
          </a:prstGeom>
          <a:noFill/>
          <a:ln>
            <a:noFill/>
          </a:ln>
        </p:spPr>
      </p:pic>
      <p:sp>
        <p:nvSpPr>
          <p:cNvPr id="122" name="Google Shape;122;p6"/>
          <p:cNvSpPr txBox="1"/>
          <p:nvPr/>
        </p:nvSpPr>
        <p:spPr>
          <a:xfrm>
            <a:off x="341903" y="4621369"/>
            <a:ext cx="5086350" cy="830956"/>
          </a:xfrm>
          <a:prstGeom prst="rect">
            <a:avLst/>
          </a:prstGeom>
          <a:noFill/>
          <a:ln>
            <a:noFill/>
          </a:ln>
        </p:spPr>
        <p:txBody>
          <a:bodyPr spcFirstLastPara="1" wrap="square" lIns="91425" tIns="45700" rIns="91425" bIns="45700" anchor="t" anchorCtr="0">
            <a:spAutoFit/>
          </a:bodyPr>
          <a:lstStyle/>
          <a:p>
            <a:pPr lvl="0" algn="ctr"/>
            <a:r>
              <a:rPr lang="en-US" sz="2400" b="1" dirty="0">
                <a:solidFill>
                  <a:schemeClr val="dk1"/>
                </a:solidFill>
                <a:latin typeface="Calibri"/>
                <a:ea typeface="Calibri"/>
                <a:cs typeface="Calibri"/>
              </a:rPr>
              <a:t>Not one of them falls to the ground without your Father’s knowledge</a:t>
            </a:r>
            <a:r>
              <a:rPr lang="es-ES" sz="2400" b="1" i="0" u="none" strike="noStrike" cap="none" dirty="0">
                <a:solidFill>
                  <a:schemeClr val="dk1"/>
                </a:solidFill>
                <a:latin typeface="Calibri"/>
                <a:ea typeface="Calibri"/>
                <a:cs typeface="Calibri"/>
                <a:sym typeface="Calibri"/>
              </a:rPr>
              <a:t>.</a:t>
            </a:r>
            <a:endParaRPr sz="2400" b="1" i="0" u="none" strike="noStrike" cap="none" dirty="0">
              <a:solidFill>
                <a:schemeClr val="dk1"/>
              </a:solidFill>
              <a:latin typeface="Calibri"/>
              <a:ea typeface="Calibri"/>
              <a:cs typeface="Calibri"/>
              <a:sym typeface="Calibri"/>
            </a:endParaRPr>
          </a:p>
        </p:txBody>
      </p:sp>
      <p:sp>
        <p:nvSpPr>
          <p:cNvPr id="123" name="Google Shape;123;p6"/>
          <p:cNvSpPr txBox="1"/>
          <p:nvPr/>
        </p:nvSpPr>
        <p:spPr>
          <a:xfrm>
            <a:off x="5428254" y="4749246"/>
            <a:ext cx="6390483"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400" b="1" i="0" u="none" strike="noStrike" cap="none" dirty="0" err="1">
                <a:solidFill>
                  <a:schemeClr val="dk1"/>
                </a:solidFill>
                <a:latin typeface="Calibri"/>
                <a:ea typeface="Calibri"/>
                <a:cs typeface="Calibri"/>
                <a:sym typeface="Calibri"/>
              </a:rPr>
              <a:t>All</a:t>
            </a:r>
            <a:r>
              <a:rPr lang="es-ES" sz="2400" b="1" i="0" u="none" strike="noStrike" cap="none" dirty="0">
                <a:solidFill>
                  <a:schemeClr val="dk1"/>
                </a:solidFill>
                <a:latin typeface="Calibri"/>
                <a:ea typeface="Calibri"/>
                <a:cs typeface="Calibri"/>
                <a:sym typeface="Calibri"/>
              </a:rPr>
              <a:t> </a:t>
            </a:r>
            <a:r>
              <a:rPr lang="es-ES" sz="2400" b="1" i="0" u="none" strike="noStrike" cap="none" dirty="0" err="1">
                <a:solidFill>
                  <a:schemeClr val="dk1"/>
                </a:solidFill>
                <a:latin typeface="Calibri"/>
                <a:ea typeface="Calibri"/>
                <a:cs typeface="Calibri"/>
                <a:sym typeface="Calibri"/>
              </a:rPr>
              <a:t>the</a:t>
            </a:r>
            <a:r>
              <a:rPr lang="es-ES" sz="2400" b="1" i="0" u="none" strike="noStrike" cap="none" dirty="0">
                <a:solidFill>
                  <a:schemeClr val="dk1"/>
                </a:solidFill>
                <a:latin typeface="Calibri"/>
                <a:ea typeface="Calibri"/>
                <a:cs typeface="Calibri"/>
                <a:sym typeface="Calibri"/>
              </a:rPr>
              <a:t> </a:t>
            </a:r>
            <a:r>
              <a:rPr lang="es-ES" sz="2400" b="1" i="0" u="none" strike="noStrike" cap="none" dirty="0" err="1">
                <a:solidFill>
                  <a:schemeClr val="dk1"/>
                </a:solidFill>
                <a:latin typeface="Calibri"/>
                <a:ea typeface="Calibri"/>
                <a:cs typeface="Calibri"/>
                <a:sym typeface="Calibri"/>
              </a:rPr>
              <a:t>hairs</a:t>
            </a:r>
            <a:r>
              <a:rPr lang="es-ES" sz="2400" b="1" i="0" u="none" strike="noStrike" cap="none" dirty="0">
                <a:solidFill>
                  <a:schemeClr val="dk1"/>
                </a:solidFill>
                <a:latin typeface="Calibri"/>
                <a:ea typeface="Calibri"/>
                <a:cs typeface="Calibri"/>
                <a:sym typeface="Calibri"/>
              </a:rPr>
              <a:t> </a:t>
            </a:r>
            <a:r>
              <a:rPr lang="es-ES" sz="2400" b="1" i="0" u="none" strike="noStrike" cap="none" dirty="0" err="1">
                <a:solidFill>
                  <a:schemeClr val="dk1"/>
                </a:solidFill>
                <a:latin typeface="Calibri"/>
                <a:ea typeface="Calibri"/>
                <a:cs typeface="Calibri"/>
                <a:sym typeface="Calibri"/>
              </a:rPr>
              <a:t>on</a:t>
            </a:r>
            <a:r>
              <a:rPr lang="es-ES" sz="2400" b="1" i="0" u="none" strike="noStrike" cap="none" dirty="0">
                <a:solidFill>
                  <a:schemeClr val="dk1"/>
                </a:solidFill>
                <a:latin typeface="Calibri"/>
                <a:ea typeface="Calibri"/>
                <a:cs typeface="Calibri"/>
                <a:sym typeface="Calibri"/>
              </a:rPr>
              <a:t> </a:t>
            </a:r>
            <a:r>
              <a:rPr lang="es-ES" sz="2400" b="1" i="0" u="none" strike="noStrike" cap="none" dirty="0" err="1">
                <a:solidFill>
                  <a:schemeClr val="dk1"/>
                </a:solidFill>
                <a:latin typeface="Calibri"/>
                <a:ea typeface="Calibri"/>
                <a:cs typeface="Calibri"/>
                <a:sym typeface="Calibri"/>
              </a:rPr>
              <a:t>your</a:t>
            </a:r>
            <a:r>
              <a:rPr lang="es-ES" sz="2400" b="1" i="0" u="none" strike="noStrike" cap="none" dirty="0">
                <a:solidFill>
                  <a:schemeClr val="dk1"/>
                </a:solidFill>
                <a:latin typeface="Calibri"/>
                <a:ea typeface="Calibri"/>
                <a:cs typeface="Calibri"/>
                <a:sym typeface="Calibri"/>
              </a:rPr>
              <a:t> head are </a:t>
            </a:r>
            <a:r>
              <a:rPr lang="es-ES" sz="2400" b="1" i="0" u="none" strike="noStrike" cap="none" dirty="0" err="1">
                <a:solidFill>
                  <a:schemeClr val="dk1"/>
                </a:solidFill>
                <a:latin typeface="Calibri"/>
                <a:ea typeface="Calibri"/>
                <a:cs typeface="Calibri"/>
                <a:sym typeface="Calibri"/>
              </a:rPr>
              <a:t>counted</a:t>
            </a:r>
            <a:r>
              <a:rPr lang="es-ES" sz="2400" b="1" i="0" u="none" strike="noStrike" cap="none" dirty="0">
                <a:solidFill>
                  <a:schemeClr val="dk1"/>
                </a:solidFill>
                <a:latin typeface="Calibri"/>
                <a:ea typeface="Calibri"/>
                <a:cs typeface="Calibri"/>
                <a:sym typeface="Calibri"/>
              </a:rPr>
              <a:t>. </a:t>
            </a:r>
            <a:endParaRPr sz="2400" b="1" i="0" u="none" strike="noStrike" cap="none"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C40E5291-52CA-EFB6-5EC3-72EB36F75073}"/>
              </a:ext>
            </a:extLst>
          </p:cNvPr>
          <p:cNvSpPr txBox="1"/>
          <p:nvPr/>
        </p:nvSpPr>
        <p:spPr>
          <a:xfrm>
            <a:off x="694574" y="5884267"/>
            <a:ext cx="10962689" cy="584775"/>
          </a:xfrm>
          <a:prstGeom prst="rect">
            <a:avLst/>
          </a:prstGeom>
          <a:noFill/>
        </p:spPr>
        <p:txBody>
          <a:bodyPr wrap="square" rtlCol="0">
            <a:spAutoFit/>
          </a:bodyPr>
          <a:lstStyle/>
          <a:p>
            <a:pPr algn="ctr"/>
            <a:r>
              <a:rPr lang="en-US" sz="3200" b="1" dirty="0">
                <a:solidFill>
                  <a:schemeClr val="dk1"/>
                </a:solidFill>
                <a:latin typeface="Calibri"/>
                <a:ea typeface="Calibri"/>
                <a:cs typeface="Calibri"/>
                <a:sym typeface="Calibri"/>
              </a:rPr>
              <a:t>So do not be afraid; you are worth more than many sparrows</a:t>
            </a:r>
            <a:r>
              <a:rPr lang="es-ES" sz="3200" b="1" dirty="0">
                <a:solidFill>
                  <a:schemeClr val="dk1"/>
                </a:solidFill>
                <a:latin typeface="Calibri"/>
                <a:ea typeface="Calibri"/>
                <a:cs typeface="Calibri"/>
                <a:sym typeface="Calibri"/>
              </a:rPr>
              <a:t>.</a:t>
            </a:r>
            <a:endParaRPr lang="en-US" sz="3200" b="1"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1000"/>
                                        <p:tgtEl>
                                          <p:spTgt spid="120"/>
                                        </p:tgtEl>
                                      </p:cBhvr>
                                    </p:animEffect>
                                  </p:childTnLst>
                                </p:cTn>
                              </p:par>
                              <p:par>
                                <p:cTn id="8" presetID="10" presetClass="entr" presetSubtype="0" fill="hold" nodeType="withEffect">
                                  <p:stCondLst>
                                    <p:cond delay="0"/>
                                  </p:stCondLst>
                                  <p:childTnLst>
                                    <p:set>
                                      <p:cBhvr>
                                        <p:cTn id="9" dur="1" fill="hold">
                                          <p:stCondLst>
                                            <p:cond delay="0"/>
                                          </p:stCondLst>
                                        </p:cTn>
                                        <p:tgtEl>
                                          <p:spTgt spid="122"/>
                                        </p:tgtEl>
                                        <p:attrNameLst>
                                          <p:attrName>style.visibility</p:attrName>
                                        </p:attrNameLst>
                                      </p:cBhvr>
                                      <p:to>
                                        <p:strVal val="visible"/>
                                      </p:to>
                                    </p:set>
                                    <p:animEffect transition="in" filter="fade">
                                      <p:cBhvr>
                                        <p:cTn id="10" dur="1000"/>
                                        <p:tgtEl>
                                          <p:spTgt spid="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1"/>
                                        </p:tgtEl>
                                        <p:attrNameLst>
                                          <p:attrName>style.visibility</p:attrName>
                                        </p:attrNameLst>
                                      </p:cBhvr>
                                      <p:to>
                                        <p:strVal val="visible"/>
                                      </p:to>
                                    </p:set>
                                    <p:animEffect transition="in" filter="fade">
                                      <p:cBhvr>
                                        <p:cTn id="15" dur="1000"/>
                                        <p:tgtEl>
                                          <p:spTgt spid="121"/>
                                        </p:tgtEl>
                                      </p:cBhvr>
                                    </p:animEffect>
                                  </p:childTnLst>
                                </p:cTn>
                              </p:par>
                              <p:par>
                                <p:cTn id="16" presetID="10" presetClass="entr" presetSubtype="0" fill="hold" nodeType="withEffect">
                                  <p:stCondLst>
                                    <p:cond delay="0"/>
                                  </p:stCondLst>
                                  <p:childTnLst>
                                    <p:set>
                                      <p:cBhvr>
                                        <p:cTn id="17" dur="1" fill="hold">
                                          <p:stCondLst>
                                            <p:cond delay="0"/>
                                          </p:stCondLst>
                                        </p:cTn>
                                        <p:tgtEl>
                                          <p:spTgt spid="123"/>
                                        </p:tgtEl>
                                        <p:attrNameLst>
                                          <p:attrName>style.visibility</p:attrName>
                                        </p:attrNameLst>
                                      </p:cBhvr>
                                      <p:to>
                                        <p:strVal val="visible"/>
                                      </p:to>
                                    </p:set>
                                    <p:animEffect transition="in" filter="fade">
                                      <p:cBhvr>
                                        <p:cTn id="18" dur="1000"/>
                                        <p:tgtEl>
                                          <p:spTgt spid="12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CBC77-5BE8-9129-A25E-C7C0905CA0DA}"/>
              </a:ext>
            </a:extLst>
          </p:cNvPr>
          <p:cNvSpPr>
            <a:spLocks noGrp="1"/>
          </p:cNvSpPr>
          <p:nvPr>
            <p:ph type="title"/>
          </p:nvPr>
        </p:nvSpPr>
        <p:spPr>
          <a:xfrm>
            <a:off x="1884009" y="86649"/>
            <a:ext cx="9424986" cy="1325563"/>
          </a:xfrm>
        </p:spPr>
        <p:txBody>
          <a:bodyPr>
            <a:normAutofit fontScale="90000"/>
          </a:bodyPr>
          <a:lstStyle/>
          <a:p>
            <a:pPr algn="ctr"/>
            <a:r>
              <a:rPr lang="en-US" sz="3200" b="1" dirty="0"/>
              <a:t>Jesus wants us to trust in God because He wants us to be His witnesses in all the world with our words, works, and behavior to save souls.  How can we attract souls to Jesus</a:t>
            </a:r>
            <a:r>
              <a:rPr lang="es-PA" sz="3200" b="1" dirty="0"/>
              <a:t>?</a:t>
            </a:r>
            <a:endParaRPr lang="en-US" sz="3200" b="1" dirty="0"/>
          </a:p>
        </p:txBody>
      </p:sp>
      <p:pic>
        <p:nvPicPr>
          <p:cNvPr id="3" name="Google Shape;119;p6" descr="Logo-amigos-nuevo">
            <a:extLst>
              <a:ext uri="{FF2B5EF4-FFF2-40B4-BE49-F238E27FC236}">
                <a16:creationId xmlns:a16="http://schemas.microsoft.com/office/drawing/2014/main" id="{53889606-A623-4D3D-AA41-0D73A1E50D44}"/>
              </a:ext>
            </a:extLst>
          </p:cNvPr>
          <p:cNvPicPr preferRelativeResize="0"/>
          <p:nvPr/>
        </p:nvPicPr>
        <p:blipFill rotWithShape="1">
          <a:blip r:embed="rId2">
            <a:alphaModFix/>
          </a:blip>
          <a:srcRect/>
          <a:stretch/>
        </p:blipFill>
        <p:spPr>
          <a:xfrm>
            <a:off x="0" y="0"/>
            <a:ext cx="1389148" cy="1389148"/>
          </a:xfrm>
          <a:prstGeom prst="rect">
            <a:avLst/>
          </a:prstGeom>
          <a:noFill/>
          <a:ln>
            <a:noFill/>
          </a:ln>
        </p:spPr>
      </p:pic>
      <p:sp>
        <p:nvSpPr>
          <p:cNvPr id="4" name="TextBox 3">
            <a:extLst>
              <a:ext uri="{FF2B5EF4-FFF2-40B4-BE49-F238E27FC236}">
                <a16:creationId xmlns:a16="http://schemas.microsoft.com/office/drawing/2014/main" id="{75ACDE4D-B8B1-7359-8831-8F7DD2FC72BD}"/>
              </a:ext>
            </a:extLst>
          </p:cNvPr>
          <p:cNvSpPr txBox="1"/>
          <p:nvPr/>
        </p:nvSpPr>
        <p:spPr>
          <a:xfrm>
            <a:off x="694574" y="6110905"/>
            <a:ext cx="1189435" cy="538609"/>
          </a:xfrm>
          <a:prstGeom prst="rect">
            <a:avLst/>
          </a:prstGeom>
          <a:noFill/>
        </p:spPr>
        <p:txBody>
          <a:bodyPr wrap="square" rtlCol="0">
            <a:spAutoFit/>
          </a:bodyPr>
          <a:lstStyle/>
          <a:p>
            <a:r>
              <a:rPr lang="es-PA" sz="2900" b="1" dirty="0">
                <a:solidFill>
                  <a:schemeClr val="dk1"/>
                </a:solidFill>
                <a:latin typeface="Calibri"/>
                <a:ea typeface="Calibri"/>
                <a:cs typeface="Calibri"/>
              </a:rPr>
              <a:t>Love, </a:t>
            </a:r>
            <a:endParaRPr lang="en-US" sz="2900" b="1" dirty="0">
              <a:solidFill>
                <a:schemeClr val="dk1"/>
              </a:solidFill>
              <a:latin typeface="Calibri"/>
              <a:ea typeface="Calibri"/>
              <a:cs typeface="Calibri"/>
            </a:endParaRPr>
          </a:p>
        </p:txBody>
      </p:sp>
      <p:sp>
        <p:nvSpPr>
          <p:cNvPr id="6" name="TextBox 5">
            <a:extLst>
              <a:ext uri="{FF2B5EF4-FFF2-40B4-BE49-F238E27FC236}">
                <a16:creationId xmlns:a16="http://schemas.microsoft.com/office/drawing/2014/main" id="{D1265E16-4F80-5C27-B5DE-0EBBDA0CD5B7}"/>
              </a:ext>
            </a:extLst>
          </p:cNvPr>
          <p:cNvSpPr txBox="1"/>
          <p:nvPr/>
        </p:nvSpPr>
        <p:spPr>
          <a:xfrm>
            <a:off x="201812" y="3128946"/>
            <a:ext cx="1897857" cy="538609"/>
          </a:xfrm>
          <a:prstGeom prst="rect">
            <a:avLst/>
          </a:prstGeom>
          <a:noFill/>
        </p:spPr>
        <p:txBody>
          <a:bodyPr wrap="square">
            <a:spAutoFit/>
          </a:bodyPr>
          <a:lstStyle/>
          <a:p>
            <a:pPr algn="ctr"/>
            <a:r>
              <a:rPr lang="es-PA" sz="2900" b="1" dirty="0" err="1">
                <a:solidFill>
                  <a:schemeClr val="dk1"/>
                </a:solidFill>
                <a:latin typeface="Calibri"/>
                <a:ea typeface="Calibri"/>
                <a:cs typeface="Calibri"/>
                <a:sym typeface="Calibri"/>
              </a:rPr>
              <a:t>Avoid</a:t>
            </a:r>
            <a:r>
              <a:rPr lang="es-PA" sz="2900" b="1" dirty="0">
                <a:solidFill>
                  <a:schemeClr val="dk1"/>
                </a:solidFill>
                <a:latin typeface="Calibri"/>
                <a:ea typeface="Calibri"/>
                <a:cs typeface="Calibri"/>
                <a:sym typeface="Calibri"/>
              </a:rPr>
              <a:t> sin, </a:t>
            </a:r>
            <a:endParaRPr lang="en-US" sz="2900" b="1" dirty="0">
              <a:solidFill>
                <a:schemeClr val="dk1"/>
              </a:solidFill>
              <a:latin typeface="Calibri"/>
              <a:ea typeface="Calibri"/>
              <a:cs typeface="Calibri"/>
              <a:sym typeface="Calibri"/>
            </a:endParaRPr>
          </a:p>
        </p:txBody>
      </p:sp>
      <p:sp>
        <p:nvSpPr>
          <p:cNvPr id="8" name="TextBox 7">
            <a:extLst>
              <a:ext uri="{FF2B5EF4-FFF2-40B4-BE49-F238E27FC236}">
                <a16:creationId xmlns:a16="http://schemas.microsoft.com/office/drawing/2014/main" id="{4179C1D7-C675-2B2F-BBF5-D98E3BFDC3A0}"/>
              </a:ext>
            </a:extLst>
          </p:cNvPr>
          <p:cNvSpPr txBox="1"/>
          <p:nvPr/>
        </p:nvSpPr>
        <p:spPr>
          <a:xfrm>
            <a:off x="3115866" y="3783532"/>
            <a:ext cx="2168128" cy="538609"/>
          </a:xfrm>
          <a:prstGeom prst="rect">
            <a:avLst/>
          </a:prstGeom>
          <a:noFill/>
        </p:spPr>
        <p:txBody>
          <a:bodyPr wrap="square">
            <a:spAutoFit/>
          </a:bodyPr>
          <a:lstStyle/>
          <a:p>
            <a:r>
              <a:rPr lang="es-PA" sz="2900" b="1" dirty="0" err="1">
                <a:solidFill>
                  <a:schemeClr val="dk1"/>
                </a:solidFill>
                <a:latin typeface="Calibri"/>
                <a:ea typeface="Calibri"/>
                <a:cs typeface="Calibri"/>
              </a:rPr>
              <a:t>Pray</a:t>
            </a:r>
            <a:r>
              <a:rPr lang="es-PA" sz="2900" b="1" dirty="0">
                <a:solidFill>
                  <a:schemeClr val="dk1"/>
                </a:solidFill>
                <a:latin typeface="Calibri"/>
                <a:ea typeface="Calibri"/>
                <a:cs typeface="Calibri"/>
              </a:rPr>
              <a:t> </a:t>
            </a:r>
            <a:r>
              <a:rPr lang="es-PA" sz="2900" b="1" dirty="0" err="1">
                <a:solidFill>
                  <a:schemeClr val="dk1"/>
                </a:solidFill>
                <a:latin typeface="Calibri"/>
                <a:ea typeface="Calibri"/>
                <a:cs typeface="Calibri"/>
              </a:rPr>
              <a:t>often</a:t>
            </a:r>
            <a:r>
              <a:rPr lang="es-PA" sz="2900" b="1" dirty="0">
                <a:solidFill>
                  <a:schemeClr val="dk1"/>
                </a:solidFill>
                <a:latin typeface="Calibri"/>
                <a:ea typeface="Calibri"/>
                <a:cs typeface="Calibri"/>
              </a:rPr>
              <a:t>,</a:t>
            </a:r>
            <a:endParaRPr lang="en-US" sz="2900" b="1" dirty="0">
              <a:solidFill>
                <a:schemeClr val="dk1"/>
              </a:solidFill>
              <a:latin typeface="Calibri"/>
              <a:ea typeface="Calibri"/>
              <a:cs typeface="Calibri"/>
            </a:endParaRPr>
          </a:p>
        </p:txBody>
      </p:sp>
      <p:sp>
        <p:nvSpPr>
          <p:cNvPr id="10" name="TextBox 9">
            <a:extLst>
              <a:ext uri="{FF2B5EF4-FFF2-40B4-BE49-F238E27FC236}">
                <a16:creationId xmlns:a16="http://schemas.microsoft.com/office/drawing/2014/main" id="{344F607D-DB10-59F9-89E6-BD4D038CFE14}"/>
              </a:ext>
            </a:extLst>
          </p:cNvPr>
          <p:cNvSpPr txBox="1"/>
          <p:nvPr/>
        </p:nvSpPr>
        <p:spPr>
          <a:xfrm>
            <a:off x="3251001" y="6172599"/>
            <a:ext cx="1897857" cy="538609"/>
          </a:xfrm>
          <a:prstGeom prst="rect">
            <a:avLst/>
          </a:prstGeom>
          <a:noFill/>
        </p:spPr>
        <p:txBody>
          <a:bodyPr wrap="square">
            <a:spAutoFit/>
          </a:bodyPr>
          <a:lstStyle/>
          <a:p>
            <a:r>
              <a:rPr lang="es-PA" sz="2900" b="1" dirty="0" err="1">
                <a:solidFill>
                  <a:schemeClr val="dk1"/>
                </a:solidFill>
                <a:latin typeface="Calibri"/>
                <a:ea typeface="Calibri"/>
                <a:cs typeface="Calibri"/>
              </a:rPr>
              <a:t>Obey</a:t>
            </a:r>
            <a:r>
              <a:rPr lang="es-PA" sz="2900" b="1" dirty="0">
                <a:solidFill>
                  <a:schemeClr val="dk1"/>
                </a:solidFill>
                <a:latin typeface="Calibri"/>
                <a:ea typeface="Calibri"/>
                <a:cs typeface="Calibri"/>
              </a:rPr>
              <a:t>, </a:t>
            </a:r>
            <a:endParaRPr lang="en-US" sz="2900" b="1" dirty="0">
              <a:solidFill>
                <a:schemeClr val="dk1"/>
              </a:solidFill>
              <a:latin typeface="Calibri"/>
              <a:ea typeface="Calibri"/>
              <a:cs typeface="Calibri"/>
            </a:endParaRPr>
          </a:p>
        </p:txBody>
      </p:sp>
      <p:sp>
        <p:nvSpPr>
          <p:cNvPr id="12" name="TextBox 11">
            <a:extLst>
              <a:ext uri="{FF2B5EF4-FFF2-40B4-BE49-F238E27FC236}">
                <a16:creationId xmlns:a16="http://schemas.microsoft.com/office/drawing/2014/main" id="{DF45B012-F690-2306-8B8C-053EB59CC743}"/>
              </a:ext>
            </a:extLst>
          </p:cNvPr>
          <p:cNvSpPr txBox="1"/>
          <p:nvPr/>
        </p:nvSpPr>
        <p:spPr>
          <a:xfrm>
            <a:off x="6331259" y="3780875"/>
            <a:ext cx="2072898" cy="538609"/>
          </a:xfrm>
          <a:prstGeom prst="rect">
            <a:avLst/>
          </a:prstGeom>
          <a:noFill/>
        </p:spPr>
        <p:txBody>
          <a:bodyPr wrap="square">
            <a:spAutoFit/>
          </a:bodyPr>
          <a:lstStyle/>
          <a:p>
            <a:r>
              <a:rPr lang="es-PA" sz="2900" b="1" dirty="0" err="1">
                <a:solidFill>
                  <a:schemeClr val="dk1"/>
                </a:solidFill>
                <a:latin typeface="Calibri"/>
                <a:ea typeface="Calibri"/>
                <a:cs typeface="Calibri"/>
              </a:rPr>
              <a:t>Help</a:t>
            </a:r>
            <a:r>
              <a:rPr lang="es-PA" sz="2900" b="1" dirty="0">
                <a:solidFill>
                  <a:schemeClr val="dk1"/>
                </a:solidFill>
                <a:latin typeface="Calibri"/>
                <a:ea typeface="Calibri"/>
                <a:cs typeface="Calibri"/>
              </a:rPr>
              <a:t> </a:t>
            </a:r>
            <a:r>
              <a:rPr lang="es-PA" sz="2900" b="1" dirty="0" err="1">
                <a:solidFill>
                  <a:schemeClr val="dk1"/>
                </a:solidFill>
                <a:latin typeface="Calibri"/>
                <a:ea typeface="Calibri"/>
                <a:cs typeface="Calibri"/>
              </a:rPr>
              <a:t>others</a:t>
            </a:r>
            <a:r>
              <a:rPr lang="es-PA" sz="2900" b="1" dirty="0">
                <a:solidFill>
                  <a:schemeClr val="dk1"/>
                </a:solidFill>
                <a:latin typeface="Calibri"/>
                <a:ea typeface="Calibri"/>
                <a:cs typeface="Calibri"/>
              </a:rPr>
              <a:t>, </a:t>
            </a:r>
            <a:endParaRPr lang="en-US" sz="2900" b="1" dirty="0">
              <a:solidFill>
                <a:schemeClr val="dk1"/>
              </a:solidFill>
              <a:latin typeface="Calibri"/>
              <a:ea typeface="Calibri"/>
              <a:cs typeface="Calibri"/>
            </a:endParaRPr>
          </a:p>
        </p:txBody>
      </p:sp>
      <p:sp>
        <p:nvSpPr>
          <p:cNvPr id="14" name="TextBox 13">
            <a:extLst>
              <a:ext uri="{FF2B5EF4-FFF2-40B4-BE49-F238E27FC236}">
                <a16:creationId xmlns:a16="http://schemas.microsoft.com/office/drawing/2014/main" id="{56150606-C0E7-62DE-1C9A-BD9B9C56F416}"/>
              </a:ext>
            </a:extLst>
          </p:cNvPr>
          <p:cNvSpPr txBox="1"/>
          <p:nvPr/>
        </p:nvSpPr>
        <p:spPr>
          <a:xfrm>
            <a:off x="10115550" y="3795322"/>
            <a:ext cx="1462088" cy="538609"/>
          </a:xfrm>
          <a:prstGeom prst="rect">
            <a:avLst/>
          </a:prstGeom>
          <a:noFill/>
        </p:spPr>
        <p:txBody>
          <a:bodyPr wrap="square">
            <a:spAutoFit/>
          </a:bodyPr>
          <a:lstStyle/>
          <a:p>
            <a:r>
              <a:rPr lang="es-PA" sz="2900" b="1" dirty="0">
                <a:solidFill>
                  <a:schemeClr val="dk1"/>
                </a:solidFill>
                <a:latin typeface="Calibri"/>
                <a:ea typeface="Calibri"/>
                <a:cs typeface="Calibri"/>
              </a:rPr>
              <a:t>Share,</a:t>
            </a:r>
            <a:endParaRPr lang="en-US" sz="2900" b="1" dirty="0">
              <a:solidFill>
                <a:schemeClr val="dk1"/>
              </a:solidFill>
              <a:latin typeface="Calibri"/>
              <a:ea typeface="Calibri"/>
              <a:cs typeface="Calibri"/>
            </a:endParaRPr>
          </a:p>
        </p:txBody>
      </p:sp>
      <p:sp>
        <p:nvSpPr>
          <p:cNvPr id="16" name="TextBox 15">
            <a:extLst>
              <a:ext uri="{FF2B5EF4-FFF2-40B4-BE49-F238E27FC236}">
                <a16:creationId xmlns:a16="http://schemas.microsoft.com/office/drawing/2014/main" id="{822F648F-073C-907C-1576-170D9EDF2FB7}"/>
              </a:ext>
            </a:extLst>
          </p:cNvPr>
          <p:cNvSpPr txBox="1"/>
          <p:nvPr/>
        </p:nvSpPr>
        <p:spPr>
          <a:xfrm>
            <a:off x="5666861" y="6172599"/>
            <a:ext cx="3087721" cy="538609"/>
          </a:xfrm>
          <a:prstGeom prst="rect">
            <a:avLst/>
          </a:prstGeom>
          <a:noFill/>
        </p:spPr>
        <p:txBody>
          <a:bodyPr wrap="square">
            <a:spAutoFit/>
          </a:bodyPr>
          <a:lstStyle/>
          <a:p>
            <a:pPr algn="ctr"/>
            <a:r>
              <a:rPr lang="es-PA" sz="2900" b="1" dirty="0" err="1">
                <a:solidFill>
                  <a:schemeClr val="dk1"/>
                </a:solidFill>
                <a:latin typeface="Calibri"/>
                <a:ea typeface="Calibri"/>
                <a:cs typeface="Calibri"/>
              </a:rPr>
              <a:t>Go</a:t>
            </a:r>
            <a:r>
              <a:rPr lang="es-PA" sz="2900" b="1" dirty="0">
                <a:solidFill>
                  <a:schemeClr val="dk1"/>
                </a:solidFill>
                <a:latin typeface="Calibri"/>
                <a:ea typeface="Calibri"/>
                <a:cs typeface="Calibri"/>
              </a:rPr>
              <a:t> </a:t>
            </a:r>
            <a:r>
              <a:rPr lang="es-PA" sz="2900" b="1" dirty="0" err="1">
                <a:solidFill>
                  <a:schemeClr val="dk1"/>
                </a:solidFill>
                <a:latin typeface="Calibri"/>
                <a:ea typeface="Calibri"/>
                <a:cs typeface="Calibri"/>
              </a:rPr>
              <a:t>to</a:t>
            </a:r>
            <a:r>
              <a:rPr lang="es-PA" sz="2900" b="1" dirty="0">
                <a:solidFill>
                  <a:schemeClr val="dk1"/>
                </a:solidFill>
                <a:latin typeface="Calibri"/>
                <a:ea typeface="Calibri"/>
                <a:cs typeface="Calibri"/>
              </a:rPr>
              <a:t> </a:t>
            </a:r>
            <a:r>
              <a:rPr lang="es-PA" sz="2900" b="1" dirty="0" err="1">
                <a:solidFill>
                  <a:schemeClr val="dk1"/>
                </a:solidFill>
                <a:latin typeface="Calibri"/>
                <a:ea typeface="Calibri"/>
                <a:cs typeface="Calibri"/>
              </a:rPr>
              <a:t>Mass</a:t>
            </a:r>
            <a:r>
              <a:rPr lang="es-PA" sz="2900" b="1" dirty="0">
                <a:solidFill>
                  <a:schemeClr val="dk1"/>
                </a:solidFill>
                <a:latin typeface="Calibri"/>
                <a:ea typeface="Calibri"/>
                <a:cs typeface="Calibri"/>
              </a:rPr>
              <a:t>,</a:t>
            </a:r>
            <a:endParaRPr lang="en-US" sz="2900" b="1" dirty="0">
              <a:solidFill>
                <a:schemeClr val="dk1"/>
              </a:solidFill>
              <a:latin typeface="Calibri"/>
              <a:ea typeface="Calibri"/>
              <a:cs typeface="Calibri"/>
            </a:endParaRPr>
          </a:p>
        </p:txBody>
      </p:sp>
      <p:sp>
        <p:nvSpPr>
          <p:cNvPr id="18" name="TextBox 17">
            <a:extLst>
              <a:ext uri="{FF2B5EF4-FFF2-40B4-BE49-F238E27FC236}">
                <a16:creationId xmlns:a16="http://schemas.microsoft.com/office/drawing/2014/main" id="{EF3FD165-66F9-0F71-B8A9-620DBCA2FCE2}"/>
              </a:ext>
            </a:extLst>
          </p:cNvPr>
          <p:cNvSpPr txBox="1"/>
          <p:nvPr/>
        </p:nvSpPr>
        <p:spPr>
          <a:xfrm>
            <a:off x="9272588" y="6102125"/>
            <a:ext cx="2728912" cy="538609"/>
          </a:xfrm>
          <a:prstGeom prst="rect">
            <a:avLst/>
          </a:prstGeom>
          <a:noFill/>
        </p:spPr>
        <p:txBody>
          <a:bodyPr wrap="square">
            <a:spAutoFit/>
          </a:bodyPr>
          <a:lstStyle/>
          <a:p>
            <a:r>
              <a:rPr lang="es-PA" sz="2900" b="1" dirty="0" err="1">
                <a:solidFill>
                  <a:schemeClr val="dk1"/>
                </a:solidFill>
                <a:latin typeface="Calibri"/>
                <a:ea typeface="Calibri"/>
                <a:cs typeface="Calibri"/>
              </a:rPr>
              <a:t>Grow</a:t>
            </a:r>
            <a:r>
              <a:rPr lang="es-PA" sz="2900" b="1" dirty="0">
                <a:solidFill>
                  <a:schemeClr val="dk1"/>
                </a:solidFill>
                <a:latin typeface="Calibri"/>
                <a:ea typeface="Calibri"/>
                <a:cs typeface="Calibri"/>
              </a:rPr>
              <a:t> in </a:t>
            </a:r>
            <a:r>
              <a:rPr lang="es-PA" sz="2900" b="1" dirty="0" err="1">
                <a:solidFill>
                  <a:schemeClr val="dk1"/>
                </a:solidFill>
                <a:latin typeface="Calibri"/>
                <a:ea typeface="Calibri"/>
                <a:cs typeface="Calibri"/>
              </a:rPr>
              <a:t>virtue</a:t>
            </a:r>
            <a:r>
              <a:rPr lang="es-PA" sz="2900" b="1" dirty="0">
                <a:solidFill>
                  <a:schemeClr val="dk1"/>
                </a:solidFill>
                <a:latin typeface="Calibri"/>
                <a:ea typeface="Calibri"/>
                <a:cs typeface="Calibri"/>
              </a:rPr>
              <a:t>…</a:t>
            </a:r>
            <a:endParaRPr lang="en-US" sz="2900" b="1" dirty="0">
              <a:solidFill>
                <a:schemeClr val="dk1"/>
              </a:solidFill>
              <a:latin typeface="Calibri"/>
              <a:ea typeface="Calibri"/>
              <a:cs typeface="Calibri"/>
            </a:endParaRPr>
          </a:p>
        </p:txBody>
      </p:sp>
      <p:pic>
        <p:nvPicPr>
          <p:cNvPr id="12290" name="Picture 2" descr="Say no - Free communications icons">
            <a:extLst>
              <a:ext uri="{FF2B5EF4-FFF2-40B4-BE49-F238E27FC236}">
                <a16:creationId xmlns:a16="http://schemas.microsoft.com/office/drawing/2014/main" id="{104945B9-566B-AFBB-B087-E108BE3F64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715" y="1522804"/>
            <a:ext cx="1850459" cy="1550652"/>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Children praying hands clipart free clipart images 3 - Clipartix">
            <a:extLst>
              <a:ext uri="{FF2B5EF4-FFF2-40B4-BE49-F238E27FC236}">
                <a16:creationId xmlns:a16="http://schemas.microsoft.com/office/drawing/2014/main" id="{AE955524-A3D7-4CAF-B2B5-33A42F84A1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0779" y="1797453"/>
            <a:ext cx="1350652" cy="20146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8" name="Picture 10" descr="Helping Hands Vector Art, Icons, and Graphics for Free Download">
            <a:extLst>
              <a:ext uri="{FF2B5EF4-FFF2-40B4-BE49-F238E27FC236}">
                <a16:creationId xmlns:a16="http://schemas.microsoft.com/office/drawing/2014/main" id="{A85F0629-C1A1-82A2-FE65-643A137CCF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2941" y="1772901"/>
            <a:ext cx="2437711" cy="20146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306" name="Picture 18" descr="Gift, gift box, give, hand, palm, present, surprise icon - Download on  Iconfinder">
            <a:extLst>
              <a:ext uri="{FF2B5EF4-FFF2-40B4-BE49-F238E27FC236}">
                <a16:creationId xmlns:a16="http://schemas.microsoft.com/office/drawing/2014/main" id="{A167AD74-9E67-5FD4-66EE-1FEBAE4F2F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84761" y="1345274"/>
            <a:ext cx="2738454" cy="2738454"/>
          </a:xfrm>
          <a:prstGeom prst="rect">
            <a:avLst/>
          </a:prstGeom>
          <a:noFill/>
          <a:extLst>
            <a:ext uri="{909E8E84-426E-40DD-AFC4-6F175D3DCCD1}">
              <a14:hiddenFill xmlns:a14="http://schemas.microsoft.com/office/drawing/2010/main">
                <a:solidFill>
                  <a:srgbClr val="FFFFFF"/>
                </a:solidFill>
              </a14:hiddenFill>
            </a:ext>
          </a:extLst>
        </p:spPr>
      </p:pic>
      <p:pic>
        <p:nvPicPr>
          <p:cNvPr id="12310" name="Picture 22" descr="Download vector hands giving hearts to each other Helping the poor by  donating items to charity for free | Vector hand, Vector art, Help the poor">
            <a:extLst>
              <a:ext uri="{FF2B5EF4-FFF2-40B4-BE49-F238E27FC236}">
                <a16:creationId xmlns:a16="http://schemas.microsoft.com/office/drawing/2014/main" id="{71256672-062B-9C32-2A4E-0E2B5AC2B2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155" y="4322140"/>
            <a:ext cx="1850459" cy="18504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312" name="Picture 24" descr="Kamiano » Los diez mandamientos de FANO">
            <a:extLst>
              <a:ext uri="{FF2B5EF4-FFF2-40B4-BE49-F238E27FC236}">
                <a16:creationId xmlns:a16="http://schemas.microsoft.com/office/drawing/2014/main" id="{A134E57B-7A93-BD41-81E1-05DB848C0E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3774" y="4535246"/>
            <a:ext cx="2295083" cy="1614579"/>
          </a:xfrm>
          <a:prstGeom prst="rect">
            <a:avLst/>
          </a:prstGeom>
          <a:noFill/>
          <a:extLst>
            <a:ext uri="{909E8E84-426E-40DD-AFC4-6F175D3DCCD1}">
              <a14:hiddenFill xmlns:a14="http://schemas.microsoft.com/office/drawing/2010/main">
                <a:solidFill>
                  <a:srgbClr val="FFFFFF"/>
                </a:solidFill>
              </a14:hiddenFill>
            </a:ext>
          </a:extLst>
        </p:spPr>
      </p:pic>
      <p:pic>
        <p:nvPicPr>
          <p:cNvPr id="12314" name="Picture 26" descr="8 consejos para sacar más provecho de la Santa Misa» | by María Salvatierra  | Medium">
            <a:extLst>
              <a:ext uri="{FF2B5EF4-FFF2-40B4-BE49-F238E27FC236}">
                <a16:creationId xmlns:a16="http://schemas.microsoft.com/office/drawing/2014/main" id="{8E734CA0-D73E-D7F8-298B-EF9C512178E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56440" y="4558020"/>
            <a:ext cx="3308564" cy="1614579"/>
          </a:xfrm>
          <a:prstGeom prst="rect">
            <a:avLst/>
          </a:prstGeom>
          <a:noFill/>
          <a:extLst>
            <a:ext uri="{909E8E84-426E-40DD-AFC4-6F175D3DCCD1}">
              <a14:hiddenFill xmlns:a14="http://schemas.microsoft.com/office/drawing/2010/main">
                <a:solidFill>
                  <a:srgbClr val="FFFFFF"/>
                </a:solidFill>
              </a14:hiddenFill>
            </a:ext>
          </a:extLst>
        </p:spPr>
      </p:pic>
      <p:pic>
        <p:nvPicPr>
          <p:cNvPr id="12320" name="Picture 32" descr="Free Cartoon Halo Cliparts, Download Free Cartoon Halo Cliparts png images,  Free ClipArts on Clipart Library">
            <a:extLst>
              <a:ext uri="{FF2B5EF4-FFF2-40B4-BE49-F238E27FC236}">
                <a16:creationId xmlns:a16="http://schemas.microsoft.com/office/drawing/2014/main" id="{E1C545EE-982D-723F-0273-3EB0CD098D8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96450" y="4601042"/>
            <a:ext cx="1881188" cy="1530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474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30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3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3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3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3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P spid="14" grpId="0"/>
      <p:bldP spid="16"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7"/>
          <p:cNvSpPr txBox="1">
            <a:spLocks noGrp="1"/>
          </p:cNvSpPr>
          <p:nvPr>
            <p:ph type="title"/>
          </p:nvPr>
        </p:nvSpPr>
        <p:spPr>
          <a:xfrm>
            <a:off x="1737360" y="0"/>
            <a:ext cx="10277856" cy="164712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400"/>
              <a:buFont typeface="Calibri"/>
              <a:buNone/>
            </a:pPr>
            <a:r>
              <a:rPr lang="es-ES" sz="3600" b="1" dirty="0" err="1"/>
              <a:t>Jesus</a:t>
            </a:r>
            <a:r>
              <a:rPr lang="es-ES" sz="3600" b="1" dirty="0"/>
              <a:t> </a:t>
            </a:r>
            <a:r>
              <a:rPr lang="es-ES" sz="3600" b="1" dirty="0" err="1"/>
              <a:t>said</a:t>
            </a:r>
            <a:r>
              <a:rPr lang="es-ES" sz="3600" b="1" dirty="0"/>
              <a:t>, </a:t>
            </a:r>
            <a:br>
              <a:rPr lang="es-ES" sz="3600" b="1" dirty="0"/>
            </a:br>
            <a:r>
              <a:rPr lang="es-ES" sz="3600" b="1" dirty="0"/>
              <a:t>“</a:t>
            </a:r>
            <a:r>
              <a:rPr lang="en-US" sz="4000" b="1" dirty="0">
                <a:sym typeface="Arial"/>
              </a:rPr>
              <a:t>B</a:t>
            </a:r>
            <a:r>
              <a:rPr lang="en-US" sz="4000" dirty="0">
                <a:sym typeface="Arial"/>
              </a:rPr>
              <a:t>e afraid of the one who can destroy both soul and body in Gehenna</a:t>
            </a:r>
            <a:r>
              <a:rPr lang="es-ES" sz="3600" b="1" dirty="0"/>
              <a:t>.”</a:t>
            </a:r>
            <a:endParaRPr sz="3600" b="1" dirty="0"/>
          </a:p>
        </p:txBody>
      </p:sp>
      <p:pic>
        <p:nvPicPr>
          <p:cNvPr id="129" name="Google Shape;129;p7" descr="Logo-amigos-nuevo"/>
          <p:cNvPicPr preferRelativeResize="0"/>
          <p:nvPr/>
        </p:nvPicPr>
        <p:blipFill rotWithShape="1">
          <a:blip r:embed="rId3">
            <a:alphaModFix/>
          </a:blip>
          <a:srcRect/>
          <a:stretch/>
        </p:blipFill>
        <p:spPr>
          <a:xfrm>
            <a:off x="0" y="0"/>
            <a:ext cx="1389148" cy="1389148"/>
          </a:xfrm>
          <a:prstGeom prst="rect">
            <a:avLst/>
          </a:prstGeom>
          <a:noFill/>
          <a:ln>
            <a:noFill/>
          </a:ln>
        </p:spPr>
      </p:pic>
      <p:pic>
        <p:nvPicPr>
          <p:cNvPr id="130" name="Google Shape;130;p7"/>
          <p:cNvPicPr preferRelativeResize="0"/>
          <p:nvPr/>
        </p:nvPicPr>
        <p:blipFill rotWithShape="1">
          <a:blip r:embed="rId4">
            <a:alphaModFix/>
          </a:blip>
          <a:srcRect/>
          <a:stretch/>
        </p:blipFill>
        <p:spPr>
          <a:xfrm>
            <a:off x="488945" y="2429490"/>
            <a:ext cx="3784351" cy="3861582"/>
          </a:xfrm>
          <a:prstGeom prst="rect">
            <a:avLst/>
          </a:prstGeom>
          <a:noFill/>
          <a:ln>
            <a:noFill/>
          </a:ln>
        </p:spPr>
      </p:pic>
      <p:sp>
        <p:nvSpPr>
          <p:cNvPr id="131" name="Google Shape;131;p7"/>
          <p:cNvSpPr txBox="1"/>
          <p:nvPr/>
        </p:nvSpPr>
        <p:spPr>
          <a:xfrm>
            <a:off x="3005328" y="1594045"/>
            <a:ext cx="774192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b="0" i="0" u="none" strike="noStrike" cap="none" dirty="0" err="1">
                <a:solidFill>
                  <a:schemeClr val="dk1"/>
                </a:solidFill>
                <a:latin typeface="Calibri"/>
                <a:ea typeface="Calibri"/>
                <a:cs typeface="Calibri"/>
                <a:sym typeface="Calibri"/>
              </a:rPr>
              <a:t>What</a:t>
            </a:r>
            <a:r>
              <a:rPr lang="es-ES" sz="4000" b="0" i="0" u="none" strike="noStrike" cap="none" dirty="0">
                <a:solidFill>
                  <a:schemeClr val="dk1"/>
                </a:solidFill>
                <a:latin typeface="Calibri"/>
                <a:ea typeface="Calibri"/>
                <a:cs typeface="Calibri"/>
                <a:sym typeface="Calibri"/>
              </a:rPr>
              <a:t> </a:t>
            </a:r>
            <a:r>
              <a:rPr lang="es-ES" sz="4000" b="0" i="0" u="none" strike="noStrike" cap="none" dirty="0" err="1">
                <a:solidFill>
                  <a:schemeClr val="dk1"/>
                </a:solidFill>
                <a:latin typeface="Calibri"/>
                <a:ea typeface="Calibri"/>
                <a:cs typeface="Calibri"/>
                <a:sym typeface="Calibri"/>
              </a:rPr>
              <a:t>destroys</a:t>
            </a:r>
            <a:r>
              <a:rPr lang="es-ES" sz="4000" b="0" i="0" u="none" strike="noStrike" cap="none" dirty="0">
                <a:solidFill>
                  <a:schemeClr val="dk1"/>
                </a:solidFill>
                <a:latin typeface="Calibri"/>
                <a:ea typeface="Calibri"/>
                <a:cs typeface="Calibri"/>
                <a:sym typeface="Calibri"/>
              </a:rPr>
              <a:t> </a:t>
            </a:r>
            <a:r>
              <a:rPr lang="es-ES" sz="4000" b="0" i="0" u="none" strike="noStrike" cap="none" dirty="0" err="1">
                <a:solidFill>
                  <a:schemeClr val="dk1"/>
                </a:solidFill>
                <a:latin typeface="Calibri"/>
                <a:ea typeface="Calibri"/>
                <a:cs typeface="Calibri"/>
                <a:sym typeface="Calibri"/>
              </a:rPr>
              <a:t>our</a:t>
            </a:r>
            <a:r>
              <a:rPr lang="es-ES" sz="4000" b="0" i="0" u="none" strike="noStrike" cap="none" dirty="0">
                <a:solidFill>
                  <a:schemeClr val="dk1"/>
                </a:solidFill>
                <a:latin typeface="Calibri"/>
                <a:ea typeface="Calibri"/>
                <a:cs typeface="Calibri"/>
                <a:sym typeface="Calibri"/>
              </a:rPr>
              <a:t> </a:t>
            </a:r>
            <a:r>
              <a:rPr lang="es-ES" sz="4000" b="0" i="0" u="none" strike="noStrike" cap="none" dirty="0" err="1">
                <a:solidFill>
                  <a:schemeClr val="dk1"/>
                </a:solidFill>
                <a:latin typeface="Calibri"/>
                <a:ea typeface="Calibri"/>
                <a:cs typeface="Calibri"/>
                <a:sym typeface="Calibri"/>
              </a:rPr>
              <a:t>soul</a:t>
            </a:r>
            <a:r>
              <a:rPr lang="es-ES" sz="4000" b="0" i="0" u="none" strike="noStrike" cap="none" dirty="0">
                <a:solidFill>
                  <a:schemeClr val="dk1"/>
                </a:solidFill>
                <a:latin typeface="Calibri"/>
                <a:ea typeface="Calibri"/>
                <a:cs typeface="Calibri"/>
                <a:sym typeface="Calibri"/>
              </a:rPr>
              <a:t>?</a:t>
            </a:r>
            <a:endParaRPr sz="4000" b="0" i="0" u="none" strike="noStrike" cap="none" dirty="0">
              <a:solidFill>
                <a:schemeClr val="dk1"/>
              </a:solidFill>
              <a:latin typeface="Calibri"/>
              <a:ea typeface="Calibri"/>
              <a:cs typeface="Calibri"/>
              <a:sym typeface="Calibri"/>
            </a:endParaRPr>
          </a:p>
        </p:txBody>
      </p:sp>
      <p:sp>
        <p:nvSpPr>
          <p:cNvPr id="132" name="Google Shape;132;p7"/>
          <p:cNvSpPr txBox="1"/>
          <p:nvPr/>
        </p:nvSpPr>
        <p:spPr>
          <a:xfrm>
            <a:off x="6486525" y="2631639"/>
            <a:ext cx="1185864"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1" i="0" u="none" strike="noStrike" cap="none" dirty="0">
                <a:solidFill>
                  <a:srgbClr val="FF0000"/>
                </a:solidFill>
                <a:effectLst>
                  <a:outerShdw blurRad="50800" dist="38100" dir="2700000" algn="tl" rotWithShape="0">
                    <a:prstClr val="black">
                      <a:alpha val="40000"/>
                    </a:prstClr>
                  </a:outerShdw>
                </a:effectLst>
                <a:latin typeface="Arial"/>
                <a:ea typeface="Arial"/>
                <a:cs typeface="Arial"/>
                <a:sym typeface="Arial"/>
              </a:rPr>
              <a:t>Sin</a:t>
            </a:r>
            <a:endParaRPr sz="4400" b="1" dirty="0">
              <a:solidFill>
                <a:srgbClr val="FF0000"/>
              </a:solidFill>
              <a:effectLst>
                <a:outerShdw blurRad="50800" dist="38100" dir="2700000" algn="tl" rotWithShape="0">
                  <a:prstClr val="black">
                    <a:alpha val="40000"/>
                  </a:prstClr>
                </a:outerShdw>
              </a:effectLst>
              <a:latin typeface="Arial"/>
              <a:ea typeface="Arial"/>
              <a:cs typeface="Arial"/>
              <a:sym typeface="Arial"/>
            </a:endParaRPr>
          </a:p>
        </p:txBody>
      </p:sp>
      <p:sp>
        <p:nvSpPr>
          <p:cNvPr id="3" name="TextBox 2">
            <a:extLst>
              <a:ext uri="{FF2B5EF4-FFF2-40B4-BE49-F238E27FC236}">
                <a16:creationId xmlns:a16="http://schemas.microsoft.com/office/drawing/2014/main" id="{79120205-76DC-38EF-6040-D75DFAA6DD53}"/>
              </a:ext>
            </a:extLst>
          </p:cNvPr>
          <p:cNvSpPr txBox="1"/>
          <p:nvPr/>
        </p:nvSpPr>
        <p:spPr>
          <a:xfrm>
            <a:off x="5700713" y="3816894"/>
            <a:ext cx="3671885" cy="707886"/>
          </a:xfrm>
          <a:prstGeom prst="rect">
            <a:avLst/>
          </a:prstGeom>
          <a:noFill/>
        </p:spPr>
        <p:txBody>
          <a:bodyPr wrap="square">
            <a:spAutoFit/>
          </a:bodyPr>
          <a:lstStyle/>
          <a:p>
            <a:r>
              <a:rPr lang="es-ES" sz="4000" dirty="0">
                <a:solidFill>
                  <a:schemeClr val="dk1"/>
                </a:solidFill>
                <a:latin typeface="Calibri"/>
                <a:ea typeface="Calibri"/>
                <a:cs typeface="Calibri"/>
              </a:rPr>
              <a:t>¿</a:t>
            </a:r>
            <a:r>
              <a:rPr lang="es-ES" sz="4000" dirty="0" err="1">
                <a:solidFill>
                  <a:schemeClr val="dk1"/>
                </a:solidFill>
                <a:latin typeface="Calibri"/>
                <a:ea typeface="Calibri"/>
                <a:cs typeface="Calibri"/>
              </a:rPr>
              <a:t>What</a:t>
            </a:r>
            <a:r>
              <a:rPr lang="es-ES" sz="4000" dirty="0">
                <a:solidFill>
                  <a:schemeClr val="dk1"/>
                </a:solidFill>
                <a:latin typeface="Calibri"/>
                <a:ea typeface="Calibri"/>
                <a:cs typeface="Calibri"/>
              </a:rPr>
              <a:t> </a:t>
            </a:r>
            <a:r>
              <a:rPr lang="es-ES" sz="4000" dirty="0" err="1">
                <a:solidFill>
                  <a:schemeClr val="dk1"/>
                </a:solidFill>
                <a:latin typeface="Calibri"/>
                <a:ea typeface="Calibri"/>
                <a:cs typeface="Calibri"/>
              </a:rPr>
              <a:t>is</a:t>
            </a:r>
            <a:r>
              <a:rPr lang="es-ES" sz="4000" dirty="0">
                <a:solidFill>
                  <a:schemeClr val="dk1"/>
                </a:solidFill>
                <a:latin typeface="Calibri"/>
                <a:ea typeface="Calibri"/>
                <a:cs typeface="Calibri"/>
              </a:rPr>
              <a:t> sin?</a:t>
            </a:r>
            <a:endParaRPr lang="en-US" sz="4000" dirty="0">
              <a:solidFill>
                <a:schemeClr val="dk1"/>
              </a:solidFill>
              <a:latin typeface="Calibri"/>
              <a:ea typeface="Calibri"/>
              <a:cs typeface="Calibri"/>
            </a:endParaRPr>
          </a:p>
        </p:txBody>
      </p:sp>
      <p:sp>
        <p:nvSpPr>
          <p:cNvPr id="5" name="TextBox 4">
            <a:extLst>
              <a:ext uri="{FF2B5EF4-FFF2-40B4-BE49-F238E27FC236}">
                <a16:creationId xmlns:a16="http://schemas.microsoft.com/office/drawing/2014/main" id="{138375FE-0DD0-9493-8D80-CF050BF8245C}"/>
              </a:ext>
            </a:extLst>
          </p:cNvPr>
          <p:cNvSpPr txBox="1"/>
          <p:nvPr/>
        </p:nvSpPr>
        <p:spPr>
          <a:xfrm>
            <a:off x="4154090" y="4839414"/>
            <a:ext cx="6593158" cy="1200329"/>
          </a:xfrm>
          <a:prstGeom prst="rect">
            <a:avLst/>
          </a:prstGeom>
          <a:noFill/>
        </p:spPr>
        <p:txBody>
          <a:bodyPr wrap="square">
            <a:spAutoFit/>
          </a:bodyPr>
          <a:lstStyle/>
          <a:p>
            <a:pPr marL="0" marR="0" lvl="0" indent="0" algn="ctr" rtl="0">
              <a:spcBef>
                <a:spcPts val="0"/>
              </a:spcBef>
              <a:spcAft>
                <a:spcPts val="0"/>
              </a:spcAft>
              <a:buNone/>
            </a:pPr>
            <a:r>
              <a:rPr lang="es-ES" sz="3600" b="1" dirty="0" err="1">
                <a:solidFill>
                  <a:schemeClr val="dk1"/>
                </a:solidFill>
                <a:latin typeface="Calibri"/>
                <a:ea typeface="Calibri"/>
                <a:cs typeface="Calibri"/>
                <a:sym typeface="Calibri"/>
              </a:rPr>
              <a:t>It’s</a:t>
            </a:r>
            <a:r>
              <a:rPr lang="es-ES" sz="3600" b="1" dirty="0">
                <a:solidFill>
                  <a:schemeClr val="dk1"/>
                </a:solidFill>
                <a:latin typeface="Calibri"/>
                <a:ea typeface="Calibri"/>
                <a:cs typeface="Calibri"/>
                <a:sym typeface="Calibri"/>
              </a:rPr>
              <a:t> </a:t>
            </a:r>
            <a:r>
              <a:rPr lang="es-ES" sz="3600" b="1" dirty="0" err="1">
                <a:solidFill>
                  <a:schemeClr val="dk1"/>
                </a:solidFill>
                <a:latin typeface="Calibri"/>
                <a:ea typeface="Calibri"/>
                <a:cs typeface="Calibri"/>
                <a:sym typeface="Calibri"/>
              </a:rPr>
              <a:t>disobeying</a:t>
            </a:r>
            <a:r>
              <a:rPr lang="es-ES" sz="3600" b="1" dirty="0">
                <a:solidFill>
                  <a:schemeClr val="dk1"/>
                </a:solidFill>
                <a:latin typeface="Calibri"/>
                <a:ea typeface="Calibri"/>
                <a:cs typeface="Calibri"/>
                <a:sym typeface="Calibri"/>
              </a:rPr>
              <a:t> </a:t>
            </a:r>
            <a:r>
              <a:rPr lang="es-ES" sz="3600" b="1" dirty="0" err="1">
                <a:solidFill>
                  <a:schemeClr val="dk1"/>
                </a:solidFill>
                <a:latin typeface="Calibri"/>
                <a:ea typeface="Calibri"/>
                <a:cs typeface="Calibri"/>
                <a:sym typeface="Calibri"/>
              </a:rPr>
              <a:t>God</a:t>
            </a:r>
            <a:r>
              <a:rPr lang="es-ES" sz="3600" b="1" dirty="0">
                <a:solidFill>
                  <a:schemeClr val="dk1"/>
                </a:solidFill>
                <a:latin typeface="Calibri"/>
                <a:ea typeface="Calibri"/>
                <a:cs typeface="Calibri"/>
                <a:sym typeface="Calibri"/>
              </a:rPr>
              <a:t> and </a:t>
            </a:r>
            <a:r>
              <a:rPr lang="es-ES" sz="3600" b="1" dirty="0" err="1">
                <a:solidFill>
                  <a:schemeClr val="dk1"/>
                </a:solidFill>
                <a:latin typeface="Calibri"/>
                <a:ea typeface="Calibri"/>
                <a:cs typeface="Calibri"/>
                <a:sym typeface="Calibri"/>
              </a:rPr>
              <a:t>thus</a:t>
            </a:r>
            <a:r>
              <a:rPr lang="es-ES" sz="3600" b="1" dirty="0">
                <a:solidFill>
                  <a:schemeClr val="dk1"/>
                </a:solidFill>
                <a:latin typeface="Calibri"/>
                <a:ea typeface="Calibri"/>
                <a:cs typeface="Calibri"/>
                <a:sym typeface="Calibri"/>
              </a:rPr>
              <a:t> </a:t>
            </a:r>
            <a:r>
              <a:rPr lang="es-ES" sz="3600" b="1" dirty="0" err="1">
                <a:solidFill>
                  <a:schemeClr val="dk1"/>
                </a:solidFill>
                <a:latin typeface="Calibri"/>
                <a:ea typeface="Calibri"/>
                <a:cs typeface="Calibri"/>
                <a:sym typeface="Calibri"/>
              </a:rPr>
              <a:t>separating</a:t>
            </a:r>
            <a:r>
              <a:rPr lang="es-ES" sz="3600" b="1" dirty="0">
                <a:solidFill>
                  <a:schemeClr val="dk1"/>
                </a:solidFill>
                <a:latin typeface="Calibri"/>
                <a:ea typeface="Calibri"/>
                <a:cs typeface="Calibri"/>
                <a:sym typeface="Calibri"/>
              </a:rPr>
              <a:t> </a:t>
            </a:r>
            <a:r>
              <a:rPr lang="es-ES" sz="3600" b="1" dirty="0" err="1">
                <a:solidFill>
                  <a:schemeClr val="dk1"/>
                </a:solidFill>
                <a:latin typeface="Calibri"/>
                <a:ea typeface="Calibri"/>
                <a:cs typeface="Calibri"/>
                <a:sym typeface="Calibri"/>
              </a:rPr>
              <a:t>ourselves</a:t>
            </a:r>
            <a:r>
              <a:rPr lang="es-ES" sz="3600" b="1" dirty="0">
                <a:solidFill>
                  <a:schemeClr val="dk1"/>
                </a:solidFill>
                <a:latin typeface="Calibri"/>
                <a:ea typeface="Calibri"/>
                <a:cs typeface="Calibri"/>
                <a:sym typeface="Calibri"/>
              </a:rPr>
              <a:t> </a:t>
            </a:r>
            <a:r>
              <a:rPr lang="es-ES" sz="3600" b="1" dirty="0" err="1">
                <a:solidFill>
                  <a:schemeClr val="dk1"/>
                </a:solidFill>
                <a:latin typeface="Calibri"/>
                <a:ea typeface="Calibri"/>
                <a:cs typeface="Calibri"/>
                <a:sym typeface="Calibri"/>
              </a:rPr>
              <a:t>from</a:t>
            </a:r>
            <a:r>
              <a:rPr lang="es-ES" sz="3600" b="1" dirty="0">
                <a:solidFill>
                  <a:schemeClr val="dk1"/>
                </a:solidFill>
                <a:latin typeface="Calibri"/>
                <a:ea typeface="Calibri"/>
                <a:cs typeface="Calibri"/>
                <a:sym typeface="Calibri"/>
              </a:rPr>
              <a:t> </a:t>
            </a:r>
            <a:r>
              <a:rPr lang="es-ES" sz="3600" b="1" dirty="0" err="1">
                <a:solidFill>
                  <a:schemeClr val="dk1"/>
                </a:solidFill>
                <a:latin typeface="Calibri"/>
                <a:ea typeface="Calibri"/>
                <a:cs typeface="Calibri"/>
                <a:sym typeface="Calibri"/>
              </a:rPr>
              <a:t>Him</a:t>
            </a:r>
            <a:r>
              <a:rPr lang="es-ES" sz="3600" b="1" dirty="0">
                <a:solidFill>
                  <a:schemeClr val="dk1"/>
                </a:solidFill>
                <a:latin typeface="Calibri"/>
                <a:ea typeface="Calibri"/>
                <a:cs typeface="Calibri"/>
                <a:sym typeface="Calibri"/>
              </a:rPr>
              <a: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1000"/>
                                        <p:tgtEl>
                                          <p:spTgt spid="13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32"/>
                                        </p:tgtEl>
                                        <p:attrNameLst>
                                          <p:attrName>style.visibility</p:attrName>
                                        </p:attrNameLst>
                                      </p:cBhvr>
                                      <p:to>
                                        <p:strVal val="visible"/>
                                      </p:to>
                                    </p:set>
                                    <p:anim calcmode="lin" valueType="num">
                                      <p:cBhvr>
                                        <p:cTn id="12" dur="500" fill="hold"/>
                                        <p:tgtEl>
                                          <p:spTgt spid="132"/>
                                        </p:tgtEl>
                                        <p:attrNameLst>
                                          <p:attrName>ppt_w</p:attrName>
                                        </p:attrNameLst>
                                      </p:cBhvr>
                                      <p:tavLst>
                                        <p:tav tm="0">
                                          <p:val>
                                            <p:fltVal val="0"/>
                                          </p:val>
                                        </p:tav>
                                        <p:tav tm="100000">
                                          <p:val>
                                            <p:strVal val="#ppt_w"/>
                                          </p:val>
                                        </p:tav>
                                      </p:tavLst>
                                    </p:anim>
                                    <p:anim calcmode="lin" valueType="num">
                                      <p:cBhvr>
                                        <p:cTn id="13" dur="500" fill="hold"/>
                                        <p:tgtEl>
                                          <p:spTgt spid="132"/>
                                        </p:tgtEl>
                                        <p:attrNameLst>
                                          <p:attrName>ppt_h</p:attrName>
                                        </p:attrNameLst>
                                      </p:cBhvr>
                                      <p:tavLst>
                                        <p:tav tm="0">
                                          <p:val>
                                            <p:fltVal val="0"/>
                                          </p:val>
                                        </p:tav>
                                        <p:tav tm="100000">
                                          <p:val>
                                            <p:strVal val="#ppt_h"/>
                                          </p:val>
                                        </p:tav>
                                      </p:tavLst>
                                    </p:anim>
                                    <p:animEffect transition="in" filter="fade">
                                      <p:cBhvr>
                                        <p:cTn id="14" dur="500"/>
                                        <p:tgtEl>
                                          <p:spTgt spid="132"/>
                                        </p:tgtEl>
                                      </p:cBhvr>
                                    </p:animEffect>
                                  </p:childTnLst>
                                </p:cTn>
                              </p:par>
                              <p:par>
                                <p:cTn id="15" presetID="10" presetClass="entr" presetSubtype="0" fill="hold" nodeType="withEffect">
                                  <p:stCondLst>
                                    <p:cond delay="0"/>
                                  </p:stCondLst>
                                  <p:childTnLst>
                                    <p:set>
                                      <p:cBhvr>
                                        <p:cTn id="16" dur="1" fill="hold">
                                          <p:stCondLst>
                                            <p:cond delay="0"/>
                                          </p:stCondLst>
                                        </p:cTn>
                                        <p:tgtEl>
                                          <p:spTgt spid="130"/>
                                        </p:tgtEl>
                                        <p:attrNameLst>
                                          <p:attrName>style.visibility</p:attrName>
                                        </p:attrNameLst>
                                      </p:cBhvr>
                                      <p:to>
                                        <p:strVal val="visible"/>
                                      </p:to>
                                    </p:set>
                                    <p:animEffect transition="in" filter="fade">
                                      <p:cBhvr>
                                        <p:cTn id="17" dur="1000"/>
                                        <p:tgtEl>
                                          <p:spTgt spid="13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8"/>
          <p:cNvSpPr txBox="1">
            <a:spLocks noGrp="1"/>
          </p:cNvSpPr>
          <p:nvPr>
            <p:ph type="title"/>
          </p:nvPr>
        </p:nvSpPr>
        <p:spPr>
          <a:xfrm>
            <a:off x="1456207" y="47107"/>
            <a:ext cx="10668734" cy="1110566"/>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3500"/>
              <a:buFont typeface="Calibri"/>
              <a:buNone/>
            </a:pPr>
            <a:r>
              <a:rPr lang="es-ES" sz="3500" b="1" dirty="0" err="1"/>
              <a:t>There</a:t>
            </a:r>
            <a:r>
              <a:rPr lang="es-ES" sz="3500" b="1" dirty="0"/>
              <a:t> are Venial </a:t>
            </a:r>
            <a:r>
              <a:rPr lang="es-ES" sz="3500" b="1" dirty="0" err="1"/>
              <a:t>Sins</a:t>
            </a:r>
            <a:r>
              <a:rPr lang="es-ES" sz="3500" b="1" dirty="0"/>
              <a:t> (Small) </a:t>
            </a:r>
            <a:r>
              <a:rPr lang="es-ES" sz="3500" b="1" dirty="0" err="1"/>
              <a:t>which</a:t>
            </a:r>
            <a:r>
              <a:rPr lang="es-ES" sz="3500" b="1" dirty="0"/>
              <a:t> are </a:t>
            </a:r>
            <a:r>
              <a:rPr lang="es-ES" sz="3500" b="1" dirty="0" err="1"/>
              <a:t>less</a:t>
            </a:r>
            <a:r>
              <a:rPr lang="es-ES" sz="3500" b="1" dirty="0"/>
              <a:t> </a:t>
            </a:r>
            <a:r>
              <a:rPr lang="es-ES" sz="3500" b="1" dirty="0" err="1"/>
              <a:t>important</a:t>
            </a:r>
            <a:r>
              <a:rPr lang="es-ES" sz="3500" b="1" dirty="0"/>
              <a:t> and </a:t>
            </a:r>
            <a:r>
              <a:rPr lang="es-ES" sz="3500" b="1" dirty="0" err="1"/>
              <a:t>don’t</a:t>
            </a:r>
            <a:r>
              <a:rPr lang="es-ES" sz="3500" b="1" dirty="0"/>
              <a:t> </a:t>
            </a:r>
            <a:r>
              <a:rPr lang="es-ES" sz="3500" b="1" dirty="0" err="1"/>
              <a:t>separate</a:t>
            </a:r>
            <a:r>
              <a:rPr lang="es-ES" sz="3500" b="1" dirty="0"/>
              <a:t> </a:t>
            </a:r>
            <a:r>
              <a:rPr lang="es-ES" sz="3500" b="1" dirty="0" err="1"/>
              <a:t>us</a:t>
            </a:r>
            <a:r>
              <a:rPr lang="es-ES" sz="3500" b="1" dirty="0"/>
              <a:t> </a:t>
            </a:r>
            <a:r>
              <a:rPr lang="es-ES" sz="3500" b="1" dirty="0" err="1"/>
              <a:t>from</a:t>
            </a:r>
            <a:r>
              <a:rPr lang="es-ES" sz="3500" b="1" dirty="0"/>
              <a:t> </a:t>
            </a:r>
            <a:r>
              <a:rPr lang="es-ES" sz="3500" b="1" dirty="0" err="1"/>
              <a:t>God</a:t>
            </a:r>
            <a:r>
              <a:rPr lang="es-ES" sz="3500" b="1" dirty="0"/>
              <a:t>, </a:t>
            </a:r>
            <a:r>
              <a:rPr lang="es-ES" sz="3500" b="1" dirty="0" err="1"/>
              <a:t>but</a:t>
            </a:r>
            <a:r>
              <a:rPr lang="es-ES" sz="3500" b="1" dirty="0"/>
              <a:t> </a:t>
            </a:r>
            <a:r>
              <a:rPr lang="es-ES" sz="3500" b="1" dirty="0" err="1"/>
              <a:t>they</a:t>
            </a:r>
            <a:r>
              <a:rPr lang="es-ES" sz="3500" b="1" dirty="0"/>
              <a:t> cause </a:t>
            </a:r>
            <a:r>
              <a:rPr lang="es-ES" sz="3500" b="1" dirty="0" err="1"/>
              <a:t>Him</a:t>
            </a:r>
            <a:r>
              <a:rPr lang="es-ES" sz="3500" b="1" dirty="0"/>
              <a:t> </a:t>
            </a:r>
            <a:r>
              <a:rPr lang="es-ES" sz="3500" b="1" dirty="0" err="1"/>
              <a:t>pain</a:t>
            </a:r>
            <a:r>
              <a:rPr lang="es-ES" sz="3500" b="1" dirty="0"/>
              <a:t>.</a:t>
            </a:r>
            <a:endParaRPr dirty="0"/>
          </a:p>
        </p:txBody>
      </p:sp>
      <p:sp>
        <p:nvSpPr>
          <p:cNvPr id="140" name="Google Shape;140;p8"/>
          <p:cNvSpPr txBox="1"/>
          <p:nvPr/>
        </p:nvSpPr>
        <p:spPr>
          <a:xfrm>
            <a:off x="173735" y="3252502"/>
            <a:ext cx="12192000" cy="6309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500" b="1" dirty="0">
                <a:solidFill>
                  <a:schemeClr val="dk1"/>
                </a:solidFill>
                <a:latin typeface="Calibri"/>
                <a:ea typeface="Calibri"/>
                <a:cs typeface="Calibri"/>
                <a:sym typeface="Calibri"/>
              </a:rPr>
              <a:t>And Capital </a:t>
            </a:r>
            <a:r>
              <a:rPr lang="es-ES" sz="3500" b="1" dirty="0" err="1">
                <a:solidFill>
                  <a:schemeClr val="dk1"/>
                </a:solidFill>
                <a:latin typeface="Calibri"/>
                <a:ea typeface="Calibri"/>
                <a:cs typeface="Calibri"/>
                <a:sym typeface="Calibri"/>
              </a:rPr>
              <a:t>or</a:t>
            </a:r>
            <a:r>
              <a:rPr lang="es-ES" sz="3500" b="1" dirty="0">
                <a:solidFill>
                  <a:schemeClr val="dk1"/>
                </a:solidFill>
                <a:latin typeface="Calibri"/>
                <a:ea typeface="Calibri"/>
                <a:cs typeface="Calibri"/>
                <a:sym typeface="Calibri"/>
              </a:rPr>
              <a:t> Mortal </a:t>
            </a:r>
            <a:r>
              <a:rPr lang="es-ES" sz="3500" b="1" dirty="0" err="1">
                <a:solidFill>
                  <a:schemeClr val="dk1"/>
                </a:solidFill>
                <a:latin typeface="Calibri"/>
                <a:ea typeface="Calibri"/>
                <a:cs typeface="Calibri"/>
                <a:sym typeface="Calibri"/>
              </a:rPr>
              <a:t>Sins</a:t>
            </a:r>
            <a:r>
              <a:rPr lang="es-ES" sz="3500" b="1" dirty="0">
                <a:solidFill>
                  <a:schemeClr val="dk1"/>
                </a:solidFill>
                <a:latin typeface="Calibri"/>
                <a:ea typeface="Calibri"/>
                <a:cs typeface="Calibri"/>
                <a:sym typeface="Calibri"/>
              </a:rPr>
              <a:t> (Big) </a:t>
            </a:r>
            <a:r>
              <a:rPr lang="en-US" sz="3500" b="1" dirty="0">
                <a:solidFill>
                  <a:schemeClr val="dk1"/>
                </a:solidFill>
                <a:latin typeface="Calibri"/>
                <a:ea typeface="Calibri"/>
                <a:cs typeface="Calibri"/>
                <a:sym typeface="Calibri"/>
              </a:rPr>
              <a:t>kill the life of God in our heart</a:t>
            </a:r>
            <a:r>
              <a:rPr lang="es-ES" sz="3500" b="1" dirty="0">
                <a:solidFill>
                  <a:schemeClr val="dk1"/>
                </a:solidFill>
                <a:latin typeface="Calibri"/>
                <a:ea typeface="Calibri"/>
                <a:cs typeface="Calibri"/>
                <a:sym typeface="Calibri"/>
              </a:rPr>
              <a:t>.</a:t>
            </a:r>
            <a:endParaRPr dirty="0"/>
          </a:p>
        </p:txBody>
      </p:sp>
      <p:pic>
        <p:nvPicPr>
          <p:cNvPr id="141" name="Google Shape;141;p8"/>
          <p:cNvPicPr preferRelativeResize="0"/>
          <p:nvPr/>
        </p:nvPicPr>
        <p:blipFill rotWithShape="1">
          <a:blip r:embed="rId3">
            <a:alphaModFix/>
          </a:blip>
          <a:srcRect/>
          <a:stretch/>
        </p:blipFill>
        <p:spPr>
          <a:xfrm>
            <a:off x="2635948" y="1016588"/>
            <a:ext cx="2285999" cy="2285999"/>
          </a:xfrm>
          <a:prstGeom prst="rect">
            <a:avLst/>
          </a:prstGeom>
          <a:noFill/>
          <a:ln>
            <a:noFill/>
          </a:ln>
        </p:spPr>
      </p:pic>
      <p:pic>
        <p:nvPicPr>
          <p:cNvPr id="142" name="Google Shape;142;p8"/>
          <p:cNvPicPr preferRelativeResize="0"/>
          <p:nvPr/>
        </p:nvPicPr>
        <p:blipFill rotWithShape="1">
          <a:blip r:embed="rId4">
            <a:alphaModFix/>
          </a:blip>
          <a:srcRect/>
          <a:stretch/>
        </p:blipFill>
        <p:spPr>
          <a:xfrm>
            <a:off x="3283898" y="1869659"/>
            <a:ext cx="990098" cy="514989"/>
          </a:xfrm>
          <a:prstGeom prst="rect">
            <a:avLst/>
          </a:prstGeom>
          <a:noFill/>
          <a:ln>
            <a:noFill/>
          </a:ln>
        </p:spPr>
      </p:pic>
      <p:pic>
        <p:nvPicPr>
          <p:cNvPr id="143" name="Google Shape;143;p8"/>
          <p:cNvPicPr preferRelativeResize="0"/>
          <p:nvPr/>
        </p:nvPicPr>
        <p:blipFill rotWithShape="1">
          <a:blip r:embed="rId3">
            <a:alphaModFix/>
          </a:blip>
          <a:srcRect/>
          <a:stretch/>
        </p:blipFill>
        <p:spPr>
          <a:xfrm>
            <a:off x="3983736" y="4454382"/>
            <a:ext cx="2285999" cy="2285999"/>
          </a:xfrm>
          <a:prstGeom prst="rect">
            <a:avLst/>
          </a:prstGeom>
          <a:noFill/>
          <a:ln>
            <a:noFill/>
          </a:ln>
        </p:spPr>
      </p:pic>
      <p:pic>
        <p:nvPicPr>
          <p:cNvPr id="144" name="Google Shape;144;p8"/>
          <p:cNvPicPr preferRelativeResize="0"/>
          <p:nvPr/>
        </p:nvPicPr>
        <p:blipFill rotWithShape="1">
          <a:blip r:embed="rId5">
            <a:alphaModFix/>
          </a:blip>
          <a:srcRect/>
          <a:stretch/>
        </p:blipFill>
        <p:spPr>
          <a:xfrm>
            <a:off x="3976495" y="3960605"/>
            <a:ext cx="3588419" cy="3273552"/>
          </a:xfrm>
          <a:prstGeom prst="rect">
            <a:avLst/>
          </a:prstGeom>
          <a:noFill/>
          <a:ln>
            <a:noFill/>
          </a:ln>
        </p:spPr>
      </p:pic>
      <p:pic>
        <p:nvPicPr>
          <p:cNvPr id="2" name="Google Shape;132;p7" descr="Logo-amigos-nuevo">
            <a:extLst>
              <a:ext uri="{FF2B5EF4-FFF2-40B4-BE49-F238E27FC236}">
                <a16:creationId xmlns:a16="http://schemas.microsoft.com/office/drawing/2014/main" id="{8BF88CD1-331D-1ADC-3B05-DF6506A2EF4F}"/>
              </a:ext>
            </a:extLst>
          </p:cNvPr>
          <p:cNvPicPr preferRelativeResize="0"/>
          <p:nvPr/>
        </p:nvPicPr>
        <p:blipFill rotWithShape="1">
          <a:blip r:embed="rId6">
            <a:alphaModFix/>
          </a:blip>
          <a:srcRect/>
          <a:stretch/>
        </p:blipFill>
        <p:spPr>
          <a:xfrm>
            <a:off x="67059" y="79741"/>
            <a:ext cx="1389148" cy="1389148"/>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1000"/>
                                        <p:tgtEl>
                                          <p:spTgt spid="1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
                                            <p:txEl>
                                              <p:pRg st="0" end="0"/>
                                            </p:txEl>
                                          </p:spTgt>
                                        </p:tgtEl>
                                        <p:attrNameLst>
                                          <p:attrName>style.visibility</p:attrName>
                                        </p:attrNameLst>
                                      </p:cBhvr>
                                      <p:to>
                                        <p:strVal val="visible"/>
                                      </p:to>
                                    </p:set>
                                    <p:animEffect transition="in" filter="fade">
                                      <p:cBhvr>
                                        <p:cTn id="12" dur="1000"/>
                                        <p:tgtEl>
                                          <p:spTgt spid="14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4"/>
                                        </p:tgtEl>
                                        <p:attrNameLst>
                                          <p:attrName>style.visibility</p:attrName>
                                        </p:attrNameLst>
                                      </p:cBhvr>
                                      <p:to>
                                        <p:strVal val="visible"/>
                                      </p:to>
                                    </p:set>
                                    <p:animEffect transition="in" filter="fade">
                                      <p:cBhvr>
                                        <p:cTn id="17" dur="10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6"/>
          <p:cNvSpPr txBox="1">
            <a:spLocks noGrp="1"/>
          </p:cNvSpPr>
          <p:nvPr>
            <p:ph type="title"/>
          </p:nvPr>
        </p:nvSpPr>
        <p:spPr>
          <a:xfrm>
            <a:off x="2432188" y="381077"/>
            <a:ext cx="8811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400"/>
              <a:buFont typeface="Calibri"/>
              <a:buNone/>
            </a:pPr>
            <a:r>
              <a:rPr lang="es-ES" sz="4800" b="1" dirty="0" err="1"/>
              <a:t>But</a:t>
            </a:r>
            <a:r>
              <a:rPr lang="es-ES" sz="4800" b="1" dirty="0"/>
              <a:t> </a:t>
            </a:r>
            <a:r>
              <a:rPr lang="es-ES" sz="4800" b="1" dirty="0" err="1"/>
              <a:t>Jesus</a:t>
            </a:r>
            <a:r>
              <a:rPr lang="es-ES" sz="4800" b="1" dirty="0"/>
              <a:t> </a:t>
            </a:r>
            <a:r>
              <a:rPr lang="es-ES" sz="4800" b="1" dirty="0" err="1"/>
              <a:t>always</a:t>
            </a:r>
            <a:r>
              <a:rPr lang="es-ES" sz="4800" b="1" dirty="0"/>
              <a:t> </a:t>
            </a:r>
            <a:r>
              <a:rPr lang="es-ES" sz="4800" b="1" dirty="0" err="1"/>
              <a:t>forgives</a:t>
            </a:r>
            <a:r>
              <a:rPr lang="es-ES" sz="4800" b="1" dirty="0"/>
              <a:t> </a:t>
            </a:r>
            <a:r>
              <a:rPr lang="es-ES" sz="4800" b="1" dirty="0" err="1"/>
              <a:t>us</a:t>
            </a:r>
            <a:r>
              <a:rPr lang="es-ES" sz="4800" b="1" dirty="0"/>
              <a:t> </a:t>
            </a:r>
            <a:r>
              <a:rPr lang="es-ES" sz="4800" b="1" dirty="0" err="1"/>
              <a:t>when</a:t>
            </a:r>
            <a:r>
              <a:rPr lang="es-ES" sz="4800" b="1" dirty="0"/>
              <a:t> </a:t>
            </a:r>
            <a:r>
              <a:rPr lang="es-ES" sz="4800" b="1" dirty="0" err="1"/>
              <a:t>we</a:t>
            </a:r>
            <a:r>
              <a:rPr lang="es-ES" sz="4800" b="1" dirty="0"/>
              <a:t> </a:t>
            </a:r>
            <a:r>
              <a:rPr lang="es-ES" sz="4800" b="1" dirty="0" err="1"/>
              <a:t>ask</a:t>
            </a:r>
            <a:r>
              <a:rPr lang="es-ES" sz="4800" b="1" dirty="0"/>
              <a:t> </a:t>
            </a:r>
            <a:r>
              <a:rPr lang="es-ES" sz="4800" b="1" dirty="0" err="1"/>
              <a:t>with</a:t>
            </a:r>
            <a:r>
              <a:rPr lang="es-ES" sz="4800" b="1" dirty="0"/>
              <a:t> a sincere </a:t>
            </a:r>
            <a:r>
              <a:rPr lang="es-ES" sz="4800" b="1" dirty="0" err="1"/>
              <a:t>heart</a:t>
            </a:r>
            <a:r>
              <a:rPr lang="es-ES" sz="4800" b="1" dirty="0"/>
              <a:t>!</a:t>
            </a:r>
            <a:endParaRPr sz="4800" b="1" dirty="0"/>
          </a:p>
        </p:txBody>
      </p:sp>
      <p:pic>
        <p:nvPicPr>
          <p:cNvPr id="150" name="Google Shape;150;p16" descr="Logo-amigos-nuevo"/>
          <p:cNvPicPr preferRelativeResize="0"/>
          <p:nvPr/>
        </p:nvPicPr>
        <p:blipFill rotWithShape="1">
          <a:blip r:embed="rId3">
            <a:alphaModFix/>
          </a:blip>
          <a:srcRect/>
          <a:stretch/>
        </p:blipFill>
        <p:spPr>
          <a:xfrm>
            <a:off x="158298" y="257981"/>
            <a:ext cx="1389148" cy="1389148"/>
          </a:xfrm>
          <a:prstGeom prst="rect">
            <a:avLst/>
          </a:prstGeom>
          <a:noFill/>
          <a:ln>
            <a:noFill/>
          </a:ln>
        </p:spPr>
      </p:pic>
      <p:pic>
        <p:nvPicPr>
          <p:cNvPr id="151" name="Google Shape;151;p16" descr="Security Print | David Bowman Art">
            <a:hlinkClick r:id="rId4"/>
          </p:cNvPr>
          <p:cNvPicPr preferRelativeResize="0"/>
          <p:nvPr/>
        </p:nvPicPr>
        <p:blipFill rotWithShape="1">
          <a:blip r:embed="rId5">
            <a:alphaModFix/>
          </a:blip>
          <a:srcRect/>
          <a:stretch/>
        </p:blipFill>
        <p:spPr>
          <a:xfrm>
            <a:off x="4429124" y="1900238"/>
            <a:ext cx="3800475" cy="4695600"/>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0E90-BC74-0678-3321-8B4A5D34151D}"/>
              </a:ext>
            </a:extLst>
          </p:cNvPr>
          <p:cNvSpPr>
            <a:spLocks noGrp="1"/>
          </p:cNvSpPr>
          <p:nvPr>
            <p:ph type="title"/>
          </p:nvPr>
        </p:nvSpPr>
        <p:spPr>
          <a:xfrm>
            <a:off x="1771648" y="31792"/>
            <a:ext cx="10101263" cy="1325563"/>
          </a:xfrm>
        </p:spPr>
        <p:txBody>
          <a:bodyPr>
            <a:noAutofit/>
          </a:bodyPr>
          <a:lstStyle/>
          <a:p>
            <a:pPr algn="ctr"/>
            <a:r>
              <a:rPr lang="en-US" sz="2800" b="1" dirty="0"/>
              <a:t>Jesus said to the Twelve: “Fear no one. Nothing is concealed that will not be revealed, nor secret that will not be known</a:t>
            </a:r>
            <a:r>
              <a:rPr lang="es-ES" sz="2800" b="1" dirty="0"/>
              <a:t>. </a:t>
            </a:r>
            <a:endParaRPr lang="en-US" sz="2800" b="1" dirty="0"/>
          </a:p>
        </p:txBody>
      </p:sp>
      <p:pic>
        <p:nvPicPr>
          <p:cNvPr id="4" name="Google Shape;94;p3" descr="Logo-amigos-nuevo">
            <a:extLst>
              <a:ext uri="{FF2B5EF4-FFF2-40B4-BE49-F238E27FC236}">
                <a16:creationId xmlns:a16="http://schemas.microsoft.com/office/drawing/2014/main" id="{0BBCB660-1CF0-C602-717A-9AD2A7CB36D1}"/>
              </a:ext>
            </a:extLst>
          </p:cNvPr>
          <p:cNvPicPr preferRelativeResize="0"/>
          <p:nvPr/>
        </p:nvPicPr>
        <p:blipFill rotWithShape="1">
          <a:blip r:embed="rId2">
            <a:alphaModFix/>
          </a:blip>
          <a:srcRect/>
          <a:stretch/>
        </p:blipFill>
        <p:spPr>
          <a:xfrm>
            <a:off x="0" y="0"/>
            <a:ext cx="1389148" cy="1389148"/>
          </a:xfrm>
          <a:prstGeom prst="rect">
            <a:avLst/>
          </a:prstGeom>
          <a:noFill/>
          <a:ln>
            <a:noFill/>
          </a:ln>
        </p:spPr>
      </p:pic>
      <p:pic>
        <p:nvPicPr>
          <p:cNvPr id="1030" name="Picture 6" descr="Ante los temores infantiles, comprender sin sobreproteger - Eres Mamá">
            <a:extLst>
              <a:ext uri="{FF2B5EF4-FFF2-40B4-BE49-F238E27FC236}">
                <a16:creationId xmlns:a16="http://schemas.microsoft.com/office/drawing/2014/main" id="{60382C0B-E4A4-4155-CF0E-766F1B1288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1698250"/>
            <a:ext cx="6965950" cy="464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742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0"/>
          <p:cNvSpPr txBox="1">
            <a:spLocks noGrp="1"/>
          </p:cNvSpPr>
          <p:nvPr>
            <p:ph type="title"/>
          </p:nvPr>
        </p:nvSpPr>
        <p:spPr>
          <a:xfrm>
            <a:off x="468775" y="1980650"/>
            <a:ext cx="11224500" cy="2111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400"/>
              <a:buFont typeface="Calibri"/>
              <a:buNone/>
            </a:pPr>
            <a:r>
              <a:rPr lang="en-US" sz="5400" b="1" dirty="0"/>
              <a:t>What are the</a:t>
            </a:r>
            <a:endParaRPr sz="5400" b="1" dirty="0"/>
          </a:p>
          <a:p>
            <a:pPr marL="0" lvl="0" indent="0" algn="ctr" rtl="0">
              <a:lnSpc>
                <a:spcPct val="90000"/>
              </a:lnSpc>
              <a:spcBef>
                <a:spcPts val="0"/>
              </a:spcBef>
              <a:spcAft>
                <a:spcPts val="0"/>
              </a:spcAft>
              <a:buClr>
                <a:schemeClr val="dk1"/>
              </a:buClr>
              <a:buSzPts val="5400"/>
              <a:buFont typeface="Calibri"/>
              <a:buNone/>
            </a:pPr>
            <a:r>
              <a:rPr lang="es-ES" sz="5400" b="1" dirty="0"/>
              <a:t>7 Capital </a:t>
            </a:r>
            <a:r>
              <a:rPr lang="es-ES" sz="5400" b="1" dirty="0" err="1"/>
              <a:t>sins</a:t>
            </a:r>
            <a:r>
              <a:rPr lang="es-ES" sz="5400" b="1" dirty="0"/>
              <a:t> and </a:t>
            </a:r>
            <a:r>
              <a:rPr lang="es-ES" sz="5400" b="1" dirty="0" err="1"/>
              <a:t>the</a:t>
            </a:r>
            <a:r>
              <a:rPr lang="es-ES" sz="5400" b="1" dirty="0"/>
              <a:t> </a:t>
            </a:r>
            <a:r>
              <a:rPr lang="es-ES" sz="5400" b="1" dirty="0" err="1"/>
              <a:t>virtues</a:t>
            </a:r>
            <a:r>
              <a:rPr lang="es-ES" sz="5400" b="1" dirty="0"/>
              <a:t> </a:t>
            </a:r>
            <a:r>
              <a:rPr lang="es-ES" sz="5400" b="1" dirty="0" err="1"/>
              <a:t>to</a:t>
            </a:r>
            <a:r>
              <a:rPr lang="es-ES" sz="5400" b="1" dirty="0"/>
              <a:t> </a:t>
            </a:r>
            <a:r>
              <a:rPr lang="es-ES" sz="5400" b="1" dirty="0" err="1"/>
              <a:t>combat</a:t>
            </a:r>
            <a:r>
              <a:rPr lang="es-ES" sz="5400" b="1" dirty="0"/>
              <a:t> </a:t>
            </a:r>
            <a:r>
              <a:rPr lang="es-ES" sz="5400" b="1" dirty="0" err="1"/>
              <a:t>them</a:t>
            </a:r>
            <a:r>
              <a:rPr lang="es-ES" sz="5400" b="1" dirty="0"/>
              <a:t>?</a:t>
            </a:r>
            <a:endParaRPr sz="5400" b="1" dirty="0"/>
          </a:p>
        </p:txBody>
      </p:sp>
      <p:pic>
        <p:nvPicPr>
          <p:cNvPr id="156" name="Google Shape;156;p10" descr="Logo-amigos-nuevo"/>
          <p:cNvPicPr preferRelativeResize="0"/>
          <p:nvPr/>
        </p:nvPicPr>
        <p:blipFill rotWithShape="1">
          <a:blip r:embed="rId3">
            <a:alphaModFix/>
          </a:blip>
          <a:srcRect/>
          <a:stretch/>
        </p:blipFill>
        <p:spPr>
          <a:xfrm>
            <a:off x="158298" y="257981"/>
            <a:ext cx="1389148" cy="1389148"/>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1"/>
          <p:cNvSpPr txBox="1">
            <a:spLocks noGrp="1"/>
          </p:cNvSpPr>
          <p:nvPr>
            <p:ph type="title"/>
          </p:nvPr>
        </p:nvSpPr>
        <p:spPr>
          <a:xfrm>
            <a:off x="2571743" y="66352"/>
            <a:ext cx="7586670" cy="92333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400"/>
              <a:buFont typeface="Calibri"/>
              <a:buNone/>
            </a:pPr>
            <a:r>
              <a:rPr lang="es-ES" sz="5400" b="1" dirty="0"/>
              <a:t>Sin: </a:t>
            </a:r>
            <a:r>
              <a:rPr lang="es-ES" sz="5400" b="1" dirty="0" err="1"/>
              <a:t>Pride</a:t>
            </a:r>
            <a:endParaRPr sz="5400" b="1" dirty="0"/>
          </a:p>
        </p:txBody>
      </p:sp>
      <p:pic>
        <p:nvPicPr>
          <p:cNvPr id="162" name="Google Shape;162;p11" descr="Logo-amigos-nuevo"/>
          <p:cNvPicPr preferRelativeResize="0"/>
          <p:nvPr/>
        </p:nvPicPr>
        <p:blipFill rotWithShape="1">
          <a:blip r:embed="rId3">
            <a:alphaModFix/>
          </a:blip>
          <a:srcRect/>
          <a:stretch/>
        </p:blipFill>
        <p:spPr>
          <a:xfrm>
            <a:off x="0" y="0"/>
            <a:ext cx="1389148" cy="1389148"/>
          </a:xfrm>
          <a:prstGeom prst="rect">
            <a:avLst/>
          </a:prstGeom>
          <a:noFill/>
          <a:ln>
            <a:noFill/>
          </a:ln>
        </p:spPr>
      </p:pic>
      <p:pic>
        <p:nvPicPr>
          <p:cNvPr id="163" name="Google Shape;163;p11"/>
          <p:cNvPicPr preferRelativeResize="0"/>
          <p:nvPr/>
        </p:nvPicPr>
        <p:blipFill rotWithShape="1">
          <a:blip r:embed="rId4">
            <a:alphaModFix/>
          </a:blip>
          <a:srcRect/>
          <a:stretch/>
        </p:blipFill>
        <p:spPr>
          <a:xfrm>
            <a:off x="530352" y="1747668"/>
            <a:ext cx="6163055" cy="5110332"/>
          </a:xfrm>
          <a:prstGeom prst="rect">
            <a:avLst/>
          </a:prstGeom>
          <a:noFill/>
          <a:ln>
            <a:noFill/>
          </a:ln>
        </p:spPr>
      </p:pic>
      <p:sp>
        <p:nvSpPr>
          <p:cNvPr id="164" name="Google Shape;164;p11"/>
          <p:cNvSpPr txBox="1"/>
          <p:nvPr/>
        </p:nvSpPr>
        <p:spPr>
          <a:xfrm>
            <a:off x="7090189" y="1568408"/>
            <a:ext cx="5101811"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5400" b="1" dirty="0" err="1">
                <a:solidFill>
                  <a:schemeClr val="dk1"/>
                </a:solidFill>
                <a:latin typeface="Calibri"/>
                <a:ea typeface="Calibri"/>
                <a:cs typeface="Calibri"/>
                <a:sym typeface="Calibri"/>
              </a:rPr>
              <a:t>Virtue</a:t>
            </a:r>
            <a:r>
              <a:rPr lang="es-ES" sz="5400" b="1" dirty="0">
                <a:solidFill>
                  <a:schemeClr val="dk1"/>
                </a:solidFill>
                <a:latin typeface="Calibri"/>
                <a:ea typeface="Calibri"/>
                <a:cs typeface="Calibri"/>
                <a:sym typeface="Calibri"/>
              </a:rPr>
              <a:t>: </a:t>
            </a:r>
            <a:r>
              <a:rPr lang="es-ES" sz="5400" b="1" dirty="0" err="1">
                <a:solidFill>
                  <a:schemeClr val="dk1"/>
                </a:solidFill>
                <a:latin typeface="Calibri"/>
                <a:ea typeface="Calibri"/>
                <a:cs typeface="Calibri"/>
                <a:sym typeface="Calibri"/>
              </a:rPr>
              <a:t>Humility</a:t>
            </a:r>
            <a:endParaRPr sz="5400" b="1" dirty="0">
              <a:solidFill>
                <a:schemeClr val="dk1"/>
              </a:solidFill>
              <a:latin typeface="Calibri"/>
              <a:ea typeface="Calibri"/>
              <a:cs typeface="Calibri"/>
              <a:sym typeface="Calibri"/>
            </a:endParaRPr>
          </a:p>
        </p:txBody>
      </p:sp>
      <p:pic>
        <p:nvPicPr>
          <p:cNvPr id="165" name="Google Shape;165;p11"/>
          <p:cNvPicPr preferRelativeResize="0"/>
          <p:nvPr/>
        </p:nvPicPr>
        <p:blipFill rotWithShape="1">
          <a:blip r:embed="rId5">
            <a:alphaModFix/>
          </a:blip>
          <a:srcRect/>
          <a:stretch/>
        </p:blipFill>
        <p:spPr>
          <a:xfrm>
            <a:off x="7771430" y="2725861"/>
            <a:ext cx="3739327" cy="3739327"/>
          </a:xfrm>
          <a:prstGeom prst="rect">
            <a:avLst/>
          </a:prstGeom>
          <a:noFill/>
          <a:ln>
            <a:noFill/>
          </a:ln>
        </p:spPr>
      </p:pic>
      <p:sp>
        <p:nvSpPr>
          <p:cNvPr id="2" name="TextBox 1">
            <a:extLst>
              <a:ext uri="{FF2B5EF4-FFF2-40B4-BE49-F238E27FC236}">
                <a16:creationId xmlns:a16="http://schemas.microsoft.com/office/drawing/2014/main" id="{98E8F48C-8085-1055-01EF-533402A43344}"/>
              </a:ext>
            </a:extLst>
          </p:cNvPr>
          <p:cNvSpPr txBox="1"/>
          <p:nvPr/>
        </p:nvSpPr>
        <p:spPr>
          <a:xfrm>
            <a:off x="681243" y="2286000"/>
            <a:ext cx="2233407" cy="3631763"/>
          </a:xfrm>
          <a:prstGeom prst="rect">
            <a:avLst/>
          </a:prstGeom>
          <a:solidFill>
            <a:schemeClr val="bg1"/>
          </a:solidFill>
        </p:spPr>
        <p:txBody>
          <a:bodyPr wrap="square" rtlCol="0">
            <a:spAutoFit/>
          </a:bodyPr>
          <a:lstStyle/>
          <a:p>
            <a:endParaRPr lang="en-US" sz="500" b="1" dirty="0">
              <a:latin typeface="Calibri" panose="020F0502020204030204" pitchFamily="34" charset="0"/>
              <a:ea typeface="Calibri" panose="020F0502020204030204" pitchFamily="34" charset="0"/>
              <a:cs typeface="Calibri" panose="020F0502020204030204" pitchFamily="34" charset="0"/>
            </a:endParaRPr>
          </a:p>
          <a:p>
            <a:pPr algn="ctr"/>
            <a:endParaRPr lang="en-US" sz="1200" b="1" dirty="0">
              <a:latin typeface="Calibri" panose="020F0502020204030204" pitchFamily="34" charset="0"/>
              <a:ea typeface="Calibri" panose="020F0502020204030204" pitchFamily="34" charset="0"/>
              <a:cs typeface="Calibri" panose="020F0502020204030204" pitchFamily="34" charset="0"/>
            </a:endParaRPr>
          </a:p>
          <a:p>
            <a:pPr algn="ctr"/>
            <a:r>
              <a:rPr lang="en-US" sz="2800" b="1" dirty="0">
                <a:latin typeface="Calibri" panose="020F0502020204030204" pitchFamily="34" charset="0"/>
                <a:ea typeface="Calibri" panose="020F0502020204030204" pitchFamily="34" charset="0"/>
                <a:cs typeface="Calibri" panose="020F0502020204030204" pitchFamily="34" charset="0"/>
              </a:rPr>
              <a:t>Pride is the desire to be greater than another person with more honor and glory.</a:t>
            </a:r>
          </a:p>
          <a:p>
            <a:pPr algn="ctr"/>
            <a:endParaRPr lang="en-US" sz="1200" b="1" dirty="0">
              <a:latin typeface="Calibri" panose="020F0502020204030204" pitchFamily="34" charset="0"/>
              <a:ea typeface="Calibri" panose="020F0502020204030204" pitchFamily="34" charset="0"/>
              <a:cs typeface="Calibri" panose="020F0502020204030204" pitchFamily="34" charset="0"/>
            </a:endParaRPr>
          </a:p>
          <a:p>
            <a:endParaRPr lang="en-US" sz="500" b="1"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1000"/>
                                        <p:tgtEl>
                                          <p:spTgt spid="164"/>
                                        </p:tgtEl>
                                      </p:cBhvr>
                                    </p:animEffect>
                                  </p:childTnLst>
                                </p:cTn>
                              </p:par>
                              <p:par>
                                <p:cTn id="8" presetID="10" presetClass="entr" presetSubtype="0" fill="hold" nodeType="with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fade">
                                      <p:cBhvr>
                                        <p:cTn id="10" dur="10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2"/>
          <p:cNvSpPr txBox="1">
            <a:spLocks noGrp="1"/>
          </p:cNvSpPr>
          <p:nvPr>
            <p:ph type="title"/>
          </p:nvPr>
        </p:nvSpPr>
        <p:spPr>
          <a:xfrm>
            <a:off x="2687284" y="167308"/>
            <a:ext cx="6817431" cy="92333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400"/>
              <a:buFont typeface="Calibri"/>
              <a:buNone/>
            </a:pPr>
            <a:r>
              <a:rPr lang="es-ES" sz="5400" b="1" dirty="0"/>
              <a:t>Sin: </a:t>
            </a:r>
            <a:r>
              <a:rPr lang="es-ES" sz="5400" b="1" dirty="0" err="1"/>
              <a:t>Lust</a:t>
            </a:r>
            <a:r>
              <a:rPr lang="es-ES" sz="5400" b="1" dirty="0"/>
              <a:t> </a:t>
            </a:r>
            <a:endParaRPr sz="5400" b="1" dirty="0"/>
          </a:p>
        </p:txBody>
      </p:sp>
      <p:pic>
        <p:nvPicPr>
          <p:cNvPr id="171" name="Google Shape;171;p12" descr="Logo-amigos-nuevo"/>
          <p:cNvPicPr preferRelativeResize="0"/>
          <p:nvPr/>
        </p:nvPicPr>
        <p:blipFill rotWithShape="1">
          <a:blip r:embed="rId3">
            <a:alphaModFix/>
          </a:blip>
          <a:srcRect/>
          <a:stretch/>
        </p:blipFill>
        <p:spPr>
          <a:xfrm>
            <a:off x="0" y="0"/>
            <a:ext cx="1389148" cy="1389148"/>
          </a:xfrm>
          <a:prstGeom prst="rect">
            <a:avLst/>
          </a:prstGeom>
          <a:noFill/>
          <a:ln>
            <a:noFill/>
          </a:ln>
        </p:spPr>
      </p:pic>
      <p:pic>
        <p:nvPicPr>
          <p:cNvPr id="172" name="Google Shape;172;p12"/>
          <p:cNvPicPr preferRelativeResize="0"/>
          <p:nvPr/>
        </p:nvPicPr>
        <p:blipFill rotWithShape="1">
          <a:blip r:embed="rId4">
            <a:alphaModFix/>
          </a:blip>
          <a:srcRect/>
          <a:stretch/>
        </p:blipFill>
        <p:spPr>
          <a:xfrm>
            <a:off x="392993" y="1933956"/>
            <a:ext cx="5989517" cy="4756736"/>
          </a:xfrm>
          <a:prstGeom prst="rect">
            <a:avLst/>
          </a:prstGeom>
          <a:noFill/>
          <a:ln>
            <a:noFill/>
          </a:ln>
        </p:spPr>
      </p:pic>
      <p:sp>
        <p:nvSpPr>
          <p:cNvPr id="173" name="Google Shape;173;p12"/>
          <p:cNvSpPr txBox="1"/>
          <p:nvPr/>
        </p:nvSpPr>
        <p:spPr>
          <a:xfrm>
            <a:off x="7090189" y="1568408"/>
            <a:ext cx="5101811"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5400" b="1" dirty="0" err="1">
                <a:solidFill>
                  <a:schemeClr val="dk1"/>
                </a:solidFill>
                <a:latin typeface="Calibri"/>
                <a:ea typeface="Calibri"/>
                <a:cs typeface="Calibri"/>
                <a:sym typeface="Calibri"/>
              </a:rPr>
              <a:t>Virtue</a:t>
            </a:r>
            <a:r>
              <a:rPr lang="es-ES" sz="5400" b="1" dirty="0">
                <a:solidFill>
                  <a:schemeClr val="dk1"/>
                </a:solidFill>
                <a:latin typeface="Calibri"/>
                <a:ea typeface="Calibri"/>
                <a:cs typeface="Calibri"/>
                <a:sym typeface="Calibri"/>
              </a:rPr>
              <a:t>: </a:t>
            </a:r>
            <a:r>
              <a:rPr lang="es-ES" sz="5400" b="1" dirty="0" err="1">
                <a:solidFill>
                  <a:schemeClr val="dk1"/>
                </a:solidFill>
                <a:latin typeface="Calibri"/>
                <a:ea typeface="Calibri"/>
                <a:cs typeface="Calibri"/>
                <a:sym typeface="Calibri"/>
              </a:rPr>
              <a:t>Chastity</a:t>
            </a:r>
            <a:endParaRPr sz="5400" b="1" dirty="0">
              <a:solidFill>
                <a:schemeClr val="dk1"/>
              </a:solidFill>
              <a:latin typeface="Calibri"/>
              <a:ea typeface="Calibri"/>
              <a:cs typeface="Calibri"/>
              <a:sym typeface="Calibri"/>
            </a:endParaRPr>
          </a:p>
        </p:txBody>
      </p:sp>
      <p:pic>
        <p:nvPicPr>
          <p:cNvPr id="174" name="Google Shape;174;p12"/>
          <p:cNvPicPr preferRelativeResize="0"/>
          <p:nvPr/>
        </p:nvPicPr>
        <p:blipFill rotWithShape="1">
          <a:blip r:embed="rId5">
            <a:alphaModFix/>
          </a:blip>
          <a:srcRect/>
          <a:stretch/>
        </p:blipFill>
        <p:spPr>
          <a:xfrm>
            <a:off x="7552944" y="3059537"/>
            <a:ext cx="3767328" cy="2952643"/>
          </a:xfrm>
          <a:prstGeom prst="rect">
            <a:avLst/>
          </a:prstGeom>
          <a:noFill/>
          <a:ln>
            <a:noFill/>
          </a:ln>
        </p:spPr>
      </p:pic>
      <p:sp>
        <p:nvSpPr>
          <p:cNvPr id="2" name="TextBox 1">
            <a:extLst>
              <a:ext uri="{FF2B5EF4-FFF2-40B4-BE49-F238E27FC236}">
                <a16:creationId xmlns:a16="http://schemas.microsoft.com/office/drawing/2014/main" id="{ADE69AD7-6A61-8476-B603-00E387F35955}"/>
              </a:ext>
            </a:extLst>
          </p:cNvPr>
          <p:cNvSpPr txBox="1"/>
          <p:nvPr/>
        </p:nvSpPr>
        <p:spPr>
          <a:xfrm>
            <a:off x="539294" y="3059537"/>
            <a:ext cx="2019404" cy="1908215"/>
          </a:xfrm>
          <a:prstGeom prst="rect">
            <a:avLst/>
          </a:prstGeom>
          <a:solidFill>
            <a:schemeClr val="bg1"/>
          </a:solidFill>
        </p:spPr>
        <p:txBody>
          <a:bodyPr wrap="square" rtlCol="0">
            <a:spAutoFit/>
          </a:bodyPr>
          <a:lstStyle/>
          <a:p>
            <a:endParaRPr lang="en-US" sz="500" b="1" dirty="0">
              <a:latin typeface="Calibri" panose="020F0502020204030204" pitchFamily="34" charset="0"/>
              <a:ea typeface="Calibri" panose="020F0502020204030204" pitchFamily="34" charset="0"/>
              <a:cs typeface="Calibri" panose="020F0502020204030204" pitchFamily="34" charset="0"/>
            </a:endParaRPr>
          </a:p>
          <a:p>
            <a:pPr algn="ctr"/>
            <a:endParaRPr lang="en-US" sz="1200" b="1" dirty="0">
              <a:latin typeface="Calibri" panose="020F0502020204030204" pitchFamily="34" charset="0"/>
              <a:ea typeface="Calibri" panose="020F0502020204030204" pitchFamily="34" charset="0"/>
              <a:cs typeface="Calibri" panose="020F0502020204030204" pitchFamily="34" charset="0"/>
            </a:endParaRPr>
          </a:p>
          <a:p>
            <a:pPr algn="ctr"/>
            <a:r>
              <a:rPr lang="en-US" sz="2400" b="1" dirty="0">
                <a:latin typeface="Calibri" panose="020F0502020204030204" pitchFamily="34" charset="0"/>
                <a:ea typeface="Calibri" panose="020F0502020204030204" pitchFamily="34" charset="0"/>
                <a:cs typeface="Calibri" panose="020F0502020204030204" pitchFamily="34" charset="0"/>
              </a:rPr>
              <a:t>Lust is the vice of having excessive sexual desire.</a:t>
            </a:r>
          </a:p>
          <a:p>
            <a:endParaRPr lang="en-US" sz="500" b="1"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1000"/>
                                        <p:tgtEl>
                                          <p:spTgt spid="173"/>
                                        </p:tgtEl>
                                      </p:cBhvr>
                                    </p:animEffect>
                                  </p:childTnLst>
                                </p:cTn>
                              </p:par>
                              <p:par>
                                <p:cTn id="8" presetID="10" presetClass="entr" presetSubtype="0" fill="hold" nodeType="withEffect">
                                  <p:stCondLst>
                                    <p:cond delay="0"/>
                                  </p:stCondLst>
                                  <p:childTnLst>
                                    <p:set>
                                      <p:cBhvr>
                                        <p:cTn id="9" dur="1" fill="hold">
                                          <p:stCondLst>
                                            <p:cond delay="0"/>
                                          </p:stCondLst>
                                        </p:cTn>
                                        <p:tgtEl>
                                          <p:spTgt spid="174"/>
                                        </p:tgtEl>
                                        <p:attrNameLst>
                                          <p:attrName>style.visibility</p:attrName>
                                        </p:attrNameLst>
                                      </p:cBhvr>
                                      <p:to>
                                        <p:strVal val="visible"/>
                                      </p:to>
                                    </p:set>
                                    <p:animEffect transition="in" filter="fade">
                                      <p:cBhvr>
                                        <p:cTn id="10" dur="1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3"/>
          <p:cNvSpPr txBox="1">
            <a:spLocks noGrp="1"/>
          </p:cNvSpPr>
          <p:nvPr>
            <p:ph type="title"/>
          </p:nvPr>
        </p:nvSpPr>
        <p:spPr>
          <a:xfrm>
            <a:off x="3672840" y="100167"/>
            <a:ext cx="4846319"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400"/>
              <a:buFont typeface="Calibri"/>
              <a:buNone/>
            </a:pPr>
            <a:r>
              <a:rPr lang="es-ES" sz="5400" b="1" dirty="0"/>
              <a:t>Sin: </a:t>
            </a:r>
            <a:r>
              <a:rPr lang="es-ES" sz="5400" b="1" dirty="0" err="1"/>
              <a:t>Anger</a:t>
            </a:r>
            <a:endParaRPr dirty="0"/>
          </a:p>
        </p:txBody>
      </p:sp>
      <p:pic>
        <p:nvPicPr>
          <p:cNvPr id="180" name="Google Shape;180;p13" descr="Logo-amigos-nuevo"/>
          <p:cNvPicPr preferRelativeResize="0"/>
          <p:nvPr/>
        </p:nvPicPr>
        <p:blipFill rotWithShape="1">
          <a:blip r:embed="rId3">
            <a:alphaModFix/>
          </a:blip>
          <a:srcRect/>
          <a:stretch/>
        </p:blipFill>
        <p:spPr>
          <a:xfrm>
            <a:off x="0" y="0"/>
            <a:ext cx="1389148" cy="1389148"/>
          </a:xfrm>
          <a:prstGeom prst="rect">
            <a:avLst/>
          </a:prstGeom>
          <a:noFill/>
          <a:ln>
            <a:noFill/>
          </a:ln>
        </p:spPr>
      </p:pic>
      <p:pic>
        <p:nvPicPr>
          <p:cNvPr id="181" name="Google Shape;181;p13"/>
          <p:cNvPicPr preferRelativeResize="0"/>
          <p:nvPr/>
        </p:nvPicPr>
        <p:blipFill rotWithShape="1">
          <a:blip r:embed="rId4">
            <a:alphaModFix/>
          </a:blip>
          <a:srcRect/>
          <a:stretch/>
        </p:blipFill>
        <p:spPr>
          <a:xfrm>
            <a:off x="333248" y="1828800"/>
            <a:ext cx="5738368" cy="4886976"/>
          </a:xfrm>
          <a:prstGeom prst="rect">
            <a:avLst/>
          </a:prstGeom>
          <a:noFill/>
          <a:ln>
            <a:noFill/>
          </a:ln>
        </p:spPr>
      </p:pic>
      <p:sp>
        <p:nvSpPr>
          <p:cNvPr id="182" name="Google Shape;182;p13"/>
          <p:cNvSpPr txBox="1"/>
          <p:nvPr/>
        </p:nvSpPr>
        <p:spPr>
          <a:xfrm>
            <a:off x="7090189" y="1568408"/>
            <a:ext cx="5101811"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5400" b="1" dirty="0" err="1">
                <a:solidFill>
                  <a:schemeClr val="dk1"/>
                </a:solidFill>
                <a:latin typeface="Calibri"/>
                <a:ea typeface="Calibri"/>
                <a:cs typeface="Calibri"/>
                <a:sym typeface="Calibri"/>
              </a:rPr>
              <a:t>Virtue</a:t>
            </a:r>
            <a:r>
              <a:rPr lang="es-ES" sz="5400" b="1" dirty="0">
                <a:solidFill>
                  <a:schemeClr val="dk1"/>
                </a:solidFill>
                <a:latin typeface="Calibri"/>
                <a:ea typeface="Calibri"/>
                <a:cs typeface="Calibri"/>
                <a:sym typeface="Calibri"/>
              </a:rPr>
              <a:t>: </a:t>
            </a:r>
            <a:r>
              <a:rPr lang="es-ES" sz="5400" b="1" dirty="0" err="1">
                <a:solidFill>
                  <a:schemeClr val="dk1"/>
                </a:solidFill>
                <a:latin typeface="Calibri"/>
                <a:ea typeface="Calibri"/>
                <a:cs typeface="Calibri"/>
                <a:sym typeface="Calibri"/>
              </a:rPr>
              <a:t>Patience</a:t>
            </a:r>
            <a:endParaRPr sz="5400" b="1" dirty="0">
              <a:solidFill>
                <a:schemeClr val="dk1"/>
              </a:solidFill>
              <a:latin typeface="Calibri"/>
              <a:ea typeface="Calibri"/>
              <a:cs typeface="Calibri"/>
              <a:sym typeface="Calibri"/>
            </a:endParaRPr>
          </a:p>
        </p:txBody>
      </p:sp>
      <p:pic>
        <p:nvPicPr>
          <p:cNvPr id="183" name="Google Shape;183;p13"/>
          <p:cNvPicPr preferRelativeResize="0"/>
          <p:nvPr/>
        </p:nvPicPr>
        <p:blipFill rotWithShape="1">
          <a:blip r:embed="rId5">
            <a:alphaModFix/>
          </a:blip>
          <a:srcRect/>
          <a:stretch/>
        </p:blipFill>
        <p:spPr>
          <a:xfrm>
            <a:off x="7090189" y="2729692"/>
            <a:ext cx="4395597" cy="3651295"/>
          </a:xfrm>
          <a:prstGeom prst="rect">
            <a:avLst/>
          </a:prstGeom>
          <a:noFill/>
          <a:ln>
            <a:noFill/>
          </a:ln>
        </p:spPr>
      </p:pic>
      <p:sp>
        <p:nvSpPr>
          <p:cNvPr id="2" name="TextBox 1">
            <a:extLst>
              <a:ext uri="{FF2B5EF4-FFF2-40B4-BE49-F238E27FC236}">
                <a16:creationId xmlns:a16="http://schemas.microsoft.com/office/drawing/2014/main" id="{7C18D4B7-D587-0ED1-D69E-C02E6C32871F}"/>
              </a:ext>
            </a:extLst>
          </p:cNvPr>
          <p:cNvSpPr txBox="1"/>
          <p:nvPr/>
        </p:nvSpPr>
        <p:spPr>
          <a:xfrm>
            <a:off x="613637" y="5497470"/>
            <a:ext cx="5177589" cy="984885"/>
          </a:xfrm>
          <a:prstGeom prst="rect">
            <a:avLst/>
          </a:prstGeom>
          <a:solidFill>
            <a:schemeClr val="bg1"/>
          </a:solidFill>
        </p:spPr>
        <p:txBody>
          <a:bodyPr wrap="square" rtlCol="0">
            <a:spAutoFit/>
          </a:bodyPr>
          <a:lstStyle/>
          <a:p>
            <a:endParaRPr lang="en-US" sz="500" b="1" dirty="0">
              <a:latin typeface="Calibri" panose="020F0502020204030204" pitchFamily="34" charset="0"/>
              <a:ea typeface="Calibri" panose="020F0502020204030204" pitchFamily="34" charset="0"/>
              <a:cs typeface="Calibri" panose="020F0502020204030204" pitchFamily="34" charset="0"/>
            </a:endParaRPr>
          </a:p>
          <a:p>
            <a:pPr algn="ctr"/>
            <a:r>
              <a:rPr lang="en-US" sz="2400" b="1" dirty="0">
                <a:latin typeface="Calibri" panose="020F0502020204030204" pitchFamily="34" charset="0"/>
                <a:ea typeface="Calibri" panose="020F0502020204030204" pitchFamily="34" charset="0"/>
                <a:cs typeface="Calibri" panose="020F0502020204030204" pitchFamily="34" charset="0"/>
              </a:rPr>
              <a:t>Anger is the reaction or attitude of fury before an offence, or a difficulty.</a:t>
            </a:r>
          </a:p>
          <a:p>
            <a:endParaRPr lang="en-US" sz="500" b="1"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xEl>
                                              <p:pRg st="0" end="0"/>
                                            </p:txEl>
                                          </p:spTgt>
                                        </p:tgtEl>
                                        <p:attrNameLst>
                                          <p:attrName>style.visibility</p:attrName>
                                        </p:attrNameLst>
                                      </p:cBhvr>
                                      <p:to>
                                        <p:strVal val="visible"/>
                                      </p:to>
                                    </p:set>
                                    <p:animEffect transition="in" filter="fade">
                                      <p:cBhvr>
                                        <p:cTn id="7" dur="1000"/>
                                        <p:tgtEl>
                                          <p:spTgt spid="18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3"/>
                                        </p:tgtEl>
                                        <p:attrNameLst>
                                          <p:attrName>style.visibility</p:attrName>
                                        </p:attrNameLst>
                                      </p:cBhvr>
                                      <p:to>
                                        <p:strVal val="visible"/>
                                      </p:to>
                                    </p:set>
                                    <p:animEffect transition="in" filter="fade">
                                      <p:cBhvr>
                                        <p:cTn id="10" dur="10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4"/>
          <p:cNvSpPr txBox="1">
            <a:spLocks noGrp="1"/>
          </p:cNvSpPr>
          <p:nvPr>
            <p:ph type="title"/>
          </p:nvPr>
        </p:nvSpPr>
        <p:spPr>
          <a:xfrm>
            <a:off x="3487304" y="-165436"/>
            <a:ext cx="4692396"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s-ES" sz="5400" b="1" dirty="0"/>
              <a:t>Sin: </a:t>
            </a:r>
            <a:r>
              <a:rPr lang="es-ES" sz="5400" b="1" dirty="0" err="1"/>
              <a:t>Laziness</a:t>
            </a:r>
            <a:endParaRPr sz="5400" b="1" dirty="0"/>
          </a:p>
        </p:txBody>
      </p:sp>
      <p:pic>
        <p:nvPicPr>
          <p:cNvPr id="189" name="Google Shape;189;p14" descr="Logo-amigos-nuevo"/>
          <p:cNvPicPr preferRelativeResize="0"/>
          <p:nvPr/>
        </p:nvPicPr>
        <p:blipFill rotWithShape="1">
          <a:blip r:embed="rId3">
            <a:alphaModFix/>
          </a:blip>
          <a:srcRect/>
          <a:stretch/>
        </p:blipFill>
        <p:spPr>
          <a:xfrm>
            <a:off x="0" y="0"/>
            <a:ext cx="1389148" cy="1389148"/>
          </a:xfrm>
          <a:prstGeom prst="rect">
            <a:avLst/>
          </a:prstGeom>
          <a:noFill/>
          <a:ln>
            <a:noFill/>
          </a:ln>
        </p:spPr>
      </p:pic>
      <p:pic>
        <p:nvPicPr>
          <p:cNvPr id="190" name="Google Shape;190;p14"/>
          <p:cNvPicPr preferRelativeResize="0"/>
          <p:nvPr/>
        </p:nvPicPr>
        <p:blipFill rotWithShape="1">
          <a:blip r:embed="rId4">
            <a:alphaModFix/>
          </a:blip>
          <a:srcRect/>
          <a:stretch/>
        </p:blipFill>
        <p:spPr>
          <a:xfrm>
            <a:off x="852872" y="1810512"/>
            <a:ext cx="4980630" cy="5047488"/>
          </a:xfrm>
          <a:prstGeom prst="rect">
            <a:avLst/>
          </a:prstGeom>
          <a:noFill/>
          <a:ln>
            <a:noFill/>
          </a:ln>
        </p:spPr>
      </p:pic>
      <p:sp>
        <p:nvSpPr>
          <p:cNvPr id="191" name="Google Shape;191;p14"/>
          <p:cNvSpPr txBox="1"/>
          <p:nvPr/>
        </p:nvSpPr>
        <p:spPr>
          <a:xfrm>
            <a:off x="6723289" y="1361947"/>
            <a:ext cx="51018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5400" b="1" dirty="0" err="1">
                <a:solidFill>
                  <a:schemeClr val="dk1"/>
                </a:solidFill>
                <a:latin typeface="Calibri"/>
                <a:ea typeface="Calibri"/>
                <a:cs typeface="Calibri"/>
                <a:sym typeface="Calibri"/>
              </a:rPr>
              <a:t>Virtue</a:t>
            </a:r>
            <a:r>
              <a:rPr lang="es-ES" sz="5400" b="1" dirty="0">
                <a:solidFill>
                  <a:schemeClr val="dk1"/>
                </a:solidFill>
                <a:latin typeface="Calibri"/>
                <a:ea typeface="Calibri"/>
                <a:cs typeface="Calibri"/>
                <a:sym typeface="Calibri"/>
              </a:rPr>
              <a:t>: </a:t>
            </a:r>
            <a:r>
              <a:rPr lang="es-ES" sz="5400" b="1" dirty="0" err="1">
                <a:solidFill>
                  <a:schemeClr val="dk1"/>
                </a:solidFill>
                <a:latin typeface="Calibri"/>
                <a:ea typeface="Calibri"/>
                <a:cs typeface="Calibri"/>
                <a:sym typeface="Calibri"/>
              </a:rPr>
              <a:t>Diligence</a:t>
            </a:r>
            <a:endParaRPr sz="5400" b="1" dirty="0">
              <a:solidFill>
                <a:schemeClr val="dk1"/>
              </a:solidFill>
              <a:latin typeface="Calibri"/>
              <a:ea typeface="Calibri"/>
              <a:cs typeface="Calibri"/>
              <a:sym typeface="Calibri"/>
            </a:endParaRPr>
          </a:p>
        </p:txBody>
      </p:sp>
      <p:pic>
        <p:nvPicPr>
          <p:cNvPr id="192" name="Google Shape;192;p14"/>
          <p:cNvPicPr preferRelativeResize="0"/>
          <p:nvPr/>
        </p:nvPicPr>
        <p:blipFill rotWithShape="1">
          <a:blip r:embed="rId5">
            <a:alphaModFix/>
          </a:blip>
          <a:srcRect/>
          <a:stretch/>
        </p:blipFill>
        <p:spPr>
          <a:xfrm>
            <a:off x="7280819" y="2487167"/>
            <a:ext cx="4448265" cy="3965067"/>
          </a:xfrm>
          <a:prstGeom prst="rect">
            <a:avLst/>
          </a:prstGeom>
          <a:noFill/>
          <a:ln>
            <a:noFill/>
          </a:ln>
        </p:spPr>
      </p:pic>
      <p:sp>
        <p:nvSpPr>
          <p:cNvPr id="2" name="TextBox 1">
            <a:extLst>
              <a:ext uri="{FF2B5EF4-FFF2-40B4-BE49-F238E27FC236}">
                <a16:creationId xmlns:a16="http://schemas.microsoft.com/office/drawing/2014/main" id="{2096AE82-C2B2-F4FD-325A-F2CF35E4FD28}"/>
              </a:ext>
            </a:extLst>
          </p:cNvPr>
          <p:cNvSpPr txBox="1"/>
          <p:nvPr/>
        </p:nvSpPr>
        <p:spPr>
          <a:xfrm>
            <a:off x="1447703" y="5203911"/>
            <a:ext cx="3881786" cy="1446550"/>
          </a:xfrm>
          <a:prstGeom prst="rect">
            <a:avLst/>
          </a:prstGeom>
          <a:solidFill>
            <a:schemeClr val="bg1"/>
          </a:solidFill>
        </p:spPr>
        <p:txBody>
          <a:bodyPr wrap="square" rtlCol="0">
            <a:spAutoFit/>
          </a:bodyPr>
          <a:lstStyle/>
          <a:p>
            <a:endParaRPr lang="en-US" sz="500" b="1" dirty="0">
              <a:latin typeface="Calibri" panose="020F0502020204030204" pitchFamily="34" charset="0"/>
              <a:ea typeface="Calibri" panose="020F0502020204030204" pitchFamily="34" charset="0"/>
              <a:cs typeface="Calibri" panose="020F0502020204030204" pitchFamily="34" charset="0"/>
            </a:endParaRPr>
          </a:p>
          <a:p>
            <a:pPr algn="ctr"/>
            <a:r>
              <a:rPr lang="en-US" sz="2600" b="1" dirty="0">
                <a:latin typeface="Calibri" panose="020F0502020204030204" pitchFamily="34" charset="0"/>
                <a:ea typeface="Calibri" panose="020F0502020204030204" pitchFamily="34" charset="0"/>
                <a:cs typeface="Calibri" panose="020F0502020204030204" pitchFamily="34" charset="0"/>
              </a:rPr>
              <a:t>Laziness is the lack of effort in obligations or in spiritual matters.</a:t>
            </a:r>
          </a:p>
          <a:p>
            <a:endParaRPr lang="en-US" sz="500" b="1"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animEffect transition="in" filter="fade">
                                      <p:cBhvr>
                                        <p:cTn id="7" dur="1000"/>
                                        <p:tgtEl>
                                          <p:spTgt spid="19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2"/>
                                        </p:tgtEl>
                                        <p:attrNameLst>
                                          <p:attrName>style.visibility</p:attrName>
                                        </p:attrNameLst>
                                      </p:cBhvr>
                                      <p:to>
                                        <p:strVal val="visible"/>
                                      </p:to>
                                    </p:set>
                                    <p:animEffect transition="in" filter="fade">
                                      <p:cBhvr>
                                        <p:cTn id="10" dur="10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5"/>
          <p:cNvSpPr txBox="1">
            <a:spLocks noGrp="1"/>
          </p:cNvSpPr>
          <p:nvPr>
            <p:ph type="title"/>
          </p:nvPr>
        </p:nvSpPr>
        <p:spPr>
          <a:xfrm>
            <a:off x="2848122" y="0"/>
            <a:ext cx="6291263" cy="109791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400"/>
              <a:buFont typeface="Calibri"/>
              <a:buNone/>
            </a:pPr>
            <a:r>
              <a:rPr lang="es-ES" sz="5400" b="1" dirty="0"/>
              <a:t>Sin: </a:t>
            </a:r>
            <a:r>
              <a:rPr lang="es-ES" sz="5400" b="1" dirty="0" err="1"/>
              <a:t>Gluttony</a:t>
            </a:r>
            <a:endParaRPr sz="5400" b="1" dirty="0"/>
          </a:p>
        </p:txBody>
      </p:sp>
      <p:pic>
        <p:nvPicPr>
          <p:cNvPr id="198" name="Google Shape;198;p15" descr="Logo-amigos-nuevo"/>
          <p:cNvPicPr preferRelativeResize="0"/>
          <p:nvPr/>
        </p:nvPicPr>
        <p:blipFill rotWithShape="1">
          <a:blip r:embed="rId3">
            <a:alphaModFix/>
          </a:blip>
          <a:srcRect/>
          <a:stretch/>
        </p:blipFill>
        <p:spPr>
          <a:xfrm>
            <a:off x="0" y="0"/>
            <a:ext cx="1389148" cy="1389148"/>
          </a:xfrm>
          <a:prstGeom prst="rect">
            <a:avLst/>
          </a:prstGeom>
          <a:noFill/>
          <a:ln>
            <a:noFill/>
          </a:ln>
        </p:spPr>
      </p:pic>
      <p:pic>
        <p:nvPicPr>
          <p:cNvPr id="199" name="Google Shape;199;p15"/>
          <p:cNvPicPr preferRelativeResize="0"/>
          <p:nvPr/>
        </p:nvPicPr>
        <p:blipFill rotWithShape="1">
          <a:blip r:embed="rId4">
            <a:alphaModFix/>
          </a:blip>
          <a:srcRect/>
          <a:stretch/>
        </p:blipFill>
        <p:spPr>
          <a:xfrm>
            <a:off x="852872" y="1810512"/>
            <a:ext cx="5140882" cy="4886126"/>
          </a:xfrm>
          <a:prstGeom prst="rect">
            <a:avLst/>
          </a:prstGeom>
          <a:noFill/>
          <a:ln>
            <a:noFill/>
          </a:ln>
        </p:spPr>
      </p:pic>
      <p:sp>
        <p:nvSpPr>
          <p:cNvPr id="200" name="Google Shape;200;p15"/>
          <p:cNvSpPr txBox="1"/>
          <p:nvPr/>
        </p:nvSpPr>
        <p:spPr>
          <a:xfrm>
            <a:off x="6047999" y="1097915"/>
            <a:ext cx="615245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5400" b="1" dirty="0" err="1">
                <a:solidFill>
                  <a:schemeClr val="dk1"/>
                </a:solidFill>
                <a:latin typeface="Calibri"/>
                <a:ea typeface="Calibri"/>
                <a:cs typeface="Calibri"/>
                <a:sym typeface="Calibri"/>
              </a:rPr>
              <a:t>Virtue</a:t>
            </a:r>
            <a:r>
              <a:rPr lang="es-ES" sz="5400" b="1" dirty="0">
                <a:solidFill>
                  <a:schemeClr val="dk1"/>
                </a:solidFill>
                <a:latin typeface="Calibri"/>
                <a:ea typeface="Calibri"/>
                <a:cs typeface="Calibri"/>
                <a:sym typeface="Calibri"/>
              </a:rPr>
              <a:t>: </a:t>
            </a:r>
            <a:r>
              <a:rPr lang="es-ES" sz="5400" b="1" dirty="0" err="1">
                <a:solidFill>
                  <a:schemeClr val="dk1"/>
                </a:solidFill>
                <a:latin typeface="Calibri"/>
                <a:ea typeface="Calibri"/>
                <a:cs typeface="Calibri"/>
                <a:sym typeface="Calibri"/>
              </a:rPr>
              <a:t>Moderation</a:t>
            </a:r>
            <a:endParaRPr sz="5400" b="1" dirty="0">
              <a:solidFill>
                <a:schemeClr val="dk1"/>
              </a:solidFill>
              <a:latin typeface="Calibri"/>
              <a:ea typeface="Calibri"/>
              <a:cs typeface="Calibri"/>
              <a:sym typeface="Calibri"/>
            </a:endParaRPr>
          </a:p>
        </p:txBody>
      </p:sp>
      <p:pic>
        <p:nvPicPr>
          <p:cNvPr id="201" name="Google Shape;201;p15" descr="Niños Compartiendo: Imágenes, fotos de stock y vectores | Shutterstock">
            <a:hlinkClick r:id="rId5"/>
          </p:cNvPr>
          <p:cNvPicPr preferRelativeResize="0"/>
          <p:nvPr/>
        </p:nvPicPr>
        <p:blipFill rotWithShape="1">
          <a:blip r:embed="rId6">
            <a:alphaModFix/>
          </a:blip>
          <a:srcRect/>
          <a:stretch/>
        </p:blipFill>
        <p:spPr>
          <a:xfrm>
            <a:off x="7705986" y="2432160"/>
            <a:ext cx="3090225" cy="3327925"/>
          </a:xfrm>
          <a:prstGeom prst="rect">
            <a:avLst/>
          </a:prstGeom>
          <a:noFill/>
          <a:ln>
            <a:noFill/>
          </a:ln>
        </p:spPr>
      </p:pic>
      <p:sp>
        <p:nvSpPr>
          <p:cNvPr id="2" name="TextBox 1">
            <a:extLst>
              <a:ext uri="{FF2B5EF4-FFF2-40B4-BE49-F238E27FC236}">
                <a16:creationId xmlns:a16="http://schemas.microsoft.com/office/drawing/2014/main" id="{D58DC57E-F6FA-2C2D-66B0-6758A8708BD0}"/>
              </a:ext>
            </a:extLst>
          </p:cNvPr>
          <p:cNvSpPr txBox="1"/>
          <p:nvPr/>
        </p:nvSpPr>
        <p:spPr>
          <a:xfrm>
            <a:off x="1389148" y="5290680"/>
            <a:ext cx="4140115" cy="1261884"/>
          </a:xfrm>
          <a:prstGeom prst="rect">
            <a:avLst/>
          </a:prstGeom>
          <a:solidFill>
            <a:schemeClr val="bg1"/>
          </a:solidFill>
        </p:spPr>
        <p:txBody>
          <a:bodyPr wrap="square" rtlCol="0">
            <a:spAutoFit/>
          </a:bodyPr>
          <a:lstStyle/>
          <a:p>
            <a:endParaRPr lang="en-US" sz="500" b="1" dirty="0">
              <a:latin typeface="Calibri" panose="020F0502020204030204" pitchFamily="34" charset="0"/>
              <a:ea typeface="Calibri" panose="020F0502020204030204" pitchFamily="34" charset="0"/>
              <a:cs typeface="Calibri" panose="020F0502020204030204" pitchFamily="34" charset="0"/>
            </a:endParaRPr>
          </a:p>
          <a:p>
            <a:pPr algn="ctr"/>
            <a:r>
              <a:rPr lang="en-US" sz="2200" b="1" dirty="0">
                <a:latin typeface="Calibri" panose="020F0502020204030204" pitchFamily="34" charset="0"/>
                <a:ea typeface="Calibri" panose="020F0502020204030204" pitchFamily="34" charset="0"/>
                <a:cs typeface="Calibri" panose="020F0502020204030204" pitchFamily="34" charset="0"/>
              </a:rPr>
              <a:t>Gluttony is the excessive desire and consumption of food and drink.</a:t>
            </a:r>
          </a:p>
          <a:p>
            <a:endParaRPr lang="en-US" sz="500" b="1"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animEffect transition="in" filter="fade">
                                      <p:cBhvr>
                                        <p:cTn id="7" dur="1000"/>
                                        <p:tgtEl>
                                          <p:spTgt spid="20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1"/>
                                        </p:tgtEl>
                                        <p:attrNameLst>
                                          <p:attrName>style.visibility</p:attrName>
                                        </p:attrNameLst>
                                      </p:cBhvr>
                                      <p:to>
                                        <p:strVal val="visible"/>
                                      </p:to>
                                    </p:set>
                                    <p:animEffect transition="in" filter="fade">
                                      <p:cBhvr>
                                        <p:cTn id="10"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6"/>
          <p:cNvSpPr txBox="1">
            <a:spLocks noGrp="1"/>
          </p:cNvSpPr>
          <p:nvPr>
            <p:ph type="title"/>
          </p:nvPr>
        </p:nvSpPr>
        <p:spPr>
          <a:xfrm>
            <a:off x="2803870" y="15093"/>
            <a:ext cx="6584259"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400"/>
              <a:buFont typeface="Calibri"/>
              <a:buNone/>
            </a:pPr>
            <a:r>
              <a:rPr lang="es-ES" sz="5400" b="1" dirty="0"/>
              <a:t>Sin: </a:t>
            </a:r>
            <a:r>
              <a:rPr lang="es-ES" sz="5400" b="1" dirty="0" err="1"/>
              <a:t>Envy</a:t>
            </a:r>
            <a:endParaRPr sz="5400" b="1" dirty="0"/>
          </a:p>
        </p:txBody>
      </p:sp>
      <p:pic>
        <p:nvPicPr>
          <p:cNvPr id="207" name="Google Shape;207;p16" descr="Logo-amigos-nuevo"/>
          <p:cNvPicPr preferRelativeResize="0"/>
          <p:nvPr/>
        </p:nvPicPr>
        <p:blipFill rotWithShape="1">
          <a:blip r:embed="rId3">
            <a:alphaModFix/>
          </a:blip>
          <a:srcRect/>
          <a:stretch/>
        </p:blipFill>
        <p:spPr>
          <a:xfrm>
            <a:off x="0" y="0"/>
            <a:ext cx="1389148" cy="1389148"/>
          </a:xfrm>
          <a:prstGeom prst="rect">
            <a:avLst/>
          </a:prstGeom>
          <a:noFill/>
          <a:ln>
            <a:noFill/>
          </a:ln>
        </p:spPr>
      </p:pic>
      <p:pic>
        <p:nvPicPr>
          <p:cNvPr id="208" name="Google Shape;208;p16"/>
          <p:cNvPicPr preferRelativeResize="0"/>
          <p:nvPr/>
        </p:nvPicPr>
        <p:blipFill rotWithShape="1">
          <a:blip r:embed="rId4">
            <a:alphaModFix/>
          </a:blip>
          <a:srcRect/>
          <a:stretch/>
        </p:blipFill>
        <p:spPr>
          <a:xfrm>
            <a:off x="6015873" y="2601427"/>
            <a:ext cx="6176127" cy="3477428"/>
          </a:xfrm>
          <a:prstGeom prst="rect">
            <a:avLst/>
          </a:prstGeom>
          <a:noFill/>
          <a:ln>
            <a:noFill/>
          </a:ln>
        </p:spPr>
      </p:pic>
      <p:pic>
        <p:nvPicPr>
          <p:cNvPr id="209" name="Google Shape;209;p16"/>
          <p:cNvPicPr preferRelativeResize="0"/>
          <p:nvPr/>
        </p:nvPicPr>
        <p:blipFill rotWithShape="1">
          <a:blip r:embed="rId5">
            <a:alphaModFix/>
          </a:blip>
          <a:srcRect/>
          <a:stretch/>
        </p:blipFill>
        <p:spPr>
          <a:xfrm>
            <a:off x="644906" y="1647129"/>
            <a:ext cx="6085078" cy="4910985"/>
          </a:xfrm>
          <a:prstGeom prst="rect">
            <a:avLst/>
          </a:prstGeom>
          <a:noFill/>
          <a:ln>
            <a:noFill/>
          </a:ln>
        </p:spPr>
      </p:pic>
      <p:sp>
        <p:nvSpPr>
          <p:cNvPr id="210" name="Google Shape;210;p16"/>
          <p:cNvSpPr txBox="1"/>
          <p:nvPr/>
        </p:nvSpPr>
        <p:spPr>
          <a:xfrm>
            <a:off x="7216592" y="1431632"/>
            <a:ext cx="4615688"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5400" b="1" dirty="0" err="1">
                <a:solidFill>
                  <a:schemeClr val="dk1"/>
                </a:solidFill>
                <a:latin typeface="Calibri"/>
                <a:ea typeface="Calibri"/>
                <a:cs typeface="Calibri"/>
                <a:sym typeface="Calibri"/>
              </a:rPr>
              <a:t>Virtue</a:t>
            </a:r>
            <a:r>
              <a:rPr lang="es-ES" sz="5400" b="1" dirty="0">
                <a:solidFill>
                  <a:schemeClr val="dk1"/>
                </a:solidFill>
                <a:latin typeface="Calibri"/>
                <a:ea typeface="Calibri"/>
                <a:cs typeface="Calibri"/>
                <a:sym typeface="Calibri"/>
              </a:rPr>
              <a:t>: </a:t>
            </a:r>
            <a:r>
              <a:rPr lang="es-ES" sz="5400" b="1" dirty="0" err="1">
                <a:solidFill>
                  <a:schemeClr val="dk1"/>
                </a:solidFill>
                <a:latin typeface="Calibri"/>
                <a:ea typeface="Calibri"/>
                <a:cs typeface="Calibri"/>
                <a:sym typeface="Calibri"/>
              </a:rPr>
              <a:t>Charity</a:t>
            </a:r>
            <a:endParaRPr sz="5400" b="1"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CE667185-8C08-7580-139D-EC97DB9FC129}"/>
              </a:ext>
            </a:extLst>
          </p:cNvPr>
          <p:cNvSpPr txBox="1"/>
          <p:nvPr/>
        </p:nvSpPr>
        <p:spPr>
          <a:xfrm>
            <a:off x="881271" y="3240746"/>
            <a:ext cx="2233407" cy="2646878"/>
          </a:xfrm>
          <a:prstGeom prst="rect">
            <a:avLst/>
          </a:prstGeom>
          <a:solidFill>
            <a:schemeClr val="bg1"/>
          </a:solidFill>
        </p:spPr>
        <p:txBody>
          <a:bodyPr wrap="square" rtlCol="0">
            <a:spAutoFit/>
          </a:bodyPr>
          <a:lstStyle/>
          <a:p>
            <a:endParaRPr lang="en-US" sz="500" b="1" dirty="0">
              <a:latin typeface="Calibri" panose="020F0502020204030204" pitchFamily="34" charset="0"/>
              <a:ea typeface="Calibri" panose="020F0502020204030204" pitchFamily="34" charset="0"/>
              <a:cs typeface="Calibri" panose="020F0502020204030204" pitchFamily="34" charset="0"/>
            </a:endParaRPr>
          </a:p>
          <a:p>
            <a:pPr algn="ctr"/>
            <a:r>
              <a:rPr lang="en-US" sz="2600" b="1" dirty="0">
                <a:latin typeface="Calibri" panose="020F0502020204030204" pitchFamily="34" charset="0"/>
                <a:ea typeface="Calibri" panose="020F0502020204030204" pitchFamily="34" charset="0"/>
                <a:cs typeface="Calibri" panose="020F0502020204030204" pitchFamily="34" charset="0"/>
              </a:rPr>
              <a:t>Envy is the desire or resentment of the qualities or goods of others.</a:t>
            </a:r>
          </a:p>
          <a:p>
            <a:endParaRPr lang="en-US" sz="500" b="1"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1000"/>
                                        <p:tgtEl>
                                          <p:spTgt spid="210"/>
                                        </p:tgtEl>
                                      </p:cBhvr>
                                    </p:animEffect>
                                  </p:childTnLst>
                                </p:cTn>
                              </p:par>
                              <p:par>
                                <p:cTn id="8" presetID="10" presetClass="entr" presetSubtype="0" fill="hold" nodeType="withEffect">
                                  <p:stCondLst>
                                    <p:cond delay="0"/>
                                  </p:stCondLst>
                                  <p:childTnLst>
                                    <p:set>
                                      <p:cBhvr>
                                        <p:cTn id="9" dur="1" fill="hold">
                                          <p:stCondLst>
                                            <p:cond delay="0"/>
                                          </p:stCondLst>
                                        </p:cTn>
                                        <p:tgtEl>
                                          <p:spTgt spid="208"/>
                                        </p:tgtEl>
                                        <p:attrNameLst>
                                          <p:attrName>style.visibility</p:attrName>
                                        </p:attrNameLst>
                                      </p:cBhvr>
                                      <p:to>
                                        <p:strVal val="visible"/>
                                      </p:to>
                                    </p:set>
                                    <p:animEffect transition="in" filter="fade">
                                      <p:cBhvr>
                                        <p:cTn id="10" dur="10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7"/>
          <p:cNvSpPr txBox="1">
            <a:spLocks noGrp="1"/>
          </p:cNvSpPr>
          <p:nvPr>
            <p:ph type="title"/>
          </p:nvPr>
        </p:nvSpPr>
        <p:spPr>
          <a:xfrm>
            <a:off x="3148115" y="120020"/>
            <a:ext cx="589577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400"/>
              <a:buFont typeface="Calibri"/>
              <a:buNone/>
            </a:pPr>
            <a:r>
              <a:rPr lang="en-US" sz="5400" b="1" dirty="0"/>
              <a:t>Sin: Avarice</a:t>
            </a:r>
          </a:p>
        </p:txBody>
      </p:sp>
      <p:pic>
        <p:nvPicPr>
          <p:cNvPr id="216" name="Google Shape;216;p17" descr="Logo-amigos-nuevo"/>
          <p:cNvPicPr preferRelativeResize="0"/>
          <p:nvPr/>
        </p:nvPicPr>
        <p:blipFill rotWithShape="1">
          <a:blip r:embed="rId3">
            <a:alphaModFix/>
          </a:blip>
          <a:srcRect/>
          <a:stretch/>
        </p:blipFill>
        <p:spPr>
          <a:xfrm>
            <a:off x="0" y="0"/>
            <a:ext cx="1389148" cy="1389148"/>
          </a:xfrm>
          <a:prstGeom prst="rect">
            <a:avLst/>
          </a:prstGeom>
          <a:noFill/>
          <a:ln>
            <a:noFill/>
          </a:ln>
        </p:spPr>
      </p:pic>
      <p:pic>
        <p:nvPicPr>
          <p:cNvPr id="217" name="Google Shape;217;p17"/>
          <p:cNvPicPr preferRelativeResize="0"/>
          <p:nvPr/>
        </p:nvPicPr>
        <p:blipFill rotWithShape="1">
          <a:blip r:embed="rId4">
            <a:alphaModFix/>
          </a:blip>
          <a:srcRect/>
          <a:stretch/>
        </p:blipFill>
        <p:spPr>
          <a:xfrm>
            <a:off x="158298" y="1852422"/>
            <a:ext cx="6378448" cy="4629568"/>
          </a:xfrm>
          <a:prstGeom prst="rect">
            <a:avLst/>
          </a:prstGeom>
          <a:noFill/>
          <a:ln>
            <a:noFill/>
          </a:ln>
        </p:spPr>
      </p:pic>
      <p:sp>
        <p:nvSpPr>
          <p:cNvPr id="218" name="Google Shape;218;p17"/>
          <p:cNvSpPr txBox="1"/>
          <p:nvPr/>
        </p:nvSpPr>
        <p:spPr>
          <a:xfrm>
            <a:off x="7838176" y="1431632"/>
            <a:ext cx="4353824" cy="16927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5200" b="1" dirty="0" err="1">
                <a:solidFill>
                  <a:schemeClr val="dk1"/>
                </a:solidFill>
                <a:latin typeface="Calibri"/>
                <a:ea typeface="Calibri"/>
                <a:cs typeface="Calibri"/>
                <a:sym typeface="Calibri"/>
              </a:rPr>
              <a:t>Virtue</a:t>
            </a:r>
            <a:r>
              <a:rPr lang="es-ES" sz="5200" b="1" dirty="0">
                <a:solidFill>
                  <a:schemeClr val="dk1"/>
                </a:solidFill>
                <a:latin typeface="Calibri"/>
                <a:ea typeface="Calibri"/>
                <a:cs typeface="Calibri"/>
                <a:sym typeface="Calibri"/>
              </a:rPr>
              <a:t>:</a:t>
            </a:r>
          </a:p>
          <a:p>
            <a:pPr marL="0" marR="0" lvl="0" indent="0" algn="l" rtl="0">
              <a:spcBef>
                <a:spcPts val="0"/>
              </a:spcBef>
              <a:spcAft>
                <a:spcPts val="0"/>
              </a:spcAft>
              <a:buNone/>
            </a:pPr>
            <a:r>
              <a:rPr lang="es-ES" sz="5200" b="1" dirty="0" err="1">
                <a:solidFill>
                  <a:schemeClr val="dk1"/>
                </a:solidFill>
                <a:latin typeface="Calibri"/>
                <a:ea typeface="Calibri"/>
                <a:cs typeface="Calibri"/>
                <a:sym typeface="Calibri"/>
              </a:rPr>
              <a:t>Generosity</a:t>
            </a:r>
            <a:endParaRPr sz="5200" b="1" dirty="0">
              <a:solidFill>
                <a:schemeClr val="dk1"/>
              </a:solidFill>
              <a:latin typeface="Calibri"/>
              <a:ea typeface="Calibri"/>
              <a:cs typeface="Calibri"/>
              <a:sym typeface="Calibri"/>
            </a:endParaRPr>
          </a:p>
        </p:txBody>
      </p:sp>
      <p:pic>
        <p:nvPicPr>
          <p:cNvPr id="219" name="Google Shape;219;p17"/>
          <p:cNvPicPr preferRelativeResize="0"/>
          <p:nvPr/>
        </p:nvPicPr>
        <p:blipFill rotWithShape="1">
          <a:blip r:embed="rId5">
            <a:alphaModFix/>
          </a:blip>
          <a:srcRect/>
          <a:stretch/>
        </p:blipFill>
        <p:spPr>
          <a:xfrm>
            <a:off x="7838176" y="3260375"/>
            <a:ext cx="3221624" cy="3221624"/>
          </a:xfrm>
          <a:prstGeom prst="rect">
            <a:avLst/>
          </a:prstGeom>
          <a:noFill/>
          <a:ln>
            <a:noFill/>
          </a:ln>
        </p:spPr>
      </p:pic>
      <p:sp>
        <p:nvSpPr>
          <p:cNvPr id="2" name="TextBox 1">
            <a:extLst>
              <a:ext uri="{FF2B5EF4-FFF2-40B4-BE49-F238E27FC236}">
                <a16:creationId xmlns:a16="http://schemas.microsoft.com/office/drawing/2014/main" id="{690C256E-E427-8DCE-E5C9-92C4C5BD323F}"/>
              </a:ext>
            </a:extLst>
          </p:cNvPr>
          <p:cNvSpPr txBox="1"/>
          <p:nvPr/>
        </p:nvSpPr>
        <p:spPr>
          <a:xfrm>
            <a:off x="553329" y="3752178"/>
            <a:ext cx="1900238" cy="1261884"/>
          </a:xfrm>
          <a:prstGeom prst="rect">
            <a:avLst/>
          </a:prstGeom>
          <a:solidFill>
            <a:schemeClr val="bg1"/>
          </a:solidFill>
        </p:spPr>
        <p:txBody>
          <a:bodyPr wrap="square" rtlCol="0">
            <a:spAutoFit/>
          </a:bodyPr>
          <a:lstStyle/>
          <a:p>
            <a:endParaRPr lang="en-US" sz="500" b="1" dirty="0">
              <a:latin typeface="Calibri" panose="020F0502020204030204" pitchFamily="34" charset="0"/>
              <a:ea typeface="Calibri" panose="020F0502020204030204" pitchFamily="34" charset="0"/>
              <a:cs typeface="Calibri" panose="020F0502020204030204" pitchFamily="34" charset="0"/>
            </a:endParaRPr>
          </a:p>
          <a:p>
            <a:pPr algn="ctr"/>
            <a:r>
              <a:rPr lang="en-US" sz="2200" b="1" dirty="0">
                <a:latin typeface="Calibri" panose="020F0502020204030204" pitchFamily="34" charset="0"/>
                <a:ea typeface="Calibri" panose="020F0502020204030204" pitchFamily="34" charset="0"/>
                <a:cs typeface="Calibri" panose="020F0502020204030204" pitchFamily="34" charset="0"/>
              </a:rPr>
              <a:t>Avarice is the desire to hoard goods.</a:t>
            </a:r>
          </a:p>
          <a:p>
            <a:endParaRPr lang="en-US" sz="500" b="1"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1000"/>
                                        <p:tgtEl>
                                          <p:spTgt spid="218"/>
                                        </p:tgtEl>
                                      </p:cBhvr>
                                    </p:animEffect>
                                  </p:childTnLst>
                                </p:cTn>
                              </p:par>
                              <p:par>
                                <p:cTn id="8" presetID="10" presetClass="entr" presetSubtype="0" fill="hold" nodeType="withEffect">
                                  <p:stCondLst>
                                    <p:cond delay="0"/>
                                  </p:stCondLst>
                                  <p:childTnLst>
                                    <p:set>
                                      <p:cBhvr>
                                        <p:cTn id="9" dur="1" fill="hold">
                                          <p:stCondLst>
                                            <p:cond delay="0"/>
                                          </p:stCondLst>
                                        </p:cTn>
                                        <p:tgtEl>
                                          <p:spTgt spid="219"/>
                                        </p:tgtEl>
                                        <p:attrNameLst>
                                          <p:attrName>style.visibility</p:attrName>
                                        </p:attrNameLst>
                                      </p:cBhvr>
                                      <p:to>
                                        <p:strVal val="visible"/>
                                      </p:to>
                                    </p:set>
                                    <p:animEffect transition="in" filter="fade">
                                      <p:cBhvr>
                                        <p:cTn id="10" dur="10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1ACB0-E67E-B60A-E5A3-B601F17FD44E}"/>
              </a:ext>
            </a:extLst>
          </p:cNvPr>
          <p:cNvSpPr>
            <a:spLocks noGrp="1"/>
          </p:cNvSpPr>
          <p:nvPr>
            <p:ph type="title"/>
          </p:nvPr>
        </p:nvSpPr>
        <p:spPr>
          <a:xfrm>
            <a:off x="1452562" y="2103437"/>
            <a:ext cx="10515600" cy="1325563"/>
          </a:xfrm>
        </p:spPr>
        <p:txBody>
          <a:bodyPr>
            <a:noAutofit/>
            <a:scene3d>
              <a:camera prst="isometricOffAxis1Right"/>
              <a:lightRig rig="threePt" dir="t"/>
            </a:scene3d>
          </a:bodyPr>
          <a:lstStyle/>
          <a:p>
            <a:r>
              <a:rPr lang="en-US" sz="16000" b="1" dirty="0">
                <a:ln w="22225">
                  <a:solidFill>
                    <a:schemeClr val="accent2"/>
                  </a:solidFill>
                  <a:prstDash val="solid"/>
                </a:ln>
                <a:solidFill>
                  <a:schemeClr val="accent2">
                    <a:lumMod val="40000"/>
                    <a:lumOff val="60000"/>
                  </a:schemeClr>
                </a:solidFill>
                <a:effectLst>
                  <a:outerShdw blurRad="50800" dist="38100" dir="2700000" algn="tl" rotWithShape="0">
                    <a:prstClr val="black">
                      <a:alpha val="40000"/>
                    </a:prstClr>
                  </a:outerShdw>
                  <a:reflection blurRad="6350" stA="60000" endA="900" endPos="60000" dist="60007" dir="5400000" sy="-100000" algn="bl" rotWithShape="0"/>
                </a:effectLst>
              </a:rPr>
              <a:t>ACTIVITY</a:t>
            </a:r>
          </a:p>
        </p:txBody>
      </p:sp>
    </p:spTree>
    <p:extLst>
      <p:ext uri="{BB962C8B-B14F-4D97-AF65-F5344CB8AC3E}">
        <p14:creationId xmlns:p14="http://schemas.microsoft.com/office/powerpoint/2010/main" val="471305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7"/>
          <p:cNvSpPr txBox="1">
            <a:spLocks noGrp="1"/>
          </p:cNvSpPr>
          <p:nvPr>
            <p:ph type="title"/>
          </p:nvPr>
        </p:nvSpPr>
        <p:spPr>
          <a:xfrm>
            <a:off x="1547446" y="13425"/>
            <a:ext cx="10644553" cy="119655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800"/>
              <a:buFont typeface="Calibri"/>
              <a:buNone/>
            </a:pPr>
            <a:r>
              <a:rPr lang="es-ES" sz="3400" b="1" dirty="0"/>
              <a:t>Listen </a:t>
            </a:r>
            <a:r>
              <a:rPr lang="es-ES" sz="3400" b="1" dirty="0" err="1"/>
              <a:t>to</a:t>
            </a:r>
            <a:r>
              <a:rPr lang="es-ES" sz="3400" b="1" dirty="0"/>
              <a:t> </a:t>
            </a:r>
            <a:r>
              <a:rPr lang="es-ES" sz="3400" b="1" dirty="0" err="1"/>
              <a:t>the</a:t>
            </a:r>
            <a:r>
              <a:rPr lang="es-ES" sz="3400" b="1" dirty="0"/>
              <a:t> </a:t>
            </a:r>
            <a:r>
              <a:rPr lang="es-ES" sz="3400" b="1" dirty="0" err="1"/>
              <a:t>sentences</a:t>
            </a:r>
            <a:r>
              <a:rPr lang="es-ES" sz="3400" b="1" dirty="0"/>
              <a:t> </a:t>
            </a:r>
            <a:r>
              <a:rPr lang="es-ES" sz="3400" b="1" dirty="0" err="1"/>
              <a:t>on</a:t>
            </a:r>
            <a:r>
              <a:rPr lang="es-ES" sz="3400" b="1" dirty="0"/>
              <a:t> </a:t>
            </a:r>
            <a:r>
              <a:rPr lang="es-ES" sz="3400" b="1" dirty="0" err="1"/>
              <a:t>the</a:t>
            </a:r>
            <a:r>
              <a:rPr lang="es-ES" sz="3400" b="1" dirty="0"/>
              <a:t> </a:t>
            </a:r>
            <a:r>
              <a:rPr lang="es-ES" sz="3400" b="1" dirty="0" err="1"/>
              <a:t>next</a:t>
            </a:r>
            <a:r>
              <a:rPr lang="es-ES" sz="3400" b="1" dirty="0"/>
              <a:t> page. </a:t>
            </a:r>
            <a:r>
              <a:rPr lang="es-ES" sz="3400" b="1" dirty="0" err="1"/>
              <a:t>Draw</a:t>
            </a:r>
            <a:r>
              <a:rPr lang="es-ES" sz="3400" b="1" dirty="0"/>
              <a:t> a rose </a:t>
            </a:r>
            <a:r>
              <a:rPr lang="es-ES" sz="3400" b="1" dirty="0" err="1"/>
              <a:t>if</a:t>
            </a:r>
            <a:r>
              <a:rPr lang="es-ES" sz="3400" b="1" dirty="0"/>
              <a:t> </a:t>
            </a:r>
            <a:r>
              <a:rPr lang="es-ES" sz="3400" b="1" dirty="0" err="1"/>
              <a:t>it</a:t>
            </a:r>
            <a:r>
              <a:rPr lang="es-ES" sz="3400" b="1" dirty="0"/>
              <a:t> describes a </a:t>
            </a:r>
            <a:r>
              <a:rPr lang="es-ES" sz="3400" b="1" dirty="0" err="1"/>
              <a:t>virtue</a:t>
            </a:r>
            <a:r>
              <a:rPr lang="es-ES" sz="3400" b="1" dirty="0"/>
              <a:t>, </a:t>
            </a:r>
            <a:r>
              <a:rPr lang="es-ES" sz="3400" b="1" dirty="0" err="1"/>
              <a:t>or</a:t>
            </a:r>
            <a:r>
              <a:rPr lang="es-ES" sz="3400" b="1" dirty="0"/>
              <a:t> a cactus </a:t>
            </a:r>
            <a:r>
              <a:rPr lang="es-ES" sz="3400" b="1" dirty="0" err="1"/>
              <a:t>if</a:t>
            </a:r>
            <a:r>
              <a:rPr lang="es-ES" sz="3400" b="1" dirty="0"/>
              <a:t> </a:t>
            </a:r>
            <a:r>
              <a:rPr lang="es-ES" sz="3400" b="1" dirty="0" err="1"/>
              <a:t>it</a:t>
            </a:r>
            <a:r>
              <a:rPr lang="es-ES" sz="3400" b="1" dirty="0"/>
              <a:t> describes a sin.</a:t>
            </a:r>
            <a:endParaRPr sz="3400" dirty="0"/>
          </a:p>
        </p:txBody>
      </p:sp>
      <p:pic>
        <p:nvPicPr>
          <p:cNvPr id="163" name="Google Shape;163;p17" descr="Logo-amigos-nuevo"/>
          <p:cNvPicPr preferRelativeResize="0"/>
          <p:nvPr/>
        </p:nvPicPr>
        <p:blipFill rotWithShape="1">
          <a:blip r:embed="rId3">
            <a:alphaModFix/>
          </a:blip>
          <a:srcRect/>
          <a:stretch/>
        </p:blipFill>
        <p:spPr>
          <a:xfrm>
            <a:off x="158298" y="257981"/>
            <a:ext cx="1389148" cy="1389148"/>
          </a:xfrm>
          <a:prstGeom prst="rect">
            <a:avLst/>
          </a:prstGeom>
          <a:noFill/>
          <a:ln>
            <a:noFill/>
          </a:ln>
        </p:spPr>
      </p:pic>
      <p:pic>
        <p:nvPicPr>
          <p:cNvPr id="164" name="Google Shape;164;p17" descr="Laminas Para Colorear Flores - AZ Dibujos para colorear"/>
          <p:cNvPicPr preferRelativeResize="0"/>
          <p:nvPr/>
        </p:nvPicPr>
        <p:blipFill rotWithShape="1">
          <a:blip r:embed="rId4">
            <a:alphaModFix/>
          </a:blip>
          <a:srcRect/>
          <a:stretch/>
        </p:blipFill>
        <p:spPr>
          <a:xfrm>
            <a:off x="431610" y="2902530"/>
            <a:ext cx="1727527" cy="1758768"/>
          </a:xfrm>
          <a:prstGeom prst="rect">
            <a:avLst/>
          </a:prstGeom>
          <a:noFill/>
          <a:ln>
            <a:noFill/>
          </a:ln>
        </p:spPr>
      </p:pic>
      <p:pic>
        <p:nvPicPr>
          <p:cNvPr id="165" name="Google Shape;165;p17" descr="Prickly Cactus Coloring Page Free Clip Art Cactus Black And 9wco8 ..."/>
          <p:cNvPicPr preferRelativeResize="0"/>
          <p:nvPr/>
        </p:nvPicPr>
        <p:blipFill rotWithShape="1">
          <a:blip r:embed="rId5">
            <a:alphaModFix/>
          </a:blip>
          <a:srcRect/>
          <a:stretch/>
        </p:blipFill>
        <p:spPr>
          <a:xfrm>
            <a:off x="10003990" y="2442878"/>
            <a:ext cx="1649727" cy="2310966"/>
          </a:xfrm>
          <a:prstGeom prst="rect">
            <a:avLst/>
          </a:prstGeom>
          <a:noFill/>
          <a:ln>
            <a:noFill/>
          </a:ln>
        </p:spPr>
      </p:pic>
      <p:pic>
        <p:nvPicPr>
          <p:cNvPr id="166" name="Google Shape;166;p17"/>
          <p:cNvPicPr preferRelativeResize="0"/>
          <p:nvPr/>
        </p:nvPicPr>
        <p:blipFill rotWithShape="1">
          <a:blip r:embed="rId6">
            <a:alphaModFix/>
          </a:blip>
          <a:srcRect/>
          <a:stretch/>
        </p:blipFill>
        <p:spPr>
          <a:xfrm>
            <a:off x="2615184" y="1043596"/>
            <a:ext cx="6675120" cy="5767462"/>
          </a:xfrm>
          <a:prstGeom prst="rect">
            <a:avLst/>
          </a:prstGeom>
          <a:noFill/>
          <a:ln>
            <a:noFill/>
          </a:ln>
        </p:spPr>
      </p:pic>
      <p:sp>
        <p:nvSpPr>
          <p:cNvPr id="167" name="Google Shape;167;p17"/>
          <p:cNvSpPr txBox="1"/>
          <p:nvPr/>
        </p:nvSpPr>
        <p:spPr>
          <a:xfrm>
            <a:off x="467362" y="2091576"/>
            <a:ext cx="172752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a:solidFill>
                  <a:schemeClr val="dk1"/>
                </a:solidFill>
                <a:latin typeface="Calibri"/>
                <a:ea typeface="Calibri"/>
                <a:cs typeface="Calibri"/>
                <a:sym typeface="Calibri"/>
              </a:rPr>
              <a:t>A </a:t>
            </a:r>
            <a:r>
              <a:rPr lang="es-ES" sz="2800" b="1" dirty="0" err="1">
                <a:solidFill>
                  <a:schemeClr val="dk1"/>
                </a:solidFill>
                <a:latin typeface="Calibri"/>
                <a:ea typeface="Calibri"/>
                <a:cs typeface="Calibri"/>
                <a:sym typeface="Calibri"/>
              </a:rPr>
              <a:t>Virtue</a:t>
            </a:r>
            <a:endParaRPr sz="2800" b="1" dirty="0">
              <a:solidFill>
                <a:schemeClr val="dk1"/>
              </a:solidFill>
              <a:latin typeface="Calibri"/>
              <a:ea typeface="Calibri"/>
              <a:cs typeface="Calibri"/>
              <a:sym typeface="Calibri"/>
            </a:endParaRPr>
          </a:p>
        </p:txBody>
      </p:sp>
      <p:sp>
        <p:nvSpPr>
          <p:cNvPr id="168" name="Google Shape;168;p17"/>
          <p:cNvSpPr txBox="1"/>
          <p:nvPr/>
        </p:nvSpPr>
        <p:spPr>
          <a:xfrm>
            <a:off x="10288584" y="1890310"/>
            <a:ext cx="158801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a:solidFill>
                  <a:schemeClr val="dk1"/>
                </a:solidFill>
                <a:latin typeface="Calibri"/>
                <a:ea typeface="Calibri"/>
                <a:cs typeface="Calibri"/>
                <a:sym typeface="Calibri"/>
              </a:rPr>
              <a:t>A Sin</a:t>
            </a:r>
            <a:endParaRPr sz="2800" b="1" dirty="0">
              <a:solidFill>
                <a:schemeClr val="dk1"/>
              </a:solidFill>
              <a:latin typeface="Calibri"/>
              <a:ea typeface="Calibri"/>
              <a:cs typeface="Calibri"/>
              <a:sym typeface="Calibri"/>
            </a:endParaRPr>
          </a:p>
        </p:txBody>
      </p:sp>
      <p:pic>
        <p:nvPicPr>
          <p:cNvPr id="169" name="Google Shape;169;p17"/>
          <p:cNvPicPr preferRelativeResize="0"/>
          <p:nvPr/>
        </p:nvPicPr>
        <p:blipFill rotWithShape="1">
          <a:blip r:embed="rId7">
            <a:alphaModFix/>
          </a:blip>
          <a:srcRect/>
          <a:stretch/>
        </p:blipFill>
        <p:spPr>
          <a:xfrm>
            <a:off x="3156695" y="2614796"/>
            <a:ext cx="1570701" cy="1448972"/>
          </a:xfrm>
          <a:prstGeom prst="rect">
            <a:avLst/>
          </a:prstGeom>
          <a:noFill/>
          <a:ln>
            <a:noFill/>
          </a:ln>
        </p:spPr>
      </p:pic>
      <p:pic>
        <p:nvPicPr>
          <p:cNvPr id="170" name="Google Shape;170;p17"/>
          <p:cNvPicPr preferRelativeResize="0"/>
          <p:nvPr/>
        </p:nvPicPr>
        <p:blipFill rotWithShape="1">
          <a:blip r:embed="rId7">
            <a:alphaModFix/>
          </a:blip>
          <a:srcRect/>
          <a:stretch/>
        </p:blipFill>
        <p:spPr>
          <a:xfrm>
            <a:off x="5148841" y="1890310"/>
            <a:ext cx="1570701" cy="1448972"/>
          </a:xfrm>
          <a:prstGeom prst="rect">
            <a:avLst/>
          </a:prstGeom>
          <a:noFill/>
          <a:ln>
            <a:noFill/>
          </a:ln>
        </p:spPr>
      </p:pic>
      <p:pic>
        <p:nvPicPr>
          <p:cNvPr id="171" name="Google Shape;171;p17"/>
          <p:cNvPicPr preferRelativeResize="0"/>
          <p:nvPr/>
        </p:nvPicPr>
        <p:blipFill rotWithShape="1">
          <a:blip r:embed="rId7">
            <a:alphaModFix/>
          </a:blip>
          <a:srcRect/>
          <a:stretch/>
        </p:blipFill>
        <p:spPr>
          <a:xfrm>
            <a:off x="3935481" y="3936812"/>
            <a:ext cx="1570701" cy="1448972"/>
          </a:xfrm>
          <a:prstGeom prst="rect">
            <a:avLst/>
          </a:prstGeom>
          <a:noFill/>
          <a:ln>
            <a:noFill/>
          </a:ln>
        </p:spPr>
      </p:pic>
      <p:pic>
        <p:nvPicPr>
          <p:cNvPr id="172" name="Google Shape;172;p17"/>
          <p:cNvPicPr preferRelativeResize="0"/>
          <p:nvPr/>
        </p:nvPicPr>
        <p:blipFill rotWithShape="1">
          <a:blip r:embed="rId7">
            <a:alphaModFix/>
          </a:blip>
          <a:srcRect/>
          <a:stretch/>
        </p:blipFill>
        <p:spPr>
          <a:xfrm>
            <a:off x="4450760" y="2747241"/>
            <a:ext cx="1570701" cy="1448972"/>
          </a:xfrm>
          <a:prstGeom prst="rect">
            <a:avLst/>
          </a:prstGeom>
          <a:noFill/>
          <a:ln>
            <a:noFill/>
          </a:ln>
        </p:spPr>
      </p:pic>
      <p:pic>
        <p:nvPicPr>
          <p:cNvPr id="173" name="Google Shape;173;p17"/>
          <p:cNvPicPr preferRelativeResize="0"/>
          <p:nvPr/>
        </p:nvPicPr>
        <p:blipFill rotWithShape="1">
          <a:blip r:embed="rId7">
            <a:alphaModFix/>
          </a:blip>
          <a:srcRect/>
          <a:stretch/>
        </p:blipFill>
        <p:spPr>
          <a:xfrm>
            <a:off x="7412345" y="2644103"/>
            <a:ext cx="1570701" cy="1448972"/>
          </a:xfrm>
          <a:prstGeom prst="rect">
            <a:avLst/>
          </a:prstGeom>
          <a:noFill/>
          <a:ln>
            <a:noFill/>
          </a:ln>
        </p:spPr>
      </p:pic>
      <p:pic>
        <p:nvPicPr>
          <p:cNvPr id="174" name="Google Shape;174;p17"/>
          <p:cNvPicPr preferRelativeResize="0"/>
          <p:nvPr/>
        </p:nvPicPr>
        <p:blipFill rotWithShape="1">
          <a:blip r:embed="rId7">
            <a:alphaModFix/>
          </a:blip>
          <a:srcRect/>
          <a:stretch/>
        </p:blipFill>
        <p:spPr>
          <a:xfrm>
            <a:off x="6626995" y="4078224"/>
            <a:ext cx="1570701" cy="1448972"/>
          </a:xfrm>
          <a:prstGeom prst="rect">
            <a:avLst/>
          </a:prstGeom>
          <a:noFill/>
          <a:ln>
            <a:noFill/>
          </a:ln>
        </p:spPr>
      </p:pic>
      <p:pic>
        <p:nvPicPr>
          <p:cNvPr id="175" name="Google Shape;175;p17"/>
          <p:cNvPicPr preferRelativeResize="0"/>
          <p:nvPr/>
        </p:nvPicPr>
        <p:blipFill rotWithShape="1">
          <a:blip r:embed="rId7">
            <a:alphaModFix/>
          </a:blip>
          <a:srcRect/>
          <a:stretch/>
        </p:blipFill>
        <p:spPr>
          <a:xfrm>
            <a:off x="5261265" y="4919287"/>
            <a:ext cx="1570701" cy="1448972"/>
          </a:xfrm>
          <a:prstGeom prst="rect">
            <a:avLst/>
          </a:prstGeom>
          <a:noFill/>
          <a:ln>
            <a:noFill/>
          </a:ln>
        </p:spPr>
      </p:pic>
      <p:pic>
        <p:nvPicPr>
          <p:cNvPr id="176" name="Google Shape;176;p17"/>
          <p:cNvPicPr preferRelativeResize="0"/>
          <p:nvPr/>
        </p:nvPicPr>
        <p:blipFill rotWithShape="1">
          <a:blip r:embed="rId7">
            <a:alphaModFix/>
          </a:blip>
          <a:srcRect/>
          <a:stretch/>
        </p:blipFill>
        <p:spPr>
          <a:xfrm>
            <a:off x="3737074" y="1387224"/>
            <a:ext cx="1570701" cy="1448972"/>
          </a:xfrm>
          <a:prstGeom prst="rect">
            <a:avLst/>
          </a:prstGeom>
          <a:noFill/>
          <a:ln>
            <a:noFill/>
          </a:ln>
        </p:spPr>
      </p:pic>
      <p:pic>
        <p:nvPicPr>
          <p:cNvPr id="177" name="Google Shape;177;p17"/>
          <p:cNvPicPr preferRelativeResize="0"/>
          <p:nvPr/>
        </p:nvPicPr>
        <p:blipFill rotWithShape="1">
          <a:blip r:embed="rId7">
            <a:alphaModFix/>
          </a:blip>
          <a:srcRect/>
          <a:stretch/>
        </p:blipFill>
        <p:spPr>
          <a:xfrm>
            <a:off x="6897066" y="1326416"/>
            <a:ext cx="1570701" cy="1448972"/>
          </a:xfrm>
          <a:prstGeom prst="rect">
            <a:avLst/>
          </a:prstGeom>
          <a:noFill/>
          <a:ln>
            <a:noFill/>
          </a:ln>
        </p:spPr>
      </p:pic>
      <p:pic>
        <p:nvPicPr>
          <p:cNvPr id="178" name="Google Shape;178;p17"/>
          <p:cNvPicPr preferRelativeResize="0"/>
          <p:nvPr/>
        </p:nvPicPr>
        <p:blipFill rotWithShape="1">
          <a:blip r:embed="rId7">
            <a:alphaModFix/>
          </a:blip>
          <a:srcRect/>
          <a:stretch/>
        </p:blipFill>
        <p:spPr>
          <a:xfrm>
            <a:off x="5534387" y="3805560"/>
            <a:ext cx="1570701" cy="1448972"/>
          </a:xfrm>
          <a:prstGeom prst="rect">
            <a:avLst/>
          </a:prstGeom>
          <a:noFill/>
          <a:ln>
            <a:noFill/>
          </a:ln>
        </p:spPr>
      </p:pic>
      <p:pic>
        <p:nvPicPr>
          <p:cNvPr id="179" name="Google Shape;179;p17"/>
          <p:cNvPicPr preferRelativeResize="0"/>
          <p:nvPr/>
        </p:nvPicPr>
        <p:blipFill rotWithShape="1">
          <a:blip r:embed="rId7">
            <a:alphaModFix/>
          </a:blip>
          <a:srcRect/>
          <a:stretch/>
        </p:blipFill>
        <p:spPr>
          <a:xfrm>
            <a:off x="6219868" y="2626050"/>
            <a:ext cx="1570701" cy="1448972"/>
          </a:xfrm>
          <a:prstGeom prst="rect">
            <a:avLst/>
          </a:prstGeom>
          <a:noFill/>
          <a:ln>
            <a:noFill/>
          </a:ln>
        </p:spPr>
      </p:pic>
      <p:pic>
        <p:nvPicPr>
          <p:cNvPr id="180" name="Google Shape;180;p17"/>
          <p:cNvPicPr preferRelativeResize="0"/>
          <p:nvPr/>
        </p:nvPicPr>
        <p:blipFill rotWithShape="1">
          <a:blip r:embed="rId8">
            <a:alphaModFix/>
          </a:blip>
          <a:srcRect/>
          <a:stretch/>
        </p:blipFill>
        <p:spPr>
          <a:xfrm>
            <a:off x="4878225" y="2535474"/>
            <a:ext cx="2188396" cy="2661787"/>
          </a:xfrm>
          <a:prstGeom prst="rect">
            <a:avLst/>
          </a:prstGeom>
          <a:ln>
            <a:noFill/>
          </a:ln>
          <a:effectLst>
            <a:softEdge rad="112500"/>
          </a:effectLst>
        </p:spPr>
      </p:pic>
      <p:sp>
        <p:nvSpPr>
          <p:cNvPr id="182" name="Google Shape;182;p17"/>
          <p:cNvSpPr txBox="1"/>
          <p:nvPr/>
        </p:nvSpPr>
        <p:spPr>
          <a:xfrm>
            <a:off x="54800" y="5215584"/>
            <a:ext cx="4017261"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dirty="0">
                <a:solidFill>
                  <a:schemeClr val="dk1"/>
                </a:solidFill>
                <a:latin typeface="Calibri"/>
                <a:ea typeface="Calibri"/>
                <a:cs typeface="Calibri"/>
                <a:sym typeface="Calibri"/>
              </a:rPr>
              <a:t>We want to fill our hearts with virtues so Jesus will feel happy living there and so we can attract others to Him.</a:t>
            </a:r>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xEl>
                                              <p:pRg st="0" end="0"/>
                                            </p:txEl>
                                          </p:spTgt>
                                        </p:tgtEl>
                                        <p:attrNameLst>
                                          <p:attrName>style.visibility</p:attrName>
                                        </p:attrNameLst>
                                      </p:cBhvr>
                                      <p:to>
                                        <p:strVal val="visible"/>
                                      </p:to>
                                    </p:set>
                                    <p:animEffect transition="in" filter="fade">
                                      <p:cBhvr>
                                        <p:cTn id="7" dur="1000"/>
                                        <p:tgtEl>
                                          <p:spTgt spid="1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6"/>
                                        </p:tgtEl>
                                        <p:attrNameLst>
                                          <p:attrName>style.visibility</p:attrName>
                                        </p:attrNameLst>
                                      </p:cBhvr>
                                      <p:to>
                                        <p:strVal val="visible"/>
                                      </p:to>
                                    </p:set>
                                    <p:animEffect transition="in" filter="fade">
                                      <p:cBhvr>
                                        <p:cTn id="12" dur="1000"/>
                                        <p:tgtEl>
                                          <p:spTgt spid="1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9"/>
                                        </p:tgtEl>
                                        <p:attrNameLst>
                                          <p:attrName>style.visibility</p:attrName>
                                        </p:attrNameLst>
                                      </p:cBhvr>
                                      <p:to>
                                        <p:strVal val="visible"/>
                                      </p:to>
                                    </p:set>
                                    <p:animEffect transition="in" filter="fade">
                                      <p:cBhvr>
                                        <p:cTn id="17" dur="1000"/>
                                        <p:tgtEl>
                                          <p:spTgt spid="16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0"/>
                                        </p:tgtEl>
                                        <p:attrNameLst>
                                          <p:attrName>style.visibility</p:attrName>
                                        </p:attrNameLst>
                                      </p:cBhvr>
                                      <p:to>
                                        <p:strVal val="visible"/>
                                      </p:to>
                                    </p:set>
                                    <p:animEffect transition="in" filter="fade">
                                      <p:cBhvr>
                                        <p:cTn id="22" dur="1000"/>
                                        <p:tgtEl>
                                          <p:spTgt spid="17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1"/>
                                        </p:tgtEl>
                                        <p:attrNameLst>
                                          <p:attrName>style.visibility</p:attrName>
                                        </p:attrNameLst>
                                      </p:cBhvr>
                                      <p:to>
                                        <p:strVal val="visible"/>
                                      </p:to>
                                    </p:set>
                                    <p:animEffect transition="in" filter="fade">
                                      <p:cBhvr>
                                        <p:cTn id="27" dur="1000"/>
                                        <p:tgtEl>
                                          <p:spTgt spid="17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2"/>
                                        </p:tgtEl>
                                        <p:attrNameLst>
                                          <p:attrName>style.visibility</p:attrName>
                                        </p:attrNameLst>
                                      </p:cBhvr>
                                      <p:to>
                                        <p:strVal val="visible"/>
                                      </p:to>
                                    </p:set>
                                    <p:animEffect transition="in" filter="fade">
                                      <p:cBhvr>
                                        <p:cTn id="32" dur="1000"/>
                                        <p:tgtEl>
                                          <p:spTgt spid="17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3"/>
                                        </p:tgtEl>
                                        <p:attrNameLst>
                                          <p:attrName>style.visibility</p:attrName>
                                        </p:attrNameLst>
                                      </p:cBhvr>
                                      <p:to>
                                        <p:strVal val="visible"/>
                                      </p:to>
                                    </p:set>
                                    <p:animEffect transition="in" filter="fade">
                                      <p:cBhvr>
                                        <p:cTn id="37" dur="1000"/>
                                        <p:tgtEl>
                                          <p:spTgt spid="17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4"/>
                                        </p:tgtEl>
                                        <p:attrNameLst>
                                          <p:attrName>style.visibility</p:attrName>
                                        </p:attrNameLst>
                                      </p:cBhvr>
                                      <p:to>
                                        <p:strVal val="visible"/>
                                      </p:to>
                                    </p:set>
                                    <p:animEffect transition="in" filter="fade">
                                      <p:cBhvr>
                                        <p:cTn id="42" dur="1000"/>
                                        <p:tgtEl>
                                          <p:spTgt spid="17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5"/>
                                        </p:tgtEl>
                                        <p:attrNameLst>
                                          <p:attrName>style.visibility</p:attrName>
                                        </p:attrNameLst>
                                      </p:cBhvr>
                                      <p:to>
                                        <p:strVal val="visible"/>
                                      </p:to>
                                    </p:set>
                                    <p:animEffect transition="in" filter="fade">
                                      <p:cBhvr>
                                        <p:cTn id="47" dur="1000"/>
                                        <p:tgtEl>
                                          <p:spTgt spid="17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6"/>
                                        </p:tgtEl>
                                        <p:attrNameLst>
                                          <p:attrName>style.visibility</p:attrName>
                                        </p:attrNameLst>
                                      </p:cBhvr>
                                      <p:to>
                                        <p:strVal val="visible"/>
                                      </p:to>
                                    </p:set>
                                    <p:animEffect transition="in" filter="fade">
                                      <p:cBhvr>
                                        <p:cTn id="52" dur="1000"/>
                                        <p:tgtEl>
                                          <p:spTgt spid="17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77"/>
                                        </p:tgtEl>
                                        <p:attrNameLst>
                                          <p:attrName>style.visibility</p:attrName>
                                        </p:attrNameLst>
                                      </p:cBhvr>
                                      <p:to>
                                        <p:strVal val="visible"/>
                                      </p:to>
                                    </p:set>
                                    <p:animEffect transition="in" filter="fade">
                                      <p:cBhvr>
                                        <p:cTn id="57" dur="1000"/>
                                        <p:tgtEl>
                                          <p:spTgt spid="17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78"/>
                                        </p:tgtEl>
                                        <p:attrNameLst>
                                          <p:attrName>style.visibility</p:attrName>
                                        </p:attrNameLst>
                                      </p:cBhvr>
                                      <p:to>
                                        <p:strVal val="visible"/>
                                      </p:to>
                                    </p:set>
                                    <p:animEffect transition="in" filter="fade">
                                      <p:cBhvr>
                                        <p:cTn id="62" dur="1000"/>
                                        <p:tgtEl>
                                          <p:spTgt spid="17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79"/>
                                        </p:tgtEl>
                                        <p:attrNameLst>
                                          <p:attrName>style.visibility</p:attrName>
                                        </p:attrNameLst>
                                      </p:cBhvr>
                                      <p:to>
                                        <p:strVal val="visible"/>
                                      </p:to>
                                    </p:set>
                                    <p:animEffect transition="in" filter="fade">
                                      <p:cBhvr>
                                        <p:cTn id="67" dur="1000"/>
                                        <p:tgtEl>
                                          <p:spTgt spid="17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80"/>
                                        </p:tgtEl>
                                        <p:attrNameLst>
                                          <p:attrName>style.visibility</p:attrName>
                                        </p:attrNameLst>
                                      </p:cBhvr>
                                      <p:to>
                                        <p:strVal val="visible"/>
                                      </p:to>
                                    </p:set>
                                    <p:animEffect transition="in" filter="fade">
                                      <p:cBhvr>
                                        <p:cTn id="72" dur="10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99BFA-7340-4B30-7934-760020008ECD}"/>
              </a:ext>
            </a:extLst>
          </p:cNvPr>
          <p:cNvSpPr>
            <a:spLocks noGrp="1"/>
          </p:cNvSpPr>
          <p:nvPr>
            <p:ph type="title"/>
          </p:nvPr>
        </p:nvSpPr>
        <p:spPr>
          <a:xfrm>
            <a:off x="1714500" y="0"/>
            <a:ext cx="9639300" cy="1325563"/>
          </a:xfrm>
        </p:spPr>
        <p:txBody>
          <a:bodyPr>
            <a:normAutofit fontScale="90000"/>
          </a:bodyPr>
          <a:lstStyle/>
          <a:p>
            <a:pPr algn="ctr"/>
            <a:r>
              <a:rPr lang="en-US" sz="3400" b="1" dirty="0"/>
              <a:t>What I say to you in the darkness, speak in the light; what you hear whispered, proclaim on the housetops.</a:t>
            </a:r>
          </a:p>
        </p:txBody>
      </p:sp>
      <p:pic>
        <p:nvPicPr>
          <p:cNvPr id="4098" name="Picture 2" descr="Sergio E. Valdez Sauad: Mateo 10,24-33.">
            <a:extLst>
              <a:ext uri="{FF2B5EF4-FFF2-40B4-BE49-F238E27FC236}">
                <a16:creationId xmlns:a16="http://schemas.microsoft.com/office/drawing/2014/main" id="{82BACAA2-5C38-394B-7163-24F27780AA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5568" y="1325563"/>
            <a:ext cx="6900863" cy="53194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Google Shape;94;p3" descr="Logo-amigos-nuevo">
            <a:extLst>
              <a:ext uri="{FF2B5EF4-FFF2-40B4-BE49-F238E27FC236}">
                <a16:creationId xmlns:a16="http://schemas.microsoft.com/office/drawing/2014/main" id="{6036D739-C21C-5CFA-3757-2B4024C070ED}"/>
              </a:ext>
            </a:extLst>
          </p:cNvPr>
          <p:cNvPicPr preferRelativeResize="0"/>
          <p:nvPr/>
        </p:nvPicPr>
        <p:blipFill rotWithShape="1">
          <a:blip r:embed="rId3">
            <a:alphaModFix/>
          </a:blip>
          <a:srcRect/>
          <a:stretch/>
        </p:blipFill>
        <p:spPr>
          <a:xfrm>
            <a:off x="0" y="0"/>
            <a:ext cx="1389148" cy="1389148"/>
          </a:xfrm>
          <a:prstGeom prst="rect">
            <a:avLst/>
          </a:prstGeom>
          <a:noFill/>
          <a:ln>
            <a:noFill/>
          </a:ln>
        </p:spPr>
      </p:pic>
    </p:spTree>
    <p:extLst>
      <p:ext uri="{BB962C8B-B14F-4D97-AF65-F5344CB8AC3E}">
        <p14:creationId xmlns:p14="http://schemas.microsoft.com/office/powerpoint/2010/main" val="901857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0AB74E-2720-4DCE-8DA2-511B606EE4AE}"/>
              </a:ext>
            </a:extLst>
          </p:cNvPr>
          <p:cNvPicPr>
            <a:picLocks noChangeAspect="1"/>
          </p:cNvPicPr>
          <p:nvPr/>
        </p:nvPicPr>
        <p:blipFill>
          <a:blip r:embed="rId2"/>
          <a:stretch>
            <a:fillRect/>
          </a:stretch>
        </p:blipFill>
        <p:spPr>
          <a:xfrm>
            <a:off x="642938" y="0"/>
            <a:ext cx="11058525" cy="6858000"/>
          </a:xfrm>
          <a:prstGeom prst="rect">
            <a:avLst/>
          </a:prstGeom>
        </p:spPr>
      </p:pic>
      <p:pic>
        <p:nvPicPr>
          <p:cNvPr id="4" name="Google Shape;200;p18" descr="Prickly Cactus Coloring Page Free Clip Art Cactus Black And 9wco8 ...">
            <a:extLst>
              <a:ext uri="{FF2B5EF4-FFF2-40B4-BE49-F238E27FC236}">
                <a16:creationId xmlns:a16="http://schemas.microsoft.com/office/drawing/2014/main" id="{327EF053-2077-FA25-BBFC-F39D019CAC78}"/>
              </a:ext>
            </a:extLst>
          </p:cNvPr>
          <p:cNvPicPr preferRelativeResize="0"/>
          <p:nvPr/>
        </p:nvPicPr>
        <p:blipFill rotWithShape="1">
          <a:blip r:embed="rId3">
            <a:alphaModFix/>
          </a:blip>
          <a:srcRect/>
          <a:stretch/>
        </p:blipFill>
        <p:spPr>
          <a:xfrm>
            <a:off x="9114853" y="375868"/>
            <a:ext cx="564671" cy="791000"/>
          </a:xfrm>
          <a:prstGeom prst="rect">
            <a:avLst/>
          </a:prstGeom>
          <a:noFill/>
          <a:ln>
            <a:noFill/>
          </a:ln>
        </p:spPr>
      </p:pic>
      <p:pic>
        <p:nvPicPr>
          <p:cNvPr id="6" name="Google Shape;200;p18" descr="Prickly Cactus Coloring Page Free Clip Art Cactus Black And 9wco8 ...">
            <a:extLst>
              <a:ext uri="{FF2B5EF4-FFF2-40B4-BE49-F238E27FC236}">
                <a16:creationId xmlns:a16="http://schemas.microsoft.com/office/drawing/2014/main" id="{111B8EAC-A965-33E7-FA6C-2F930F1DE94C}"/>
              </a:ext>
            </a:extLst>
          </p:cNvPr>
          <p:cNvPicPr preferRelativeResize="0"/>
          <p:nvPr/>
        </p:nvPicPr>
        <p:blipFill rotWithShape="1">
          <a:blip r:embed="rId3">
            <a:alphaModFix/>
          </a:blip>
          <a:srcRect/>
          <a:stretch/>
        </p:blipFill>
        <p:spPr>
          <a:xfrm>
            <a:off x="10595990" y="1728418"/>
            <a:ext cx="564671" cy="791000"/>
          </a:xfrm>
          <a:prstGeom prst="rect">
            <a:avLst/>
          </a:prstGeom>
          <a:noFill/>
          <a:ln>
            <a:noFill/>
          </a:ln>
        </p:spPr>
      </p:pic>
      <p:pic>
        <p:nvPicPr>
          <p:cNvPr id="7" name="Google Shape;200;p18" descr="Prickly Cactus Coloring Page Free Clip Art Cactus Black And 9wco8 ...">
            <a:extLst>
              <a:ext uri="{FF2B5EF4-FFF2-40B4-BE49-F238E27FC236}">
                <a16:creationId xmlns:a16="http://schemas.microsoft.com/office/drawing/2014/main" id="{7A2BE64F-6C9C-E117-3C6B-1F13B8E43B8C}"/>
              </a:ext>
            </a:extLst>
          </p:cNvPr>
          <p:cNvPicPr preferRelativeResize="0"/>
          <p:nvPr/>
        </p:nvPicPr>
        <p:blipFill rotWithShape="1">
          <a:blip r:embed="rId3">
            <a:alphaModFix/>
          </a:blip>
          <a:srcRect/>
          <a:stretch/>
        </p:blipFill>
        <p:spPr>
          <a:xfrm>
            <a:off x="10574301" y="2871418"/>
            <a:ext cx="564671" cy="791000"/>
          </a:xfrm>
          <a:prstGeom prst="rect">
            <a:avLst/>
          </a:prstGeom>
          <a:noFill/>
          <a:ln>
            <a:noFill/>
          </a:ln>
        </p:spPr>
      </p:pic>
      <p:pic>
        <p:nvPicPr>
          <p:cNvPr id="8" name="Google Shape;200;p18" descr="Prickly Cactus Coloring Page Free Clip Art Cactus Black And 9wco8 ...">
            <a:extLst>
              <a:ext uri="{FF2B5EF4-FFF2-40B4-BE49-F238E27FC236}">
                <a16:creationId xmlns:a16="http://schemas.microsoft.com/office/drawing/2014/main" id="{13B561CB-9058-7D42-A3A4-56FF66DAFE4A}"/>
              </a:ext>
            </a:extLst>
          </p:cNvPr>
          <p:cNvPicPr preferRelativeResize="0"/>
          <p:nvPr/>
        </p:nvPicPr>
        <p:blipFill rotWithShape="1">
          <a:blip r:embed="rId3">
            <a:alphaModFix/>
          </a:blip>
          <a:srcRect/>
          <a:stretch/>
        </p:blipFill>
        <p:spPr>
          <a:xfrm>
            <a:off x="9114852" y="3347936"/>
            <a:ext cx="564671" cy="791000"/>
          </a:xfrm>
          <a:prstGeom prst="rect">
            <a:avLst/>
          </a:prstGeom>
          <a:noFill/>
          <a:ln>
            <a:noFill/>
          </a:ln>
        </p:spPr>
      </p:pic>
      <p:pic>
        <p:nvPicPr>
          <p:cNvPr id="9" name="Google Shape;200;p18" descr="Prickly Cactus Coloring Page Free Clip Art Cactus Black And 9wco8 ...">
            <a:extLst>
              <a:ext uri="{FF2B5EF4-FFF2-40B4-BE49-F238E27FC236}">
                <a16:creationId xmlns:a16="http://schemas.microsoft.com/office/drawing/2014/main" id="{B32D11AC-92C8-5A0C-0BE3-34B0A8B72340}"/>
              </a:ext>
            </a:extLst>
          </p:cNvPr>
          <p:cNvPicPr preferRelativeResize="0"/>
          <p:nvPr/>
        </p:nvPicPr>
        <p:blipFill rotWithShape="1">
          <a:blip r:embed="rId3">
            <a:alphaModFix/>
          </a:blip>
          <a:srcRect/>
          <a:stretch/>
        </p:blipFill>
        <p:spPr>
          <a:xfrm>
            <a:off x="10595990" y="3897709"/>
            <a:ext cx="564671" cy="791000"/>
          </a:xfrm>
          <a:prstGeom prst="rect">
            <a:avLst/>
          </a:prstGeom>
          <a:noFill/>
          <a:ln>
            <a:noFill/>
          </a:ln>
        </p:spPr>
      </p:pic>
      <p:pic>
        <p:nvPicPr>
          <p:cNvPr id="10" name="Google Shape;200;p18" descr="Prickly Cactus Coloring Page Free Clip Art Cactus Black And 9wco8 ...">
            <a:extLst>
              <a:ext uri="{FF2B5EF4-FFF2-40B4-BE49-F238E27FC236}">
                <a16:creationId xmlns:a16="http://schemas.microsoft.com/office/drawing/2014/main" id="{67548CDC-9571-4F27-C57C-D49E0788DAF9}"/>
              </a:ext>
            </a:extLst>
          </p:cNvPr>
          <p:cNvPicPr preferRelativeResize="0"/>
          <p:nvPr/>
        </p:nvPicPr>
        <p:blipFill rotWithShape="1">
          <a:blip r:embed="rId3">
            <a:alphaModFix/>
          </a:blip>
          <a:srcRect/>
          <a:stretch/>
        </p:blipFill>
        <p:spPr>
          <a:xfrm>
            <a:off x="9114852" y="5485984"/>
            <a:ext cx="564671" cy="791000"/>
          </a:xfrm>
          <a:prstGeom prst="rect">
            <a:avLst/>
          </a:prstGeom>
          <a:noFill/>
          <a:ln>
            <a:noFill/>
          </a:ln>
        </p:spPr>
      </p:pic>
      <p:pic>
        <p:nvPicPr>
          <p:cNvPr id="11" name="Google Shape;201;p18" descr="Laminas Para Colorear Flores - AZ Dibujos para colorear">
            <a:extLst>
              <a:ext uri="{FF2B5EF4-FFF2-40B4-BE49-F238E27FC236}">
                <a16:creationId xmlns:a16="http://schemas.microsoft.com/office/drawing/2014/main" id="{094BF93A-5B61-EC79-060C-9359680F4085}"/>
              </a:ext>
            </a:extLst>
          </p:cNvPr>
          <p:cNvPicPr preferRelativeResize="0"/>
          <p:nvPr/>
        </p:nvPicPr>
        <p:blipFill rotWithShape="1">
          <a:blip r:embed="rId4">
            <a:alphaModFix/>
          </a:blip>
          <a:srcRect/>
          <a:stretch/>
        </p:blipFill>
        <p:spPr>
          <a:xfrm>
            <a:off x="10426041" y="771368"/>
            <a:ext cx="904567" cy="684664"/>
          </a:xfrm>
          <a:prstGeom prst="rect">
            <a:avLst/>
          </a:prstGeom>
          <a:noFill/>
          <a:ln>
            <a:noFill/>
          </a:ln>
        </p:spPr>
      </p:pic>
      <p:pic>
        <p:nvPicPr>
          <p:cNvPr id="12" name="Google Shape;201;p18" descr="Laminas Para Colorear Flores - AZ Dibujos para colorear">
            <a:extLst>
              <a:ext uri="{FF2B5EF4-FFF2-40B4-BE49-F238E27FC236}">
                <a16:creationId xmlns:a16="http://schemas.microsoft.com/office/drawing/2014/main" id="{C1A8161B-3D84-D39D-742B-E95FDE80B103}"/>
              </a:ext>
            </a:extLst>
          </p:cNvPr>
          <p:cNvPicPr preferRelativeResize="0"/>
          <p:nvPr/>
        </p:nvPicPr>
        <p:blipFill rotWithShape="1">
          <a:blip r:embed="rId4">
            <a:alphaModFix/>
          </a:blip>
          <a:srcRect/>
          <a:stretch/>
        </p:blipFill>
        <p:spPr>
          <a:xfrm>
            <a:off x="8944903" y="1439254"/>
            <a:ext cx="904567" cy="684664"/>
          </a:xfrm>
          <a:prstGeom prst="rect">
            <a:avLst/>
          </a:prstGeom>
          <a:noFill/>
          <a:ln>
            <a:noFill/>
          </a:ln>
        </p:spPr>
      </p:pic>
      <p:pic>
        <p:nvPicPr>
          <p:cNvPr id="13" name="Google Shape;201;p18" descr="Laminas Para Colorear Flores - AZ Dibujos para colorear">
            <a:extLst>
              <a:ext uri="{FF2B5EF4-FFF2-40B4-BE49-F238E27FC236}">
                <a16:creationId xmlns:a16="http://schemas.microsoft.com/office/drawing/2014/main" id="{580D6809-30B1-553C-E1FE-4CEA9B8BE80B}"/>
              </a:ext>
            </a:extLst>
          </p:cNvPr>
          <p:cNvPicPr preferRelativeResize="0"/>
          <p:nvPr/>
        </p:nvPicPr>
        <p:blipFill rotWithShape="1">
          <a:blip r:embed="rId4">
            <a:alphaModFix/>
          </a:blip>
          <a:srcRect/>
          <a:stretch/>
        </p:blipFill>
        <p:spPr>
          <a:xfrm>
            <a:off x="8921555" y="2342584"/>
            <a:ext cx="904567" cy="684664"/>
          </a:xfrm>
          <a:prstGeom prst="rect">
            <a:avLst/>
          </a:prstGeom>
          <a:noFill/>
          <a:ln>
            <a:noFill/>
          </a:ln>
        </p:spPr>
      </p:pic>
      <p:pic>
        <p:nvPicPr>
          <p:cNvPr id="14" name="Google Shape;201;p18" descr="Laminas Para Colorear Flores - AZ Dibujos para colorear">
            <a:extLst>
              <a:ext uri="{FF2B5EF4-FFF2-40B4-BE49-F238E27FC236}">
                <a16:creationId xmlns:a16="http://schemas.microsoft.com/office/drawing/2014/main" id="{A1B9081F-70F4-AFD0-9107-882C3B4D31C6}"/>
              </a:ext>
            </a:extLst>
          </p:cNvPr>
          <p:cNvPicPr preferRelativeResize="0"/>
          <p:nvPr/>
        </p:nvPicPr>
        <p:blipFill rotWithShape="1">
          <a:blip r:embed="rId4">
            <a:alphaModFix/>
          </a:blip>
          <a:srcRect/>
          <a:stretch/>
        </p:blipFill>
        <p:spPr>
          <a:xfrm>
            <a:off x="8944903" y="4480064"/>
            <a:ext cx="904567" cy="684664"/>
          </a:xfrm>
          <a:prstGeom prst="rect">
            <a:avLst/>
          </a:prstGeom>
          <a:noFill/>
          <a:ln>
            <a:noFill/>
          </a:ln>
        </p:spPr>
      </p:pic>
      <p:pic>
        <p:nvPicPr>
          <p:cNvPr id="15" name="Google Shape;201;p18" descr="Laminas Para Colorear Flores - AZ Dibujos para colorear">
            <a:extLst>
              <a:ext uri="{FF2B5EF4-FFF2-40B4-BE49-F238E27FC236}">
                <a16:creationId xmlns:a16="http://schemas.microsoft.com/office/drawing/2014/main" id="{253D4C37-A0F5-B422-81FA-E1ED4BAFD545}"/>
              </a:ext>
            </a:extLst>
          </p:cNvPr>
          <p:cNvPicPr preferRelativeResize="0"/>
          <p:nvPr/>
        </p:nvPicPr>
        <p:blipFill rotWithShape="1">
          <a:blip r:embed="rId4">
            <a:alphaModFix/>
          </a:blip>
          <a:srcRect/>
          <a:stretch/>
        </p:blipFill>
        <p:spPr>
          <a:xfrm>
            <a:off x="10371272" y="5040709"/>
            <a:ext cx="904567" cy="684664"/>
          </a:xfrm>
          <a:prstGeom prst="rect">
            <a:avLst/>
          </a:prstGeom>
          <a:noFill/>
          <a:ln>
            <a:noFill/>
          </a:ln>
        </p:spPr>
      </p:pic>
      <p:pic>
        <p:nvPicPr>
          <p:cNvPr id="16" name="Google Shape;201;p18" descr="Laminas Para Colorear Flores - AZ Dibujos para colorear">
            <a:extLst>
              <a:ext uri="{FF2B5EF4-FFF2-40B4-BE49-F238E27FC236}">
                <a16:creationId xmlns:a16="http://schemas.microsoft.com/office/drawing/2014/main" id="{0A5C11BA-AA66-4E88-D64D-C88B4B5A44EA}"/>
              </a:ext>
            </a:extLst>
          </p:cNvPr>
          <p:cNvPicPr preferRelativeResize="0"/>
          <p:nvPr/>
        </p:nvPicPr>
        <p:blipFill rotWithShape="1">
          <a:blip r:embed="rId4">
            <a:alphaModFix/>
          </a:blip>
          <a:srcRect/>
          <a:stretch/>
        </p:blipFill>
        <p:spPr>
          <a:xfrm>
            <a:off x="10371272" y="6007004"/>
            <a:ext cx="904567" cy="684664"/>
          </a:xfrm>
          <a:prstGeom prst="rect">
            <a:avLst/>
          </a:prstGeom>
          <a:noFill/>
          <a:ln>
            <a:noFill/>
          </a:ln>
        </p:spPr>
      </p:pic>
    </p:spTree>
    <p:extLst>
      <p:ext uri="{BB962C8B-B14F-4D97-AF65-F5344CB8AC3E}">
        <p14:creationId xmlns:p14="http://schemas.microsoft.com/office/powerpoint/2010/main" val="29458600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9"/>
          <p:cNvSpPr txBox="1">
            <a:spLocks noGrp="1"/>
          </p:cNvSpPr>
          <p:nvPr>
            <p:ph type="title"/>
          </p:nvPr>
        </p:nvSpPr>
        <p:spPr>
          <a:xfrm>
            <a:off x="2470833" y="1041410"/>
            <a:ext cx="3179064" cy="10064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s-ES" sz="5400" b="1" dirty="0"/>
              <a:t>PRAYER</a:t>
            </a:r>
            <a:endParaRPr dirty="0"/>
          </a:p>
        </p:txBody>
      </p:sp>
      <p:sp>
        <p:nvSpPr>
          <p:cNvPr id="217" name="Google Shape;217;p19"/>
          <p:cNvSpPr txBox="1"/>
          <p:nvPr/>
        </p:nvSpPr>
        <p:spPr>
          <a:xfrm>
            <a:off x="1532774" y="2047885"/>
            <a:ext cx="5082339" cy="424536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800"/>
              <a:buFont typeface="Calibri"/>
              <a:buNone/>
            </a:pPr>
            <a:r>
              <a:rPr lang="en-US" sz="3800" b="1" dirty="0">
                <a:solidFill>
                  <a:schemeClr val="dk1"/>
                </a:solidFill>
                <a:latin typeface="Calibri"/>
                <a:ea typeface="Calibri"/>
                <a:cs typeface="Calibri"/>
              </a:rPr>
              <a:t>God, help me to avoid sin and to grow in virtue so I may take your message of love to the world and win many souls for your Kingdom. </a:t>
            </a:r>
          </a:p>
          <a:p>
            <a:pPr marL="0" marR="0" lvl="0" indent="0" algn="ctr" rtl="0">
              <a:lnSpc>
                <a:spcPct val="90000"/>
              </a:lnSpc>
              <a:spcBef>
                <a:spcPts val="0"/>
              </a:spcBef>
              <a:spcAft>
                <a:spcPts val="0"/>
              </a:spcAft>
              <a:buClr>
                <a:schemeClr val="dk1"/>
              </a:buClr>
              <a:buSzPts val="4800"/>
              <a:buFont typeface="Calibri"/>
              <a:buNone/>
            </a:pPr>
            <a:r>
              <a:rPr lang="es-ES" sz="3800" b="1" dirty="0">
                <a:solidFill>
                  <a:schemeClr val="dk1"/>
                </a:solidFill>
                <a:latin typeface="Calibri"/>
                <a:ea typeface="Calibri"/>
                <a:cs typeface="Calibri"/>
              </a:rPr>
              <a:t>Amen. </a:t>
            </a:r>
            <a:r>
              <a:rPr lang="es-ES" sz="3800" b="1" dirty="0">
                <a:solidFill>
                  <a:schemeClr val="dk1"/>
                </a:solidFill>
                <a:latin typeface="Calibri"/>
                <a:ea typeface="Calibri"/>
                <a:cs typeface="Calibri"/>
                <a:sym typeface="Calibri"/>
              </a:rPr>
              <a:t> </a:t>
            </a:r>
            <a:endParaRPr sz="3800" b="1" dirty="0">
              <a:solidFill>
                <a:schemeClr val="dk1"/>
              </a:solidFill>
              <a:latin typeface="Calibri"/>
              <a:ea typeface="Calibri"/>
              <a:cs typeface="Calibri"/>
            </a:endParaRPr>
          </a:p>
        </p:txBody>
      </p:sp>
      <p:pic>
        <p:nvPicPr>
          <p:cNvPr id="218" name="Google Shape;218;p19" descr="Logo-amigos-nuevo"/>
          <p:cNvPicPr preferRelativeResize="0"/>
          <p:nvPr/>
        </p:nvPicPr>
        <p:blipFill rotWithShape="1">
          <a:blip r:embed="rId3">
            <a:alphaModFix/>
          </a:blip>
          <a:srcRect/>
          <a:stretch/>
        </p:blipFill>
        <p:spPr>
          <a:xfrm>
            <a:off x="143626" y="155500"/>
            <a:ext cx="1389148" cy="1389148"/>
          </a:xfrm>
          <a:prstGeom prst="rect">
            <a:avLst/>
          </a:prstGeom>
          <a:noFill/>
          <a:ln>
            <a:noFill/>
          </a:ln>
        </p:spPr>
      </p:pic>
      <p:pic>
        <p:nvPicPr>
          <p:cNvPr id="1026" name="Picture 2" descr="Kids Pray Images - Free Download on Freepik">
            <a:extLst>
              <a:ext uri="{FF2B5EF4-FFF2-40B4-BE49-F238E27FC236}">
                <a16:creationId xmlns:a16="http://schemas.microsoft.com/office/drawing/2014/main" id="{3BEDD858-C241-3DA6-2952-E7A0A6EFBB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6150" y="1273969"/>
            <a:ext cx="4310062" cy="4310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0"/>
          <p:cNvSpPr txBox="1">
            <a:spLocks noGrp="1"/>
          </p:cNvSpPr>
          <p:nvPr>
            <p:ph type="title"/>
          </p:nvPr>
        </p:nvSpPr>
        <p:spPr>
          <a:xfrm>
            <a:off x="838200" y="25437"/>
            <a:ext cx="10515600" cy="388901"/>
          </a:xfrm>
          <a:prstGeom prst="rect">
            <a:avLst/>
          </a:prstGeom>
          <a:noFill/>
          <a:ln>
            <a:noFill/>
          </a:ln>
        </p:spPr>
        <p:txBody>
          <a:bodyPr spcFirstLastPara="1" wrap="square" lIns="91425" tIns="45700" rIns="91425" bIns="45700" anchor="ctr" anchorCtr="0">
            <a:normAutofit/>
          </a:bodyPr>
          <a:lstStyle/>
          <a:p>
            <a:pPr lvl="0" algn="ctr">
              <a:buSzPts val="4400"/>
            </a:pPr>
            <a:r>
              <a:rPr lang="en-US" sz="2000" dirty="0"/>
              <a:t>Fear Not, Ellie Holcomb, </a:t>
            </a:r>
            <a:r>
              <a:rPr lang="en-US" sz="2000" u="sng" dirty="0">
                <a:hlinkClick r:id="rId4"/>
              </a:rPr>
              <a:t>https://youtu.be/MDNlFzcqing</a:t>
            </a:r>
            <a:endParaRPr sz="2000" dirty="0"/>
          </a:p>
        </p:txBody>
      </p:sp>
      <p:pic>
        <p:nvPicPr>
          <p:cNvPr id="224" name="Google Shape;224;p20" descr="Logo-amigos-nuevo"/>
          <p:cNvPicPr preferRelativeResize="0"/>
          <p:nvPr/>
        </p:nvPicPr>
        <p:blipFill rotWithShape="1">
          <a:blip r:embed="rId5">
            <a:alphaModFix/>
          </a:blip>
          <a:srcRect/>
          <a:stretch/>
        </p:blipFill>
        <p:spPr>
          <a:xfrm>
            <a:off x="158298" y="257981"/>
            <a:ext cx="1389148" cy="1389148"/>
          </a:xfrm>
          <a:prstGeom prst="rect">
            <a:avLst/>
          </a:prstGeom>
          <a:noFill/>
          <a:ln>
            <a:noFill/>
          </a:ln>
        </p:spPr>
      </p:pic>
      <p:pic>
        <p:nvPicPr>
          <p:cNvPr id="4" name="Online Media 3" title="&quot;Fear Not&quot; | Ellie Holcomb | OFFICIAL LYRIC VIDEO">
            <a:hlinkClick r:id="" action="ppaction://media"/>
            <a:extLst>
              <a:ext uri="{FF2B5EF4-FFF2-40B4-BE49-F238E27FC236}">
                <a16:creationId xmlns:a16="http://schemas.microsoft.com/office/drawing/2014/main" id="{EC1D5268-76B8-88E9-51F6-DF971B3BD3D8}"/>
              </a:ext>
            </a:extLst>
          </p:cNvPr>
          <p:cNvPicPr>
            <a:picLocks noRot="1" noChangeAspect="1"/>
          </p:cNvPicPr>
          <p:nvPr>
            <a:videoFile r:link="rId1"/>
          </p:nvPr>
        </p:nvPicPr>
        <p:blipFill>
          <a:blip r:embed="rId6"/>
          <a:stretch>
            <a:fillRect/>
          </a:stretch>
        </p:blipFill>
        <p:spPr>
          <a:xfrm>
            <a:off x="0" y="414338"/>
            <a:ext cx="12192000" cy="645890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0E90-BC74-0678-3321-8B4A5D34151D}"/>
              </a:ext>
            </a:extLst>
          </p:cNvPr>
          <p:cNvSpPr>
            <a:spLocks noGrp="1"/>
          </p:cNvSpPr>
          <p:nvPr>
            <p:ph type="title"/>
          </p:nvPr>
        </p:nvSpPr>
        <p:spPr>
          <a:xfrm>
            <a:off x="2286000" y="331852"/>
            <a:ext cx="8792307" cy="725444"/>
          </a:xfrm>
        </p:spPr>
        <p:txBody>
          <a:bodyPr>
            <a:noAutofit/>
          </a:bodyPr>
          <a:lstStyle/>
          <a:p>
            <a:pPr algn="ctr"/>
            <a:r>
              <a:rPr lang="en-US" sz="3400" b="1" dirty="0"/>
              <a:t>And do not be afraid of those who kill the body but cannot kill the soul; </a:t>
            </a:r>
            <a:r>
              <a:rPr lang="es-ES" sz="3400" b="1" dirty="0">
                <a:sym typeface="Arial"/>
              </a:rPr>
              <a:t> </a:t>
            </a:r>
            <a:endParaRPr lang="en-US" sz="3400" b="1" dirty="0">
              <a:sym typeface="Arial"/>
            </a:endParaRPr>
          </a:p>
        </p:txBody>
      </p:sp>
      <p:pic>
        <p:nvPicPr>
          <p:cNvPr id="4" name="Google Shape;94;p3" descr="Logo-amigos-nuevo">
            <a:extLst>
              <a:ext uri="{FF2B5EF4-FFF2-40B4-BE49-F238E27FC236}">
                <a16:creationId xmlns:a16="http://schemas.microsoft.com/office/drawing/2014/main" id="{0BBCB660-1CF0-C602-717A-9AD2A7CB36D1}"/>
              </a:ext>
            </a:extLst>
          </p:cNvPr>
          <p:cNvPicPr preferRelativeResize="0"/>
          <p:nvPr/>
        </p:nvPicPr>
        <p:blipFill rotWithShape="1">
          <a:blip r:embed="rId2">
            <a:alphaModFix/>
          </a:blip>
          <a:srcRect/>
          <a:stretch/>
        </p:blipFill>
        <p:spPr>
          <a:xfrm>
            <a:off x="0" y="0"/>
            <a:ext cx="1389148" cy="1389148"/>
          </a:xfrm>
          <a:prstGeom prst="rect">
            <a:avLst/>
          </a:prstGeom>
          <a:noFill/>
          <a:ln>
            <a:noFill/>
          </a:ln>
        </p:spPr>
      </p:pic>
      <p:pic>
        <p:nvPicPr>
          <p:cNvPr id="2052" name="Picture 4" descr="Comentario al evangelio del Domingo VII del Tiempo Ordinario · Dibujos de  Fano en color · Diócesis de Málaga : Portal de la Iglesia Católica de Málaga">
            <a:extLst>
              <a:ext uri="{FF2B5EF4-FFF2-40B4-BE49-F238E27FC236}">
                <a16:creationId xmlns:a16="http://schemas.microsoft.com/office/drawing/2014/main" id="{68C3F77F-4ED3-5BF8-897D-D25E3B7512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9680" y="1596961"/>
            <a:ext cx="4724945" cy="49291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117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randombar(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0E90-BC74-0678-3321-8B4A5D34151D}"/>
              </a:ext>
            </a:extLst>
          </p:cNvPr>
          <p:cNvSpPr>
            <a:spLocks noGrp="1"/>
          </p:cNvSpPr>
          <p:nvPr>
            <p:ph type="title"/>
          </p:nvPr>
        </p:nvSpPr>
        <p:spPr>
          <a:xfrm>
            <a:off x="2257425" y="460439"/>
            <a:ext cx="8792307" cy="725444"/>
          </a:xfrm>
        </p:spPr>
        <p:txBody>
          <a:bodyPr>
            <a:noAutofit/>
          </a:bodyPr>
          <a:lstStyle/>
          <a:p>
            <a:pPr algn="ctr"/>
            <a:r>
              <a:rPr lang="en-US" sz="3400" b="1" dirty="0"/>
              <a:t>Rather, be afraid of the one who can destroy both soul and body in Gehenna</a:t>
            </a:r>
            <a:r>
              <a:rPr lang="es-ES" sz="3400" b="1" dirty="0"/>
              <a:t>. </a:t>
            </a:r>
            <a:endParaRPr lang="en-US" sz="3400" b="1" dirty="0">
              <a:sym typeface="Arial"/>
            </a:endParaRPr>
          </a:p>
        </p:txBody>
      </p:sp>
      <p:pic>
        <p:nvPicPr>
          <p:cNvPr id="4" name="Google Shape;94;p3" descr="Logo-amigos-nuevo">
            <a:extLst>
              <a:ext uri="{FF2B5EF4-FFF2-40B4-BE49-F238E27FC236}">
                <a16:creationId xmlns:a16="http://schemas.microsoft.com/office/drawing/2014/main" id="{0BBCB660-1CF0-C602-717A-9AD2A7CB36D1}"/>
              </a:ext>
            </a:extLst>
          </p:cNvPr>
          <p:cNvPicPr preferRelativeResize="0"/>
          <p:nvPr/>
        </p:nvPicPr>
        <p:blipFill rotWithShape="1">
          <a:blip r:embed="rId2">
            <a:alphaModFix/>
          </a:blip>
          <a:srcRect/>
          <a:stretch/>
        </p:blipFill>
        <p:spPr>
          <a:xfrm>
            <a:off x="0" y="0"/>
            <a:ext cx="1389148" cy="1389148"/>
          </a:xfrm>
          <a:prstGeom prst="rect">
            <a:avLst/>
          </a:prstGeom>
          <a:noFill/>
          <a:ln>
            <a:noFill/>
          </a:ln>
        </p:spPr>
      </p:pic>
      <p:pic>
        <p:nvPicPr>
          <p:cNvPr id="3074" name="Picture 2" descr="Una prueba en el desierto – Galilea Kids">
            <a:extLst>
              <a:ext uri="{FF2B5EF4-FFF2-40B4-BE49-F238E27FC236}">
                <a16:creationId xmlns:a16="http://schemas.microsoft.com/office/drawing/2014/main" id="{DA27B38A-CC5B-DCF5-1B4B-BD24F87904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619250"/>
            <a:ext cx="5715000" cy="4648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4836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0E90-BC74-0678-3321-8B4A5D34151D}"/>
              </a:ext>
            </a:extLst>
          </p:cNvPr>
          <p:cNvSpPr>
            <a:spLocks noGrp="1"/>
          </p:cNvSpPr>
          <p:nvPr>
            <p:ph type="title"/>
          </p:nvPr>
        </p:nvSpPr>
        <p:spPr>
          <a:xfrm>
            <a:off x="2100262" y="205808"/>
            <a:ext cx="8286749" cy="1257321"/>
          </a:xfrm>
        </p:spPr>
        <p:txBody>
          <a:bodyPr>
            <a:noAutofit/>
          </a:bodyPr>
          <a:lstStyle/>
          <a:p>
            <a:pPr algn="ctr">
              <a:lnSpc>
                <a:spcPct val="100000"/>
              </a:lnSpc>
              <a:buClr>
                <a:srgbClr val="000000"/>
              </a:buClr>
              <a:buFont typeface="Arial"/>
            </a:pPr>
            <a:r>
              <a:rPr lang="en-US" sz="3400" b="1" dirty="0">
                <a:sym typeface="Arial"/>
              </a:rPr>
              <a:t>Are not two sparrows sold for a small coin?</a:t>
            </a:r>
          </a:p>
        </p:txBody>
      </p:sp>
      <p:pic>
        <p:nvPicPr>
          <p:cNvPr id="4" name="Google Shape;94;p3" descr="Logo-amigos-nuevo">
            <a:extLst>
              <a:ext uri="{FF2B5EF4-FFF2-40B4-BE49-F238E27FC236}">
                <a16:creationId xmlns:a16="http://schemas.microsoft.com/office/drawing/2014/main" id="{0BBCB660-1CF0-C602-717A-9AD2A7CB36D1}"/>
              </a:ext>
            </a:extLst>
          </p:cNvPr>
          <p:cNvPicPr preferRelativeResize="0"/>
          <p:nvPr/>
        </p:nvPicPr>
        <p:blipFill rotWithShape="1">
          <a:blip r:embed="rId2">
            <a:alphaModFix/>
          </a:blip>
          <a:srcRect/>
          <a:stretch/>
        </p:blipFill>
        <p:spPr>
          <a:xfrm>
            <a:off x="0" y="0"/>
            <a:ext cx="1389148" cy="1389148"/>
          </a:xfrm>
          <a:prstGeom prst="rect">
            <a:avLst/>
          </a:prstGeom>
          <a:noFill/>
          <a:ln>
            <a:noFill/>
          </a:ln>
        </p:spPr>
      </p:pic>
      <p:pic>
        <p:nvPicPr>
          <p:cNvPr id="3" name="Google Shape;120;p6">
            <a:extLst>
              <a:ext uri="{FF2B5EF4-FFF2-40B4-BE49-F238E27FC236}">
                <a16:creationId xmlns:a16="http://schemas.microsoft.com/office/drawing/2014/main" id="{F048304E-B1BB-09B3-238F-8E18CECA0F70}"/>
              </a:ext>
            </a:extLst>
          </p:cNvPr>
          <p:cNvPicPr preferRelativeResize="0"/>
          <p:nvPr/>
        </p:nvPicPr>
        <p:blipFill rotWithShape="1">
          <a:blip r:embed="rId3">
            <a:alphaModFix/>
          </a:blip>
          <a:srcRect/>
          <a:stretch/>
        </p:blipFill>
        <p:spPr>
          <a:xfrm>
            <a:off x="3288506" y="1459891"/>
            <a:ext cx="5614988" cy="39382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9CE30E5C-A0D9-B565-D6C9-06BCB9DE07B8}"/>
              </a:ext>
            </a:extLst>
          </p:cNvPr>
          <p:cNvSpPr txBox="1"/>
          <p:nvPr/>
        </p:nvSpPr>
        <p:spPr>
          <a:xfrm>
            <a:off x="1660612" y="5587401"/>
            <a:ext cx="8469227" cy="1138773"/>
          </a:xfrm>
          <a:prstGeom prst="rect">
            <a:avLst/>
          </a:prstGeom>
          <a:noFill/>
        </p:spPr>
        <p:txBody>
          <a:bodyPr wrap="square" rtlCol="0">
            <a:spAutoFit/>
          </a:bodyPr>
          <a:lstStyle/>
          <a:p>
            <a:pPr algn="ctr"/>
            <a:r>
              <a:rPr lang="en-US" sz="3400" b="1" dirty="0">
                <a:solidFill>
                  <a:schemeClr val="dk1"/>
                </a:solidFill>
                <a:latin typeface="Calibri"/>
                <a:ea typeface="Calibri"/>
                <a:cs typeface="Calibri"/>
              </a:rPr>
              <a:t>Yet not one of them falls to the ground without your Father’s knowledge.</a:t>
            </a:r>
            <a:endParaRPr lang="en-US" sz="34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06087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0E90-BC74-0678-3321-8B4A5D34151D}"/>
              </a:ext>
            </a:extLst>
          </p:cNvPr>
          <p:cNvSpPr>
            <a:spLocks noGrp="1"/>
          </p:cNvSpPr>
          <p:nvPr>
            <p:ph type="title"/>
          </p:nvPr>
        </p:nvSpPr>
        <p:spPr>
          <a:xfrm>
            <a:off x="2099264" y="0"/>
            <a:ext cx="9130711" cy="1257321"/>
          </a:xfrm>
        </p:spPr>
        <p:txBody>
          <a:bodyPr>
            <a:noAutofit/>
          </a:bodyPr>
          <a:lstStyle/>
          <a:p>
            <a:pPr algn="ctr"/>
            <a:r>
              <a:rPr lang="en-US" sz="3400" b="1" dirty="0">
                <a:sym typeface="Arial"/>
              </a:rPr>
              <a:t>Even all the hairs of your head are counted. </a:t>
            </a:r>
          </a:p>
        </p:txBody>
      </p:sp>
      <p:pic>
        <p:nvPicPr>
          <p:cNvPr id="4" name="Google Shape;94;p3" descr="Logo-amigos-nuevo">
            <a:extLst>
              <a:ext uri="{FF2B5EF4-FFF2-40B4-BE49-F238E27FC236}">
                <a16:creationId xmlns:a16="http://schemas.microsoft.com/office/drawing/2014/main" id="{0BBCB660-1CF0-C602-717A-9AD2A7CB36D1}"/>
              </a:ext>
            </a:extLst>
          </p:cNvPr>
          <p:cNvPicPr preferRelativeResize="0"/>
          <p:nvPr/>
        </p:nvPicPr>
        <p:blipFill rotWithShape="1">
          <a:blip r:embed="rId2">
            <a:alphaModFix/>
          </a:blip>
          <a:srcRect/>
          <a:stretch/>
        </p:blipFill>
        <p:spPr>
          <a:xfrm>
            <a:off x="0" y="0"/>
            <a:ext cx="1389148" cy="1389148"/>
          </a:xfrm>
          <a:prstGeom prst="rect">
            <a:avLst/>
          </a:prstGeom>
          <a:noFill/>
          <a:ln>
            <a:noFill/>
          </a:ln>
        </p:spPr>
      </p:pic>
      <p:pic>
        <p:nvPicPr>
          <p:cNvPr id="5" name="Google Shape;121;p6">
            <a:extLst>
              <a:ext uri="{FF2B5EF4-FFF2-40B4-BE49-F238E27FC236}">
                <a16:creationId xmlns:a16="http://schemas.microsoft.com/office/drawing/2014/main" id="{D22FB0F6-1BFD-6B17-44DB-6A0319D923FF}"/>
              </a:ext>
            </a:extLst>
          </p:cNvPr>
          <p:cNvPicPr preferRelativeResize="0"/>
          <p:nvPr/>
        </p:nvPicPr>
        <p:blipFill rotWithShape="1">
          <a:blip r:embed="rId3">
            <a:alphaModFix/>
          </a:blip>
          <a:srcRect/>
          <a:stretch/>
        </p:blipFill>
        <p:spPr>
          <a:xfrm>
            <a:off x="2670764" y="1389147"/>
            <a:ext cx="8473485" cy="3704486"/>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24E9BF4C-7FDE-1D7A-1EFF-62E191BFE395}"/>
              </a:ext>
            </a:extLst>
          </p:cNvPr>
          <p:cNvSpPr txBox="1"/>
          <p:nvPr/>
        </p:nvSpPr>
        <p:spPr>
          <a:xfrm>
            <a:off x="2499313" y="5468853"/>
            <a:ext cx="9130712" cy="1034129"/>
          </a:xfrm>
          <a:prstGeom prst="rect">
            <a:avLst/>
          </a:prstGeom>
          <a:noFill/>
        </p:spPr>
        <p:txBody>
          <a:bodyPr wrap="square" rtlCol="0">
            <a:spAutoFit/>
          </a:bodyPr>
          <a:lstStyle/>
          <a:p>
            <a:pPr algn="ctr">
              <a:lnSpc>
                <a:spcPct val="90000"/>
              </a:lnSpc>
              <a:buClr>
                <a:schemeClr val="dk1"/>
              </a:buClr>
              <a:buSzPts val="1800"/>
            </a:pPr>
            <a:r>
              <a:rPr lang="en-US" sz="3400" b="1" dirty="0">
                <a:solidFill>
                  <a:schemeClr val="dk1"/>
                </a:solidFill>
                <a:latin typeface="Calibri"/>
                <a:ea typeface="Calibri"/>
                <a:cs typeface="Calibri"/>
                <a:sym typeface="Calibri"/>
              </a:rPr>
              <a:t>So do not be afraid; you are worth more than many sparrows.</a:t>
            </a:r>
          </a:p>
        </p:txBody>
      </p:sp>
    </p:spTree>
    <p:extLst>
      <p:ext uri="{BB962C8B-B14F-4D97-AF65-F5344CB8AC3E}">
        <p14:creationId xmlns:p14="http://schemas.microsoft.com/office/powerpoint/2010/main" val="29121658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0E90-BC74-0678-3321-8B4A5D34151D}"/>
              </a:ext>
            </a:extLst>
          </p:cNvPr>
          <p:cNvSpPr>
            <a:spLocks noGrp="1"/>
          </p:cNvSpPr>
          <p:nvPr>
            <p:ph type="title"/>
          </p:nvPr>
        </p:nvSpPr>
        <p:spPr>
          <a:xfrm>
            <a:off x="1389148" y="187356"/>
            <a:ext cx="10683790" cy="1014435"/>
          </a:xfrm>
        </p:spPr>
        <p:txBody>
          <a:bodyPr>
            <a:noAutofit/>
          </a:bodyPr>
          <a:lstStyle/>
          <a:p>
            <a:pPr algn="ctr"/>
            <a:r>
              <a:rPr lang="en-US" sz="3400" b="1" dirty="0"/>
              <a:t>Everyone who acknowledges me before others I will acknowledge before my heavenly Father.</a:t>
            </a:r>
            <a:endParaRPr lang="en-US" sz="3400" b="1" dirty="0">
              <a:sym typeface="Arial"/>
            </a:endParaRPr>
          </a:p>
        </p:txBody>
      </p:sp>
      <p:pic>
        <p:nvPicPr>
          <p:cNvPr id="4" name="Google Shape;94;p3" descr="Logo-amigos-nuevo">
            <a:extLst>
              <a:ext uri="{FF2B5EF4-FFF2-40B4-BE49-F238E27FC236}">
                <a16:creationId xmlns:a16="http://schemas.microsoft.com/office/drawing/2014/main" id="{0BBCB660-1CF0-C602-717A-9AD2A7CB36D1}"/>
              </a:ext>
            </a:extLst>
          </p:cNvPr>
          <p:cNvPicPr preferRelativeResize="0"/>
          <p:nvPr/>
        </p:nvPicPr>
        <p:blipFill rotWithShape="1">
          <a:blip r:embed="rId2">
            <a:alphaModFix/>
          </a:blip>
          <a:srcRect/>
          <a:stretch/>
        </p:blipFill>
        <p:spPr>
          <a:xfrm>
            <a:off x="0" y="0"/>
            <a:ext cx="1389148" cy="1389148"/>
          </a:xfrm>
          <a:prstGeom prst="rect">
            <a:avLst/>
          </a:prstGeom>
          <a:noFill/>
          <a:ln>
            <a:noFill/>
          </a:ln>
        </p:spPr>
      </p:pic>
      <p:pic>
        <p:nvPicPr>
          <p:cNvPr id="6146" name="Picture 2" descr="Jesús predicando a un personaje de dibujos animados de grupo de niños |  Vector Gratis">
            <a:extLst>
              <a:ext uri="{FF2B5EF4-FFF2-40B4-BE49-F238E27FC236}">
                <a16:creationId xmlns:a16="http://schemas.microsoft.com/office/drawing/2014/main" id="{727A63BC-F6F4-8773-7736-8DFA374E62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985" y="1389147"/>
            <a:ext cx="5956029" cy="51132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319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4;p3" descr="Logo-amigos-nuevo">
            <a:extLst>
              <a:ext uri="{FF2B5EF4-FFF2-40B4-BE49-F238E27FC236}">
                <a16:creationId xmlns:a16="http://schemas.microsoft.com/office/drawing/2014/main" id="{0BBCB660-1CF0-C602-717A-9AD2A7CB36D1}"/>
              </a:ext>
            </a:extLst>
          </p:cNvPr>
          <p:cNvPicPr preferRelativeResize="0"/>
          <p:nvPr/>
        </p:nvPicPr>
        <p:blipFill rotWithShape="1">
          <a:blip r:embed="rId2">
            <a:alphaModFix/>
          </a:blip>
          <a:srcRect/>
          <a:stretch/>
        </p:blipFill>
        <p:spPr>
          <a:xfrm>
            <a:off x="0" y="0"/>
            <a:ext cx="1389148" cy="1389148"/>
          </a:xfrm>
          <a:prstGeom prst="rect">
            <a:avLst/>
          </a:prstGeom>
          <a:noFill/>
          <a:ln>
            <a:noFill/>
          </a:ln>
        </p:spPr>
      </p:pic>
      <p:sp>
        <p:nvSpPr>
          <p:cNvPr id="5" name="TextBox 4">
            <a:extLst>
              <a:ext uri="{FF2B5EF4-FFF2-40B4-BE49-F238E27FC236}">
                <a16:creationId xmlns:a16="http://schemas.microsoft.com/office/drawing/2014/main" id="{8D6A9600-D456-982B-E142-7E782FBAA8F0}"/>
              </a:ext>
            </a:extLst>
          </p:cNvPr>
          <p:cNvSpPr txBox="1"/>
          <p:nvPr/>
        </p:nvSpPr>
        <p:spPr>
          <a:xfrm>
            <a:off x="1614488" y="0"/>
            <a:ext cx="10382250" cy="1138773"/>
          </a:xfrm>
          <a:prstGeom prst="rect">
            <a:avLst/>
          </a:prstGeom>
          <a:noFill/>
        </p:spPr>
        <p:txBody>
          <a:bodyPr wrap="square" rtlCol="0">
            <a:spAutoFit/>
          </a:bodyPr>
          <a:lstStyle/>
          <a:p>
            <a:pPr algn="ctr"/>
            <a:r>
              <a:rPr lang="es-ES" sz="3400" b="1" dirty="0">
                <a:solidFill>
                  <a:schemeClr val="dk1"/>
                </a:solidFill>
                <a:latin typeface="Calibri"/>
                <a:ea typeface="Calibri"/>
                <a:cs typeface="Calibri"/>
                <a:sym typeface="Calibri"/>
              </a:rPr>
              <a:t>…</a:t>
            </a:r>
            <a:r>
              <a:rPr lang="en-US" sz="1800" dirty="0">
                <a:effectLst/>
                <a:latin typeface="Cambria" panose="02040503050406030204" pitchFamily="18" charset="0"/>
                <a:ea typeface="Times New Roman" panose="02020603050405020304" pitchFamily="18" charset="0"/>
                <a:cs typeface="Arial" panose="020B0604020202020204" pitchFamily="34" charset="0"/>
              </a:rPr>
              <a:t> </a:t>
            </a:r>
            <a:r>
              <a:rPr lang="en-US" sz="3400" b="1" dirty="0">
                <a:solidFill>
                  <a:schemeClr val="dk1"/>
                </a:solidFill>
                <a:latin typeface="Calibri"/>
                <a:ea typeface="Calibri"/>
                <a:cs typeface="Calibri"/>
              </a:rPr>
              <a:t>But whoever denies me before others,</a:t>
            </a:r>
            <a:br>
              <a:rPr lang="en-US" sz="3400" b="1" dirty="0">
                <a:solidFill>
                  <a:schemeClr val="dk1"/>
                </a:solidFill>
                <a:latin typeface="Calibri"/>
                <a:ea typeface="Calibri"/>
                <a:cs typeface="Calibri"/>
              </a:rPr>
            </a:br>
            <a:r>
              <a:rPr lang="en-US" sz="3400" b="1" dirty="0">
                <a:solidFill>
                  <a:schemeClr val="dk1"/>
                </a:solidFill>
                <a:latin typeface="Calibri"/>
                <a:ea typeface="Calibri"/>
                <a:cs typeface="Calibri"/>
              </a:rPr>
              <a:t>I will deny before my heavenly Father.”</a:t>
            </a:r>
          </a:p>
        </p:txBody>
      </p:sp>
      <p:pic>
        <p:nvPicPr>
          <p:cNvPr id="8" name="Picture 7">
            <a:extLst>
              <a:ext uri="{FF2B5EF4-FFF2-40B4-BE49-F238E27FC236}">
                <a16:creationId xmlns:a16="http://schemas.microsoft.com/office/drawing/2014/main" id="{F12201EF-F2CD-107B-AD58-FAF0AE443AF5}"/>
              </a:ext>
            </a:extLst>
          </p:cNvPr>
          <p:cNvPicPr>
            <a:picLocks noChangeAspect="1"/>
          </p:cNvPicPr>
          <p:nvPr/>
        </p:nvPicPr>
        <p:blipFill>
          <a:blip r:embed="rId3"/>
          <a:stretch>
            <a:fillRect/>
          </a:stretch>
        </p:blipFill>
        <p:spPr>
          <a:xfrm>
            <a:off x="2030225" y="1389148"/>
            <a:ext cx="8131549" cy="5183863"/>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65CD7E0-ABDC-4729-494F-EB1F96F83278}"/>
              </a:ext>
            </a:extLst>
          </p:cNvPr>
          <p:cNvSpPr txBox="1"/>
          <p:nvPr/>
        </p:nvSpPr>
        <p:spPr>
          <a:xfrm>
            <a:off x="200025" y="2986088"/>
            <a:ext cx="1657350" cy="2185214"/>
          </a:xfrm>
          <a:prstGeom prst="rect">
            <a:avLst/>
          </a:prstGeom>
          <a:noFill/>
        </p:spPr>
        <p:txBody>
          <a:bodyPr wrap="square" rtlCol="0">
            <a:spAutoFit/>
          </a:bodyPr>
          <a:lstStyle/>
          <a:p>
            <a:pPr algn="ctr"/>
            <a:r>
              <a:rPr lang="en-US" sz="3400" b="1" dirty="0">
                <a:solidFill>
                  <a:srgbClr val="0070C0"/>
                </a:solidFill>
                <a:latin typeface="Candara" panose="020E0502030303020204" pitchFamily="34" charset="0"/>
                <a:ea typeface="Calibri"/>
                <a:cs typeface="Calibri"/>
              </a:rPr>
              <a:t>The Gospel of the Lord,</a:t>
            </a:r>
          </a:p>
        </p:txBody>
      </p:sp>
      <p:sp>
        <p:nvSpPr>
          <p:cNvPr id="10" name="TextBox 9">
            <a:extLst>
              <a:ext uri="{FF2B5EF4-FFF2-40B4-BE49-F238E27FC236}">
                <a16:creationId xmlns:a16="http://schemas.microsoft.com/office/drawing/2014/main" id="{07027C8B-FEAE-D0A5-EEE9-F48EA12014B8}"/>
              </a:ext>
            </a:extLst>
          </p:cNvPr>
          <p:cNvSpPr txBox="1"/>
          <p:nvPr/>
        </p:nvSpPr>
        <p:spPr>
          <a:xfrm>
            <a:off x="10334624" y="2462867"/>
            <a:ext cx="1657350" cy="2708434"/>
          </a:xfrm>
          <a:prstGeom prst="rect">
            <a:avLst/>
          </a:prstGeom>
          <a:noFill/>
        </p:spPr>
        <p:txBody>
          <a:bodyPr wrap="square" rtlCol="0">
            <a:spAutoFit/>
          </a:bodyPr>
          <a:lstStyle/>
          <a:p>
            <a:pPr algn="ctr"/>
            <a:r>
              <a:rPr lang="es-PA" sz="3400" b="1" dirty="0" err="1">
                <a:solidFill>
                  <a:srgbClr val="0070C0"/>
                </a:solidFill>
                <a:latin typeface="Candara" panose="020E0502030303020204" pitchFamily="34" charset="0"/>
                <a:ea typeface="Calibri"/>
                <a:cs typeface="Calibri"/>
              </a:rPr>
              <a:t>Praise</a:t>
            </a:r>
            <a:r>
              <a:rPr lang="es-PA" sz="3400" b="1" dirty="0">
                <a:solidFill>
                  <a:srgbClr val="0070C0"/>
                </a:solidFill>
                <a:latin typeface="Candara" panose="020E0502030303020204" pitchFamily="34" charset="0"/>
                <a:ea typeface="Calibri"/>
                <a:cs typeface="Calibri"/>
              </a:rPr>
              <a:t> </a:t>
            </a:r>
            <a:r>
              <a:rPr lang="es-PA" sz="3400" b="1" dirty="0" err="1">
                <a:solidFill>
                  <a:srgbClr val="0070C0"/>
                </a:solidFill>
                <a:latin typeface="Candara" panose="020E0502030303020204" pitchFamily="34" charset="0"/>
                <a:ea typeface="Calibri"/>
                <a:cs typeface="Calibri"/>
              </a:rPr>
              <a:t>to</a:t>
            </a:r>
            <a:r>
              <a:rPr lang="es-PA" sz="3400" b="1" dirty="0">
                <a:solidFill>
                  <a:srgbClr val="0070C0"/>
                </a:solidFill>
                <a:latin typeface="Candara" panose="020E0502030303020204" pitchFamily="34" charset="0"/>
                <a:ea typeface="Calibri"/>
                <a:cs typeface="Calibri"/>
              </a:rPr>
              <a:t> </a:t>
            </a:r>
            <a:r>
              <a:rPr lang="es-PA" sz="3400" b="1" dirty="0" err="1">
                <a:solidFill>
                  <a:srgbClr val="0070C0"/>
                </a:solidFill>
                <a:latin typeface="Candara" panose="020E0502030303020204" pitchFamily="34" charset="0"/>
                <a:ea typeface="Calibri"/>
                <a:cs typeface="Calibri"/>
              </a:rPr>
              <a:t>you</a:t>
            </a:r>
            <a:r>
              <a:rPr lang="es-PA" sz="3400" b="1" dirty="0">
                <a:solidFill>
                  <a:srgbClr val="0070C0"/>
                </a:solidFill>
                <a:latin typeface="Candara" panose="020E0502030303020204" pitchFamily="34" charset="0"/>
                <a:ea typeface="Calibri"/>
                <a:cs typeface="Calibri"/>
              </a:rPr>
              <a:t> Lord </a:t>
            </a:r>
            <a:r>
              <a:rPr lang="es-PA" sz="3400" b="1" dirty="0" err="1">
                <a:solidFill>
                  <a:srgbClr val="0070C0"/>
                </a:solidFill>
                <a:latin typeface="Candara" panose="020E0502030303020204" pitchFamily="34" charset="0"/>
                <a:ea typeface="Calibri"/>
                <a:cs typeface="Calibri"/>
              </a:rPr>
              <a:t>Jesus</a:t>
            </a:r>
            <a:r>
              <a:rPr lang="es-PA" sz="3400" b="1" dirty="0">
                <a:solidFill>
                  <a:srgbClr val="0070C0"/>
                </a:solidFill>
                <a:latin typeface="Candara" panose="020E0502030303020204" pitchFamily="34" charset="0"/>
                <a:ea typeface="Calibri"/>
                <a:cs typeface="Calibri"/>
              </a:rPr>
              <a:t> </a:t>
            </a:r>
            <a:r>
              <a:rPr lang="es-PA" sz="3400" b="1" dirty="0" err="1">
                <a:solidFill>
                  <a:srgbClr val="0070C0"/>
                </a:solidFill>
                <a:latin typeface="Candara" panose="020E0502030303020204" pitchFamily="34" charset="0"/>
                <a:ea typeface="Calibri"/>
                <a:cs typeface="Calibri"/>
              </a:rPr>
              <a:t>Christ</a:t>
            </a:r>
            <a:r>
              <a:rPr lang="es-PA" sz="3400" b="1" dirty="0">
                <a:solidFill>
                  <a:srgbClr val="0070C0"/>
                </a:solidFill>
                <a:latin typeface="Candara" panose="020E0502030303020204" pitchFamily="34" charset="0"/>
                <a:ea typeface="Calibri"/>
                <a:cs typeface="Calibri"/>
              </a:rPr>
              <a:t>.</a:t>
            </a:r>
          </a:p>
        </p:txBody>
      </p:sp>
    </p:spTree>
    <p:extLst>
      <p:ext uri="{BB962C8B-B14F-4D97-AF65-F5344CB8AC3E}">
        <p14:creationId xmlns:p14="http://schemas.microsoft.com/office/powerpoint/2010/main" val="39531286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893</Words>
  <Application>Microsoft Office PowerPoint</Application>
  <PresentationFormat>Widescreen</PresentationFormat>
  <Paragraphs>88</Paragraphs>
  <Slides>32</Slides>
  <Notes>19</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Cambria</vt:lpstr>
      <vt:lpstr>Candara</vt:lpstr>
      <vt:lpstr>Office Theme</vt:lpstr>
      <vt:lpstr>Cycle A - XII  Ordinary Time-Do not be afraid. (8+ years) Matthew 10: 26-33</vt:lpstr>
      <vt:lpstr>Jesus said to the Twelve: “Fear no one. Nothing is concealed that will not be revealed, nor secret that will not be known. </vt:lpstr>
      <vt:lpstr>What I say to you in the darkness, speak in the light; what you hear whispered, proclaim on the housetops.</vt:lpstr>
      <vt:lpstr>And do not be afraid of those who kill the body but cannot kill the soul;  </vt:lpstr>
      <vt:lpstr>Rather, be afraid of the one who can destroy both soul and body in Gehenna. </vt:lpstr>
      <vt:lpstr>Are not two sparrows sold for a small coin?</vt:lpstr>
      <vt:lpstr>Even all the hairs of your head are counted. </vt:lpstr>
      <vt:lpstr>Everyone who acknowledges me before others I will acknowledge before my heavenly Father.</vt:lpstr>
      <vt:lpstr>PowerPoint Presentation</vt:lpstr>
      <vt:lpstr>What do you do when you are afraid of something?</vt:lpstr>
      <vt:lpstr>Jesus sends His apostles to share the message of God’s love and tells them… “And do not be afraid of those who kill the body but cannot kill the soul; rather, be afraid of the one who can destroy both soul and body in Gehenna. .”</vt:lpstr>
      <vt:lpstr>Jesus tells them, “Do not be afraid of those who kill the body but cannot kill the soul.”  Who wanted to kill their bodies? </vt:lpstr>
      <vt:lpstr>Jesus says, “Be afraid of the one who can destroy both soul and body in Gehenna (Hell).” Who is that?</vt:lpstr>
      <vt:lpstr>Are there people or situations that try to lead you away from God?</vt:lpstr>
      <vt:lpstr>Jesus explains that God is always in control and we should not be afraid if we are following Him.  What examples does He use? </vt:lpstr>
      <vt:lpstr>Jesus wants us to trust in God because He wants us to be His witnesses in all the world with our words, works, and behavior to save souls.  How can we attract souls to Jesus?</vt:lpstr>
      <vt:lpstr>Jesus said,  “Be afraid of the one who can destroy both soul and body in Gehenna.”</vt:lpstr>
      <vt:lpstr>There are Venial Sins (Small) which are less important and don’t separate us from God, but they cause Him pain.</vt:lpstr>
      <vt:lpstr>But Jesus always forgives us when we ask with a sincere heart!</vt:lpstr>
      <vt:lpstr>What are the 7 Capital sins and the virtues to combat them?</vt:lpstr>
      <vt:lpstr>Sin: Pride</vt:lpstr>
      <vt:lpstr>Sin: Lust </vt:lpstr>
      <vt:lpstr>Sin: Anger</vt:lpstr>
      <vt:lpstr>Sin: Laziness</vt:lpstr>
      <vt:lpstr>Sin: Gluttony</vt:lpstr>
      <vt:lpstr>Sin: Envy</vt:lpstr>
      <vt:lpstr>Sin: Avarice</vt:lpstr>
      <vt:lpstr>ACTIVITY</vt:lpstr>
      <vt:lpstr>Listen to the sentences on the next page. Draw a rose if it describes a virtue, or a cactus if it describes a sin.</vt:lpstr>
      <vt:lpstr>PowerPoint Presentation</vt:lpstr>
      <vt:lpstr>PRAYER</vt:lpstr>
      <vt:lpstr>Fear Not, Ellie Holcomb, https://youtu.be/MDNlFzcqing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Ciclo A - XIII  Tiempo Ordinario No Tengan Miedo Mateo 10, 26-33</dc:title>
  <dc:creator>Maria Varona</dc:creator>
  <cp:lastModifiedBy>Maria Varona</cp:lastModifiedBy>
  <cp:revision>11</cp:revision>
  <dcterms:created xsi:type="dcterms:W3CDTF">2020-06-14T13:50:24Z</dcterms:created>
  <dcterms:modified xsi:type="dcterms:W3CDTF">2023-06-21T20:27:13Z</dcterms:modified>
</cp:coreProperties>
</file>