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Lst>
  <p:sldIdLst>
    <p:sldId id="273" r:id="rId2"/>
    <p:sldId id="257" r:id="rId3"/>
    <p:sldId id="259" r:id="rId4"/>
    <p:sldId id="260" r:id="rId5"/>
    <p:sldId id="272" r:id="rId6"/>
    <p:sldId id="269" r:id="rId7"/>
    <p:sldId id="270" r:id="rId8"/>
    <p:sldId id="262" r:id="rId9"/>
    <p:sldId id="274" r:id="rId10"/>
    <p:sldId id="275" r:id="rId11"/>
    <p:sldId id="276" r:id="rId12"/>
    <p:sldId id="264" r:id="rId13"/>
    <p:sldId id="277" r:id="rId14"/>
    <p:sldId id="267"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5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388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6936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9917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117975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879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917928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692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238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dirty="0"/>
              <a:t>2020</a:t>
            </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0377" y="129988"/>
            <a:ext cx="983428" cy="9834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72964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6/25/2023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3673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8395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6/25/2023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84538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emf"/><Relationship Id="rId7" Type="http://schemas.openxmlformats.org/officeDocument/2006/relationships/image" Target="../media/image18.jpg"/><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image" Target="../media/image16.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hyperlink" Target="https://youtu.be/n3iG1gkW9R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video" Target="https://www.youtube.com/embed/qbyPbh-NmX8?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500" dirty="0"/>
              <a:t>Ministry Friends of Jesus and Mary</a:t>
            </a:r>
          </a:p>
        </p:txBody>
      </p:sp>
      <p:sp>
        <p:nvSpPr>
          <p:cNvPr id="3" name="Subtitle 2"/>
          <p:cNvSpPr>
            <a:spLocks noGrp="1"/>
          </p:cNvSpPr>
          <p:nvPr>
            <p:ph type="subTitle" idx="1"/>
          </p:nvPr>
        </p:nvSpPr>
        <p:spPr>
          <a:xfrm>
            <a:off x="1100051" y="4455619"/>
            <a:ext cx="10058400" cy="1783815"/>
          </a:xfrm>
        </p:spPr>
        <p:txBody>
          <a:bodyPr>
            <a:normAutofit fontScale="77500" lnSpcReduction="20000"/>
          </a:bodyPr>
          <a:lstStyle/>
          <a:p>
            <a:r>
              <a:rPr lang="en-US" dirty="0"/>
              <a:t>Weekly prayer group (6-9 years)</a:t>
            </a:r>
          </a:p>
          <a:p>
            <a:r>
              <a:rPr lang="en-US" dirty="0"/>
              <a:t>A-XIII ordinary - Whomever loses his life for me, saves it</a:t>
            </a:r>
          </a:p>
          <a:p>
            <a:r>
              <a:rPr lang="en-US" sz="2500" dirty="0"/>
              <a:t>Mathew 10, 26-33</a:t>
            </a:r>
          </a:p>
          <a:p>
            <a:endParaRPr lang="en-US" sz="1400" dirty="0"/>
          </a:p>
          <a:p>
            <a:r>
              <a:rPr lang="en-US" dirty="0">
                <a:solidFill>
                  <a:srgbClr val="0070C0"/>
                </a:solidFill>
              </a:rPr>
              <a:t>www.fcpeace.org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543" y="713232"/>
            <a:ext cx="2193254" cy="21932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5690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8DAD-7B1F-94F3-1486-38E0916919D5}"/>
              </a:ext>
            </a:extLst>
          </p:cNvPr>
          <p:cNvSpPr>
            <a:spLocks noGrp="1"/>
          </p:cNvSpPr>
          <p:nvPr>
            <p:ph type="title"/>
          </p:nvPr>
        </p:nvSpPr>
        <p:spPr>
          <a:xfrm>
            <a:off x="1897828" y="273156"/>
            <a:ext cx="8396344" cy="1450757"/>
          </a:xfrm>
        </p:spPr>
        <p:txBody>
          <a:bodyPr>
            <a:normAutofit/>
          </a:bodyPr>
          <a:lstStyle/>
          <a:p>
            <a:pPr algn="ctr"/>
            <a:r>
              <a:rPr lang="en-US" sz="3600" dirty="0">
                <a:solidFill>
                  <a:srgbClr val="000000"/>
                </a:solidFill>
                <a:latin typeface="Comic Sans MS" panose="030F0702030302020204" pitchFamily="66" charset="0"/>
              </a:rPr>
              <a:t>But we must say</a:t>
            </a:r>
            <a:r>
              <a:rPr lang="es-ES" sz="3600" dirty="0">
                <a:solidFill>
                  <a:srgbClr val="000000"/>
                </a:solidFill>
                <a:latin typeface="Comic Sans MS" panose="030F0702030302020204" pitchFamily="66" charset="0"/>
              </a:rPr>
              <a:t>…</a:t>
            </a:r>
            <a:endParaRPr lang="en-US" sz="3600" dirty="0"/>
          </a:p>
        </p:txBody>
      </p:sp>
      <p:sp>
        <p:nvSpPr>
          <p:cNvPr id="4" name="TextBox 3">
            <a:extLst>
              <a:ext uri="{FF2B5EF4-FFF2-40B4-BE49-F238E27FC236}">
                <a16:creationId xmlns:a16="http://schemas.microsoft.com/office/drawing/2014/main" id="{A5D2B550-773B-6577-3AB3-21D0F0F2787C}"/>
              </a:ext>
            </a:extLst>
          </p:cNvPr>
          <p:cNvSpPr txBox="1"/>
          <p:nvPr/>
        </p:nvSpPr>
        <p:spPr>
          <a:xfrm>
            <a:off x="2594442" y="1565782"/>
            <a:ext cx="7003116" cy="4708981"/>
          </a:xfrm>
          <a:prstGeom prst="rect">
            <a:avLst/>
          </a:prstGeom>
          <a:noFill/>
        </p:spPr>
        <p:txBody>
          <a:bodyPr wrap="square">
            <a:spAutoFit/>
          </a:bodyPr>
          <a:lstStyle/>
          <a:p>
            <a:r>
              <a:rPr lang="es-ES" sz="30000" dirty="0">
                <a:solidFill>
                  <a:srgbClr val="FF0000"/>
                </a:solidFill>
                <a:latin typeface="Comic Sans MS" panose="030F0702030302020204" pitchFamily="66" charset="0"/>
              </a:rPr>
              <a:t>NO</a:t>
            </a:r>
            <a:endParaRPr lang="en-US" sz="30000" dirty="0"/>
          </a:p>
        </p:txBody>
      </p:sp>
    </p:spTree>
    <p:extLst>
      <p:ext uri="{BB962C8B-B14F-4D97-AF65-F5344CB8AC3E}">
        <p14:creationId xmlns:p14="http://schemas.microsoft.com/office/powerpoint/2010/main" val="3549568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3A4CE-498F-A837-EEA7-A74CACCC25A9}"/>
              </a:ext>
            </a:extLst>
          </p:cNvPr>
          <p:cNvSpPr>
            <a:spLocks noGrp="1"/>
          </p:cNvSpPr>
          <p:nvPr>
            <p:ph type="title"/>
          </p:nvPr>
        </p:nvSpPr>
        <p:spPr>
          <a:xfrm>
            <a:off x="0" y="41104"/>
            <a:ext cx="12192000" cy="1450757"/>
          </a:xfrm>
        </p:spPr>
        <p:txBody>
          <a:bodyPr>
            <a:normAutofit/>
          </a:bodyPr>
          <a:lstStyle/>
          <a:p>
            <a:pPr algn="ctr"/>
            <a:r>
              <a:rPr lang="es-ES" sz="3200" dirty="0">
                <a:solidFill>
                  <a:srgbClr val="000000"/>
                </a:solidFill>
                <a:latin typeface="Comic Sans MS" panose="030F0702030302020204" pitchFamily="66" charset="0"/>
              </a:rPr>
              <a:t>…</a:t>
            </a:r>
            <a:r>
              <a:rPr lang="es-ES" sz="3200" dirty="0" err="1">
                <a:solidFill>
                  <a:srgbClr val="000000"/>
                </a:solidFill>
                <a:latin typeface="Comic Sans MS" panose="030F0702030302020204" pitchFamily="66" charset="0"/>
              </a:rPr>
              <a:t>Jesus</a:t>
            </a:r>
            <a:r>
              <a:rPr lang="es-ES" sz="3200" dirty="0">
                <a:solidFill>
                  <a:srgbClr val="000000"/>
                </a:solidFill>
                <a:latin typeface="Comic Sans MS" panose="030F0702030302020204" pitchFamily="66" charset="0"/>
              </a:rPr>
              <a:t> </a:t>
            </a:r>
            <a:r>
              <a:rPr lang="es-ES" sz="3200" dirty="0" err="1">
                <a:solidFill>
                  <a:srgbClr val="000000"/>
                </a:solidFill>
                <a:latin typeface="Comic Sans MS" panose="030F0702030302020204" pitchFamily="66" charset="0"/>
              </a:rPr>
              <a:t>promises</a:t>
            </a:r>
            <a:r>
              <a:rPr lang="es-ES" sz="3200" dirty="0">
                <a:solidFill>
                  <a:srgbClr val="000000"/>
                </a:solidFill>
                <a:latin typeface="Comic Sans MS" panose="030F0702030302020204" pitchFamily="66" charset="0"/>
              </a:rPr>
              <a:t> </a:t>
            </a:r>
            <a:r>
              <a:rPr lang="es-ES" sz="3200" dirty="0" err="1">
                <a:solidFill>
                  <a:srgbClr val="000000"/>
                </a:solidFill>
                <a:latin typeface="Comic Sans MS" panose="030F0702030302020204" pitchFamily="66" charset="0"/>
              </a:rPr>
              <a:t>us</a:t>
            </a:r>
            <a:r>
              <a:rPr lang="es-ES" sz="3200" dirty="0">
                <a:solidFill>
                  <a:srgbClr val="000000"/>
                </a:solidFill>
                <a:latin typeface="Comic Sans MS" panose="030F0702030302020204" pitchFamily="66" charset="0"/>
              </a:rPr>
              <a:t> </a:t>
            </a:r>
            <a:r>
              <a:rPr lang="es-ES" sz="3200" dirty="0" err="1">
                <a:solidFill>
                  <a:srgbClr val="000000"/>
                </a:solidFill>
                <a:latin typeface="Comic Sans MS" panose="030F0702030302020204" pitchFamily="66" charset="0"/>
              </a:rPr>
              <a:t>love</a:t>
            </a:r>
            <a:r>
              <a:rPr lang="es-ES" sz="3200" dirty="0">
                <a:solidFill>
                  <a:srgbClr val="000000"/>
                </a:solidFill>
                <a:latin typeface="Comic Sans MS" panose="030F0702030302020204" pitchFamily="66" charset="0"/>
              </a:rPr>
              <a:t>, </a:t>
            </a:r>
            <a:r>
              <a:rPr lang="es-ES" sz="3200" dirty="0" err="1">
                <a:solidFill>
                  <a:srgbClr val="000000"/>
                </a:solidFill>
                <a:latin typeface="Comic Sans MS" panose="030F0702030302020204" pitchFamily="66" charset="0"/>
              </a:rPr>
              <a:t>peace</a:t>
            </a:r>
            <a:r>
              <a:rPr lang="es-ES" sz="3200" dirty="0">
                <a:solidFill>
                  <a:srgbClr val="000000"/>
                </a:solidFill>
                <a:latin typeface="Comic Sans MS" panose="030F0702030302020204" pitchFamily="66" charset="0"/>
              </a:rPr>
              <a:t>, </a:t>
            </a:r>
            <a:r>
              <a:rPr lang="es-ES" sz="3200" dirty="0" err="1">
                <a:solidFill>
                  <a:srgbClr val="000000"/>
                </a:solidFill>
                <a:latin typeface="Comic Sans MS" panose="030F0702030302020204" pitchFamily="66" charset="0"/>
              </a:rPr>
              <a:t>happiness</a:t>
            </a:r>
            <a:r>
              <a:rPr lang="es-ES" sz="3200" dirty="0">
                <a:solidFill>
                  <a:srgbClr val="000000"/>
                </a:solidFill>
                <a:latin typeface="Comic Sans MS" panose="030F0702030302020204" pitchFamily="66" charset="0"/>
              </a:rPr>
              <a:t>, and eternal </a:t>
            </a:r>
            <a:r>
              <a:rPr lang="es-ES" sz="3200" dirty="0" err="1">
                <a:solidFill>
                  <a:srgbClr val="000000"/>
                </a:solidFill>
                <a:latin typeface="Comic Sans MS" panose="030F0702030302020204" pitchFamily="66" charset="0"/>
              </a:rPr>
              <a:t>life</a:t>
            </a:r>
            <a:r>
              <a:rPr lang="es-ES" sz="3200" dirty="0">
                <a:solidFill>
                  <a:srgbClr val="000000"/>
                </a:solidFill>
                <a:latin typeface="Comic Sans MS" panose="030F0702030302020204" pitchFamily="66" charset="0"/>
              </a:rPr>
              <a:t>.</a:t>
            </a:r>
            <a:endParaRPr lang="en-US" sz="3200" dirty="0"/>
          </a:p>
        </p:txBody>
      </p:sp>
      <p:pic>
        <p:nvPicPr>
          <p:cNvPr id="3" name="Picture 2" descr="jesus y los niños en el parque 6159125 Vector en Vecteezy">
            <a:extLst>
              <a:ext uri="{FF2B5EF4-FFF2-40B4-BE49-F238E27FC236}">
                <a16:creationId xmlns:a16="http://schemas.microsoft.com/office/drawing/2014/main" id="{129BA9C4-1586-92B8-116D-00641C1C7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071" y="1919921"/>
            <a:ext cx="6517154" cy="4171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900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029" y="794657"/>
            <a:ext cx="8414657" cy="1323439"/>
          </a:xfrm>
          <a:prstGeom prst="rect">
            <a:avLst/>
          </a:prstGeom>
          <a:noFill/>
        </p:spPr>
        <p:txBody>
          <a:bodyPr wrap="square" rtlCol="0">
            <a:spAutoFit/>
          </a:bodyPr>
          <a:lstStyle/>
          <a:p>
            <a:pPr algn="ctr"/>
            <a:r>
              <a:rPr lang="en-US" sz="8000" dirty="0">
                <a:latin typeface="Comic Sans MS" panose="030F0702030302020204" pitchFamily="66" charset="0"/>
              </a:rPr>
              <a:t>Activity</a:t>
            </a:r>
          </a:p>
        </p:txBody>
      </p:sp>
      <p:pic>
        <p:nvPicPr>
          <p:cNvPr id="8194" name="Picture 2" descr="Una Biblioteca en mi mochila | Biblia dibujos, Historias de 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114" y="1912406"/>
            <a:ext cx="5231039" cy="434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618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9280" y="1474810"/>
            <a:ext cx="2595917" cy="3662673"/>
          </a:xfrm>
          <a:prstGeom prst="rect">
            <a:avLst/>
          </a:prstGeom>
        </p:spPr>
      </p:pic>
      <p:pic>
        <p:nvPicPr>
          <p:cNvPr id="6" name="Picture 5"/>
          <p:cNvPicPr>
            <a:picLocks noChangeAspect="1"/>
          </p:cNvPicPr>
          <p:nvPr/>
        </p:nvPicPr>
        <p:blipFill>
          <a:blip r:embed="rId3"/>
          <a:stretch>
            <a:fillRect/>
          </a:stretch>
        </p:blipFill>
        <p:spPr>
          <a:xfrm>
            <a:off x="7265196" y="635543"/>
            <a:ext cx="2278869" cy="2669195"/>
          </a:xfrm>
          <a:prstGeom prst="rect">
            <a:avLst/>
          </a:prstGeom>
        </p:spPr>
      </p:pic>
      <p:pic>
        <p:nvPicPr>
          <p:cNvPr id="18" name="Picture 17">
            <a:extLst>
              <a:ext uri="{FF2B5EF4-FFF2-40B4-BE49-F238E27FC236}">
                <a16:creationId xmlns:a16="http://schemas.microsoft.com/office/drawing/2014/main" id="{7375F78A-BE5D-0944-1E2A-F9CED44B15FD}"/>
              </a:ext>
            </a:extLst>
          </p:cNvPr>
          <p:cNvPicPr>
            <a:picLocks noChangeAspect="1"/>
          </p:cNvPicPr>
          <p:nvPr/>
        </p:nvPicPr>
        <p:blipFill>
          <a:blip r:embed="rId3"/>
          <a:stretch>
            <a:fillRect/>
          </a:stretch>
        </p:blipFill>
        <p:spPr>
          <a:xfrm>
            <a:off x="142772" y="3428999"/>
            <a:ext cx="2278869" cy="2669195"/>
          </a:xfrm>
          <a:prstGeom prst="rect">
            <a:avLst/>
          </a:prstGeom>
        </p:spPr>
      </p:pic>
      <p:sp>
        <p:nvSpPr>
          <p:cNvPr id="10" name="TextBox 9"/>
          <p:cNvSpPr txBox="1"/>
          <p:nvPr/>
        </p:nvSpPr>
        <p:spPr>
          <a:xfrm>
            <a:off x="1598126" y="32708"/>
            <a:ext cx="3071154" cy="461665"/>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Gifts to God</a:t>
            </a:r>
          </a:p>
        </p:txBody>
      </p:sp>
      <p:sp>
        <p:nvSpPr>
          <p:cNvPr id="11" name="TextBox 10"/>
          <p:cNvSpPr txBox="1"/>
          <p:nvPr/>
        </p:nvSpPr>
        <p:spPr>
          <a:xfrm>
            <a:off x="7359434" y="32708"/>
            <a:ext cx="2448593" cy="461665"/>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Gifts from God</a:t>
            </a:r>
          </a:p>
        </p:txBody>
      </p:sp>
      <p:pic>
        <p:nvPicPr>
          <p:cNvPr id="9224" name="Picture 8" descr="generosidad dibujos - Buscar con Google (con imágenes) | Dibujos ..."/>
          <p:cNvPicPr>
            <a:picLocks noChangeAspect="1" noChangeArrowheads="1"/>
          </p:cNvPicPr>
          <p:nvPr/>
        </p:nvPicPr>
        <p:blipFill rotWithShape="1">
          <a:blip r:embed="rId4">
            <a:extLst>
              <a:ext uri="{28A0092B-C50C-407E-A947-70E740481C1C}">
                <a14:useLocalDpi xmlns:a14="http://schemas.microsoft.com/office/drawing/2010/main" val="0"/>
              </a:ext>
            </a:extLst>
          </a:blip>
          <a:srcRect l="10698" t="7250" r="3980" b="18279"/>
          <a:stretch/>
        </p:blipFill>
        <p:spPr bwMode="auto">
          <a:xfrm>
            <a:off x="270782" y="4377660"/>
            <a:ext cx="1982309" cy="15196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5ADBF73-272F-C9C4-18F9-4A6D05B6CCAC}"/>
              </a:ext>
            </a:extLst>
          </p:cNvPr>
          <p:cNvPicPr>
            <a:picLocks noChangeAspect="1"/>
          </p:cNvPicPr>
          <p:nvPr/>
        </p:nvPicPr>
        <p:blipFill>
          <a:blip r:embed="rId3"/>
          <a:stretch>
            <a:fillRect/>
          </a:stretch>
        </p:blipFill>
        <p:spPr>
          <a:xfrm>
            <a:off x="7265196" y="3501106"/>
            <a:ext cx="2278869" cy="2669195"/>
          </a:xfrm>
          <a:prstGeom prst="rect">
            <a:avLst/>
          </a:prstGeom>
        </p:spPr>
      </p:pic>
      <p:pic>
        <p:nvPicPr>
          <p:cNvPr id="13" name="Picture 12">
            <a:extLst>
              <a:ext uri="{FF2B5EF4-FFF2-40B4-BE49-F238E27FC236}">
                <a16:creationId xmlns:a16="http://schemas.microsoft.com/office/drawing/2014/main" id="{E8C8B5D1-1FAF-77BA-4A41-74F114E8717A}"/>
              </a:ext>
            </a:extLst>
          </p:cNvPr>
          <p:cNvPicPr>
            <a:picLocks noChangeAspect="1"/>
          </p:cNvPicPr>
          <p:nvPr/>
        </p:nvPicPr>
        <p:blipFill>
          <a:blip r:embed="rId3"/>
          <a:stretch>
            <a:fillRect/>
          </a:stretch>
        </p:blipFill>
        <p:spPr>
          <a:xfrm>
            <a:off x="2509154" y="2094402"/>
            <a:ext cx="2278869" cy="2669195"/>
          </a:xfrm>
          <a:prstGeom prst="rect">
            <a:avLst/>
          </a:prstGeom>
        </p:spPr>
      </p:pic>
      <p:sp>
        <p:nvSpPr>
          <p:cNvPr id="14" name="AutoShape 10" descr="Pero porqué dibujamos asi los corazones? – LaJ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32" name="Picture 16" descr="Corazón rojo Gratis Dibujos Animados Imágene｜Illustoon 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526" y="3082373"/>
            <a:ext cx="1746773" cy="1455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90C4E8-6887-7C6C-5360-1D73C87F55CD}"/>
              </a:ext>
            </a:extLst>
          </p:cNvPr>
          <p:cNvPicPr>
            <a:picLocks noChangeAspect="1"/>
          </p:cNvPicPr>
          <p:nvPr/>
        </p:nvPicPr>
        <p:blipFill>
          <a:blip r:embed="rId3"/>
          <a:stretch>
            <a:fillRect/>
          </a:stretch>
        </p:blipFill>
        <p:spPr>
          <a:xfrm>
            <a:off x="9729868" y="1970671"/>
            <a:ext cx="2278869" cy="2669195"/>
          </a:xfrm>
          <a:prstGeom prst="rect">
            <a:avLst/>
          </a:prstGeom>
        </p:spPr>
      </p:pic>
      <p:pic>
        <p:nvPicPr>
          <p:cNvPr id="17" name="Picture 16">
            <a:extLst>
              <a:ext uri="{FF2B5EF4-FFF2-40B4-BE49-F238E27FC236}">
                <a16:creationId xmlns:a16="http://schemas.microsoft.com/office/drawing/2014/main" id="{623A4A26-95E6-8F0A-E9F6-49CAC0D66C78}"/>
              </a:ext>
            </a:extLst>
          </p:cNvPr>
          <p:cNvPicPr>
            <a:picLocks noChangeAspect="1"/>
          </p:cNvPicPr>
          <p:nvPr/>
        </p:nvPicPr>
        <p:blipFill>
          <a:blip r:embed="rId3"/>
          <a:stretch>
            <a:fillRect/>
          </a:stretch>
        </p:blipFill>
        <p:spPr>
          <a:xfrm>
            <a:off x="131133" y="538874"/>
            <a:ext cx="2278869" cy="2669195"/>
          </a:xfrm>
          <a:prstGeom prst="rect">
            <a:avLst/>
          </a:prstGeom>
        </p:spPr>
      </p:pic>
      <p:pic>
        <p:nvPicPr>
          <p:cNvPr id="1026" name="Picture 2" descr="Free Praying Hands Cliparts, Download Free Praying Hands Cliparts png  images, Free ClipArts on Clipart Library">
            <a:extLst>
              <a:ext uri="{FF2B5EF4-FFF2-40B4-BE49-F238E27FC236}">
                <a16:creationId xmlns:a16="http://schemas.microsoft.com/office/drawing/2014/main" id="{F89EA029-1328-755F-5539-4CD8FCCBC8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760" y="1481053"/>
            <a:ext cx="2021331" cy="15694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16" descr="Corazón rojo Gratis Dibujos Animados Imágene｜Illustoon ES">
            <a:extLst>
              <a:ext uri="{FF2B5EF4-FFF2-40B4-BE49-F238E27FC236}">
                <a16:creationId xmlns:a16="http://schemas.microsoft.com/office/drawing/2014/main" id="{31DBA9B8-FAD4-7C5F-CFA3-558A42AD45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7178" y="1586752"/>
            <a:ext cx="1995315" cy="15492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CEB6E6D-B8A8-3F38-2D2B-634395C82B3C}"/>
              </a:ext>
            </a:extLst>
          </p:cNvPr>
          <p:cNvPicPr>
            <a:picLocks noChangeAspect="1"/>
          </p:cNvPicPr>
          <p:nvPr/>
        </p:nvPicPr>
        <p:blipFill>
          <a:blip r:embed="rId7"/>
          <a:stretch>
            <a:fillRect/>
          </a:stretch>
        </p:blipFill>
        <p:spPr>
          <a:xfrm>
            <a:off x="7925301" y="1902734"/>
            <a:ext cx="876699" cy="1001942"/>
          </a:xfrm>
          <a:prstGeom prst="rect">
            <a:avLst/>
          </a:prstGeom>
          <a:ln>
            <a:noFill/>
          </a:ln>
          <a:effectLst>
            <a:softEdge rad="112500"/>
          </a:effectLst>
        </p:spPr>
      </p:pic>
      <p:pic>
        <p:nvPicPr>
          <p:cNvPr id="1028" name="Picture 4" descr="Big Image - Kid Peace Sign Clipart Transparent PNG - 1664x2371 - Free  Download on NicePNG">
            <a:extLst>
              <a:ext uri="{FF2B5EF4-FFF2-40B4-BE49-F238E27FC236}">
                <a16:creationId xmlns:a16="http://schemas.microsoft.com/office/drawing/2014/main" id="{E004E227-55A1-BA79-B530-014FE62CDE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861114" y="2983135"/>
            <a:ext cx="1996050" cy="1502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9,400+ Child Going To Heaven Stock Photos, Pictures &amp; Royalty-Free Images -  iStock | Child angel">
            <a:extLst>
              <a:ext uri="{FF2B5EF4-FFF2-40B4-BE49-F238E27FC236}">
                <a16:creationId xmlns:a16="http://schemas.microsoft.com/office/drawing/2014/main" id="{39CBE174-950D-EE17-4C63-66EB1FC61C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1980" y="4374534"/>
            <a:ext cx="2123343" cy="16137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4AB867D-6B72-C4B2-04CD-8613CB11CE74}"/>
              </a:ext>
            </a:extLst>
          </p:cNvPr>
          <p:cNvSpPr txBox="1"/>
          <p:nvPr/>
        </p:nvSpPr>
        <p:spPr>
          <a:xfrm>
            <a:off x="285664" y="3040560"/>
            <a:ext cx="1918945" cy="400110"/>
          </a:xfrm>
          <a:prstGeom prst="rect">
            <a:avLst/>
          </a:prstGeom>
          <a:noFill/>
        </p:spPr>
        <p:txBody>
          <a:bodyPr wrap="square" rtlCol="0">
            <a:spAutoFit/>
          </a:bodyPr>
          <a:lstStyle/>
          <a:p>
            <a:pPr algn="ctr"/>
            <a:r>
              <a:rPr lang="es-ES" sz="2000" dirty="0" err="1">
                <a:solidFill>
                  <a:srgbClr val="FF0000"/>
                </a:solidFill>
                <a:latin typeface="Comic Sans MS" panose="030F0702030302020204" pitchFamily="66" charset="0"/>
              </a:rPr>
              <a:t>Prayer</a:t>
            </a:r>
            <a:endParaRPr lang="es-ES" sz="2000" dirty="0">
              <a:solidFill>
                <a:srgbClr val="FF0000"/>
              </a:solidFill>
              <a:latin typeface="Comic Sans MS" panose="030F0702030302020204" pitchFamily="66" charset="0"/>
            </a:endParaRPr>
          </a:p>
        </p:txBody>
      </p:sp>
      <p:sp>
        <p:nvSpPr>
          <p:cNvPr id="23" name="TextBox 22">
            <a:extLst>
              <a:ext uri="{FF2B5EF4-FFF2-40B4-BE49-F238E27FC236}">
                <a16:creationId xmlns:a16="http://schemas.microsoft.com/office/drawing/2014/main" id="{F7E5B112-A147-1C8D-3D74-A7C68EE4E4A7}"/>
              </a:ext>
            </a:extLst>
          </p:cNvPr>
          <p:cNvSpPr txBox="1"/>
          <p:nvPr/>
        </p:nvSpPr>
        <p:spPr>
          <a:xfrm>
            <a:off x="2647935" y="4672434"/>
            <a:ext cx="1918945" cy="400110"/>
          </a:xfrm>
          <a:prstGeom prst="rect">
            <a:avLst/>
          </a:prstGeom>
          <a:noFill/>
        </p:spPr>
        <p:txBody>
          <a:bodyPr wrap="square" rtlCol="0">
            <a:spAutoFit/>
          </a:bodyPr>
          <a:lstStyle/>
          <a:p>
            <a:pPr algn="ctr"/>
            <a:r>
              <a:rPr lang="es-ES" sz="2000" dirty="0" err="1">
                <a:solidFill>
                  <a:srgbClr val="FF0000"/>
                </a:solidFill>
                <a:latin typeface="Comic Sans MS" panose="030F0702030302020204" pitchFamily="66" charset="0"/>
              </a:rPr>
              <a:t>Loving</a:t>
            </a:r>
            <a:r>
              <a:rPr lang="es-ES" sz="2000" dirty="0">
                <a:solidFill>
                  <a:srgbClr val="FF0000"/>
                </a:solidFill>
                <a:latin typeface="Comic Sans MS" panose="030F0702030302020204" pitchFamily="66" charset="0"/>
              </a:rPr>
              <a:t> </a:t>
            </a:r>
            <a:r>
              <a:rPr lang="es-ES" sz="2000" dirty="0" err="1">
                <a:solidFill>
                  <a:srgbClr val="FF0000"/>
                </a:solidFill>
                <a:latin typeface="Comic Sans MS" panose="030F0702030302020204" pitchFamily="66" charset="0"/>
              </a:rPr>
              <a:t>Him</a:t>
            </a:r>
            <a:endParaRPr lang="es-ES" sz="2000" dirty="0">
              <a:solidFill>
                <a:srgbClr val="FF0000"/>
              </a:solidFill>
              <a:latin typeface="Comic Sans MS" panose="030F0702030302020204" pitchFamily="66" charset="0"/>
            </a:endParaRPr>
          </a:p>
        </p:txBody>
      </p:sp>
      <p:sp>
        <p:nvSpPr>
          <p:cNvPr id="24" name="TextBox 23">
            <a:extLst>
              <a:ext uri="{FF2B5EF4-FFF2-40B4-BE49-F238E27FC236}">
                <a16:creationId xmlns:a16="http://schemas.microsoft.com/office/drawing/2014/main" id="{94613C0B-376B-D657-BA60-038AC9C143B1}"/>
              </a:ext>
            </a:extLst>
          </p:cNvPr>
          <p:cNvSpPr txBox="1"/>
          <p:nvPr/>
        </p:nvSpPr>
        <p:spPr>
          <a:xfrm>
            <a:off x="231761" y="5919014"/>
            <a:ext cx="2178242" cy="400110"/>
          </a:xfrm>
          <a:prstGeom prst="rect">
            <a:avLst/>
          </a:prstGeom>
          <a:noFill/>
        </p:spPr>
        <p:txBody>
          <a:bodyPr wrap="square" rtlCol="0">
            <a:spAutoFit/>
          </a:bodyPr>
          <a:lstStyle/>
          <a:p>
            <a:pPr algn="ctr"/>
            <a:r>
              <a:rPr lang="es-ES" sz="2000" dirty="0" err="1">
                <a:solidFill>
                  <a:srgbClr val="FF0000"/>
                </a:solidFill>
                <a:latin typeface="Comic Sans MS" panose="030F0702030302020204" pitchFamily="66" charset="0"/>
              </a:rPr>
              <a:t>Loving</a:t>
            </a:r>
            <a:r>
              <a:rPr lang="es-ES" sz="2000" dirty="0">
                <a:solidFill>
                  <a:srgbClr val="FF0000"/>
                </a:solidFill>
                <a:latin typeface="Comic Sans MS" panose="030F0702030302020204" pitchFamily="66" charset="0"/>
              </a:rPr>
              <a:t> </a:t>
            </a:r>
            <a:r>
              <a:rPr lang="es-ES" sz="2000" dirty="0" err="1">
                <a:solidFill>
                  <a:srgbClr val="FF0000"/>
                </a:solidFill>
                <a:latin typeface="Comic Sans MS" panose="030F0702030302020204" pitchFamily="66" charset="0"/>
              </a:rPr>
              <a:t>others</a:t>
            </a:r>
            <a:endParaRPr lang="es-ES" sz="2000" dirty="0">
              <a:solidFill>
                <a:srgbClr val="FF0000"/>
              </a:solidFill>
              <a:latin typeface="Comic Sans MS" panose="030F0702030302020204" pitchFamily="66" charset="0"/>
            </a:endParaRPr>
          </a:p>
        </p:txBody>
      </p:sp>
      <p:sp>
        <p:nvSpPr>
          <p:cNvPr id="25" name="TextBox 24">
            <a:extLst>
              <a:ext uri="{FF2B5EF4-FFF2-40B4-BE49-F238E27FC236}">
                <a16:creationId xmlns:a16="http://schemas.microsoft.com/office/drawing/2014/main" id="{4D893CBD-69B5-BF73-BC43-A541AA2906AA}"/>
              </a:ext>
            </a:extLst>
          </p:cNvPr>
          <p:cNvSpPr txBox="1"/>
          <p:nvPr/>
        </p:nvSpPr>
        <p:spPr>
          <a:xfrm>
            <a:off x="7404177" y="3153153"/>
            <a:ext cx="1918945" cy="400110"/>
          </a:xfrm>
          <a:prstGeom prst="rect">
            <a:avLst/>
          </a:prstGeom>
          <a:noFill/>
        </p:spPr>
        <p:txBody>
          <a:bodyPr wrap="square" rtlCol="0">
            <a:spAutoFit/>
          </a:bodyPr>
          <a:lstStyle/>
          <a:p>
            <a:pPr algn="ctr"/>
            <a:r>
              <a:rPr lang="es-ES" sz="2000" dirty="0" err="1">
                <a:solidFill>
                  <a:srgbClr val="FF0000"/>
                </a:solidFill>
                <a:latin typeface="Comic Sans MS" panose="030F0702030302020204" pitchFamily="66" charset="0"/>
              </a:rPr>
              <a:t>His</a:t>
            </a:r>
            <a:r>
              <a:rPr lang="es-ES" sz="2000" dirty="0">
                <a:solidFill>
                  <a:srgbClr val="FF0000"/>
                </a:solidFill>
                <a:latin typeface="Comic Sans MS" panose="030F0702030302020204" pitchFamily="66" charset="0"/>
              </a:rPr>
              <a:t> </a:t>
            </a:r>
            <a:r>
              <a:rPr lang="es-ES" sz="2000" dirty="0" err="1">
                <a:solidFill>
                  <a:srgbClr val="FF0000"/>
                </a:solidFill>
                <a:latin typeface="Comic Sans MS" panose="030F0702030302020204" pitchFamily="66" charset="0"/>
              </a:rPr>
              <a:t>presence</a:t>
            </a:r>
            <a:endParaRPr lang="es-ES" sz="2000" dirty="0">
              <a:solidFill>
                <a:srgbClr val="FF0000"/>
              </a:solidFill>
              <a:latin typeface="Comic Sans MS" panose="030F0702030302020204" pitchFamily="66" charset="0"/>
            </a:endParaRPr>
          </a:p>
        </p:txBody>
      </p:sp>
      <p:sp>
        <p:nvSpPr>
          <p:cNvPr id="26" name="TextBox 25">
            <a:extLst>
              <a:ext uri="{FF2B5EF4-FFF2-40B4-BE49-F238E27FC236}">
                <a16:creationId xmlns:a16="http://schemas.microsoft.com/office/drawing/2014/main" id="{E288CDAA-BD0A-8311-7A7E-49564DE3ABD3}"/>
              </a:ext>
            </a:extLst>
          </p:cNvPr>
          <p:cNvSpPr txBox="1"/>
          <p:nvPr/>
        </p:nvSpPr>
        <p:spPr>
          <a:xfrm>
            <a:off x="9808027" y="4517146"/>
            <a:ext cx="1918945" cy="400110"/>
          </a:xfrm>
          <a:prstGeom prst="rect">
            <a:avLst/>
          </a:prstGeom>
          <a:noFill/>
        </p:spPr>
        <p:txBody>
          <a:bodyPr wrap="square" rtlCol="0">
            <a:spAutoFit/>
          </a:bodyPr>
          <a:lstStyle/>
          <a:p>
            <a:pPr algn="ctr"/>
            <a:r>
              <a:rPr lang="es-ES" sz="2000" dirty="0" err="1">
                <a:solidFill>
                  <a:srgbClr val="FF0000"/>
                </a:solidFill>
                <a:latin typeface="Comic Sans MS" panose="030F0702030302020204" pitchFamily="66" charset="0"/>
              </a:rPr>
              <a:t>Peace</a:t>
            </a:r>
            <a:endParaRPr lang="es-ES" sz="2000" dirty="0">
              <a:solidFill>
                <a:srgbClr val="FF0000"/>
              </a:solidFill>
              <a:latin typeface="Comic Sans MS" panose="030F0702030302020204" pitchFamily="66" charset="0"/>
            </a:endParaRPr>
          </a:p>
        </p:txBody>
      </p:sp>
      <p:sp>
        <p:nvSpPr>
          <p:cNvPr id="27" name="TextBox 26">
            <a:extLst>
              <a:ext uri="{FF2B5EF4-FFF2-40B4-BE49-F238E27FC236}">
                <a16:creationId xmlns:a16="http://schemas.microsoft.com/office/drawing/2014/main" id="{5CEAC171-0A47-DF26-0CF1-381C62889622}"/>
              </a:ext>
            </a:extLst>
          </p:cNvPr>
          <p:cNvSpPr txBox="1"/>
          <p:nvPr/>
        </p:nvSpPr>
        <p:spPr>
          <a:xfrm>
            <a:off x="7435362" y="5949352"/>
            <a:ext cx="1918945" cy="400110"/>
          </a:xfrm>
          <a:prstGeom prst="rect">
            <a:avLst/>
          </a:prstGeom>
          <a:noFill/>
        </p:spPr>
        <p:txBody>
          <a:bodyPr wrap="square" rtlCol="0">
            <a:spAutoFit/>
          </a:bodyPr>
          <a:lstStyle/>
          <a:p>
            <a:pPr algn="ctr"/>
            <a:r>
              <a:rPr lang="es-ES" sz="2000" dirty="0">
                <a:solidFill>
                  <a:srgbClr val="FF0000"/>
                </a:solidFill>
                <a:latin typeface="Comic Sans MS" panose="030F0702030302020204" pitchFamily="66" charset="0"/>
              </a:rPr>
              <a:t>Eternal </a:t>
            </a:r>
            <a:r>
              <a:rPr lang="es-ES" sz="2000" dirty="0" err="1">
                <a:solidFill>
                  <a:srgbClr val="FF0000"/>
                </a:solidFill>
                <a:latin typeface="Comic Sans MS" panose="030F0702030302020204" pitchFamily="66" charset="0"/>
              </a:rPr>
              <a:t>Life</a:t>
            </a:r>
            <a:endParaRPr lang="es-ES"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535465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23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22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914" y="681335"/>
            <a:ext cx="11070771" cy="4524315"/>
          </a:xfrm>
          <a:prstGeom prst="rect">
            <a:avLst/>
          </a:prstGeom>
        </p:spPr>
        <p:txBody>
          <a:bodyPr wrap="square">
            <a:spAutoFit/>
          </a:bodyPr>
          <a:lstStyle/>
          <a:p>
            <a:pPr algn="ctr"/>
            <a:r>
              <a:rPr lang="en-US" sz="3600" b="1" dirty="0">
                <a:solidFill>
                  <a:srgbClr val="000000"/>
                </a:solidFill>
                <a:latin typeface="Comic Sans MS" panose="030F0702030302020204" pitchFamily="66" charset="0"/>
              </a:rPr>
              <a:t>PRAYER </a:t>
            </a:r>
            <a:endParaRPr lang="en-US" sz="3600" dirty="0">
              <a:solidFill>
                <a:srgbClr val="000000"/>
              </a:solidFill>
              <a:latin typeface="Comic Sans MS" panose="030F0702030302020204" pitchFamily="66" charset="0"/>
            </a:endParaRPr>
          </a:p>
          <a:p>
            <a:pPr algn="ctr"/>
            <a:r>
              <a:rPr lang="es-ES" sz="3600" dirty="0" err="1">
                <a:solidFill>
                  <a:srgbClr val="000000"/>
                </a:solidFill>
                <a:latin typeface="Comic Sans MS" panose="030F0702030302020204" pitchFamily="66" charset="0"/>
              </a:rPr>
              <a:t>Jesus</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my</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God</a:t>
            </a:r>
            <a:r>
              <a:rPr lang="es-ES" sz="3600" dirty="0">
                <a:solidFill>
                  <a:srgbClr val="000000"/>
                </a:solidFill>
                <a:latin typeface="Comic Sans MS" panose="030F0702030302020204" pitchFamily="66" charset="0"/>
              </a:rPr>
              <a:t>, </a:t>
            </a:r>
          </a:p>
          <a:p>
            <a:pPr algn="ctr"/>
            <a:r>
              <a:rPr lang="es-ES" sz="3600" dirty="0" err="1">
                <a:solidFill>
                  <a:srgbClr val="000000"/>
                </a:solidFill>
                <a:latin typeface="Comic Sans MS" panose="030F0702030302020204" pitchFamily="66" charset="0"/>
              </a:rPr>
              <a:t>Help</a:t>
            </a:r>
            <a:r>
              <a:rPr lang="es-ES" sz="3600" dirty="0">
                <a:solidFill>
                  <a:srgbClr val="000000"/>
                </a:solidFill>
                <a:latin typeface="Comic Sans MS" panose="030F0702030302020204" pitchFamily="66" charset="0"/>
              </a:rPr>
              <a:t> me </a:t>
            </a:r>
            <a:r>
              <a:rPr lang="es-ES" sz="3600" dirty="0" err="1">
                <a:solidFill>
                  <a:srgbClr val="000000"/>
                </a:solidFill>
                <a:latin typeface="Comic Sans MS" panose="030F0702030302020204" pitchFamily="66" charset="0"/>
              </a:rPr>
              <a:t>to</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always</a:t>
            </a:r>
            <a:r>
              <a:rPr lang="es-ES" sz="3600" dirty="0">
                <a:solidFill>
                  <a:srgbClr val="000000"/>
                </a:solidFill>
                <a:latin typeface="Comic Sans MS" panose="030F0702030302020204" pitchFamily="66" charset="0"/>
              </a:rPr>
              <a:t> place </a:t>
            </a:r>
            <a:r>
              <a:rPr lang="es-ES" sz="3600" dirty="0" err="1">
                <a:solidFill>
                  <a:srgbClr val="000000"/>
                </a:solidFill>
                <a:latin typeface="Comic Sans MS" panose="030F0702030302020204" pitchFamily="66" charset="0"/>
              </a:rPr>
              <a:t>you</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first</a:t>
            </a:r>
            <a:r>
              <a:rPr lang="es-ES" sz="3600" dirty="0">
                <a:solidFill>
                  <a:srgbClr val="000000"/>
                </a:solidFill>
                <a:latin typeface="Comic Sans MS" panose="030F0702030302020204" pitchFamily="66" charset="0"/>
              </a:rPr>
              <a:t> in </a:t>
            </a:r>
            <a:r>
              <a:rPr lang="es-ES" sz="3600" dirty="0" err="1">
                <a:solidFill>
                  <a:srgbClr val="000000"/>
                </a:solidFill>
                <a:latin typeface="Comic Sans MS" panose="030F0702030302020204" pitchFamily="66" charset="0"/>
              </a:rPr>
              <a:t>my</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life</a:t>
            </a:r>
            <a:r>
              <a:rPr lang="es-ES" sz="3600" dirty="0">
                <a:solidFill>
                  <a:srgbClr val="000000"/>
                </a:solidFill>
                <a:latin typeface="Comic Sans MS" panose="030F0702030302020204" pitchFamily="66" charset="0"/>
              </a:rPr>
              <a:t>. </a:t>
            </a:r>
          </a:p>
          <a:p>
            <a:pPr algn="ctr"/>
            <a:r>
              <a:rPr lang="es-ES" sz="3600" dirty="0" err="1">
                <a:solidFill>
                  <a:srgbClr val="000000"/>
                </a:solidFill>
                <a:latin typeface="Comic Sans MS" panose="030F0702030302020204" pitchFamily="66" charset="0"/>
              </a:rPr>
              <a:t>Help</a:t>
            </a:r>
            <a:r>
              <a:rPr lang="es-ES" sz="3600" dirty="0">
                <a:solidFill>
                  <a:srgbClr val="000000"/>
                </a:solidFill>
                <a:latin typeface="Comic Sans MS" panose="030F0702030302020204" pitchFamily="66" charset="0"/>
              </a:rPr>
              <a:t> me </a:t>
            </a:r>
            <a:r>
              <a:rPr lang="es-ES" sz="3600" dirty="0" err="1">
                <a:solidFill>
                  <a:srgbClr val="000000"/>
                </a:solidFill>
                <a:latin typeface="Comic Sans MS" panose="030F0702030302020204" pitchFamily="66" charset="0"/>
              </a:rPr>
              <a:t>to</a:t>
            </a:r>
            <a:r>
              <a:rPr lang="es-ES" sz="3600" dirty="0">
                <a:solidFill>
                  <a:srgbClr val="000000"/>
                </a:solidFill>
                <a:latin typeface="Comic Sans MS" panose="030F0702030302020204" pitchFamily="66" charset="0"/>
              </a:rPr>
              <a:t> be </a:t>
            </a:r>
            <a:r>
              <a:rPr lang="es-ES" sz="3600" dirty="0" err="1">
                <a:solidFill>
                  <a:srgbClr val="000000"/>
                </a:solidFill>
                <a:latin typeface="Comic Sans MS" panose="030F0702030302020204" pitchFamily="66" charset="0"/>
              </a:rPr>
              <a:t>generous</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with</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my</a:t>
            </a:r>
            <a:r>
              <a:rPr lang="es-ES" sz="3600" dirty="0">
                <a:solidFill>
                  <a:srgbClr val="000000"/>
                </a:solidFill>
                <a:latin typeface="Comic Sans MS" panose="030F0702030302020204" pitchFamily="66" charset="0"/>
              </a:rPr>
              <a:t> time, </a:t>
            </a:r>
            <a:r>
              <a:rPr lang="es-ES" sz="3600" dirty="0" err="1">
                <a:solidFill>
                  <a:srgbClr val="000000"/>
                </a:solidFill>
                <a:latin typeface="Comic Sans MS" panose="030F0702030302020204" pitchFamily="66" charset="0"/>
              </a:rPr>
              <a:t>talents</a:t>
            </a:r>
            <a:r>
              <a:rPr lang="es-ES" sz="3600" dirty="0">
                <a:solidFill>
                  <a:srgbClr val="000000"/>
                </a:solidFill>
                <a:latin typeface="Comic Sans MS" panose="030F0702030302020204" pitchFamily="66" charset="0"/>
              </a:rPr>
              <a:t>, and </a:t>
            </a:r>
            <a:r>
              <a:rPr lang="es-ES" sz="3600" dirty="0" err="1">
                <a:solidFill>
                  <a:srgbClr val="000000"/>
                </a:solidFill>
                <a:latin typeface="Comic Sans MS" panose="030F0702030302020204" pitchFamily="66" charset="0"/>
              </a:rPr>
              <a:t>treasures</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Thank</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you</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for</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all</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the</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blessings</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you</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give</a:t>
            </a:r>
            <a:r>
              <a:rPr lang="es-ES" sz="3600" dirty="0">
                <a:solidFill>
                  <a:srgbClr val="000000"/>
                </a:solidFill>
                <a:latin typeface="Comic Sans MS" panose="030F0702030302020204" pitchFamily="66" charset="0"/>
              </a:rPr>
              <a:t> me </a:t>
            </a:r>
            <a:r>
              <a:rPr lang="es-ES" sz="3600" dirty="0" err="1">
                <a:solidFill>
                  <a:srgbClr val="000000"/>
                </a:solidFill>
                <a:latin typeface="Comic Sans MS" panose="030F0702030302020204" pitchFamily="66" charset="0"/>
              </a:rPr>
              <a:t>every</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day</a:t>
            </a:r>
            <a:r>
              <a:rPr lang="es-ES" sz="3600" dirty="0">
                <a:solidFill>
                  <a:srgbClr val="000000"/>
                </a:solidFill>
                <a:latin typeface="Comic Sans MS" panose="030F0702030302020204" pitchFamily="66" charset="0"/>
              </a:rPr>
              <a:t>. No </a:t>
            </a:r>
            <a:r>
              <a:rPr lang="es-ES" sz="3600" dirty="0" err="1">
                <a:solidFill>
                  <a:srgbClr val="000000"/>
                </a:solidFill>
                <a:latin typeface="Comic Sans MS" panose="030F0702030302020204" pitchFamily="66" charset="0"/>
              </a:rPr>
              <a:t>one</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is</a:t>
            </a:r>
            <a:r>
              <a:rPr lang="es-ES" sz="3600" dirty="0">
                <a:solidFill>
                  <a:srgbClr val="000000"/>
                </a:solidFill>
                <a:latin typeface="Comic Sans MS" panose="030F0702030302020204" pitchFamily="66" charset="0"/>
              </a:rPr>
              <a:t> more </a:t>
            </a:r>
            <a:r>
              <a:rPr lang="es-ES" sz="3600" dirty="0" err="1">
                <a:solidFill>
                  <a:srgbClr val="000000"/>
                </a:solidFill>
                <a:latin typeface="Comic Sans MS" panose="030F0702030302020204" pitchFamily="66" charset="0"/>
              </a:rPr>
              <a:t>generous</a:t>
            </a:r>
            <a:r>
              <a:rPr lang="es-ES" sz="3600" dirty="0">
                <a:solidFill>
                  <a:srgbClr val="000000"/>
                </a:solidFill>
                <a:latin typeface="Comic Sans MS" panose="030F0702030302020204" pitchFamily="66" charset="0"/>
              </a:rPr>
              <a:t> </a:t>
            </a:r>
            <a:r>
              <a:rPr lang="es-ES" sz="3600">
                <a:solidFill>
                  <a:srgbClr val="000000"/>
                </a:solidFill>
                <a:latin typeface="Comic Sans MS" panose="030F0702030302020204" pitchFamily="66" charset="0"/>
              </a:rPr>
              <a:t>than</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you</a:t>
            </a:r>
            <a:r>
              <a:rPr lang="es-ES" sz="3600" dirty="0">
                <a:solidFill>
                  <a:srgbClr val="000000"/>
                </a:solidFill>
                <a:latin typeface="Comic Sans MS" panose="030F0702030302020204" pitchFamily="66" charset="0"/>
              </a:rPr>
              <a:t>. </a:t>
            </a:r>
          </a:p>
          <a:p>
            <a:pPr algn="ctr"/>
            <a:r>
              <a:rPr lang="es-ES" sz="3600" dirty="0">
                <a:solidFill>
                  <a:srgbClr val="000000"/>
                </a:solidFill>
                <a:latin typeface="Comic Sans MS" panose="030F0702030302020204" pitchFamily="66" charset="0"/>
              </a:rPr>
              <a:t>I </a:t>
            </a:r>
            <a:r>
              <a:rPr lang="es-ES" sz="3600" dirty="0" err="1">
                <a:solidFill>
                  <a:srgbClr val="000000"/>
                </a:solidFill>
                <a:latin typeface="Comic Sans MS" panose="030F0702030302020204" pitchFamily="66" charset="0"/>
              </a:rPr>
              <a:t>love</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you</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very</a:t>
            </a:r>
            <a:r>
              <a:rPr lang="es-ES" sz="3600" dirty="0">
                <a:solidFill>
                  <a:srgbClr val="000000"/>
                </a:solidFill>
                <a:latin typeface="Comic Sans MS" panose="030F0702030302020204" pitchFamily="66" charset="0"/>
              </a:rPr>
              <a:t> </a:t>
            </a:r>
            <a:r>
              <a:rPr lang="es-ES" sz="3600" dirty="0" err="1">
                <a:solidFill>
                  <a:srgbClr val="000000"/>
                </a:solidFill>
                <a:latin typeface="Comic Sans MS" panose="030F0702030302020204" pitchFamily="66" charset="0"/>
              </a:rPr>
              <a:t>much</a:t>
            </a:r>
            <a:r>
              <a:rPr lang="es-ES" sz="3600" dirty="0">
                <a:solidFill>
                  <a:srgbClr val="000000"/>
                </a:solidFill>
                <a:latin typeface="Comic Sans MS" panose="030F0702030302020204" pitchFamily="66" charset="0"/>
              </a:rPr>
              <a:t>. </a:t>
            </a:r>
          </a:p>
          <a:p>
            <a:pPr algn="ctr"/>
            <a:r>
              <a:rPr lang="es-ES" sz="3600" dirty="0">
                <a:solidFill>
                  <a:srgbClr val="000000"/>
                </a:solidFill>
                <a:latin typeface="Comic Sans MS" panose="030F0702030302020204" pitchFamily="66" charset="0"/>
              </a:rPr>
              <a:t>Amen. </a:t>
            </a:r>
            <a:endParaRPr lang="en-US" sz="3600" dirty="0">
              <a:latin typeface="Comic Sans MS" panose="030F0702030302020204" pitchFamily="66" charset="0"/>
            </a:endParaRPr>
          </a:p>
        </p:txBody>
      </p:sp>
      <p:sp>
        <p:nvSpPr>
          <p:cNvPr id="5" name="TextBox 4">
            <a:extLst>
              <a:ext uri="{FF2B5EF4-FFF2-40B4-BE49-F238E27FC236}">
                <a16:creationId xmlns:a16="http://schemas.microsoft.com/office/drawing/2014/main" id="{F1D3E437-80FB-CD59-7514-C7610D6293BE}"/>
              </a:ext>
            </a:extLst>
          </p:cNvPr>
          <p:cNvSpPr txBox="1"/>
          <p:nvPr/>
        </p:nvSpPr>
        <p:spPr>
          <a:xfrm>
            <a:off x="3114114" y="5807333"/>
            <a:ext cx="6192370" cy="369332"/>
          </a:xfrm>
          <a:prstGeom prst="rect">
            <a:avLst/>
          </a:prstGeom>
          <a:noFill/>
        </p:spPr>
        <p:txBody>
          <a:bodyPr wrap="square">
            <a:spAutoFit/>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 Gift to You, KWSCM, </a:t>
            </a:r>
            <a:r>
              <a:rPr lang="en-US"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2"/>
              </a:rPr>
              <a:t>https://youtu.be/n3iG1gkW9R0</a:t>
            </a:r>
            <a:endParaRPr lang="en-US" dirty="0"/>
          </a:p>
        </p:txBody>
      </p:sp>
    </p:spTree>
    <p:extLst>
      <p:ext uri="{BB962C8B-B14F-4D97-AF65-F5344CB8AC3E}">
        <p14:creationId xmlns:p14="http://schemas.microsoft.com/office/powerpoint/2010/main" val="2921196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 Gift To You  | 1 | kwscm">
            <a:hlinkClick r:id="" action="ppaction://media"/>
            <a:extLst>
              <a:ext uri="{FF2B5EF4-FFF2-40B4-BE49-F238E27FC236}">
                <a16:creationId xmlns:a16="http://schemas.microsoft.com/office/drawing/2014/main" id="{A07E51AC-AB17-4D5B-AE41-547E66E61190}"/>
              </a:ext>
            </a:extLst>
          </p:cNvPr>
          <p:cNvPicPr>
            <a:picLocks noRot="1" noChangeAspect="1"/>
          </p:cNvPicPr>
          <p:nvPr>
            <a:videoFile r:link="rId1"/>
          </p:nvPr>
        </p:nvPicPr>
        <p:blipFill>
          <a:blip r:embed="rId3"/>
          <a:stretch>
            <a:fillRect/>
          </a:stretch>
        </p:blipFill>
        <p:spPr>
          <a:xfrm>
            <a:off x="0" y="0"/>
            <a:ext cx="12192000" cy="6854639"/>
          </a:xfrm>
          <a:prstGeom prst="rect">
            <a:avLst/>
          </a:prstGeom>
        </p:spPr>
      </p:pic>
    </p:spTree>
    <p:extLst>
      <p:ext uri="{BB962C8B-B14F-4D97-AF65-F5344CB8AC3E}">
        <p14:creationId xmlns:p14="http://schemas.microsoft.com/office/powerpoint/2010/main" val="2784203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481" y="15875"/>
            <a:ext cx="9897037" cy="3139321"/>
          </a:xfrm>
          <a:prstGeom prst="rect">
            <a:avLst/>
          </a:prstGeom>
        </p:spPr>
        <p:txBody>
          <a:bodyPr wrap="square">
            <a:spAutoFit/>
          </a:bodyPr>
          <a:lstStyle/>
          <a:p>
            <a:pPr algn="ctr"/>
            <a:r>
              <a:rPr lang="en-US" sz="1800" b="1" dirty="0">
                <a:solidFill>
                  <a:srgbClr val="000000"/>
                </a:solidFill>
                <a:effectLst/>
                <a:latin typeface="Cambria" panose="02040503050406030204" pitchFamily="18" charset="0"/>
                <a:ea typeface="Cambria" panose="02040503050406030204" pitchFamily="18" charset="0"/>
                <a:cs typeface="Arial" panose="020B0604020202020204" pitchFamily="34" charset="0"/>
              </a:rPr>
              <a:t>Whomever loses his life for me, save it. </a:t>
            </a:r>
            <a:r>
              <a:rPr lang="en-US" i="1" dirty="0">
                <a:solidFill>
                  <a:srgbClr val="000000"/>
                </a:solidFill>
                <a:latin typeface="Cambria" panose="02040503050406030204" pitchFamily="18" charset="0"/>
                <a:ea typeface="Cambria" panose="02040503050406030204" pitchFamily="18" charset="0"/>
                <a:cs typeface="Arial" panose="020B0604020202020204" pitchFamily="34" charset="0"/>
              </a:rPr>
              <a:t>Matthew 10, 26-33</a:t>
            </a:r>
          </a:p>
          <a:p>
            <a:pPr algn="ctr"/>
            <a:r>
              <a:rPr lang="en-US" sz="2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Jesus said to his apostles: “Whoever loves father or mother more than me is not worthy of me, and whoever loves son or daughter more than me is not worthy of me; and whoever does not take up his cross and follow after me is not worthy of me. Whoever finds his life will lose it, and whoever loses his life for my sake will find it. "Whoever receives you receives me, and whoever receives me receives the one who sent me. Whoever receives a prophet because he is a prophet will receive a prophet’s reward, and whoever receives a righteous man because he is a righteous man will receive a righteous man’s reward. And whoever gives only a cup of cold water to one of these little ones to drink because the little one is a disciple—amen, I say to you, he will surely not lose his reward.”</a:t>
            </a:r>
            <a:r>
              <a:rPr lang="en-US" sz="2000" dirty="0">
                <a:effectLst/>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p:txBody>
      </p:sp>
      <p:sp>
        <p:nvSpPr>
          <p:cNvPr id="3" name="AutoShape 2" descr="Lectio Divina Dominical XIII del Tiempo Ordinario Ciclo A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6" descr="Julio 2017 - Ciclo (A) 2017 - Parroquia Santa María del Silencio ...">
            <a:extLst>
              <a:ext uri="{FF2B5EF4-FFF2-40B4-BE49-F238E27FC236}">
                <a16:creationId xmlns:a16="http://schemas.microsoft.com/office/drawing/2014/main" id="{07461508-C555-8DA4-C5F7-FD15A0D26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574" y="3155196"/>
            <a:ext cx="5200851" cy="31615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32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 y="129849"/>
            <a:ext cx="10963088" cy="646331"/>
          </a:xfrm>
          <a:prstGeom prst="rect">
            <a:avLst/>
          </a:prstGeom>
          <a:noFill/>
        </p:spPr>
        <p:txBody>
          <a:bodyPr wrap="square" rtlCol="0">
            <a:spAutoFit/>
          </a:bodyPr>
          <a:lstStyle/>
          <a:p>
            <a:pPr algn="ctr"/>
            <a:r>
              <a:rPr lang="en-US" sz="3600" dirty="0">
                <a:latin typeface="Comic Sans MS" panose="030F0702030302020204" pitchFamily="66" charset="0"/>
              </a:rPr>
              <a:t>What does it mean to be worthy of Jesus? </a:t>
            </a:r>
          </a:p>
        </p:txBody>
      </p:sp>
      <p:sp>
        <p:nvSpPr>
          <p:cNvPr id="3" name="AutoShape 2" descr="Navegar Mar Adentro: Evangelio según San Mateo 10,37-42 - &quot;La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blogs.21rs.es/kamiano/files/2017/06/tierra-y-cielo-color-f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395" y="1193130"/>
            <a:ext cx="3874933" cy="50879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59328" y="2079587"/>
            <a:ext cx="3861881" cy="1200329"/>
          </a:xfrm>
          <a:prstGeom prst="rect">
            <a:avLst/>
          </a:prstGeom>
          <a:noFill/>
        </p:spPr>
        <p:txBody>
          <a:bodyPr wrap="square" rtlCol="0">
            <a:spAutoFit/>
          </a:bodyPr>
          <a:lstStyle/>
          <a:p>
            <a:r>
              <a:rPr lang="en-US" sz="2400" dirty="0">
                <a:latin typeface="Comic Sans MS" panose="030F0702030302020204" pitchFamily="66" charset="0"/>
              </a:rPr>
              <a:t>It means loving Him so much that our whole life is for Him. </a:t>
            </a:r>
          </a:p>
        </p:txBody>
      </p:sp>
      <p:sp>
        <p:nvSpPr>
          <p:cNvPr id="5" name="Rectangle 4"/>
          <p:cNvSpPr/>
          <p:nvPr/>
        </p:nvSpPr>
        <p:spPr>
          <a:xfrm>
            <a:off x="236634" y="4964033"/>
            <a:ext cx="5001559" cy="1200329"/>
          </a:xfrm>
          <a:prstGeom prst="rect">
            <a:avLst/>
          </a:prstGeom>
        </p:spPr>
        <p:txBody>
          <a:bodyPr wrap="square">
            <a:spAutoFit/>
          </a:bodyPr>
          <a:lstStyle/>
          <a:p>
            <a:r>
              <a:rPr lang="en-US" sz="2400" dirty="0">
                <a:solidFill>
                  <a:srgbClr val="000000"/>
                </a:solidFill>
                <a:latin typeface="Comic Sans MS" panose="030F0702030302020204" pitchFamily="66" charset="0"/>
              </a:rPr>
              <a:t>Jesus asks that we put God before other people and before other things. </a:t>
            </a:r>
            <a:endParaRPr lang="en-US" sz="2400" dirty="0">
              <a:latin typeface="Comic Sans MS" panose="030F0702030302020204" pitchFamily="66" charset="0"/>
            </a:endParaRPr>
          </a:p>
        </p:txBody>
      </p:sp>
      <p:sp>
        <p:nvSpPr>
          <p:cNvPr id="6" name="TextBox 5"/>
          <p:cNvSpPr txBox="1"/>
          <p:nvPr/>
        </p:nvSpPr>
        <p:spPr>
          <a:xfrm>
            <a:off x="5597184" y="692268"/>
            <a:ext cx="5324288" cy="584775"/>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It has to do with LOVE.</a:t>
            </a:r>
          </a:p>
        </p:txBody>
      </p:sp>
    </p:spTree>
    <p:extLst>
      <p:ext uri="{BB962C8B-B14F-4D97-AF65-F5344CB8AC3E}">
        <p14:creationId xmlns:p14="http://schemas.microsoft.com/office/powerpoint/2010/main" val="1536194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imagen de fano niño y jesus cargando la cr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870" y="1252185"/>
            <a:ext cx="5980258" cy="4353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061882" y="247998"/>
            <a:ext cx="8068235" cy="523220"/>
          </a:xfrm>
          <a:prstGeom prst="rect">
            <a:avLst/>
          </a:prstGeom>
        </p:spPr>
        <p:txBody>
          <a:bodyPr wrap="square">
            <a:spAutoFit/>
          </a:bodyPr>
          <a:lstStyle/>
          <a:p>
            <a:pPr algn="ctr"/>
            <a:r>
              <a:rPr lang="es-ES" sz="2800" dirty="0" err="1">
                <a:solidFill>
                  <a:srgbClr val="333333"/>
                </a:solidFill>
                <a:latin typeface="Comic Sans MS" panose="030F0702030302020204" pitchFamily="66" charset="0"/>
              </a:rPr>
              <a:t>It</a:t>
            </a:r>
            <a:r>
              <a:rPr lang="es-ES" sz="2800" dirty="0">
                <a:solidFill>
                  <a:srgbClr val="333333"/>
                </a:solidFill>
                <a:latin typeface="Comic Sans MS" panose="030F0702030302020204" pitchFamily="66" charset="0"/>
              </a:rPr>
              <a:t> has </a:t>
            </a:r>
            <a:r>
              <a:rPr lang="es-ES" sz="2800" dirty="0" err="1">
                <a:solidFill>
                  <a:srgbClr val="333333"/>
                </a:solidFill>
                <a:latin typeface="Comic Sans MS" panose="030F0702030302020204" pitchFamily="66" charset="0"/>
              </a:rPr>
              <a:t>to</a:t>
            </a:r>
            <a:r>
              <a:rPr lang="es-ES" sz="2800" dirty="0">
                <a:solidFill>
                  <a:srgbClr val="333333"/>
                </a:solidFill>
                <a:latin typeface="Comic Sans MS" panose="030F0702030302020204" pitchFamily="66" charset="0"/>
              </a:rPr>
              <a:t> do </a:t>
            </a:r>
            <a:r>
              <a:rPr lang="es-ES" sz="2800" dirty="0" err="1">
                <a:solidFill>
                  <a:srgbClr val="333333"/>
                </a:solidFill>
                <a:latin typeface="Comic Sans MS" panose="030F0702030302020204" pitchFamily="66" charset="0"/>
              </a:rPr>
              <a:t>with</a:t>
            </a:r>
            <a:r>
              <a:rPr lang="es-ES" sz="2800" dirty="0">
                <a:solidFill>
                  <a:srgbClr val="333333"/>
                </a:solidFill>
                <a:latin typeface="Comic Sans MS" panose="030F0702030302020204" pitchFamily="66" charset="0"/>
              </a:rPr>
              <a:t> </a:t>
            </a:r>
            <a:r>
              <a:rPr lang="es-ES" sz="2800" dirty="0" err="1">
                <a:solidFill>
                  <a:srgbClr val="333333"/>
                </a:solidFill>
                <a:latin typeface="Comic Sans MS" panose="030F0702030302020204" pitchFamily="66" charset="0"/>
              </a:rPr>
              <a:t>loving</a:t>
            </a:r>
            <a:r>
              <a:rPr lang="es-ES" sz="2800" dirty="0">
                <a:solidFill>
                  <a:srgbClr val="333333"/>
                </a:solidFill>
                <a:latin typeface="Comic Sans MS" panose="030F0702030302020204" pitchFamily="66" charset="0"/>
              </a:rPr>
              <a:t> as </a:t>
            </a:r>
            <a:r>
              <a:rPr lang="es-ES" sz="2800" dirty="0" err="1">
                <a:solidFill>
                  <a:srgbClr val="333333"/>
                </a:solidFill>
                <a:latin typeface="Comic Sans MS" panose="030F0702030302020204" pitchFamily="66" charset="0"/>
              </a:rPr>
              <a:t>Jesus</a:t>
            </a:r>
            <a:r>
              <a:rPr lang="es-ES" sz="2800" dirty="0">
                <a:solidFill>
                  <a:srgbClr val="333333"/>
                </a:solidFill>
                <a:latin typeface="Comic Sans MS" panose="030F0702030302020204" pitchFamily="66" charset="0"/>
              </a:rPr>
              <a:t> </a:t>
            </a:r>
            <a:r>
              <a:rPr lang="es-ES" sz="2800" dirty="0" err="1">
                <a:solidFill>
                  <a:srgbClr val="333333"/>
                </a:solidFill>
                <a:latin typeface="Comic Sans MS" panose="030F0702030302020204" pitchFamily="66" charset="0"/>
              </a:rPr>
              <a:t>loved</a:t>
            </a:r>
            <a:r>
              <a:rPr lang="es-ES" sz="2800" dirty="0">
                <a:solidFill>
                  <a:srgbClr val="333333"/>
                </a:solidFill>
                <a:latin typeface="Comic Sans MS" panose="030F0702030302020204" pitchFamily="66" charset="0"/>
              </a:rPr>
              <a:t>. </a:t>
            </a:r>
            <a:endParaRPr lang="en-US" sz="2800" dirty="0">
              <a:latin typeface="Comic Sans MS" panose="030F0702030302020204" pitchFamily="66" charset="0"/>
            </a:endParaRPr>
          </a:p>
        </p:txBody>
      </p:sp>
      <p:sp>
        <p:nvSpPr>
          <p:cNvPr id="3" name="TextBox 2">
            <a:extLst>
              <a:ext uri="{FF2B5EF4-FFF2-40B4-BE49-F238E27FC236}">
                <a16:creationId xmlns:a16="http://schemas.microsoft.com/office/drawing/2014/main" id="{8FA47273-603B-F76D-21C3-B7FDD9DC1D7D}"/>
              </a:ext>
            </a:extLst>
          </p:cNvPr>
          <p:cNvSpPr txBox="1"/>
          <p:nvPr/>
        </p:nvSpPr>
        <p:spPr>
          <a:xfrm>
            <a:off x="416859" y="2851794"/>
            <a:ext cx="2232771" cy="954107"/>
          </a:xfrm>
          <a:prstGeom prst="rect">
            <a:avLst/>
          </a:prstGeom>
          <a:noFill/>
        </p:spPr>
        <p:txBody>
          <a:bodyPr wrap="square" rtlCol="0">
            <a:spAutoFit/>
          </a:bodyPr>
          <a:lstStyle/>
          <a:p>
            <a:pPr algn="ctr"/>
            <a:r>
              <a:rPr lang="es-ES" sz="2800" dirty="0">
                <a:solidFill>
                  <a:srgbClr val="333333"/>
                </a:solidFill>
                <a:latin typeface="Comic Sans MS" panose="030F0702030302020204" pitchFamily="66" charset="0"/>
              </a:rPr>
              <a:t>A </a:t>
            </a:r>
            <a:r>
              <a:rPr lang="es-ES" sz="2800" dirty="0" err="1">
                <a:solidFill>
                  <a:srgbClr val="333333"/>
                </a:solidFill>
                <a:latin typeface="Comic Sans MS" panose="030F0702030302020204" pitchFamily="66" charset="0"/>
              </a:rPr>
              <a:t>love</a:t>
            </a:r>
            <a:r>
              <a:rPr lang="es-ES" sz="2800" dirty="0">
                <a:solidFill>
                  <a:srgbClr val="333333"/>
                </a:solidFill>
                <a:latin typeface="Comic Sans MS" panose="030F0702030302020204" pitchFamily="66" charset="0"/>
              </a:rPr>
              <a:t> </a:t>
            </a:r>
            <a:r>
              <a:rPr lang="es-ES" sz="2800" dirty="0" err="1">
                <a:solidFill>
                  <a:srgbClr val="333333"/>
                </a:solidFill>
                <a:latin typeface="Comic Sans MS" panose="030F0702030302020204" pitchFamily="66" charset="0"/>
              </a:rPr>
              <a:t>that</a:t>
            </a:r>
            <a:r>
              <a:rPr lang="es-ES" sz="2800" dirty="0">
                <a:solidFill>
                  <a:srgbClr val="333333"/>
                </a:solidFill>
                <a:latin typeface="Comic Sans MS" panose="030F0702030302020204" pitchFamily="66" charset="0"/>
              </a:rPr>
              <a:t> </a:t>
            </a:r>
            <a:r>
              <a:rPr lang="es-ES" sz="2800" dirty="0" err="1">
                <a:solidFill>
                  <a:srgbClr val="333333"/>
                </a:solidFill>
                <a:latin typeface="Comic Sans MS" panose="030F0702030302020204" pitchFamily="66" charset="0"/>
              </a:rPr>
              <a:t>surrenders</a:t>
            </a:r>
            <a:r>
              <a:rPr lang="es-ES" sz="2800" dirty="0">
                <a:solidFill>
                  <a:srgbClr val="333333"/>
                </a:solidFill>
                <a:latin typeface="Comic Sans MS" panose="030F0702030302020204" pitchFamily="66" charset="0"/>
              </a:rPr>
              <a:t>,</a:t>
            </a:r>
            <a:endParaRPr lang="en-US" sz="2800" dirty="0"/>
          </a:p>
        </p:txBody>
      </p:sp>
      <p:sp>
        <p:nvSpPr>
          <p:cNvPr id="5" name="TextBox 4">
            <a:extLst>
              <a:ext uri="{FF2B5EF4-FFF2-40B4-BE49-F238E27FC236}">
                <a16:creationId xmlns:a16="http://schemas.microsoft.com/office/drawing/2014/main" id="{673815ED-528B-FA20-DCB3-5963B496347A}"/>
              </a:ext>
            </a:extLst>
          </p:cNvPr>
          <p:cNvSpPr txBox="1"/>
          <p:nvPr/>
        </p:nvSpPr>
        <p:spPr>
          <a:xfrm>
            <a:off x="9542368" y="2420906"/>
            <a:ext cx="2000249" cy="1384995"/>
          </a:xfrm>
          <a:prstGeom prst="rect">
            <a:avLst/>
          </a:prstGeom>
          <a:noFill/>
        </p:spPr>
        <p:txBody>
          <a:bodyPr wrap="square">
            <a:spAutoFit/>
          </a:bodyPr>
          <a:lstStyle/>
          <a:p>
            <a:pPr algn="ctr"/>
            <a:r>
              <a:rPr lang="es-ES" sz="2800" dirty="0">
                <a:solidFill>
                  <a:srgbClr val="333333"/>
                </a:solidFill>
                <a:latin typeface="Comic Sans MS" panose="030F0702030302020204" pitchFamily="66" charset="0"/>
              </a:rPr>
              <a:t>And </a:t>
            </a:r>
            <a:r>
              <a:rPr lang="es-ES" sz="2800" dirty="0" err="1">
                <a:solidFill>
                  <a:srgbClr val="333333"/>
                </a:solidFill>
                <a:latin typeface="Comic Sans MS" panose="030F0702030302020204" pitchFamily="66" charset="0"/>
              </a:rPr>
              <a:t>loves</a:t>
            </a:r>
            <a:r>
              <a:rPr lang="es-ES" sz="2800" dirty="0">
                <a:solidFill>
                  <a:srgbClr val="333333"/>
                </a:solidFill>
                <a:latin typeface="Comic Sans MS" panose="030F0702030302020204" pitchFamily="66" charset="0"/>
              </a:rPr>
              <a:t> </a:t>
            </a:r>
            <a:r>
              <a:rPr lang="es-ES" sz="2800" dirty="0" err="1">
                <a:solidFill>
                  <a:srgbClr val="333333"/>
                </a:solidFill>
                <a:latin typeface="Comic Sans MS" panose="030F0702030302020204" pitchFamily="66" charset="0"/>
              </a:rPr>
              <a:t>God</a:t>
            </a:r>
            <a:r>
              <a:rPr lang="es-ES" sz="2800" dirty="0">
                <a:solidFill>
                  <a:srgbClr val="333333"/>
                </a:solidFill>
                <a:latin typeface="Comic Sans MS" panose="030F0702030302020204" pitchFamily="66" charset="0"/>
              </a:rPr>
              <a:t> </a:t>
            </a:r>
            <a:r>
              <a:rPr lang="es-ES" sz="2800" dirty="0" err="1">
                <a:solidFill>
                  <a:srgbClr val="333333"/>
                </a:solidFill>
                <a:latin typeface="Comic Sans MS" panose="030F0702030302020204" pitchFamily="66" charset="0"/>
              </a:rPr>
              <a:t>above</a:t>
            </a:r>
            <a:r>
              <a:rPr lang="es-ES" sz="2800" dirty="0">
                <a:solidFill>
                  <a:srgbClr val="333333"/>
                </a:solidFill>
                <a:latin typeface="Comic Sans MS" panose="030F0702030302020204" pitchFamily="66" charset="0"/>
              </a:rPr>
              <a:t> </a:t>
            </a:r>
            <a:r>
              <a:rPr lang="es-ES" sz="2800" dirty="0" err="1">
                <a:solidFill>
                  <a:srgbClr val="333333"/>
                </a:solidFill>
                <a:latin typeface="Comic Sans MS" panose="030F0702030302020204" pitchFamily="66" charset="0"/>
              </a:rPr>
              <a:t>all</a:t>
            </a:r>
            <a:r>
              <a:rPr lang="es-ES" sz="2800" dirty="0">
                <a:solidFill>
                  <a:srgbClr val="333333"/>
                </a:solidFill>
                <a:latin typeface="Comic Sans MS" panose="030F0702030302020204" pitchFamily="66" charset="0"/>
              </a:rPr>
              <a:t>.</a:t>
            </a:r>
            <a:endParaRPr lang="en-US" sz="2800" dirty="0">
              <a:solidFill>
                <a:srgbClr val="333333"/>
              </a:solidFill>
              <a:latin typeface="Comic Sans MS" panose="030F0702030302020204" pitchFamily="66" charset="0"/>
            </a:endParaRPr>
          </a:p>
        </p:txBody>
      </p:sp>
    </p:spTree>
    <p:extLst>
      <p:ext uri="{BB962C8B-B14F-4D97-AF65-F5344CB8AC3E}">
        <p14:creationId xmlns:p14="http://schemas.microsoft.com/office/powerpoint/2010/main" val="2556063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916" y="138538"/>
            <a:ext cx="10219765" cy="523220"/>
          </a:xfrm>
          <a:prstGeom prst="rect">
            <a:avLst/>
          </a:prstGeom>
        </p:spPr>
        <p:txBody>
          <a:bodyPr wrap="square">
            <a:spAutoFit/>
          </a:bodyPr>
          <a:lstStyle/>
          <a:p>
            <a:pPr algn="ctr"/>
            <a:r>
              <a:rPr lang="es-ES" sz="2800" dirty="0" err="1">
                <a:solidFill>
                  <a:srgbClr val="000000"/>
                </a:solidFill>
                <a:latin typeface="Comic Sans MS" panose="030F0702030302020204" pitchFamily="66" charset="0"/>
              </a:rPr>
              <a:t>God</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wants</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us</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to</a:t>
            </a:r>
            <a:r>
              <a:rPr lang="es-ES" sz="2800" dirty="0">
                <a:solidFill>
                  <a:srgbClr val="000000"/>
                </a:solidFill>
                <a:latin typeface="Comic Sans MS" panose="030F0702030302020204" pitchFamily="66" charset="0"/>
              </a:rPr>
              <a:t> show </a:t>
            </a:r>
            <a:r>
              <a:rPr lang="es-ES" sz="2800" dirty="0" err="1">
                <a:solidFill>
                  <a:srgbClr val="000000"/>
                </a:solidFill>
                <a:latin typeface="Comic Sans MS" panose="030F0702030302020204" pitchFamily="66" charset="0"/>
              </a:rPr>
              <a:t>Him</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our</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love</a:t>
            </a:r>
            <a:r>
              <a:rPr lang="es-ES" sz="2800" dirty="0">
                <a:solidFill>
                  <a:srgbClr val="000000"/>
                </a:solidFill>
                <a:latin typeface="Comic Sans MS" panose="030F0702030302020204" pitchFamily="66" charset="0"/>
              </a:rPr>
              <a:t>…</a:t>
            </a:r>
            <a:endParaRPr lang="en-US" sz="2800" dirty="0">
              <a:latin typeface="Comic Sans MS" panose="030F0702030302020204" pitchFamily="66" charset="0"/>
            </a:endParaRPr>
          </a:p>
        </p:txBody>
      </p:sp>
      <p:pic>
        <p:nvPicPr>
          <p:cNvPr id="4098" name="Picture 2" descr="✅ ✝ Padre Nuestro. Oración Cristiana. 🙏 Fe. ⛪ Oraciones d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16" y="1341512"/>
            <a:ext cx="4290251" cy="2523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SANTA MISA - Resumen de respuestas y textos para participa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9" y="925145"/>
            <a:ext cx="5334001" cy="30003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Corazón rojo Gratis Dibujos Animados Imágene｜Illustoon ES">
            <a:extLst>
              <a:ext uri="{FF2B5EF4-FFF2-40B4-BE49-F238E27FC236}">
                <a16:creationId xmlns:a16="http://schemas.microsoft.com/office/drawing/2014/main" id="{102CAA3F-F332-6A2E-B1C8-9A54298D3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167" y="2780174"/>
            <a:ext cx="2687931" cy="28644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7EE60E-8A54-F9F1-004F-6920AFB9BABE}"/>
              </a:ext>
            </a:extLst>
          </p:cNvPr>
          <p:cNvSpPr txBox="1"/>
          <p:nvPr/>
        </p:nvSpPr>
        <p:spPr>
          <a:xfrm>
            <a:off x="1447289" y="3950795"/>
            <a:ext cx="2133602" cy="523220"/>
          </a:xfrm>
          <a:prstGeom prst="rect">
            <a:avLst/>
          </a:prstGeom>
          <a:noFill/>
        </p:spPr>
        <p:txBody>
          <a:bodyPr wrap="square">
            <a:spAutoFit/>
          </a:bodyPr>
          <a:lstStyle/>
          <a:p>
            <a:r>
              <a:rPr lang="es-ES" sz="2800" dirty="0">
                <a:solidFill>
                  <a:srgbClr val="000000"/>
                </a:solidFill>
                <a:latin typeface="Comic Sans MS" panose="030F0702030302020204" pitchFamily="66" charset="0"/>
              </a:rPr>
              <a:t>In </a:t>
            </a:r>
            <a:r>
              <a:rPr lang="es-ES" sz="2800" dirty="0" err="1">
                <a:solidFill>
                  <a:srgbClr val="000000"/>
                </a:solidFill>
                <a:latin typeface="Comic Sans MS" panose="030F0702030302020204" pitchFamily="66" charset="0"/>
              </a:rPr>
              <a:t>prayer</a:t>
            </a:r>
            <a:r>
              <a:rPr lang="es-ES" sz="2800" dirty="0">
                <a:solidFill>
                  <a:srgbClr val="000000"/>
                </a:solidFill>
                <a:latin typeface="Comic Sans MS" panose="030F0702030302020204" pitchFamily="66" charset="0"/>
              </a:rPr>
              <a:t>,</a:t>
            </a:r>
            <a:endParaRPr lang="en-US" sz="2800" dirty="0">
              <a:solidFill>
                <a:srgbClr val="000000"/>
              </a:solidFill>
              <a:latin typeface="Comic Sans MS" panose="030F0702030302020204" pitchFamily="66" charset="0"/>
            </a:endParaRPr>
          </a:p>
        </p:txBody>
      </p:sp>
      <p:sp>
        <p:nvSpPr>
          <p:cNvPr id="7" name="TextBox 6">
            <a:extLst>
              <a:ext uri="{FF2B5EF4-FFF2-40B4-BE49-F238E27FC236}">
                <a16:creationId xmlns:a16="http://schemas.microsoft.com/office/drawing/2014/main" id="{3FA0216A-6CF2-0AC7-D387-078606AACE3E}"/>
              </a:ext>
            </a:extLst>
          </p:cNvPr>
          <p:cNvSpPr txBox="1"/>
          <p:nvPr/>
        </p:nvSpPr>
        <p:spPr>
          <a:xfrm>
            <a:off x="7980439" y="3839837"/>
            <a:ext cx="3089119" cy="523220"/>
          </a:xfrm>
          <a:prstGeom prst="rect">
            <a:avLst/>
          </a:prstGeom>
          <a:noFill/>
        </p:spPr>
        <p:txBody>
          <a:bodyPr wrap="square">
            <a:spAutoFit/>
          </a:bodyPr>
          <a:lstStyle/>
          <a:p>
            <a:pPr algn="ctr"/>
            <a:r>
              <a:rPr lang="es-ES" sz="2800" dirty="0">
                <a:solidFill>
                  <a:srgbClr val="000000"/>
                </a:solidFill>
                <a:latin typeface="Comic Sans MS" panose="030F0702030302020204" pitchFamily="66" charset="0"/>
              </a:rPr>
              <a:t>In </a:t>
            </a:r>
            <a:r>
              <a:rPr lang="es-ES" sz="2800" dirty="0" err="1">
                <a:solidFill>
                  <a:srgbClr val="000000"/>
                </a:solidFill>
                <a:latin typeface="Comic Sans MS" panose="030F0702030302020204" pitchFamily="66" charset="0"/>
              </a:rPr>
              <a:t>Sunday</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Mass</a:t>
            </a:r>
            <a:r>
              <a:rPr lang="es-ES" sz="2800" dirty="0">
                <a:solidFill>
                  <a:srgbClr val="000000"/>
                </a:solidFill>
                <a:latin typeface="Comic Sans MS" panose="030F0702030302020204" pitchFamily="66" charset="0"/>
              </a:rPr>
              <a:t>,</a:t>
            </a:r>
            <a:endParaRPr lang="en-US" sz="2800" dirty="0">
              <a:solidFill>
                <a:srgbClr val="000000"/>
              </a:solidFill>
              <a:latin typeface="Comic Sans MS" panose="030F0702030302020204" pitchFamily="66" charset="0"/>
            </a:endParaRPr>
          </a:p>
        </p:txBody>
      </p:sp>
      <p:sp>
        <p:nvSpPr>
          <p:cNvPr id="9" name="TextBox 8">
            <a:extLst>
              <a:ext uri="{FF2B5EF4-FFF2-40B4-BE49-F238E27FC236}">
                <a16:creationId xmlns:a16="http://schemas.microsoft.com/office/drawing/2014/main" id="{0F79641F-D657-5DBE-23E9-F331BA0A9206}"/>
              </a:ext>
            </a:extLst>
          </p:cNvPr>
          <p:cNvSpPr txBox="1"/>
          <p:nvPr/>
        </p:nvSpPr>
        <p:spPr>
          <a:xfrm>
            <a:off x="3066947" y="5323813"/>
            <a:ext cx="6192370" cy="523220"/>
          </a:xfrm>
          <a:prstGeom prst="rect">
            <a:avLst/>
          </a:prstGeom>
          <a:noFill/>
        </p:spPr>
        <p:txBody>
          <a:bodyPr wrap="square">
            <a:spAutoFit/>
          </a:bodyPr>
          <a:lstStyle/>
          <a:p>
            <a:pPr algn="ctr"/>
            <a:r>
              <a:rPr lang="es-ES" sz="2800" dirty="0">
                <a:solidFill>
                  <a:srgbClr val="000000"/>
                </a:solidFill>
                <a:latin typeface="Comic Sans MS" panose="030F0702030302020204" pitchFamily="66" charset="0"/>
              </a:rPr>
              <a:t>And </a:t>
            </a:r>
            <a:r>
              <a:rPr lang="es-ES" sz="2800" dirty="0" err="1">
                <a:solidFill>
                  <a:srgbClr val="000000"/>
                </a:solidFill>
                <a:latin typeface="Comic Sans MS" panose="030F0702030302020204" pitchFamily="66" charset="0"/>
              </a:rPr>
              <a:t>obeying</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His</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commandments</a:t>
            </a:r>
            <a:r>
              <a:rPr lang="es-ES" sz="2800" dirty="0">
                <a:solidFill>
                  <a:srgbClr val="000000"/>
                </a:solidFill>
                <a:latin typeface="Comic Sans MS" panose="030F0702030302020204" pitchFamily="66" charset="0"/>
              </a:rPr>
              <a:t>. </a:t>
            </a:r>
            <a:endParaRPr lang="en-US" sz="2800" dirty="0">
              <a:solidFill>
                <a:srgbClr val="000000"/>
              </a:solidFill>
              <a:latin typeface="Comic Sans MS" panose="030F0702030302020204" pitchFamily="66" charset="0"/>
            </a:endParaRPr>
          </a:p>
        </p:txBody>
      </p:sp>
      <p:sp>
        <p:nvSpPr>
          <p:cNvPr id="4" name="TextBox 3">
            <a:extLst>
              <a:ext uri="{FF2B5EF4-FFF2-40B4-BE49-F238E27FC236}">
                <a16:creationId xmlns:a16="http://schemas.microsoft.com/office/drawing/2014/main" id="{59FE38E9-2C03-100C-155C-6D23C59D4E87}"/>
              </a:ext>
            </a:extLst>
          </p:cNvPr>
          <p:cNvSpPr txBox="1"/>
          <p:nvPr/>
        </p:nvSpPr>
        <p:spPr>
          <a:xfrm>
            <a:off x="528916" y="1406500"/>
            <a:ext cx="2394594" cy="1077218"/>
          </a:xfrm>
          <a:prstGeom prst="rect">
            <a:avLst/>
          </a:prstGeom>
          <a:solidFill>
            <a:srgbClr val="0070C0"/>
          </a:solidFill>
        </p:spPr>
        <p:txBody>
          <a:bodyPr wrap="square" rtlCol="0">
            <a:spAutoFit/>
          </a:bodyPr>
          <a:lstStyle/>
          <a:p>
            <a:pPr algn="ctr"/>
            <a:r>
              <a:rPr lang="en-US" sz="3200" b="1" dirty="0">
                <a:solidFill>
                  <a:schemeClr val="bg1"/>
                </a:solidFill>
              </a:rPr>
              <a:t>OUR </a:t>
            </a:r>
          </a:p>
          <a:p>
            <a:pPr algn="ctr"/>
            <a:r>
              <a:rPr lang="en-US" sz="3200" b="1" dirty="0">
                <a:solidFill>
                  <a:schemeClr val="bg1"/>
                </a:solidFill>
              </a:rPr>
              <a:t>FATHER</a:t>
            </a:r>
          </a:p>
        </p:txBody>
      </p:sp>
    </p:spTree>
    <p:extLst>
      <p:ext uri="{BB962C8B-B14F-4D97-AF65-F5344CB8AC3E}">
        <p14:creationId xmlns:p14="http://schemas.microsoft.com/office/powerpoint/2010/main" val="3902737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heel(1)">
                                      <p:cBhvr>
                                        <p:cTn id="17" dur="2000"/>
                                        <p:tgtEl>
                                          <p:spTgt spid="4100"/>
                                        </p:tgtEl>
                                      </p:cBhvr>
                                    </p:animEffect>
                                  </p:childTnLst>
                                </p:cTn>
                              </p:par>
                              <p:par>
                                <p:cTn id="18" presetID="1" presetClass="entr" presetSubtype="0" fill="hold"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8DAD-7B1F-94F3-1486-38E0916919D5}"/>
              </a:ext>
            </a:extLst>
          </p:cNvPr>
          <p:cNvSpPr>
            <a:spLocks noGrp="1"/>
          </p:cNvSpPr>
          <p:nvPr>
            <p:ph type="title"/>
          </p:nvPr>
        </p:nvSpPr>
        <p:spPr>
          <a:xfrm>
            <a:off x="1897828" y="273156"/>
            <a:ext cx="8396344" cy="1450757"/>
          </a:xfrm>
        </p:spPr>
        <p:txBody>
          <a:bodyPr>
            <a:normAutofit/>
          </a:bodyPr>
          <a:lstStyle/>
          <a:p>
            <a:pPr algn="ctr"/>
            <a:r>
              <a:rPr lang="en-US" sz="3600" dirty="0">
                <a:solidFill>
                  <a:srgbClr val="000000"/>
                </a:solidFill>
                <a:latin typeface="Comic Sans MS" panose="030F0702030302020204" pitchFamily="66" charset="0"/>
              </a:rPr>
              <a:t>If someone or something tries to stop us from doing this, we must say</a:t>
            </a:r>
            <a:r>
              <a:rPr lang="es-ES" sz="3600" dirty="0">
                <a:solidFill>
                  <a:srgbClr val="000000"/>
                </a:solidFill>
                <a:latin typeface="Comic Sans MS" panose="030F0702030302020204" pitchFamily="66" charset="0"/>
              </a:rPr>
              <a:t>…</a:t>
            </a:r>
            <a:endParaRPr lang="en-US" sz="3600" dirty="0"/>
          </a:p>
        </p:txBody>
      </p:sp>
      <p:sp>
        <p:nvSpPr>
          <p:cNvPr id="4" name="TextBox 3">
            <a:extLst>
              <a:ext uri="{FF2B5EF4-FFF2-40B4-BE49-F238E27FC236}">
                <a16:creationId xmlns:a16="http://schemas.microsoft.com/office/drawing/2014/main" id="{A5D2B550-773B-6577-3AB3-21D0F0F2787C}"/>
              </a:ext>
            </a:extLst>
          </p:cNvPr>
          <p:cNvSpPr txBox="1"/>
          <p:nvPr/>
        </p:nvSpPr>
        <p:spPr>
          <a:xfrm>
            <a:off x="2594442" y="1565782"/>
            <a:ext cx="7003116" cy="4708981"/>
          </a:xfrm>
          <a:prstGeom prst="rect">
            <a:avLst/>
          </a:prstGeom>
          <a:noFill/>
        </p:spPr>
        <p:txBody>
          <a:bodyPr wrap="square">
            <a:spAutoFit/>
          </a:bodyPr>
          <a:lstStyle/>
          <a:p>
            <a:r>
              <a:rPr lang="es-ES" sz="30000" dirty="0">
                <a:solidFill>
                  <a:srgbClr val="FF0000"/>
                </a:solidFill>
                <a:latin typeface="Comic Sans MS" panose="030F0702030302020204" pitchFamily="66" charset="0"/>
              </a:rPr>
              <a:t>NO</a:t>
            </a:r>
            <a:endParaRPr lang="en-US" sz="30000" dirty="0"/>
          </a:p>
        </p:txBody>
      </p:sp>
    </p:spTree>
    <p:extLst>
      <p:ext uri="{BB962C8B-B14F-4D97-AF65-F5344CB8AC3E}">
        <p14:creationId xmlns:p14="http://schemas.microsoft.com/office/powerpoint/2010/main" val="4151780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E094-C99E-080D-7BAB-8649E9CE68B6}"/>
              </a:ext>
            </a:extLst>
          </p:cNvPr>
          <p:cNvSpPr>
            <a:spLocks noGrp="1"/>
          </p:cNvSpPr>
          <p:nvPr>
            <p:ph type="title"/>
          </p:nvPr>
        </p:nvSpPr>
        <p:spPr>
          <a:xfrm>
            <a:off x="1066800" y="1775012"/>
            <a:ext cx="10058400" cy="3104745"/>
          </a:xfrm>
        </p:spPr>
        <p:txBody>
          <a:bodyPr>
            <a:noAutofit/>
          </a:bodyPr>
          <a:lstStyle/>
          <a:p>
            <a:pPr algn="ctr"/>
            <a:r>
              <a:rPr lang="en-US" sz="6000" dirty="0">
                <a:solidFill>
                  <a:schemeClr val="tx1"/>
                </a:solidFill>
                <a:latin typeface="Comic Sans MS" panose="030F0702030302020204" pitchFamily="66" charset="0"/>
              </a:rPr>
              <a:t>Jesus says that whoever loses his life for my sake will find it. </a:t>
            </a:r>
            <a:br>
              <a:rPr lang="en-US" sz="6000" dirty="0">
                <a:solidFill>
                  <a:schemeClr val="tx1"/>
                </a:solidFill>
                <a:latin typeface="Comic Sans MS" panose="030F0702030302020204" pitchFamily="66" charset="0"/>
              </a:rPr>
            </a:br>
            <a:r>
              <a:rPr lang="en-US" sz="6000" dirty="0">
                <a:solidFill>
                  <a:srgbClr val="FF0000"/>
                </a:solidFill>
                <a:latin typeface="Comic Sans MS" panose="030F0702030302020204" pitchFamily="66" charset="0"/>
              </a:rPr>
              <a:t>What does this mean?</a:t>
            </a:r>
            <a:r>
              <a:rPr lang="es-PA" sz="6000" dirty="0">
                <a:solidFill>
                  <a:srgbClr val="FF0000"/>
                </a:solidFill>
                <a:latin typeface="Comic Sans MS" panose="030F0702030302020204" pitchFamily="66" charset="0"/>
              </a:rPr>
              <a:t>?</a:t>
            </a:r>
            <a:endParaRPr lang="en-US" sz="6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316716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labras de Vida y Amor: Para seguir a Jesús hay que decir SÍ c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4" y="178592"/>
            <a:ext cx="8882742" cy="61957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72344" y="178592"/>
            <a:ext cx="8008635" cy="1323439"/>
          </a:xfrm>
          <a:prstGeom prst="rect">
            <a:avLst/>
          </a:prstGeom>
        </p:spPr>
        <p:txBody>
          <a:bodyPr wrap="square">
            <a:spAutoFit/>
          </a:bodyPr>
          <a:lstStyle/>
          <a:p>
            <a:pPr algn="ctr"/>
            <a:r>
              <a:rPr lang="en-US" sz="2000" dirty="0">
                <a:solidFill>
                  <a:srgbClr val="000000"/>
                </a:solidFill>
                <a:latin typeface="Comic Sans MS" panose="030F0702030302020204" pitchFamily="66" charset="0"/>
              </a:rPr>
              <a:t>Sometimes the world tells us that we should do whatever we want to be happy, even if it is against God’s Commandments. But Jesus says if we follow God’s Commandments with love, we will be happy on earth and in Heaven. </a:t>
            </a:r>
          </a:p>
        </p:txBody>
      </p:sp>
      <p:sp>
        <p:nvSpPr>
          <p:cNvPr id="3" name="Speech Bubble: Oval 2">
            <a:extLst>
              <a:ext uri="{FF2B5EF4-FFF2-40B4-BE49-F238E27FC236}">
                <a16:creationId xmlns:a16="http://schemas.microsoft.com/office/drawing/2014/main" id="{9D6D3D1D-7ABE-CD2A-AE50-FF739757A153}"/>
              </a:ext>
            </a:extLst>
          </p:cNvPr>
          <p:cNvSpPr/>
          <p:nvPr/>
        </p:nvSpPr>
        <p:spPr>
          <a:xfrm>
            <a:off x="1586753" y="2514601"/>
            <a:ext cx="874059" cy="914399"/>
          </a:xfrm>
          <a:prstGeom prst="wedgeEllipseCallout">
            <a:avLst>
              <a:gd name="adj1" fmla="val 75777"/>
              <a:gd name="adj2" fmla="val -18452"/>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87A4FC2-CFA6-0437-3377-A8D4FC21DB6C}"/>
              </a:ext>
            </a:extLst>
          </p:cNvPr>
          <p:cNvSpPr txBox="1"/>
          <p:nvPr/>
        </p:nvSpPr>
        <p:spPr>
          <a:xfrm>
            <a:off x="1586753" y="2756647"/>
            <a:ext cx="793376" cy="461665"/>
          </a:xfrm>
          <a:prstGeom prst="rect">
            <a:avLst/>
          </a:prstGeom>
          <a:noFill/>
        </p:spPr>
        <p:txBody>
          <a:bodyPr wrap="square" rtlCol="0">
            <a:spAutoFit/>
          </a:bodyPr>
          <a:lstStyle/>
          <a:p>
            <a:r>
              <a:rPr lang="en-US" sz="2400" dirty="0">
                <a:latin typeface="Cavolini" panose="03000502040302020204" pitchFamily="66" charset="0"/>
                <a:cs typeface="Cavolini" panose="03000502040302020204" pitchFamily="66" charset="0"/>
              </a:rPr>
              <a:t>YES</a:t>
            </a:r>
          </a:p>
        </p:txBody>
      </p:sp>
      <p:sp>
        <p:nvSpPr>
          <p:cNvPr id="5" name="Speech Bubble: Rectangle with Corners Rounded 4">
            <a:extLst>
              <a:ext uri="{FF2B5EF4-FFF2-40B4-BE49-F238E27FC236}">
                <a16:creationId xmlns:a16="http://schemas.microsoft.com/office/drawing/2014/main" id="{059E887C-1C57-4358-29D2-4C548D267C49}"/>
              </a:ext>
            </a:extLst>
          </p:cNvPr>
          <p:cNvSpPr/>
          <p:nvPr/>
        </p:nvSpPr>
        <p:spPr>
          <a:xfrm>
            <a:off x="6589059" y="3023769"/>
            <a:ext cx="874059" cy="914398"/>
          </a:xfrm>
          <a:prstGeom prst="wedgeRoundRectCallout">
            <a:avLst>
              <a:gd name="adj1" fmla="val -82371"/>
              <a:gd name="adj2" fmla="val -2331"/>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5D73EF-4326-8A50-6434-78C4A3A213B9}"/>
              </a:ext>
            </a:extLst>
          </p:cNvPr>
          <p:cNvSpPr txBox="1"/>
          <p:nvPr/>
        </p:nvSpPr>
        <p:spPr>
          <a:xfrm>
            <a:off x="6589059" y="3245670"/>
            <a:ext cx="793376" cy="461665"/>
          </a:xfrm>
          <a:prstGeom prst="rect">
            <a:avLst/>
          </a:prstGeom>
          <a:noFill/>
        </p:spPr>
        <p:txBody>
          <a:bodyPr wrap="square" rtlCol="0">
            <a:spAutoFit/>
          </a:bodyPr>
          <a:lstStyle/>
          <a:p>
            <a:r>
              <a:rPr lang="en-US" sz="2400" dirty="0">
                <a:latin typeface="Cavolini" panose="03000502040302020204" pitchFamily="66" charset="0"/>
                <a:cs typeface="Cavolini" panose="03000502040302020204" pitchFamily="66" charset="0"/>
              </a:rPr>
              <a:t>YES</a:t>
            </a:r>
          </a:p>
        </p:txBody>
      </p:sp>
      <p:sp>
        <p:nvSpPr>
          <p:cNvPr id="7" name="TextBox 6">
            <a:extLst>
              <a:ext uri="{FF2B5EF4-FFF2-40B4-BE49-F238E27FC236}">
                <a16:creationId xmlns:a16="http://schemas.microsoft.com/office/drawing/2014/main" id="{A217BF4E-7941-D80A-F473-A85F2670DBC9}"/>
              </a:ext>
            </a:extLst>
          </p:cNvPr>
          <p:cNvSpPr txBox="1"/>
          <p:nvPr/>
        </p:nvSpPr>
        <p:spPr>
          <a:xfrm>
            <a:off x="3913094" y="5534071"/>
            <a:ext cx="4734004" cy="800219"/>
          </a:xfrm>
          <a:prstGeom prst="rect">
            <a:avLst/>
          </a:prstGeom>
          <a:solidFill>
            <a:srgbClr val="9AD848"/>
          </a:solidFill>
        </p:spPr>
        <p:txBody>
          <a:bodyPr wrap="square" rtlCol="0">
            <a:spAutoFit/>
          </a:bodyPr>
          <a:lstStyle/>
          <a:p>
            <a:r>
              <a:rPr lang="en-US" dirty="0">
                <a:latin typeface="Comic Sans MS" panose="030F0702030302020204" pitchFamily="66" charset="0"/>
              </a:rPr>
              <a:t>We must say yes with our heart and not with our mouth.</a:t>
            </a:r>
          </a:p>
          <a:p>
            <a:endParaRPr lang="en-US" sz="1000" dirty="0">
              <a:latin typeface="Comic Sans MS" panose="030F0702030302020204" pitchFamily="66" charset="0"/>
            </a:endParaRPr>
          </a:p>
        </p:txBody>
      </p:sp>
      <p:sp>
        <p:nvSpPr>
          <p:cNvPr id="8" name="TextBox 7">
            <a:extLst>
              <a:ext uri="{FF2B5EF4-FFF2-40B4-BE49-F238E27FC236}">
                <a16:creationId xmlns:a16="http://schemas.microsoft.com/office/drawing/2014/main" id="{85AC0C50-6407-C5A1-46C7-F1A9FE0BB058}"/>
              </a:ext>
            </a:extLst>
          </p:cNvPr>
          <p:cNvSpPr txBox="1"/>
          <p:nvPr/>
        </p:nvSpPr>
        <p:spPr>
          <a:xfrm>
            <a:off x="8647098" y="6026513"/>
            <a:ext cx="909918" cy="307777"/>
          </a:xfrm>
          <a:prstGeom prst="rect">
            <a:avLst/>
          </a:prstGeom>
          <a:solidFill>
            <a:srgbClr val="9AD848"/>
          </a:solidFill>
        </p:spPr>
        <p:txBody>
          <a:bodyPr wrap="square" rtlCol="0">
            <a:spAutoFit/>
          </a:bodyPr>
          <a:lstStyle/>
          <a:p>
            <a:r>
              <a:rPr lang="en-US" sz="1400" dirty="0">
                <a:latin typeface="Comic Sans MS" panose="030F0702030302020204" pitchFamily="66" charset="0"/>
              </a:rPr>
              <a:t> </a:t>
            </a:r>
          </a:p>
        </p:txBody>
      </p:sp>
    </p:spTree>
    <p:extLst>
      <p:ext uri="{BB962C8B-B14F-4D97-AF65-F5344CB8AC3E}">
        <p14:creationId xmlns:p14="http://schemas.microsoft.com/office/powerpoint/2010/main" val="3778169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Niños peleando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160" y="0"/>
            <a:ext cx="8917537" cy="62536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866" y="2982686"/>
            <a:ext cx="244928" cy="244928"/>
          </a:xfrm>
          <a:prstGeom prst="rect">
            <a:avLst/>
          </a:prstGeom>
        </p:spPr>
      </p:pic>
      <p:sp>
        <p:nvSpPr>
          <p:cNvPr id="4" name="Rectangle 3"/>
          <p:cNvSpPr/>
          <p:nvPr/>
        </p:nvSpPr>
        <p:spPr>
          <a:xfrm>
            <a:off x="1066800" y="5607341"/>
            <a:ext cx="10330543" cy="523220"/>
          </a:xfrm>
          <a:prstGeom prst="rect">
            <a:avLst/>
          </a:prstGeom>
        </p:spPr>
        <p:txBody>
          <a:bodyPr wrap="square">
            <a:spAutoFit/>
          </a:bodyPr>
          <a:lstStyle/>
          <a:p>
            <a:pPr algn="ctr"/>
            <a:r>
              <a:rPr lang="es-ES" sz="2800" dirty="0" err="1">
                <a:solidFill>
                  <a:srgbClr val="000000"/>
                </a:solidFill>
                <a:latin typeface="Comic Sans MS" panose="030F0702030302020204" pitchFamily="66" charset="0"/>
              </a:rPr>
              <a:t>Sometimes</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friends</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want</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to</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separate</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us</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from</a:t>
            </a:r>
            <a:r>
              <a:rPr lang="es-ES" sz="2800" dirty="0">
                <a:solidFill>
                  <a:srgbClr val="000000"/>
                </a:solidFill>
                <a:latin typeface="Comic Sans MS" panose="030F0702030302020204" pitchFamily="66" charset="0"/>
              </a:rPr>
              <a:t> </a:t>
            </a:r>
            <a:r>
              <a:rPr lang="es-ES" sz="2800" dirty="0" err="1">
                <a:solidFill>
                  <a:srgbClr val="000000"/>
                </a:solidFill>
                <a:latin typeface="Comic Sans MS" panose="030F0702030302020204" pitchFamily="66" charset="0"/>
              </a:rPr>
              <a:t>Jesus</a:t>
            </a:r>
            <a:r>
              <a:rPr lang="es-ES" sz="2800" dirty="0">
                <a:solidFill>
                  <a:srgbClr val="000000"/>
                </a:solidFill>
                <a:latin typeface="Comic Sans MS" panose="030F0702030302020204" pitchFamily="66" charset="0"/>
              </a:rPr>
              <a:t>...</a:t>
            </a:r>
            <a:endParaRPr lang="en-US" sz="2800" dirty="0">
              <a:latin typeface="Comic Sans MS" panose="030F0702030302020204" pitchFamily="66" charset="0"/>
            </a:endParaRPr>
          </a:p>
        </p:txBody>
      </p:sp>
      <p:sp>
        <p:nvSpPr>
          <p:cNvPr id="5" name="Cloud Callout 4"/>
          <p:cNvSpPr/>
          <p:nvPr/>
        </p:nvSpPr>
        <p:spPr>
          <a:xfrm>
            <a:off x="5970644" y="119743"/>
            <a:ext cx="2342083" cy="1219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2" name="Picture 8" descr="Resultado de imagen para jesus animado | Dibujos de jesús, Iglesi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944" y="119743"/>
            <a:ext cx="1190038" cy="121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712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346</TotalTime>
  <Words>521</Words>
  <Application>Microsoft Office PowerPoint</Application>
  <PresentationFormat>Widescreen</PresentationFormat>
  <Paragraphs>49</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Calibri Light</vt:lpstr>
      <vt:lpstr>Cambria</vt:lpstr>
      <vt:lpstr>Cavolini</vt:lpstr>
      <vt:lpstr>Comic Sans MS</vt:lpstr>
      <vt:lpstr>Retrospect</vt:lpstr>
      <vt:lpstr>Ministry Friends of Jesus and Mary</vt:lpstr>
      <vt:lpstr>PowerPoint Presentation</vt:lpstr>
      <vt:lpstr>PowerPoint Presentation</vt:lpstr>
      <vt:lpstr>PowerPoint Presentation</vt:lpstr>
      <vt:lpstr>PowerPoint Presentation</vt:lpstr>
      <vt:lpstr>If someone or something tries to stop us from doing this, we must say…</vt:lpstr>
      <vt:lpstr>Jesus says that whoever loses his life for my sake will find it.  What does this mean??</vt:lpstr>
      <vt:lpstr>PowerPoint Presentation</vt:lpstr>
      <vt:lpstr>PowerPoint Presentation</vt:lpstr>
      <vt:lpstr>But we must say…</vt:lpstr>
      <vt:lpstr>…Jesus promises us love, peace, happiness, and eternal life.</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MBG1</dc:creator>
  <cp:lastModifiedBy>Maria Varona</cp:lastModifiedBy>
  <cp:revision>30</cp:revision>
  <dcterms:created xsi:type="dcterms:W3CDTF">2020-06-23T01:40:12Z</dcterms:created>
  <dcterms:modified xsi:type="dcterms:W3CDTF">2023-06-25T22:01:11Z</dcterms:modified>
</cp:coreProperties>
</file>