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62" r:id="rId2"/>
    <p:sldId id="256" r:id="rId3"/>
    <p:sldId id="259" r:id="rId4"/>
    <p:sldId id="257" r:id="rId5"/>
    <p:sldId id="261" r:id="rId6"/>
    <p:sldId id="270" r:id="rId7"/>
    <p:sldId id="264" r:id="rId8"/>
    <p:sldId id="271" r:id="rId9"/>
    <p:sldId id="258" r:id="rId10"/>
    <p:sldId id="272" r:id="rId11"/>
    <p:sldId id="273" r:id="rId12"/>
    <p:sldId id="260" r:id="rId13"/>
    <p:sldId id="263" r:id="rId14"/>
    <p:sldId id="268" r:id="rId15"/>
    <p:sldId id="265" r:id="rId16"/>
    <p:sldId id="267"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3" d="100"/>
          <a:sy n="73" d="100"/>
        </p:scale>
        <p:origin x="5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679FAF-E93E-47DB-9A67-F08146DF18A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269451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679FAF-E93E-47DB-9A67-F08146DF18A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21664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679FAF-E93E-47DB-9A67-F08146DF18A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290700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679FAF-E93E-47DB-9A67-F08146DF18A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307352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679FAF-E93E-47DB-9A67-F08146DF18A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252547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679FAF-E93E-47DB-9A67-F08146DF18A7}"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384768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679FAF-E93E-47DB-9A67-F08146DF18A7}"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386377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679FAF-E93E-47DB-9A67-F08146DF18A7}"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274457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79FAF-E93E-47DB-9A67-F08146DF18A7}"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3664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679FAF-E93E-47DB-9A67-F08146DF18A7}"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3382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679FAF-E93E-47DB-9A67-F08146DF18A7}"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72913-65FD-428B-AF09-1C85603A01D8}" type="slidenum">
              <a:rPr lang="en-US" smtClean="0"/>
              <a:t>‹#›</a:t>
            </a:fld>
            <a:endParaRPr lang="en-US"/>
          </a:p>
        </p:txBody>
      </p:sp>
    </p:spTree>
    <p:extLst>
      <p:ext uri="{BB962C8B-B14F-4D97-AF65-F5344CB8AC3E}">
        <p14:creationId xmlns:p14="http://schemas.microsoft.com/office/powerpoint/2010/main" val="420730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79FAF-E93E-47DB-9A67-F08146DF18A7}" type="datetimeFigureOut">
              <a:rPr lang="en-US" smtClean="0"/>
              <a:t>7/5/2023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72913-65FD-428B-AF09-1C85603A01D8}" type="slidenum">
              <a:rPr lang="en-US" smtClean="0"/>
              <a:t>‹#›</a:t>
            </a:fld>
            <a:endParaRPr lang="en-US"/>
          </a:p>
        </p:txBody>
      </p:sp>
    </p:spTree>
    <p:extLst>
      <p:ext uri="{BB962C8B-B14F-4D97-AF65-F5344CB8AC3E}">
        <p14:creationId xmlns:p14="http://schemas.microsoft.com/office/powerpoint/2010/main" val="210152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UBDB4aEQX4I" TargetMode="External"/><Relationship Id="rId2" Type="http://schemas.openxmlformats.org/officeDocument/2006/relationships/slideLayout" Target="../slideLayouts/slideLayout6.xml"/><Relationship Id="rId1" Type="http://schemas.openxmlformats.org/officeDocument/2006/relationships/video" Target="https://www.youtube.com/embed/UBDB4aEQX4I?feature=oembed" TargetMode="Externa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amigos-nu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2486" cy="171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AB7449F-FDA1-93CA-A243-F89F5874293A}"/>
              </a:ext>
            </a:extLst>
          </p:cNvPr>
          <p:cNvSpPr txBox="1"/>
          <p:nvPr/>
        </p:nvSpPr>
        <p:spPr>
          <a:xfrm>
            <a:off x="2026920" y="760281"/>
            <a:ext cx="8561070" cy="707886"/>
          </a:xfrm>
          <a:prstGeom prst="rect">
            <a:avLst/>
          </a:prstGeom>
          <a:noFill/>
        </p:spPr>
        <p:txBody>
          <a:bodyPr wrap="square" rtlCol="0">
            <a:spAutoFit/>
          </a:bodyPr>
          <a:lstStyle/>
          <a:p>
            <a:r>
              <a:rPr lang="en-US" sz="4000" dirty="0">
                <a:solidFill>
                  <a:srgbClr val="0070C0"/>
                </a:solidFill>
              </a:rPr>
              <a:t>MINISTRY FRIENDS OF JESUS AND MARY</a:t>
            </a:r>
          </a:p>
        </p:txBody>
      </p:sp>
      <p:sp>
        <p:nvSpPr>
          <p:cNvPr id="7" name="TextBox 6">
            <a:extLst>
              <a:ext uri="{FF2B5EF4-FFF2-40B4-BE49-F238E27FC236}">
                <a16:creationId xmlns:a16="http://schemas.microsoft.com/office/drawing/2014/main" id="{0A8FFA6E-4031-8F7C-910B-68C6AB0BADF0}"/>
              </a:ext>
            </a:extLst>
          </p:cNvPr>
          <p:cNvSpPr txBox="1"/>
          <p:nvPr/>
        </p:nvSpPr>
        <p:spPr>
          <a:xfrm>
            <a:off x="1870784" y="1923225"/>
            <a:ext cx="8138160" cy="1446550"/>
          </a:xfrm>
          <a:prstGeom prst="rect">
            <a:avLst/>
          </a:prstGeom>
          <a:noFill/>
        </p:spPr>
        <p:txBody>
          <a:bodyPr wrap="square">
            <a:spAutoFit/>
          </a:bodyPr>
          <a:lstStyle/>
          <a:p>
            <a:pPr algn="ctr"/>
            <a:r>
              <a:rPr lang="es-ES" sz="2800" b="1" dirty="0" err="1">
                <a:latin typeface="+mj-lt"/>
              </a:rPr>
              <a:t>Prayer</a:t>
            </a:r>
            <a:r>
              <a:rPr lang="es-ES" sz="2800" b="1" dirty="0">
                <a:latin typeface="+mj-lt"/>
              </a:rPr>
              <a:t> </a:t>
            </a:r>
            <a:r>
              <a:rPr lang="es-ES" sz="2800" b="1" dirty="0" err="1">
                <a:latin typeface="+mj-lt"/>
              </a:rPr>
              <a:t>Group</a:t>
            </a:r>
            <a:r>
              <a:rPr lang="es-ES" sz="2800" b="1" dirty="0">
                <a:latin typeface="+mj-lt"/>
              </a:rPr>
              <a:t> </a:t>
            </a:r>
            <a:r>
              <a:rPr lang="es-ES" sz="2800" b="1" dirty="0" err="1">
                <a:latin typeface="+mj-lt"/>
              </a:rPr>
              <a:t>for</a:t>
            </a:r>
            <a:r>
              <a:rPr lang="es-ES" sz="2800" b="1" dirty="0">
                <a:latin typeface="+mj-lt"/>
              </a:rPr>
              <a:t> </a:t>
            </a:r>
            <a:r>
              <a:rPr lang="es-ES" sz="2800" b="1" dirty="0" err="1">
                <a:latin typeface="+mj-lt"/>
              </a:rPr>
              <a:t>Children</a:t>
            </a:r>
            <a:endParaRPr lang="es-ES" sz="2800" b="1" dirty="0">
              <a:latin typeface="+mj-lt"/>
            </a:endParaRPr>
          </a:p>
          <a:p>
            <a:pPr algn="ctr"/>
            <a:r>
              <a:rPr lang="es-ES" sz="2800" b="1" dirty="0" err="1">
                <a:latin typeface="+mj-lt"/>
              </a:rPr>
              <a:t>Cycle</a:t>
            </a:r>
            <a:r>
              <a:rPr lang="es-ES" sz="2800" b="1" dirty="0">
                <a:latin typeface="+mj-lt"/>
              </a:rPr>
              <a:t> A - XIV </a:t>
            </a:r>
            <a:r>
              <a:rPr lang="es-ES" sz="2800" b="1" dirty="0" err="1">
                <a:latin typeface="+mj-lt"/>
              </a:rPr>
              <a:t>Sunday</a:t>
            </a:r>
            <a:r>
              <a:rPr lang="es-ES" sz="2800" b="1" dirty="0">
                <a:latin typeface="+mj-lt"/>
              </a:rPr>
              <a:t> in </a:t>
            </a:r>
            <a:r>
              <a:rPr lang="es-ES" sz="2800" b="1" dirty="0" err="1">
                <a:latin typeface="+mj-lt"/>
              </a:rPr>
              <a:t>Ordinary</a:t>
            </a:r>
            <a:r>
              <a:rPr lang="es-ES" sz="2800" b="1" dirty="0">
                <a:latin typeface="+mj-lt"/>
              </a:rPr>
              <a:t> Time</a:t>
            </a:r>
          </a:p>
          <a:p>
            <a:pPr algn="ctr"/>
            <a:r>
              <a:rPr lang="es-ES" sz="2800" b="1" dirty="0">
                <a:latin typeface="+mj-lt"/>
              </a:rPr>
              <a:t>Come </a:t>
            </a:r>
            <a:r>
              <a:rPr lang="es-ES" sz="2800" b="1" dirty="0" err="1">
                <a:latin typeface="+mj-lt"/>
              </a:rPr>
              <a:t>to</a:t>
            </a:r>
            <a:r>
              <a:rPr lang="es-ES" sz="2800" b="1" dirty="0">
                <a:latin typeface="+mj-lt"/>
              </a:rPr>
              <a:t> me…I </a:t>
            </a:r>
            <a:r>
              <a:rPr lang="es-ES" sz="2800" b="1" dirty="0" err="1">
                <a:latin typeface="+mj-lt"/>
              </a:rPr>
              <a:t>will</a:t>
            </a:r>
            <a:r>
              <a:rPr lang="es-ES" sz="2800" b="1" dirty="0">
                <a:latin typeface="+mj-lt"/>
              </a:rPr>
              <a:t> </a:t>
            </a:r>
            <a:r>
              <a:rPr lang="es-ES" sz="2800" b="1" dirty="0" err="1">
                <a:latin typeface="+mj-lt"/>
              </a:rPr>
              <a:t>give</a:t>
            </a:r>
            <a:r>
              <a:rPr lang="es-ES" sz="2800" b="1" dirty="0">
                <a:latin typeface="+mj-lt"/>
              </a:rPr>
              <a:t> </a:t>
            </a:r>
            <a:r>
              <a:rPr lang="es-ES" sz="2800" b="1" dirty="0" err="1">
                <a:latin typeface="+mj-lt"/>
              </a:rPr>
              <a:t>you</a:t>
            </a:r>
            <a:r>
              <a:rPr lang="es-ES" sz="2800" b="1" dirty="0">
                <a:latin typeface="+mj-lt"/>
              </a:rPr>
              <a:t> </a:t>
            </a:r>
            <a:r>
              <a:rPr lang="es-ES" sz="2800" b="1" dirty="0" err="1">
                <a:latin typeface="+mj-lt"/>
              </a:rPr>
              <a:t>rest</a:t>
            </a:r>
            <a:r>
              <a:rPr lang="es-ES" sz="2800" b="1" dirty="0">
                <a:latin typeface="+mj-lt"/>
              </a:rPr>
              <a:t>.</a:t>
            </a:r>
            <a:r>
              <a:rPr lang="es-ES" sz="3200" b="1" dirty="0">
                <a:latin typeface="+mj-lt"/>
              </a:rPr>
              <a:t> </a:t>
            </a:r>
            <a:r>
              <a:rPr lang="es-ES" sz="2000" b="1" i="1" dirty="0">
                <a:latin typeface="+mj-lt"/>
              </a:rPr>
              <a:t>Matthew 11, 25-30</a:t>
            </a:r>
            <a:endParaRPr lang="en-US" sz="3200" dirty="0">
              <a:latin typeface="+mj-lt"/>
            </a:endParaRPr>
          </a:p>
        </p:txBody>
      </p:sp>
      <p:sp>
        <p:nvSpPr>
          <p:cNvPr id="11" name="TextBox 10">
            <a:extLst>
              <a:ext uri="{FF2B5EF4-FFF2-40B4-BE49-F238E27FC236}">
                <a16:creationId xmlns:a16="http://schemas.microsoft.com/office/drawing/2014/main" id="{05A2FEED-925A-0114-F22A-FE77E17B818D}"/>
              </a:ext>
            </a:extLst>
          </p:cNvPr>
          <p:cNvSpPr txBox="1"/>
          <p:nvPr/>
        </p:nvSpPr>
        <p:spPr>
          <a:xfrm>
            <a:off x="4293944" y="6097719"/>
            <a:ext cx="3291840" cy="584775"/>
          </a:xfrm>
          <a:prstGeom prst="rect">
            <a:avLst/>
          </a:prstGeom>
          <a:noFill/>
        </p:spPr>
        <p:txBody>
          <a:bodyPr wrap="square" rtlCol="0">
            <a:spAutoFit/>
          </a:bodyPr>
          <a:lstStyle/>
          <a:p>
            <a:pPr algn="ctr"/>
            <a:r>
              <a:rPr lang="en-US" sz="3200" b="1" dirty="0">
                <a:solidFill>
                  <a:srgbClr val="0070C0"/>
                </a:solidFill>
                <a:latin typeface="+mj-lt"/>
              </a:rPr>
              <a:t>www.fcpeace.org</a:t>
            </a:r>
          </a:p>
        </p:txBody>
      </p:sp>
      <p:pic>
        <p:nvPicPr>
          <p:cNvPr id="1026" name="Picture 2">
            <a:extLst>
              <a:ext uri="{FF2B5EF4-FFF2-40B4-BE49-F238E27FC236}">
                <a16:creationId xmlns:a16="http://schemas.microsoft.com/office/drawing/2014/main" id="{E8552BCF-D752-5B92-EA2C-9D0B89233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87" y="3416796"/>
            <a:ext cx="4852467" cy="2709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3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BEA8-D8E5-C674-409B-C03E136E63BA}"/>
              </a:ext>
            </a:extLst>
          </p:cNvPr>
          <p:cNvSpPr>
            <a:spLocks noGrp="1"/>
          </p:cNvSpPr>
          <p:nvPr>
            <p:ph type="title"/>
          </p:nvPr>
        </p:nvSpPr>
        <p:spPr>
          <a:xfrm>
            <a:off x="1885950" y="914556"/>
            <a:ext cx="9189720" cy="1325563"/>
          </a:xfrm>
        </p:spPr>
        <p:txBody>
          <a:bodyPr>
            <a:noAutofit/>
          </a:bodyPr>
          <a:lstStyle/>
          <a:p>
            <a:pPr algn="ctr"/>
            <a:r>
              <a:rPr lang="en-US" sz="2600" b="1" dirty="0">
                <a:latin typeface="Footlight MT Light" panose="0204060206030A020304" pitchFamily="18" charset="0"/>
              </a:rPr>
              <a:t>Jesus says that God has handed him all things and He invites certain people to come to Him. Who does He invite?</a:t>
            </a:r>
          </a:p>
        </p:txBody>
      </p:sp>
      <p:sp>
        <p:nvSpPr>
          <p:cNvPr id="3" name="TextBox 2">
            <a:extLst>
              <a:ext uri="{FF2B5EF4-FFF2-40B4-BE49-F238E27FC236}">
                <a16:creationId xmlns:a16="http://schemas.microsoft.com/office/drawing/2014/main" id="{7B3F4F79-BC08-BDD5-20C1-9128ADF928ED}"/>
              </a:ext>
            </a:extLst>
          </p:cNvPr>
          <p:cNvSpPr txBox="1"/>
          <p:nvPr/>
        </p:nvSpPr>
        <p:spPr>
          <a:xfrm>
            <a:off x="0" y="5943444"/>
            <a:ext cx="12191999" cy="492443"/>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He invites all who labor and are burdened.</a:t>
            </a:r>
          </a:p>
        </p:txBody>
      </p:sp>
      <p:pic>
        <p:nvPicPr>
          <p:cNvPr id="2052" name="Picture 4" descr="Página 16 | Imágenes de Gente Ansiosa - Descarga gratuita en Freepik">
            <a:extLst>
              <a:ext uri="{FF2B5EF4-FFF2-40B4-BE49-F238E27FC236}">
                <a16:creationId xmlns:a16="http://schemas.microsoft.com/office/drawing/2014/main" id="{3C1590FD-BAD4-D5EA-3ABD-D85728505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469" y="2440572"/>
            <a:ext cx="5101862" cy="3398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6" descr="Painful parent fotos de stock, imágenes de Painful parent sin royalties |  Depositphotos">
            <a:extLst>
              <a:ext uri="{FF2B5EF4-FFF2-40B4-BE49-F238E27FC236}">
                <a16:creationId xmlns:a16="http://schemas.microsoft.com/office/drawing/2014/main" id="{BC70D469-B8E2-DC96-D166-7BEAC8F25C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amigos-nuevo">
            <a:extLst>
              <a:ext uri="{FF2B5EF4-FFF2-40B4-BE49-F238E27FC236}">
                <a16:creationId xmlns:a16="http://schemas.microsoft.com/office/drawing/2014/main" id="{FBDA5F5B-AE65-C406-C287-0826EAD24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17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F836-FE7C-CDBC-0A2F-B55FB2E9823F}"/>
              </a:ext>
            </a:extLst>
          </p:cNvPr>
          <p:cNvSpPr>
            <a:spLocks noGrp="1"/>
          </p:cNvSpPr>
          <p:nvPr>
            <p:ph type="title"/>
          </p:nvPr>
        </p:nvSpPr>
        <p:spPr>
          <a:xfrm>
            <a:off x="635726" y="833736"/>
            <a:ext cx="4493623" cy="737099"/>
          </a:xfrm>
        </p:spPr>
        <p:txBody>
          <a:bodyPr>
            <a:normAutofit/>
          </a:bodyPr>
          <a:lstStyle/>
          <a:p>
            <a:pPr algn="ctr"/>
            <a:r>
              <a:rPr lang="en-US" sz="2600" b="1" dirty="0">
                <a:latin typeface="Footlight MT Light" panose="0204060206030A020304" pitchFamily="18" charset="0"/>
              </a:rPr>
              <a:t>What does Jesus promise them?</a:t>
            </a:r>
            <a:r>
              <a:rPr lang="es-PA" sz="2600" b="1" dirty="0">
                <a:latin typeface="Footlight MT Light" panose="0204060206030A020304" pitchFamily="18" charset="0"/>
              </a:rPr>
              <a:t> </a:t>
            </a:r>
            <a:endParaRPr lang="en-US" sz="2600" b="1" dirty="0">
              <a:latin typeface="Footlight MT Light" panose="0204060206030A020304" pitchFamily="18" charset="0"/>
            </a:endParaRPr>
          </a:p>
        </p:txBody>
      </p:sp>
      <p:sp>
        <p:nvSpPr>
          <p:cNvPr id="3" name="TextBox 2">
            <a:extLst>
              <a:ext uri="{FF2B5EF4-FFF2-40B4-BE49-F238E27FC236}">
                <a16:creationId xmlns:a16="http://schemas.microsoft.com/office/drawing/2014/main" id="{12452D7C-7D78-166F-DE27-F00B4AB88DE0}"/>
              </a:ext>
            </a:extLst>
          </p:cNvPr>
          <p:cNvSpPr txBox="1"/>
          <p:nvPr/>
        </p:nvSpPr>
        <p:spPr>
          <a:xfrm>
            <a:off x="5129349" y="956063"/>
            <a:ext cx="5669280" cy="492443"/>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He promises to give them rest.</a:t>
            </a:r>
          </a:p>
        </p:txBody>
      </p:sp>
      <p:pic>
        <p:nvPicPr>
          <p:cNvPr id="3074" name="Picture 2" descr="Coge la cruz que te salva, deja todo el lodo y abrázate al TODO - Parroquia  Santa María de la Amargura (Málaga)">
            <a:extLst>
              <a:ext uri="{FF2B5EF4-FFF2-40B4-BE49-F238E27FC236}">
                <a16:creationId xmlns:a16="http://schemas.microsoft.com/office/drawing/2014/main" id="{04E1C110-7669-30FE-344A-DE899FA62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3648" y="1732067"/>
            <a:ext cx="5384704" cy="4598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FFD6E8-0DAB-178C-A512-01EBA0269439}"/>
              </a:ext>
            </a:extLst>
          </p:cNvPr>
          <p:cNvSpPr txBox="1"/>
          <p:nvPr/>
        </p:nvSpPr>
        <p:spPr>
          <a:xfrm>
            <a:off x="544286" y="2925893"/>
            <a:ext cx="2338251" cy="1292662"/>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Does Jesus take the difficulty away?</a:t>
            </a:r>
          </a:p>
        </p:txBody>
      </p:sp>
      <p:sp>
        <p:nvSpPr>
          <p:cNvPr id="5" name="TextBox 4">
            <a:extLst>
              <a:ext uri="{FF2B5EF4-FFF2-40B4-BE49-F238E27FC236}">
                <a16:creationId xmlns:a16="http://schemas.microsoft.com/office/drawing/2014/main" id="{D2FFB13E-2CAF-7447-FF0C-447A2EFF62D6}"/>
              </a:ext>
            </a:extLst>
          </p:cNvPr>
          <p:cNvSpPr txBox="1"/>
          <p:nvPr/>
        </p:nvSpPr>
        <p:spPr>
          <a:xfrm>
            <a:off x="9183189" y="2495006"/>
            <a:ext cx="2664823" cy="2923877"/>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No, Jesus promises to make the burden easier.</a:t>
            </a:r>
            <a:r>
              <a:rPr lang="es-PA" sz="2800" b="1" dirty="0">
                <a:latin typeface="Cambria" panose="02040503050406030204" pitchFamily="18" charset="0"/>
                <a:cs typeface="Arial" panose="020B0604020202020204" pitchFamily="34" charset="0"/>
              </a:rPr>
              <a:t> </a:t>
            </a:r>
            <a:r>
              <a:rPr lang="es-PA" sz="2600" b="1" dirty="0" err="1">
                <a:latin typeface="Footlight MT Light" panose="0204060206030A020304" pitchFamily="18" charset="0"/>
                <a:ea typeface="+mj-ea"/>
                <a:cs typeface="+mj-cs"/>
              </a:rPr>
              <a:t>Maybe</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it’s</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helping</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us</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to</a:t>
            </a:r>
            <a:r>
              <a:rPr lang="es-PA" sz="2600" b="1" dirty="0">
                <a:latin typeface="Footlight MT Light" panose="0204060206030A020304" pitchFamily="18" charset="0"/>
                <a:ea typeface="+mj-ea"/>
                <a:cs typeface="+mj-cs"/>
              </a:rPr>
              <a:t> trust </a:t>
            </a:r>
            <a:r>
              <a:rPr lang="es-PA" sz="2600" b="1" dirty="0" err="1">
                <a:latin typeface="Footlight MT Light" panose="0204060206030A020304" pitchFamily="18" charset="0"/>
                <a:ea typeface="+mj-ea"/>
                <a:cs typeface="+mj-cs"/>
              </a:rPr>
              <a:t>Him</a:t>
            </a:r>
            <a:r>
              <a:rPr lang="es-PA" sz="2600" b="1" dirty="0">
                <a:latin typeface="Footlight MT Light" panose="0204060206030A020304" pitchFamily="18" charset="0"/>
                <a:ea typeface="+mj-ea"/>
                <a:cs typeface="+mj-cs"/>
              </a:rPr>
              <a:t> more </a:t>
            </a:r>
            <a:r>
              <a:rPr lang="es-PA" sz="2600" b="1" dirty="0" err="1">
                <a:latin typeface="Footlight MT Light" panose="0204060206030A020304" pitchFamily="18" charset="0"/>
                <a:ea typeface="+mj-ea"/>
                <a:cs typeface="+mj-cs"/>
              </a:rPr>
              <a:t>or</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to</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get</a:t>
            </a:r>
            <a:r>
              <a:rPr lang="es-PA" sz="2600" b="1" dirty="0">
                <a:latin typeface="Footlight MT Light" panose="0204060206030A020304" pitchFamily="18" charset="0"/>
                <a:ea typeface="+mj-ea"/>
                <a:cs typeface="+mj-cs"/>
              </a:rPr>
              <a:t> </a:t>
            </a:r>
            <a:r>
              <a:rPr lang="es-PA" sz="2600" b="1" dirty="0" err="1">
                <a:latin typeface="Footlight MT Light" panose="0204060206030A020304" pitchFamily="18" charset="0"/>
                <a:ea typeface="+mj-ea"/>
                <a:cs typeface="+mj-cs"/>
              </a:rPr>
              <a:t>stronger</a:t>
            </a:r>
            <a:r>
              <a:rPr lang="es-PA" sz="2600" b="1" dirty="0">
                <a:latin typeface="Footlight MT Light" panose="0204060206030A020304" pitchFamily="18" charset="0"/>
                <a:ea typeface="+mj-ea"/>
                <a:cs typeface="+mj-cs"/>
              </a:rPr>
              <a:t>.</a:t>
            </a:r>
            <a:endParaRPr lang="en-US" sz="2600" b="1" dirty="0">
              <a:latin typeface="Footlight MT Light" panose="0204060206030A020304" pitchFamily="18" charset="0"/>
              <a:ea typeface="+mj-ea"/>
              <a:cs typeface="+mj-cs"/>
            </a:endParaRPr>
          </a:p>
        </p:txBody>
      </p:sp>
      <p:pic>
        <p:nvPicPr>
          <p:cNvPr id="6" name="Picture 5" descr="Logo-amigos-nuevo">
            <a:extLst>
              <a:ext uri="{FF2B5EF4-FFF2-40B4-BE49-F238E27FC236}">
                <a16:creationId xmlns:a16="http://schemas.microsoft.com/office/drawing/2014/main" id="{7036C43C-AECB-7420-A2DB-BA4EF17A5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9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429" y="367647"/>
            <a:ext cx="11165983" cy="757872"/>
          </a:xfrm>
        </p:spPr>
        <p:txBody>
          <a:bodyPr>
            <a:normAutofit/>
          </a:bodyPr>
          <a:lstStyle/>
          <a:p>
            <a:pPr algn="ctr"/>
            <a:r>
              <a:rPr lang="en-US" sz="2600" b="1" dirty="0">
                <a:latin typeface="Footlight MT Light" panose="0204060206030A020304" pitchFamily="18" charset="0"/>
              </a:rPr>
              <a:t>What does Jesus mean, “Take my yoke upon you.”</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70" y="1121742"/>
            <a:ext cx="6050425" cy="405560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46468" y="5254292"/>
            <a:ext cx="5538696" cy="1292662"/>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A yoke is placed on animals when they are pulling a heavy load so they move in the same direction.</a:t>
            </a:r>
            <a:endParaRPr lang="es-ES" sz="2600" b="1" dirty="0">
              <a:latin typeface="Footlight MT Light" panose="0204060206030A020304" pitchFamily="18" charset="0"/>
              <a:ea typeface="+mj-ea"/>
              <a:cs typeface="+mj-cs"/>
            </a:endParaRPr>
          </a:p>
        </p:txBody>
      </p:sp>
      <p:sp>
        <p:nvSpPr>
          <p:cNvPr id="6" name="TextBox 5"/>
          <p:cNvSpPr txBox="1"/>
          <p:nvPr/>
        </p:nvSpPr>
        <p:spPr>
          <a:xfrm>
            <a:off x="6518826" y="5177348"/>
            <a:ext cx="5226706" cy="2031325"/>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Jesus gives us His commandments, the Church and the Sacraments, and the example of His life so we may imitate Him and be united in Him. </a:t>
            </a:r>
          </a:p>
          <a:p>
            <a:pPr algn="ctr"/>
            <a:r>
              <a:rPr lang="es-ES" sz="2200" b="1" dirty="0">
                <a:latin typeface="Comic Sans MS" panose="030F0702030302020204" pitchFamily="66"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826" y="1129296"/>
            <a:ext cx="5226706" cy="4040497"/>
          </a:xfrm>
          <a:prstGeom prst="rect">
            <a:avLst/>
          </a:prstGeom>
          <a:ln>
            <a:noFill/>
          </a:ln>
          <a:effectLst>
            <a:outerShdw blurRad="292100" dist="139700" dir="2700000" algn="tl" rotWithShape="0">
              <a:srgbClr val="333333">
                <a:alpha val="65000"/>
              </a:srgbClr>
            </a:outerShdw>
          </a:effectLst>
        </p:spPr>
      </p:pic>
      <p:pic>
        <p:nvPicPr>
          <p:cNvPr id="5" name="Picture 4" descr="Logo-amigos-nuevo">
            <a:extLst>
              <a:ext uri="{FF2B5EF4-FFF2-40B4-BE49-F238E27FC236}">
                <a16:creationId xmlns:a16="http://schemas.microsoft.com/office/drawing/2014/main" id="{35129D2B-CC01-CD8D-B9E9-80B5C340A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B728392-3DAA-9B37-F447-2C9100FC5913}"/>
              </a:ext>
            </a:extLst>
          </p:cNvPr>
          <p:cNvSpPr txBox="1"/>
          <p:nvPr/>
        </p:nvSpPr>
        <p:spPr>
          <a:xfrm>
            <a:off x="9029700" y="1463040"/>
            <a:ext cx="2606040" cy="90297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677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39" y="236336"/>
            <a:ext cx="9588716" cy="1325563"/>
          </a:xfrm>
        </p:spPr>
        <p:txBody>
          <a:bodyPr>
            <a:normAutofit/>
          </a:bodyPr>
          <a:lstStyle/>
          <a:p>
            <a:pPr algn="ctr"/>
            <a:r>
              <a:rPr lang="es-ES" sz="3200" b="1" dirty="0" err="1">
                <a:latin typeface="Footlight MT Light" panose="0204060206030A020304" pitchFamily="18" charset="0"/>
              </a:rPr>
              <a:t>What</a:t>
            </a:r>
            <a:r>
              <a:rPr lang="es-ES" sz="3200" b="1" dirty="0">
                <a:latin typeface="Footlight MT Light" panose="0204060206030A020304" pitchFamily="18" charset="0"/>
              </a:rPr>
              <a:t> </a:t>
            </a:r>
            <a:r>
              <a:rPr lang="es-ES" sz="3200" b="1" dirty="0" err="1">
                <a:latin typeface="Footlight MT Light" panose="0204060206030A020304" pitchFamily="18" charset="0"/>
              </a:rPr>
              <a:t>burdens</a:t>
            </a:r>
            <a:r>
              <a:rPr lang="es-ES" sz="3200" b="1" dirty="0">
                <a:latin typeface="Footlight MT Light" panose="0204060206030A020304" pitchFamily="18" charset="0"/>
              </a:rPr>
              <a:t> do </a:t>
            </a:r>
            <a:r>
              <a:rPr lang="es-ES" sz="3200" b="1" dirty="0" err="1">
                <a:latin typeface="Footlight MT Light" panose="0204060206030A020304" pitchFamily="18" charset="0"/>
              </a:rPr>
              <a:t>we</a:t>
            </a:r>
            <a:r>
              <a:rPr lang="es-ES" sz="3200" b="1" dirty="0">
                <a:latin typeface="Footlight MT Light" panose="0204060206030A020304" pitchFamily="18" charset="0"/>
              </a:rPr>
              <a:t> </a:t>
            </a:r>
            <a:r>
              <a:rPr lang="es-ES" sz="3200" b="1" dirty="0" err="1">
                <a:latin typeface="Footlight MT Light" panose="0204060206030A020304" pitchFamily="18" charset="0"/>
              </a:rPr>
              <a:t>have</a:t>
            </a:r>
            <a:r>
              <a:rPr lang="es-ES" sz="3200" b="1" dirty="0">
                <a:latin typeface="Footlight MT Light" panose="0204060206030A020304" pitchFamily="18" charset="0"/>
              </a:rPr>
              <a:t> </a:t>
            </a:r>
            <a:r>
              <a:rPr lang="es-ES" sz="3200" b="1" dirty="0" err="1">
                <a:latin typeface="Footlight MT Light" panose="0204060206030A020304" pitchFamily="18" charset="0"/>
              </a:rPr>
              <a:t>that</a:t>
            </a:r>
            <a:r>
              <a:rPr lang="es-ES" sz="3200" b="1" dirty="0">
                <a:latin typeface="Footlight MT Light" panose="0204060206030A020304" pitchFamily="18" charset="0"/>
              </a:rPr>
              <a:t> </a:t>
            </a:r>
            <a:r>
              <a:rPr lang="es-ES" sz="3200" b="1" dirty="0" err="1">
                <a:latin typeface="Footlight MT Light" panose="0204060206030A020304" pitchFamily="18" charset="0"/>
              </a:rPr>
              <a:t>Jesus</a:t>
            </a:r>
            <a:r>
              <a:rPr lang="es-ES" sz="3200" b="1" dirty="0">
                <a:latin typeface="Footlight MT Light" panose="0204060206030A020304" pitchFamily="18" charset="0"/>
              </a:rPr>
              <a:t> can </a:t>
            </a:r>
            <a:r>
              <a:rPr lang="es-ES" sz="3200" b="1" dirty="0" err="1">
                <a:latin typeface="Footlight MT Light" panose="0204060206030A020304" pitchFamily="18" charset="0"/>
              </a:rPr>
              <a:t>help</a:t>
            </a:r>
            <a:r>
              <a:rPr lang="es-ES" sz="3200" b="1" dirty="0">
                <a:latin typeface="Footlight MT Light" panose="0204060206030A020304" pitchFamily="18" charset="0"/>
              </a:rPr>
              <a:t> </a:t>
            </a:r>
            <a:r>
              <a:rPr lang="es-ES" sz="3200" b="1" dirty="0" err="1">
                <a:latin typeface="Footlight MT Light" panose="0204060206030A020304" pitchFamily="18" charset="0"/>
              </a:rPr>
              <a:t>us</a:t>
            </a:r>
            <a:r>
              <a:rPr lang="es-ES" sz="3200" b="1" dirty="0">
                <a:latin typeface="Footlight MT Light" panose="0204060206030A020304" pitchFamily="18" charset="0"/>
              </a:rPr>
              <a:t> </a:t>
            </a:r>
            <a:r>
              <a:rPr lang="es-ES" sz="3200" b="1" dirty="0" err="1">
                <a:latin typeface="Footlight MT Light" panose="0204060206030A020304" pitchFamily="18" charset="0"/>
              </a:rPr>
              <a:t>carry</a:t>
            </a:r>
            <a:r>
              <a:rPr lang="es-ES" sz="3200" b="1" dirty="0">
                <a:latin typeface="Footlight MT Light" panose="0204060206030A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645" y="1561899"/>
            <a:ext cx="3288002" cy="15657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25" y="3453950"/>
            <a:ext cx="2044521" cy="30667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433" y="3400020"/>
            <a:ext cx="2514600" cy="31746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7442" y="1627094"/>
            <a:ext cx="2849150" cy="244010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2900" y="1881740"/>
            <a:ext cx="2234859" cy="314442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626" y="4494726"/>
            <a:ext cx="4201374" cy="2363273"/>
          </a:xfrm>
          <a:prstGeom prst="rect">
            <a:avLst/>
          </a:prstGeom>
        </p:spPr>
      </p:pic>
      <p:pic>
        <p:nvPicPr>
          <p:cNvPr id="9" name="Picture 8" descr="Logo-amigos-nuevo">
            <a:extLst>
              <a:ext uri="{FF2B5EF4-FFF2-40B4-BE49-F238E27FC236}">
                <a16:creationId xmlns:a16="http://schemas.microsoft.com/office/drawing/2014/main" id="{39DA596B-06B1-67EC-3FC3-462D0D7554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6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6779"/>
            <a:ext cx="10515600" cy="845489"/>
          </a:xfrm>
        </p:spPr>
        <p:txBody>
          <a:bodyPr>
            <a:noAutofit/>
          </a:bodyPr>
          <a:lstStyle/>
          <a:p>
            <a:pPr algn="ctr"/>
            <a:r>
              <a:rPr lang="en-US" sz="9600" dirty="0">
                <a:solidFill>
                  <a:srgbClr val="FF0000"/>
                </a:solidFill>
                <a:latin typeface="Elephant" panose="02020904090505020303" pitchFamily="18" charset="0"/>
              </a:rPr>
              <a:t>ACTIVITY</a:t>
            </a:r>
          </a:p>
        </p:txBody>
      </p:sp>
      <p:pic>
        <p:nvPicPr>
          <p:cNvPr id="5122" name="Picture 2" descr="Arts and crafts - Free art icons">
            <a:extLst>
              <a:ext uri="{FF2B5EF4-FFF2-40B4-BE49-F238E27FC236}">
                <a16:creationId xmlns:a16="http://schemas.microsoft.com/office/drawing/2014/main" id="{FD73CD9F-BBE0-FDB6-75A1-80E2CF465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9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801" y="761557"/>
            <a:ext cx="5708374" cy="854075"/>
          </a:xfrm>
        </p:spPr>
        <p:txBody>
          <a:bodyPr>
            <a:normAutofit/>
          </a:bodyPr>
          <a:lstStyle/>
          <a:p>
            <a:r>
              <a:rPr lang="en-US" sz="4000" b="1" dirty="0">
                <a:latin typeface="Footlight MT Light" panose="0204060206030A020304" pitchFamily="18" charset="0"/>
              </a:rPr>
              <a:t>How does Jesus help 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88" y="1894551"/>
            <a:ext cx="3522492" cy="41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95" y="1912166"/>
            <a:ext cx="3233738" cy="41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Imagenes De Jesus Con Niños - AZ Dibujos para color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636" y="1894550"/>
            <a:ext cx="3356492" cy="41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4536" y="6104586"/>
            <a:ext cx="3111500" cy="584775"/>
          </a:xfrm>
          <a:prstGeom prst="rect">
            <a:avLst/>
          </a:prstGeom>
          <a:noFill/>
        </p:spPr>
        <p:txBody>
          <a:bodyPr wrap="square" rtlCol="0">
            <a:spAutoFit/>
          </a:bodyPr>
          <a:lstStyle/>
          <a:p>
            <a:r>
              <a:rPr lang="es-ES" sz="3200" b="1" dirty="0" err="1">
                <a:latin typeface="Footlight MT Light" panose="0204060206030A020304" pitchFamily="18" charset="0"/>
                <a:ea typeface="+mj-ea"/>
                <a:cs typeface="+mj-cs"/>
              </a:rPr>
              <a:t>Jesus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consoles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us</a:t>
            </a:r>
            <a:r>
              <a:rPr lang="es-ES" sz="2400" b="1" dirty="0">
                <a:latin typeface="Comic Sans MS" panose="030F0702030302020204" pitchFamily="66" charset="0"/>
                <a:ea typeface="+mj-ea"/>
                <a:cs typeface="+mj-cs"/>
              </a:rPr>
              <a:t>.</a:t>
            </a:r>
            <a:endParaRPr lang="en-US" sz="2400" b="1" dirty="0">
              <a:latin typeface="Comic Sans MS" panose="030F0702030302020204" pitchFamily="66" charset="0"/>
              <a:ea typeface="+mj-ea"/>
              <a:cs typeface="+mj-cs"/>
            </a:endParaRPr>
          </a:p>
        </p:txBody>
      </p:sp>
      <p:sp>
        <p:nvSpPr>
          <p:cNvPr id="4" name="TextBox 3"/>
          <p:cNvSpPr txBox="1"/>
          <p:nvPr/>
        </p:nvSpPr>
        <p:spPr>
          <a:xfrm>
            <a:off x="4288676" y="6078828"/>
            <a:ext cx="3786378" cy="584775"/>
          </a:xfrm>
          <a:prstGeom prst="rect">
            <a:avLst/>
          </a:prstGeom>
          <a:noFill/>
        </p:spPr>
        <p:txBody>
          <a:bodyPr wrap="square" rtlCol="0">
            <a:spAutoFit/>
          </a:bodyPr>
          <a:lstStyle/>
          <a:p>
            <a:r>
              <a:rPr lang="es-ES" sz="3200" b="1" dirty="0" err="1">
                <a:latin typeface="Footlight MT Light" panose="0204060206030A020304" pitchFamily="18" charset="0"/>
                <a:ea typeface="+mj-ea"/>
                <a:cs typeface="+mj-cs"/>
              </a:rPr>
              <a:t>Jesus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gives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us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advice</a:t>
            </a:r>
            <a:r>
              <a:rPr lang="es-ES" sz="2400" b="1" dirty="0">
                <a:latin typeface="Comic Sans MS" panose="030F0702030302020204" pitchFamily="66" charset="0"/>
                <a:ea typeface="+mj-ea"/>
                <a:cs typeface="+mj-cs"/>
              </a:rPr>
              <a:t>.</a:t>
            </a:r>
            <a:endParaRPr lang="en-US" sz="2400" b="1" dirty="0">
              <a:latin typeface="Comic Sans MS" panose="030F0702030302020204" pitchFamily="66" charset="0"/>
              <a:ea typeface="+mj-ea"/>
              <a:cs typeface="+mj-cs"/>
            </a:endParaRPr>
          </a:p>
        </p:txBody>
      </p:sp>
      <p:sp>
        <p:nvSpPr>
          <p:cNvPr id="5" name="TextBox 4"/>
          <p:cNvSpPr txBox="1"/>
          <p:nvPr/>
        </p:nvSpPr>
        <p:spPr>
          <a:xfrm>
            <a:off x="8009739" y="6078828"/>
            <a:ext cx="4393267" cy="584775"/>
          </a:xfrm>
          <a:prstGeom prst="rect">
            <a:avLst/>
          </a:prstGeom>
          <a:noFill/>
        </p:spPr>
        <p:txBody>
          <a:bodyPr wrap="square" rtlCol="0">
            <a:spAutoFit/>
          </a:bodyPr>
          <a:lstStyle/>
          <a:p>
            <a:r>
              <a:rPr lang="es-ES" sz="3200" b="1" dirty="0" err="1">
                <a:latin typeface="Footlight MT Light" panose="0204060206030A020304" pitchFamily="18" charset="0"/>
                <a:ea typeface="+mj-ea"/>
                <a:cs typeface="+mj-cs"/>
              </a:rPr>
              <a:t>Jesus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loves</a:t>
            </a:r>
            <a:r>
              <a:rPr lang="es-ES" sz="3200" b="1" dirty="0">
                <a:latin typeface="Footlight MT Light" panose="0204060206030A020304" pitchFamily="18" charset="0"/>
                <a:ea typeface="+mj-ea"/>
                <a:cs typeface="+mj-cs"/>
              </a:rPr>
              <a:t> &amp; </a:t>
            </a:r>
            <a:r>
              <a:rPr lang="es-ES" sz="3200" b="1" dirty="0" err="1">
                <a:latin typeface="Footlight MT Light" panose="0204060206030A020304" pitchFamily="18" charset="0"/>
                <a:ea typeface="+mj-ea"/>
                <a:cs typeface="+mj-cs"/>
              </a:rPr>
              <a:t>forgives</a:t>
            </a:r>
            <a:r>
              <a:rPr lang="es-ES" sz="3200" b="1" dirty="0">
                <a:latin typeface="Footlight MT Light" panose="0204060206030A020304" pitchFamily="18" charset="0"/>
                <a:ea typeface="+mj-ea"/>
                <a:cs typeface="+mj-cs"/>
              </a:rPr>
              <a:t> </a:t>
            </a:r>
            <a:r>
              <a:rPr lang="es-ES" sz="3200" b="1" dirty="0" err="1">
                <a:latin typeface="Footlight MT Light" panose="0204060206030A020304" pitchFamily="18" charset="0"/>
                <a:ea typeface="+mj-ea"/>
                <a:cs typeface="+mj-cs"/>
              </a:rPr>
              <a:t>us</a:t>
            </a:r>
            <a:r>
              <a:rPr lang="es-ES" sz="3200" b="1" dirty="0">
                <a:latin typeface="Footlight MT Light" panose="0204060206030A020304" pitchFamily="18" charset="0"/>
                <a:ea typeface="+mj-ea"/>
                <a:cs typeface="+mj-cs"/>
              </a:rPr>
              <a:t>.</a:t>
            </a:r>
            <a:endParaRPr lang="en-US" sz="3200" b="1" dirty="0">
              <a:latin typeface="Footlight MT Light" panose="0204060206030A020304" pitchFamily="18" charset="0"/>
              <a:ea typeface="+mj-ea"/>
              <a:cs typeface="+mj-cs"/>
            </a:endParaRPr>
          </a:p>
        </p:txBody>
      </p:sp>
      <p:pic>
        <p:nvPicPr>
          <p:cNvPr id="6" name="Picture 2">
            <a:extLst>
              <a:ext uri="{FF2B5EF4-FFF2-40B4-BE49-F238E27FC236}">
                <a16:creationId xmlns:a16="http://schemas.microsoft.com/office/drawing/2014/main" id="{559CAF80-FFDE-7E08-E1EB-3BAF1D9E90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201" y="129729"/>
            <a:ext cx="1404352" cy="162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amigos-nuevo">
            <a:extLst>
              <a:ext uri="{FF2B5EF4-FFF2-40B4-BE49-F238E27FC236}">
                <a16:creationId xmlns:a16="http://schemas.microsoft.com/office/drawing/2014/main" id="{6CBA9E58-C695-6CEC-9707-E67D34D06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08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39" y="57373"/>
            <a:ext cx="9132571" cy="4438695"/>
          </a:xfrm>
        </p:spPr>
        <p:txBody>
          <a:bodyPr>
            <a:normAutofit/>
          </a:bodyPr>
          <a:lstStyle/>
          <a:p>
            <a:pPr algn="ctr"/>
            <a:r>
              <a:rPr lang="es-ES" sz="3800" b="1" dirty="0">
                <a:latin typeface="Footlight MT Light" panose="0204060206030A020304" pitchFamily="18" charset="0"/>
              </a:rPr>
              <a:t>PRAYER</a:t>
            </a:r>
            <a:br>
              <a:rPr lang="es-ES" sz="3800" b="1" dirty="0">
                <a:latin typeface="Footlight MT Light" panose="0204060206030A020304" pitchFamily="18" charset="0"/>
              </a:rPr>
            </a:br>
            <a:r>
              <a:rPr lang="en-US" sz="3800" b="1" dirty="0">
                <a:latin typeface="Footlight MT Light" panose="0204060206030A020304" pitchFamily="18" charset="0"/>
              </a:rPr>
              <a:t>Jesus, please make me little so I may always seek you. I need you to console me when I’m sad. I you’re your advice in all that I do. I need your love and forgiveness to be happy. </a:t>
            </a:r>
            <a:br>
              <a:rPr lang="en-US" sz="3800" b="1" dirty="0">
                <a:latin typeface="Footlight MT Light" panose="0204060206030A020304" pitchFamily="18" charset="0"/>
              </a:rPr>
            </a:br>
            <a:r>
              <a:rPr lang="es-ES" sz="3800" b="1" dirty="0">
                <a:latin typeface="Footlight MT Light" panose="0204060206030A020304" pitchFamily="18" charset="0"/>
              </a:rPr>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0" y="4027170"/>
            <a:ext cx="2984500" cy="2476500"/>
          </a:xfrm>
          <a:prstGeom prst="rect">
            <a:avLst/>
          </a:prstGeom>
          <a:ln>
            <a:noFill/>
          </a:ln>
          <a:effectLst>
            <a:outerShdw blurRad="292100" dist="139700" dir="2700000" algn="tl" rotWithShape="0">
              <a:srgbClr val="333333">
                <a:alpha val="65000"/>
              </a:srgbClr>
            </a:outerShdw>
          </a:effectLst>
        </p:spPr>
      </p:pic>
      <p:pic>
        <p:nvPicPr>
          <p:cNvPr id="4" name="Picture 3" descr="Logo-amigos-nuevo">
            <a:extLst>
              <a:ext uri="{FF2B5EF4-FFF2-40B4-BE49-F238E27FC236}">
                <a16:creationId xmlns:a16="http://schemas.microsoft.com/office/drawing/2014/main" id="{877E1503-85FB-4C43-74BC-C96725CE5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30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1AE1-66A7-4210-BF50-323BA6AFC69E}"/>
              </a:ext>
            </a:extLst>
          </p:cNvPr>
          <p:cNvSpPr>
            <a:spLocks noGrp="1"/>
          </p:cNvSpPr>
          <p:nvPr>
            <p:ph type="title"/>
          </p:nvPr>
        </p:nvSpPr>
        <p:spPr>
          <a:xfrm>
            <a:off x="2745377" y="0"/>
            <a:ext cx="6124303" cy="431709"/>
          </a:xfrm>
        </p:spPr>
        <p:txBody>
          <a:bodyPr>
            <a:normAutofit fontScale="90000"/>
          </a:bodyPr>
          <a:lstStyle/>
          <a:p>
            <a:r>
              <a:rPr lang="en-US" sz="1800" dirty="0">
                <a:effectLst/>
                <a:latin typeface="Times New Roman" panose="02020603050405020304" pitchFamily="18" charset="0"/>
                <a:ea typeface="Times New Roman" panose="02020603050405020304" pitchFamily="18" charset="0"/>
              </a:rPr>
              <a:t>Twists and Turns, Christian Gravity,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https://youtu.be/UBDB4aEQX4I</a:t>
            </a:r>
            <a:endParaRPr lang="en-US" dirty="0"/>
          </a:p>
        </p:txBody>
      </p:sp>
      <p:pic>
        <p:nvPicPr>
          <p:cNvPr id="4" name="Online Media 3" title="Twists &amp; Turns VBS 2023 - Jesus You're All I Need [Lyric Video] (Day 04)">
            <a:hlinkClick r:id="" action="ppaction://media"/>
            <a:extLst>
              <a:ext uri="{FF2B5EF4-FFF2-40B4-BE49-F238E27FC236}">
                <a16:creationId xmlns:a16="http://schemas.microsoft.com/office/drawing/2014/main" id="{690AAD82-60B4-CE09-097C-A4ED8E8CFB49}"/>
              </a:ext>
            </a:extLst>
          </p:cNvPr>
          <p:cNvPicPr>
            <a:picLocks noRot="1" noChangeAspect="1"/>
          </p:cNvPicPr>
          <p:nvPr>
            <a:videoFile r:link="rId1"/>
          </p:nvPr>
        </p:nvPicPr>
        <p:blipFill>
          <a:blip r:embed="rId4"/>
          <a:stretch>
            <a:fillRect/>
          </a:stretch>
        </p:blipFill>
        <p:spPr>
          <a:xfrm>
            <a:off x="0" y="431709"/>
            <a:ext cx="12165027" cy="6426291"/>
          </a:xfrm>
          <a:prstGeom prst="rect">
            <a:avLst/>
          </a:prstGeom>
        </p:spPr>
      </p:pic>
    </p:spTree>
    <p:extLst>
      <p:ext uri="{BB962C8B-B14F-4D97-AF65-F5344CB8AC3E}">
        <p14:creationId xmlns:p14="http://schemas.microsoft.com/office/powerpoint/2010/main" val="30397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2347" y="859308"/>
            <a:ext cx="9747306" cy="996893"/>
          </a:xfrm>
        </p:spPr>
        <p:txBody>
          <a:bodyPr>
            <a:noAutofit/>
          </a:bodyPr>
          <a:lstStyle/>
          <a:p>
            <a:pPr algn="ctr"/>
            <a:r>
              <a:rPr lang="en-US" sz="3200" b="1" dirty="0">
                <a:latin typeface="Footlight MT Light" panose="0204060206030A020304" pitchFamily="18" charset="0"/>
              </a:rPr>
              <a:t>At that time Jesus exclaimed: "I give praise to you, Father, Lord of heaven and earth</a:t>
            </a:r>
            <a:r>
              <a:rPr lang="es-ES" sz="3200" b="1" dirty="0">
                <a:latin typeface="Footlight MT Light" panose="0204060206030A020304" pitchFamily="18" charset="0"/>
              </a:rPr>
              <a:t>…</a:t>
            </a:r>
            <a:endParaRPr lang="en-US" sz="3200" b="1" dirty="0">
              <a:latin typeface="Footlight MT Light" panose="0204060206030A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015" y="1943652"/>
            <a:ext cx="5359505" cy="4415901"/>
          </a:xfrm>
          <a:prstGeom prst="rect">
            <a:avLst/>
          </a:prstGeom>
          <a:ln>
            <a:noFill/>
          </a:ln>
          <a:effectLst>
            <a:outerShdw blurRad="292100" dist="139700" dir="2700000" algn="tl" rotWithShape="0">
              <a:srgbClr val="333333">
                <a:alpha val="65000"/>
              </a:srgbClr>
            </a:outerShdw>
          </a:effectLst>
        </p:spPr>
      </p:pic>
      <p:pic>
        <p:nvPicPr>
          <p:cNvPr id="3" name="Picture 2" descr="Logo-amigos-nuevo">
            <a:extLst>
              <a:ext uri="{FF2B5EF4-FFF2-40B4-BE49-F238E27FC236}">
                <a16:creationId xmlns:a16="http://schemas.microsoft.com/office/drawing/2014/main" id="{A62338F0-58BD-4149-8E97-12E95D4EB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658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8680" y="651863"/>
            <a:ext cx="10498528" cy="979580"/>
          </a:xfrm>
        </p:spPr>
        <p:txBody>
          <a:bodyPr>
            <a:noAutofit/>
          </a:bodyPr>
          <a:lstStyle/>
          <a:p>
            <a:pPr algn="ctr"/>
            <a:r>
              <a:rPr lang="es-ES" sz="3200" b="1" dirty="0">
                <a:latin typeface="Footlight MT Light" panose="0204060206030A020304" pitchFamily="18" charset="0"/>
              </a:rPr>
              <a:t>…</a:t>
            </a:r>
            <a:r>
              <a:rPr lang="en-US" sz="3200" b="1" dirty="0">
                <a:latin typeface="Footlight MT Light" panose="0204060206030A020304" pitchFamily="18" charset="0"/>
              </a:rPr>
              <a:t>for although you have hidden these things from the wise and the learned,</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en-US" sz="3200" b="1" dirty="0">
                <a:latin typeface="Footlight MT Light" panose="0204060206030A020304" pitchFamily="18" charset="0"/>
              </a:rPr>
              <a:t>you have revealed them to little ones.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76" y="1755248"/>
            <a:ext cx="5338482" cy="356076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744" y="1755248"/>
            <a:ext cx="5078464" cy="356076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C44446AA-B44A-4F56-B722-8C16A9D4B84C}"/>
              </a:ext>
            </a:extLst>
          </p:cNvPr>
          <p:cNvSpPr txBox="1"/>
          <p:nvPr/>
        </p:nvSpPr>
        <p:spPr>
          <a:xfrm>
            <a:off x="1181100" y="5605532"/>
            <a:ext cx="9829800" cy="584775"/>
          </a:xfrm>
          <a:prstGeom prst="rect">
            <a:avLst/>
          </a:prstGeom>
          <a:noFill/>
        </p:spPr>
        <p:txBody>
          <a:bodyPr wrap="square" rtlCol="0">
            <a:spAutoFit/>
          </a:bodyPr>
          <a:lstStyle/>
          <a:p>
            <a:pPr algn="ctr"/>
            <a:r>
              <a:rPr lang="en-US" sz="3200" b="1" dirty="0">
                <a:latin typeface="Footlight MT Light" panose="0204060206030A020304" pitchFamily="18" charset="0"/>
                <a:ea typeface="+mj-ea"/>
                <a:cs typeface="+mj-cs"/>
              </a:rPr>
              <a:t>Yes, Father, such has been your gracious will. </a:t>
            </a:r>
          </a:p>
        </p:txBody>
      </p:sp>
      <p:pic>
        <p:nvPicPr>
          <p:cNvPr id="5" name="Picture 4" descr="Logo-amigos-nuevo">
            <a:extLst>
              <a:ext uri="{FF2B5EF4-FFF2-40B4-BE49-F238E27FC236}">
                <a16:creationId xmlns:a16="http://schemas.microsoft.com/office/drawing/2014/main" id="{69D0086F-4D5B-94A4-B6CC-1161E1339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7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47" y="855962"/>
            <a:ext cx="11323320" cy="1870755"/>
          </a:xfrm>
        </p:spPr>
        <p:txBody>
          <a:bodyPr>
            <a:normAutofit/>
          </a:bodyPr>
          <a:lstStyle/>
          <a:p>
            <a:pPr algn="ctr"/>
            <a:r>
              <a:rPr lang="en-US" sz="3200" b="1" dirty="0">
                <a:latin typeface="Footlight MT Light" panose="0204060206030A020304" pitchFamily="18" charset="0"/>
              </a:rPr>
              <a:t>All things have been handed over to me by my Father. No one knows the Son except the Father, and no one knows the Father except the Son and anyone to whom the Son wishes to reveal him." </a:t>
            </a:r>
          </a:p>
        </p:txBody>
      </p:sp>
      <p:pic>
        <p:nvPicPr>
          <p:cNvPr id="1026" name="Picture 1" descr="Jesus Holding The World In His Hands Stock Image - Image of chri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768" y="2548735"/>
            <a:ext cx="5948463" cy="3954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amigos-nuevo">
            <a:extLst>
              <a:ext uri="{FF2B5EF4-FFF2-40B4-BE49-F238E27FC236}">
                <a16:creationId xmlns:a16="http://schemas.microsoft.com/office/drawing/2014/main" id="{2C85263C-5C98-0EBB-E6BF-23B6222B9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3179" y="875211"/>
            <a:ext cx="8378191" cy="1893747"/>
          </a:xfrm>
        </p:spPr>
        <p:txBody>
          <a:bodyPr>
            <a:normAutofit/>
          </a:bodyPr>
          <a:lstStyle/>
          <a:p>
            <a:pPr algn="ctr"/>
            <a:r>
              <a:rPr lang="en-US" sz="3200" b="1" dirty="0">
                <a:latin typeface="Footlight MT Light" panose="0204060206030A020304" pitchFamily="18" charset="0"/>
              </a:rPr>
              <a:t>Come to me, all you who labor and are burdened, and I will give you rest. </a:t>
            </a:r>
          </a:p>
        </p:txBody>
      </p:sp>
      <p:pic>
        <p:nvPicPr>
          <p:cNvPr id="5" name="Picture 4" descr="Página 16 | Imágenes de Gente Ansiosa - Descarga gratuita en Freepik">
            <a:extLst>
              <a:ext uri="{FF2B5EF4-FFF2-40B4-BE49-F238E27FC236}">
                <a16:creationId xmlns:a16="http://schemas.microsoft.com/office/drawing/2014/main" id="{86AB4ABF-B4AE-5969-1134-1111F86F9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50" y="2338211"/>
            <a:ext cx="5962650" cy="3971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Logo-amigos-nuevo">
            <a:extLst>
              <a:ext uri="{FF2B5EF4-FFF2-40B4-BE49-F238E27FC236}">
                <a16:creationId xmlns:a16="http://schemas.microsoft.com/office/drawing/2014/main" id="{2B6991A5-54BB-4A91-B701-F445DF370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4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008" y="351060"/>
            <a:ext cx="11165983" cy="1141703"/>
          </a:xfrm>
        </p:spPr>
        <p:txBody>
          <a:bodyPr>
            <a:normAutofit/>
          </a:bodyPr>
          <a:lstStyle/>
          <a:p>
            <a:pPr algn="ctr"/>
            <a:r>
              <a:rPr lang="en-US" sz="3200" b="1" dirty="0">
                <a:latin typeface="Footlight MT Light" panose="0204060206030A020304" pitchFamily="18" charset="0"/>
              </a:rPr>
              <a:t>Take my yoke upon you</a:t>
            </a:r>
            <a:r>
              <a:rPr lang="es-ES" sz="3200" b="1" dirty="0">
                <a:latin typeface="Comic Sans MS" panose="030F0702030302020204" pitchFamily="66" charset="0"/>
              </a:rPr>
              <a:t>…</a:t>
            </a:r>
            <a:endParaRPr lang="en-US" sz="3200" b="1" dirty="0">
              <a:latin typeface="Comic Sans MS" panose="030F0702030302020204"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8178" y="1492763"/>
            <a:ext cx="6955641" cy="4662373"/>
          </a:xfrm>
          <a:prstGeom prst="rect">
            <a:avLst/>
          </a:prstGeom>
          <a:ln>
            <a:noFill/>
          </a:ln>
          <a:effectLst>
            <a:outerShdw blurRad="292100" dist="139700" dir="2700000" algn="tl" rotWithShape="0">
              <a:srgbClr val="333333">
                <a:alpha val="65000"/>
              </a:srgbClr>
            </a:outerShdw>
          </a:effectLst>
        </p:spPr>
      </p:pic>
      <p:pic>
        <p:nvPicPr>
          <p:cNvPr id="8" name="Picture 7" descr="Logo-amigos-nuevo">
            <a:extLst>
              <a:ext uri="{FF2B5EF4-FFF2-40B4-BE49-F238E27FC236}">
                <a16:creationId xmlns:a16="http://schemas.microsoft.com/office/drawing/2014/main" id="{50CFBE5A-4BB0-8801-A1D1-D95847144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6963"/>
            <a:ext cx="12192000" cy="529270"/>
          </a:xfrm>
        </p:spPr>
        <p:txBody>
          <a:bodyPr>
            <a:normAutofit/>
          </a:bodyPr>
          <a:lstStyle/>
          <a:p>
            <a:pPr algn="ctr"/>
            <a:r>
              <a:rPr lang="en-US" sz="2900" b="1" dirty="0">
                <a:latin typeface="Footlight MT Light" panose="0204060206030A020304" pitchFamily="18" charset="0"/>
              </a:rPr>
              <a:t>…and learn from me, for I am meek and humble of heart </a:t>
            </a:r>
            <a:r>
              <a:rPr lang="es-ES" sz="2900" b="1" dirty="0">
                <a:latin typeface="Footlight MT Light" panose="0204060206030A020304" pitchFamily="18" charset="0"/>
              </a:rPr>
              <a:t>…</a:t>
            </a:r>
            <a:endParaRPr lang="en-US" sz="2900" b="1" dirty="0">
              <a:latin typeface="Footlight MT Light" panose="0204060206030A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081" y="1404996"/>
            <a:ext cx="5573838" cy="4180378"/>
          </a:xfrm>
          <a:prstGeom prst="rect">
            <a:avLst/>
          </a:prstGeom>
          <a:ln>
            <a:noFill/>
          </a:ln>
          <a:effectLst>
            <a:softEdge rad="112500"/>
          </a:effectLst>
        </p:spPr>
      </p:pic>
      <p:sp>
        <p:nvSpPr>
          <p:cNvPr id="3" name="TextBox 2">
            <a:extLst>
              <a:ext uri="{FF2B5EF4-FFF2-40B4-BE49-F238E27FC236}">
                <a16:creationId xmlns:a16="http://schemas.microsoft.com/office/drawing/2014/main" id="{CC208E66-38D0-0101-37C9-0F25C5B347BC}"/>
              </a:ext>
            </a:extLst>
          </p:cNvPr>
          <p:cNvSpPr txBox="1"/>
          <p:nvPr/>
        </p:nvSpPr>
        <p:spPr>
          <a:xfrm>
            <a:off x="0" y="5526741"/>
            <a:ext cx="12192000" cy="984885"/>
          </a:xfrm>
          <a:prstGeom prst="rect">
            <a:avLst/>
          </a:prstGeom>
          <a:noFill/>
        </p:spPr>
        <p:txBody>
          <a:bodyPr wrap="square" rtlCol="0">
            <a:spAutoFit/>
          </a:bodyPr>
          <a:lstStyle/>
          <a:p>
            <a:pPr algn="ctr"/>
            <a:r>
              <a:rPr lang="en-US" sz="2900" b="1" dirty="0">
                <a:latin typeface="Footlight MT Light" panose="0204060206030A020304" pitchFamily="18" charset="0"/>
                <a:ea typeface="+mj-ea"/>
                <a:cs typeface="+mj-cs"/>
              </a:rPr>
              <a:t>…and you will find rest for yourselves; </a:t>
            </a:r>
          </a:p>
          <a:p>
            <a:pPr algn="ctr"/>
            <a:r>
              <a:rPr lang="en-US" sz="2900" b="1" dirty="0">
                <a:latin typeface="Footlight MT Light" panose="0204060206030A020304" pitchFamily="18" charset="0"/>
                <a:ea typeface="+mj-ea"/>
                <a:cs typeface="+mj-cs"/>
              </a:rPr>
              <a:t>for my yoke is easy, and my burden light.”</a:t>
            </a:r>
          </a:p>
        </p:txBody>
      </p:sp>
      <p:sp>
        <p:nvSpPr>
          <p:cNvPr id="4" name="TextBox 3">
            <a:extLst>
              <a:ext uri="{FF2B5EF4-FFF2-40B4-BE49-F238E27FC236}">
                <a16:creationId xmlns:a16="http://schemas.microsoft.com/office/drawing/2014/main" id="{D8DE466E-F331-15EA-2A38-C944229B5F8C}"/>
              </a:ext>
            </a:extLst>
          </p:cNvPr>
          <p:cNvSpPr txBox="1"/>
          <p:nvPr/>
        </p:nvSpPr>
        <p:spPr>
          <a:xfrm>
            <a:off x="290052" y="2649071"/>
            <a:ext cx="2997103" cy="1323439"/>
          </a:xfrm>
          <a:prstGeom prst="rect">
            <a:avLst/>
          </a:prstGeom>
          <a:noFill/>
        </p:spPr>
        <p:txBody>
          <a:bodyPr wrap="square" rtlCol="0">
            <a:spAutoFit/>
          </a:bodyPr>
          <a:lstStyle/>
          <a:p>
            <a:pPr algn="ctr"/>
            <a:r>
              <a:rPr lang="es-HN" sz="4000" b="1" dirty="0" err="1">
                <a:ln>
                  <a:solidFill>
                    <a:schemeClr val="accent1">
                      <a:lumMod val="75000"/>
                    </a:schemeClr>
                  </a:solidFill>
                </a:ln>
                <a:solidFill>
                  <a:srgbClr val="FFC000"/>
                </a:solidFill>
              </a:rPr>
              <a:t>The</a:t>
            </a:r>
            <a:r>
              <a:rPr lang="es-HN" sz="4000" b="1" dirty="0">
                <a:ln>
                  <a:solidFill>
                    <a:schemeClr val="accent1">
                      <a:lumMod val="75000"/>
                    </a:schemeClr>
                  </a:solidFill>
                </a:ln>
                <a:solidFill>
                  <a:srgbClr val="FFC000"/>
                </a:solidFill>
              </a:rPr>
              <a:t> </a:t>
            </a:r>
            <a:r>
              <a:rPr lang="es-HN" sz="4000" b="1" dirty="0" err="1">
                <a:ln>
                  <a:solidFill>
                    <a:schemeClr val="accent1">
                      <a:lumMod val="75000"/>
                    </a:schemeClr>
                  </a:solidFill>
                </a:ln>
                <a:solidFill>
                  <a:srgbClr val="FFC000"/>
                </a:solidFill>
              </a:rPr>
              <a:t>Gospel</a:t>
            </a:r>
            <a:r>
              <a:rPr lang="es-HN" sz="4000" b="1" dirty="0">
                <a:ln>
                  <a:solidFill>
                    <a:schemeClr val="accent1">
                      <a:lumMod val="75000"/>
                    </a:schemeClr>
                  </a:solidFill>
                </a:ln>
                <a:solidFill>
                  <a:srgbClr val="FFC000"/>
                </a:solidFill>
              </a:rPr>
              <a:t> </a:t>
            </a:r>
            <a:r>
              <a:rPr lang="es-HN" sz="4000" b="1" dirty="0" err="1">
                <a:ln>
                  <a:solidFill>
                    <a:schemeClr val="accent1">
                      <a:lumMod val="75000"/>
                    </a:schemeClr>
                  </a:solidFill>
                </a:ln>
                <a:solidFill>
                  <a:srgbClr val="FFC000"/>
                </a:solidFill>
              </a:rPr>
              <a:t>of</a:t>
            </a:r>
            <a:r>
              <a:rPr lang="es-HN" sz="4000" b="1" dirty="0">
                <a:ln>
                  <a:solidFill>
                    <a:schemeClr val="accent1">
                      <a:lumMod val="75000"/>
                    </a:schemeClr>
                  </a:solidFill>
                </a:ln>
                <a:solidFill>
                  <a:srgbClr val="FFC000"/>
                </a:solidFill>
              </a:rPr>
              <a:t> </a:t>
            </a:r>
            <a:r>
              <a:rPr lang="es-HN" sz="4000" b="1" dirty="0" err="1">
                <a:ln>
                  <a:solidFill>
                    <a:schemeClr val="accent1">
                      <a:lumMod val="75000"/>
                    </a:schemeClr>
                  </a:solidFill>
                </a:ln>
                <a:solidFill>
                  <a:srgbClr val="FFC000"/>
                </a:solidFill>
              </a:rPr>
              <a:t>the</a:t>
            </a:r>
            <a:r>
              <a:rPr lang="es-HN" sz="4000" b="1" dirty="0">
                <a:ln>
                  <a:solidFill>
                    <a:schemeClr val="accent1">
                      <a:lumMod val="75000"/>
                    </a:schemeClr>
                  </a:solidFill>
                </a:ln>
                <a:solidFill>
                  <a:srgbClr val="FFC000"/>
                </a:solidFill>
              </a:rPr>
              <a:t> Lord,	</a:t>
            </a:r>
          </a:p>
        </p:txBody>
      </p:sp>
      <p:sp>
        <p:nvSpPr>
          <p:cNvPr id="6" name="TextBox 5">
            <a:extLst>
              <a:ext uri="{FF2B5EF4-FFF2-40B4-BE49-F238E27FC236}">
                <a16:creationId xmlns:a16="http://schemas.microsoft.com/office/drawing/2014/main" id="{E4331F70-A1F9-166E-9449-FEBAA0DE9A9A}"/>
              </a:ext>
            </a:extLst>
          </p:cNvPr>
          <p:cNvSpPr txBox="1"/>
          <p:nvPr/>
        </p:nvSpPr>
        <p:spPr>
          <a:xfrm>
            <a:off x="8882919" y="2243521"/>
            <a:ext cx="2859412" cy="1938992"/>
          </a:xfrm>
          <a:prstGeom prst="rect">
            <a:avLst/>
          </a:prstGeom>
          <a:noFill/>
        </p:spPr>
        <p:txBody>
          <a:bodyPr wrap="square" rtlCol="0">
            <a:spAutoFit/>
          </a:bodyPr>
          <a:lstStyle/>
          <a:p>
            <a:pPr algn="ctr"/>
            <a:r>
              <a:rPr lang="es-HN" sz="4000" b="1" dirty="0" err="1">
                <a:ln>
                  <a:solidFill>
                    <a:schemeClr val="accent1">
                      <a:lumMod val="75000"/>
                    </a:schemeClr>
                  </a:solidFill>
                </a:ln>
                <a:solidFill>
                  <a:srgbClr val="FFC000"/>
                </a:solidFill>
              </a:rPr>
              <a:t>Praise</a:t>
            </a:r>
            <a:r>
              <a:rPr lang="es-HN" sz="4000" b="1" dirty="0">
                <a:ln>
                  <a:solidFill>
                    <a:schemeClr val="accent1">
                      <a:lumMod val="75000"/>
                    </a:schemeClr>
                  </a:solidFill>
                </a:ln>
                <a:solidFill>
                  <a:srgbClr val="FFC000"/>
                </a:solidFill>
              </a:rPr>
              <a:t> </a:t>
            </a:r>
            <a:r>
              <a:rPr lang="es-HN" sz="4000" b="1" dirty="0" err="1">
                <a:ln>
                  <a:solidFill>
                    <a:schemeClr val="accent1">
                      <a:lumMod val="75000"/>
                    </a:schemeClr>
                  </a:solidFill>
                </a:ln>
                <a:solidFill>
                  <a:srgbClr val="FFC000"/>
                </a:solidFill>
              </a:rPr>
              <a:t>to</a:t>
            </a:r>
            <a:r>
              <a:rPr lang="es-HN" sz="4000" b="1" dirty="0">
                <a:ln>
                  <a:solidFill>
                    <a:schemeClr val="accent1">
                      <a:lumMod val="75000"/>
                    </a:schemeClr>
                  </a:solidFill>
                </a:ln>
                <a:solidFill>
                  <a:srgbClr val="FFC000"/>
                </a:solidFill>
              </a:rPr>
              <a:t> </a:t>
            </a:r>
            <a:r>
              <a:rPr lang="es-HN" sz="4000" b="1" dirty="0" err="1">
                <a:ln>
                  <a:solidFill>
                    <a:schemeClr val="accent1">
                      <a:lumMod val="75000"/>
                    </a:schemeClr>
                  </a:solidFill>
                </a:ln>
                <a:solidFill>
                  <a:srgbClr val="FFC000"/>
                </a:solidFill>
              </a:rPr>
              <a:t>you</a:t>
            </a:r>
            <a:r>
              <a:rPr lang="es-HN" sz="4000" b="1" dirty="0">
                <a:ln>
                  <a:solidFill>
                    <a:schemeClr val="accent1">
                      <a:lumMod val="75000"/>
                    </a:schemeClr>
                  </a:solidFill>
                </a:ln>
                <a:solidFill>
                  <a:srgbClr val="FFC000"/>
                </a:solidFill>
              </a:rPr>
              <a:t> Lord </a:t>
            </a:r>
            <a:r>
              <a:rPr lang="es-HN" sz="4000" b="1" dirty="0" err="1">
                <a:ln>
                  <a:solidFill>
                    <a:schemeClr val="accent1">
                      <a:lumMod val="75000"/>
                    </a:schemeClr>
                  </a:solidFill>
                </a:ln>
                <a:solidFill>
                  <a:srgbClr val="FFC000"/>
                </a:solidFill>
              </a:rPr>
              <a:t>Jesus</a:t>
            </a:r>
            <a:r>
              <a:rPr lang="es-HN" sz="4000" b="1" dirty="0">
                <a:ln>
                  <a:solidFill>
                    <a:schemeClr val="accent1">
                      <a:lumMod val="75000"/>
                    </a:schemeClr>
                  </a:solidFill>
                </a:ln>
                <a:solidFill>
                  <a:srgbClr val="FFC000"/>
                </a:solidFill>
              </a:rPr>
              <a:t> </a:t>
            </a:r>
            <a:r>
              <a:rPr lang="es-HN" sz="4000" b="1" dirty="0" err="1">
                <a:ln>
                  <a:solidFill>
                    <a:schemeClr val="accent1">
                      <a:lumMod val="75000"/>
                    </a:schemeClr>
                  </a:solidFill>
                </a:ln>
                <a:solidFill>
                  <a:srgbClr val="FFC000"/>
                </a:solidFill>
              </a:rPr>
              <a:t>Christ</a:t>
            </a:r>
            <a:r>
              <a:rPr lang="es-HN" sz="4000" b="1" dirty="0">
                <a:ln>
                  <a:solidFill>
                    <a:schemeClr val="accent1">
                      <a:lumMod val="75000"/>
                    </a:schemeClr>
                  </a:solidFill>
                </a:ln>
                <a:solidFill>
                  <a:srgbClr val="FFC000"/>
                </a:solidFill>
              </a:rPr>
              <a:t>.</a:t>
            </a:r>
            <a:endParaRPr lang="en-US" sz="4000" b="1" dirty="0">
              <a:ln>
                <a:solidFill>
                  <a:schemeClr val="accent1">
                    <a:lumMod val="75000"/>
                  </a:schemeClr>
                </a:solidFill>
              </a:ln>
              <a:solidFill>
                <a:srgbClr val="FFC000"/>
              </a:solidFill>
            </a:endParaRPr>
          </a:p>
        </p:txBody>
      </p:sp>
      <p:pic>
        <p:nvPicPr>
          <p:cNvPr id="7" name="Picture 6" descr="Logo-amigos-nuevo">
            <a:extLst>
              <a:ext uri="{FF2B5EF4-FFF2-40B4-BE49-F238E27FC236}">
                <a16:creationId xmlns:a16="http://schemas.microsoft.com/office/drawing/2014/main" id="{02FDB6DE-43BD-5C31-328E-971D65BBC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71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61FA-759F-28DB-299E-9214880D5C3B}"/>
              </a:ext>
            </a:extLst>
          </p:cNvPr>
          <p:cNvSpPr>
            <a:spLocks noGrp="1"/>
          </p:cNvSpPr>
          <p:nvPr>
            <p:ph type="title"/>
          </p:nvPr>
        </p:nvSpPr>
        <p:spPr>
          <a:xfrm>
            <a:off x="923925" y="935785"/>
            <a:ext cx="10344150" cy="1325563"/>
          </a:xfrm>
          <a:effectLst>
            <a:outerShdw blurRad="50800" dist="38100" dir="2700000" algn="tl" rotWithShape="0">
              <a:prstClr val="black">
                <a:alpha val="40000"/>
              </a:prstClr>
            </a:outerShdw>
          </a:effectLst>
        </p:spPr>
        <p:txBody>
          <a:bodyPr>
            <a:noAutofit/>
          </a:bodyPr>
          <a:lstStyle/>
          <a:p>
            <a:r>
              <a:rPr lang="en-US" sz="9600" dirty="0">
                <a:solidFill>
                  <a:schemeClr val="accent4">
                    <a:lumMod val="20000"/>
                    <a:lumOff val="80000"/>
                  </a:schemeClr>
                </a:solidFill>
                <a:latin typeface="Elephant" panose="02020904090505020303" pitchFamily="18" charset="0"/>
              </a:rPr>
              <a:t>REFLECTION</a:t>
            </a:r>
          </a:p>
        </p:txBody>
      </p:sp>
      <p:pic>
        <p:nvPicPr>
          <p:cNvPr id="4100" name="Picture 4" descr="Imágenes de Nino Pensando - Descarga gratuita en Freepik">
            <a:extLst>
              <a:ext uri="{FF2B5EF4-FFF2-40B4-BE49-F238E27FC236}">
                <a16:creationId xmlns:a16="http://schemas.microsoft.com/office/drawing/2014/main" id="{107118C2-175A-BEDD-8034-C0428F40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081" y="2472872"/>
            <a:ext cx="4116712" cy="366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645" y="990443"/>
            <a:ext cx="11421036" cy="830997"/>
          </a:xfrm>
        </p:spPr>
        <p:txBody>
          <a:bodyPr>
            <a:normAutofit fontScale="90000"/>
          </a:bodyPr>
          <a:lstStyle/>
          <a:p>
            <a:pPr algn="ctr"/>
            <a:r>
              <a:rPr lang="en-US" sz="2900" b="1" dirty="0">
                <a:latin typeface="Footlight MT Light" panose="0204060206030A020304" pitchFamily="18" charset="0"/>
              </a:rPr>
              <a:t>Jesus starts by praising God for revealing His truths to the little ones. </a:t>
            </a:r>
            <a:br>
              <a:rPr lang="en-US" sz="2900" b="1" dirty="0">
                <a:latin typeface="Footlight MT Light" panose="0204060206030A020304" pitchFamily="18" charset="0"/>
              </a:rPr>
            </a:br>
            <a:r>
              <a:rPr lang="en-US" sz="2900" b="1" dirty="0">
                <a:latin typeface="Footlight MT Light" panose="0204060206030A020304" pitchFamily="18" charset="0"/>
              </a:rPr>
              <a:t>Why does God reveal his truths to the little ones</a:t>
            </a:r>
            <a:r>
              <a:rPr lang="es-ES" sz="2900" b="1" dirty="0">
                <a:latin typeface="Footlight MT Light" panose="0204060206030A020304"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07" y="1891285"/>
            <a:ext cx="4571236" cy="356076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317" y="1871680"/>
            <a:ext cx="4507606" cy="35803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362163" y="5496859"/>
            <a:ext cx="5537915" cy="892552"/>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The wise and learned feel that they know everything and do not need God.</a:t>
            </a:r>
          </a:p>
        </p:txBody>
      </p:sp>
      <p:sp>
        <p:nvSpPr>
          <p:cNvPr id="7" name="TextBox 6"/>
          <p:cNvSpPr txBox="1"/>
          <p:nvPr/>
        </p:nvSpPr>
        <p:spPr>
          <a:xfrm>
            <a:off x="951353" y="5496859"/>
            <a:ext cx="4832944" cy="892552"/>
          </a:xfrm>
          <a:prstGeom prst="rect">
            <a:avLst/>
          </a:prstGeom>
          <a:noFill/>
        </p:spPr>
        <p:txBody>
          <a:bodyPr wrap="square" rtlCol="0">
            <a:spAutoFit/>
          </a:bodyPr>
          <a:lstStyle/>
          <a:p>
            <a:pPr algn="ctr"/>
            <a:r>
              <a:rPr lang="en-US" sz="2600" b="1" dirty="0">
                <a:latin typeface="Footlight MT Light" panose="0204060206030A020304" pitchFamily="18" charset="0"/>
                <a:ea typeface="+mj-ea"/>
                <a:cs typeface="+mj-cs"/>
              </a:rPr>
              <a:t>They know that they need God and they accept His truths.</a:t>
            </a:r>
          </a:p>
        </p:txBody>
      </p:sp>
      <p:pic>
        <p:nvPicPr>
          <p:cNvPr id="2" name="Picture 1" descr="Logo-amigos-nuevo">
            <a:extLst>
              <a:ext uri="{FF2B5EF4-FFF2-40B4-BE49-F238E27FC236}">
                <a16:creationId xmlns:a16="http://schemas.microsoft.com/office/drawing/2014/main" id="{E1B72792-BD67-BC99-DF97-2B7734329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6894" cy="9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8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496</Words>
  <Application>Microsoft Office PowerPoint</Application>
  <PresentationFormat>Widescreen</PresentationFormat>
  <Paragraphs>38</Paragraphs>
  <Slides>17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vt:lpstr>
      <vt:lpstr>Comic Sans MS</vt:lpstr>
      <vt:lpstr>Elephant</vt:lpstr>
      <vt:lpstr>Footlight MT Light</vt:lpstr>
      <vt:lpstr>Times New Roman</vt:lpstr>
      <vt:lpstr>Office Theme</vt:lpstr>
      <vt:lpstr>PowerPoint Presentation</vt:lpstr>
      <vt:lpstr>At that time Jesus exclaimed: "I give praise to you, Father, Lord of heaven and earth…</vt:lpstr>
      <vt:lpstr>…for although you have hidden these things from the wise and the learned, you have revealed them to little ones.</vt:lpstr>
      <vt:lpstr>All things have been handed over to me by my Father. No one knows the Son except the Father, and no one knows the Father except the Son and anyone to whom the Son wishes to reveal him." </vt:lpstr>
      <vt:lpstr>Come to me, all you who labor and are burdened, and I will give you rest. </vt:lpstr>
      <vt:lpstr>Take my yoke upon you…</vt:lpstr>
      <vt:lpstr>…and learn from me, for I am meek and humble of heart …</vt:lpstr>
      <vt:lpstr>REFLECTION</vt:lpstr>
      <vt:lpstr>Jesus starts by praising God for revealing His truths to the little ones.  Why does God reveal his truths to the little ones? </vt:lpstr>
      <vt:lpstr>Jesus says that God has handed him all things and He invites certain people to come to Him. Who does He invite?</vt:lpstr>
      <vt:lpstr>What does Jesus promise them? </vt:lpstr>
      <vt:lpstr>What does Jesus mean, “Take my yoke upon you.”</vt:lpstr>
      <vt:lpstr>What burdens do we have that Jesus can help us carry?</vt:lpstr>
      <vt:lpstr>ACTIVITY</vt:lpstr>
      <vt:lpstr>How does Jesus help us?</vt:lpstr>
      <vt:lpstr>PRAYER Jesus, please make me little so I may always seek you. I need you to console me when I’m sad. I you’re your advice in all that I do. I need your love and forgiveness to be happy.  Amen.</vt:lpstr>
      <vt:lpstr>Twists and Turns, Christian Gravity, https://youtu.be/UBDB4aEQX4I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Canción: Espíritu Santo Para Niños https://youtu.be/Z2n7t1psVoI</dc:title>
  <dc:creator>Maria Varona</dc:creator>
  <cp:lastModifiedBy>Maria Varona</cp:lastModifiedBy>
  <cp:revision>59</cp:revision>
  <dcterms:created xsi:type="dcterms:W3CDTF">2020-06-30T02:09:56Z</dcterms:created>
  <dcterms:modified xsi:type="dcterms:W3CDTF">2023-07-05T21:22:00Z</dcterms:modified>
</cp:coreProperties>
</file>