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0" r:id="rId6"/>
    <p:sldId id="274" r:id="rId7"/>
    <p:sldId id="263" r:id="rId8"/>
    <p:sldId id="268" r:id="rId9"/>
    <p:sldId id="267" r:id="rId10"/>
    <p:sldId id="269" r:id="rId11"/>
    <p:sldId id="266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5:03.39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7244 448,'0'645,"2"-619,1 0,9 44,-6-42,-1 0,1 31,-7 31,0-61,0-1,2 1,1-1,1 1,7 30,-1-16,-2 0,-2 0,-2 1,-1 0,-7 57,6 102,15-122,-11-59,0-1,1 25,-3 410,-5-235,2 321,1-516,2 1,10 43,-7-39,4 45,-7 314,-5-201,0-160,-1-1,-1 1,-2-1,-1 0,-11 28,-3 15,-12 22,24-74,2 0,0 1,1 0,1 0,-4 32,7 280,5-156,-1-150,0-1,11 45,-7-42,-1 0,1 31,-4 6,-2-8,3 1,13 68,-7-54,-2 2,-4-1,-6 80,0-18,3 1423,1-1552,-1-1,0 0,0 1,-1-1,0 0,0 0,0 0,0 0,-1 1,0-2,0 1,0 0,0 0,-1-1,0 1,0-1,0 0,-1 0,1 0,-1 0,0-1,0 1,0-1,-1 0,1 0,-1-1,1 1,-1-1,0 0,0 0,0-1,0 1,-7 0,-21 1,1 0,-1-3,-32-3,39 1,-1 1,1 1,-1 1,0 2,-36 7,-63 14,24-5,-68 15,130-28,-1-1,0-2,0-2,-47-4,31 0,-62 6,37 13,62-10,-1-2,-27 3,-385-3,223-7,195 3,-1-1,0 0,1-1,0 0,-16-5,22 3,0 1,0-1,1 0,-1-1,1 0,0 0,1-1,-1 0,-9-10,-6-10,2-2,0 0,-27-51,43 69,1 1,0-1,1 0,0 0,0-1,1 1,0-1,0-13,3-92,2 60,0 21,1 1,2-1,1 2,14-39,6-28,3-2,-21 77,-1 0,-1 0,-1 0,3-40,-6 36,10-44,-6 44,2-45,-5 42,10-48,-8 51,0-1,0-35,-3 36,2 1,0-1,2 1,1 0,1 1,2-1,19-35,-22 41,-1 0,-1 0,7-45,-2 8,-5 23,-2-1,0-47,-3 43,9-60,4-15,-5-1,-9-183,-3 120,5 131,-1 13,-4-43,3 71,-1-1,-1 0,0 1,0-1,0 1,-1-1,-1 1,1 0,-1 0,-6-8,6 12,1 1,0 0,-1 0,0 0,0 0,0 1,0-1,0 1,0 0,-1 0,1 1,-1-1,1 1,-1 0,0 0,-7 0,-10-1,-1 2,-27 2,21 0,-675 2,422-5,253-1,0-1,-52-13,17 3,3-1,-16-3,64 15,0 0,0-1,1 0,-1-1,1-1,0 1,0-2,-14-8,4 3,-1 1,1 1,-2 1,-24-4,-16-6,28 5,1-1,0-2,1-1,1-1,1-2,0-2,-34-30,36 25,2-1,-29-35,50 53,1-1,0 1,0-1,1 0,1 0,0-1,0 1,-1-13,-2-16,-2-44,-5-29,4 45,3 0,3 0,5-80,0 59,1 64,2 0,0 0,1 1,2-1,15-38,-3 8,-16 48,-1 0,2 0,-1 1,1-1,0 1,0 0,0 0,1 0,0 1,1 0,-1 0,1 0,0 0,0 1,0 0,0 0,13-5,-4 4,0-1,0 2,1 0,-1 1,1 1,0 0,20 0,576 5,-572-5,0-3,0-2,65-19,6 0,45-8,5 1,-25 3,-77 24,1 2,101 6,-45 1,-115-3,42 1,0-2,0-2,78-15,-43 2,-47 11,-1-1,42-15,-63 17,0 1,0-2,-1 1,1-1,-1-1,0 1,0-1,-1-1,0 0,0 0,11-14,-5 3,-4 3,1 2,0-1,1 1,0 1,1 0,20-15,-20 18,0 0,0-1,-1 0,0 0,0-1,-1-1,11-16,-16 17,1 1,-1-1,-1 0,0 0,-1 0,0 0,0-1,-1 1,-1-1,0-12,0-390,-4 181,2-1156,-1 1356,-3 0,0 1,-3-1,-20-59,21 77,0-1,-1 1,0 0,-1 1,-1 0,-1 0,-21-21,-32-43,58 69,0 1,-1 0,0 1,-1 0,0 0,0 0,0 1,-1 0,0 1,0 0,0 0,-1 1,0 0,0 0,0 1,0 1,-14-2,-17-1,-1 3,1 1,-49 5,-3 0,-9-2,-134-5,155-12,59 9,0 2,-24-2,-28 2,18 2,-84-14,62 6,-1 3,0 4,-81 6,13 0,-902-3,1024 2,0 0,-46 12,44-8,0-1,-34 2,4-3,1 3,-59 16,56-11,-95 9,136-19,1 1,0 0,-1 1,2 1,-30 13,-5 1,10-7,0-1,0-3,-1 0,0-3,-74-1,102-4,1 1,0 0,0 0,1 1,-19 6,26-7,1 1,-1-1,1 1,0 1,0-1,-1 1,2-1,-1 1,0 0,0 0,1 1,0-1,0 1,0 0,0 0,0 0,-3 8,-3 11,1 0,1 1,2 0,0 1,-2 46,8 130,2-87,-3 359,-3-441,-1 0,-1 0,-2 0,-1 0,-16 38,10-28,-17 85,-37 214,52-248,6-44,-5 84,13-103,-12 58,8-57,-5 57,10 581,3-321,-4-316,-1 1,-9 41,5-38,-4 61,6-42,-1 1,-17 60,10-57,-7 95,3-27,10-85,-3 59,7-72,0-1,-8 33,4-32,2 0,-1 31,8 80,-4 59,1-191,-1 1,0-1,-1 1,0-1,0 0,0 0,-1 0,0-1,-1 1,0-1,0 0,-1 0,1-1,-1 0,-1 0,1 0,-1 0,0-1,-1-1,1 1,-1-1,-12 5,-1 0,0-1,-1-1,0-1,0-1,-1-1,1-1,-36 1,-484-7,512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5:31.36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11565 103,'-16'-1,"-1"0,1-2,-27-7,-30-5,-51-3,76 10,-91-5,-2163 15,2277-1,0 2,-47 10,45-7,0-1,-34 2,-541-6,289-3,290 1,0-2,0-1,-29-7,-5-2,0 2,13 2,0 1,-73-1,-1576 10,1682 0,1-1,0 1,0 1,0 0,0 1,0-1,0 2,0 0,1 0,0 0,-12 9,0-3,0 0,-37 11,33-13,-42 21,60-25,0 0,0 0,0 1,1 0,0 0,0 1,0-1,1 2,-1-1,-3 7,-20 36,2 2,2 1,-19 57,38-87,1 0,1 0,1 0,0 45,3-41,-2-1,0 1,-9 33,3-19,2 2,1-1,3 1,4 73,-4 58,-13-68,8-68,-4 58,11 211,1-138,-1-156,1-1,0 1,1-1,0 0,1 1,0-1,1 0,0-1,1 1,0-1,1 0,0 0,0-1,1 1,0-1,1-1,0 1,0-1,11 7,19 20,-33-30,0 1,0-1,1 0,-1 0,1-1,1 0,-1 0,1 0,-1-1,1 0,0 0,0 0,12 2,31-1,-1-1,80-7,-20 1,16 1,156 5,-176 13,-68-10,58 5,-50-9,1 3,-1 2,-1 1,1 2,-1 3,-1 1,72 35,-99-42,0-2,-1 1,2-2,-1 0,0-1,1-1,26 1,120-10,-34-8,113-6,-133 19,189 6,-261 2,-1 0,57 20,11 2,40 15,-78-22,-57-17,0 1,0-1,0 2,0-1,-1 1,0 1,0-1,0 1,-1 1,9 10,25 24,-25-25,-1 0,0 1,-2 1,0 0,-1 0,-1 1,14 35,13 23,-26-55,-2 2,0-1,-2 1,9 40,11 109,-25-146,9 111,-9 217,-6-165,3 1876,-2-2042,0 1,-11 44,7-43,1 1,-1 31,8 94,-4 66,-2-193,-13 45,6-29,-10 44,-16 81,30-108,3 0,5 81,-4 57,-26-57,28-133,0 1,-1 0,0 0,0 0,-1-1,0 1,0-1,0 0,-1 0,0 0,-7 7,6-5,0 0,1 1,0-1,0 1,1 0,-3 14,4-13,-1 0,-1 0,0-1,-6 14,8-20,-1-1,0 1,1-1,-1 1,0-1,0 0,-1 0,1 0,-1-1,1 1,-1-1,0 0,0 0,-8 3,-28 5,34-9,-1 0,1 0,-1 1,1 0,0 0,0 1,0 0,-7 4,-3 2,1-1,-1-1,0 0,-1-1,0-1,0-1,0 0,-27 2,-19 5,5-3,1-2,-1-3,-83-6,26 0,84 3,0 2,0 1,-59 13,41-8,-1-1,0-3,-1-3,-63-5,1 2,95 2,-54-1,0 3,-104 17,99-9,1-4,-153-6,90-3,13 1,-142 5,164 13,68-9,-61 4,-323-10,195-3,220 3,0-1,0 0,0-1,0 1,0-1,0 0,0 0,0-1,1 1,-1-1,0 0,1 0,-1-1,1 1,0-1,0 0,0 0,0-1,0 1,1-1,-1 0,1 0,0 0,0 0,1 0,-1-1,1 1,0-1,0 1,1-1,-1 0,0-8,-3-7,2-1,1 0,0-32,2 31,-1 0,-1 0,-6-26,1 19,-52-179,-26-7,70 174,2 0,-10-53,14 52,5 18,1 1,-1-40,4 40,-1 1,-7-34,6 48,0 0,0 0,-1 1,-1-1,1 1,-1 0,0 0,0 0,-1 0,-10-10,-11-8,-1 2,-34-23,31 25,-50-47,67 55,-1 1,-1 0,0 1,-1 1,0 0,-1 1,-29-12,8 8,0 2,-62-10,66 13,-47-17,57 17,0 0,-1 2,0 0,-34-2,-80-9,92 9,-73-2,92 8,0-1,-37-8,36 5,-58-5,55 10,16-1,0 1,0 1,-1 1,-24 4,37-4,1-1,-1 1,1 0,0 1,0-1,0 0,0 1,0 0,0 0,0 0,0 0,1 0,-1 0,1 1,-1 0,1-1,0 1,0 0,0 0,0 0,1 0,-1 0,1 0,0 0,0 1,-1 5,-2 28,1 0,2 0,7 58,-2 7,-4 1015,1-1112,-1 0,0 0,-1 0,1 0,-1 0,0 0,0-1,0 1,-1 0,0-1,0 1,0-1,0 1,-5 6,3-8,1 0,-1-1,1 1,-1-1,0 1,0-1,0 0,-1-1,1 1,0-1,0 0,-1 0,1 0,-1 0,1-1,-7 0,-238-2,85-2,80 6,-102-5,181 3,0 0,1-1,-1 0,1 0,-1 0,1-1,-1 0,1 0,0 0,0 0,0 0,0-1,0 0,0 0,1 0,-1 0,1 0,0-1,0 0,0 1,1-1,-1 0,1 0,0-1,0 1,0 0,1-1,0 1,-2-9,0-11,0-1,2 1,0-1,6-40,-2 15,0-10,0 28,-2 0,-1 0,-2 0,-7-46,7 72,0 1,0-1,-1 0,1 1,-1 0,-1 0,1 0,-1 0,1 0,-1 0,-1 1,1 0,-1 0,0 0,1 1,-2-1,1 1,0 1,-1-1,1 1,-1-1,0 1,1 1,-1-1,-7 0,-17-2,0 1,-1 1,-54 3,46 1,-959 0,545-3,432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5:50.67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9582 6136,'-2982'0,"2963"-1,0 0,-1-2,1-1,1 0,-25-9,-87-41,110 44,1-1,0-1,1 0,1-2,0 0,-21-22,3-3,-46-65,75 94,1 0,0 0,0 0,1-1,0 0,1 0,0 0,1 0,0 0,0-20,-8-36,8 61,1 1,-1 0,0 0,-1 0,1 0,-1 0,0 0,0 1,-1 0,1-1,-8-5,-53-39,6 6,44 31,0 1,-1 0,-1 1,0 1,0 1,-1 0,-19-6,8 5,0 1,0 1,-52-5,-169 11,165 4,-88-7,157 1,0 0,0-1,0-1,1 0,-20-10,-29-10,-151-33,57 17,-6-15,15 4,126 44,0-2,1 0,0-1,1-1,0-2,0 1,-22-23,35 29,1-1,0 1,0-1,1 0,0-1,0 1,1-1,0 0,1 0,-4-16,1 2,2 0,0-1,0-29,3-387,3 201,0 203,2 0,1 1,19-63,-14 61,-2 0,-1-1,3-52,6-82,0-14,-15-1630,-3 812,2 993,-1 1,0 0,-1 0,0-1,0 1,-1 1,-1-1,-7-15,-3-1,-30-40,6 9,26 40,-1 1,-1 0,-27-23,33 32,0 1,0 0,-1 0,0 1,1 1,-2-1,1 1,0 1,-1 0,-11-3,-7 2,-1 1,-34 0,37 2,-1 0,1-2,-28-6,8 0,-1 2,0 1,0 3,-1 3,-69 6,78 0,0 1,-57 19,-4 1,88-23,-1 0,0 0,1 1,0 1,1 0,-1 1,1 0,0 0,1 1,0 1,0 0,1 0,0 1,0 0,1 0,0 1,1 0,1 1,0-1,0 1,-7 25,1-4,-12 37,-21 97,38-131,-4 15,3 0,-3 80,13 684,-2-809,0-1,0 1,0-1,1 1,0-1,0 1,1-1,0 0,-1 0,2 0,-1 0,1 0,-1 0,7 7,-3-6,0 0,0-1,0 0,1 0,0-1,0 0,1 0,-1 0,11 3,23 12,0 2,60 43,-44-28,-44-27,-1 1,0 0,0 1,-1 0,0 0,15 24,49 87,-36-56,-39-66,9 17,2-1,0 0,0 0,2-2,25 26,-29-33,0 1,-1 0,0 1,-1 0,0 0,0 0,-1 1,0 0,-1 0,0 1,0 0,-1 0,-1 0,0 0,0 0,-1 1,-1-1,1 1,-2-1,-1 18,2 66,-6 150,4-239,-1 0,1 0,-1 0,0-1,0 1,0-1,-1 1,0-1,0 0,-5 7,-45 47,24-28,12-14,-1 0,0-2,-1 0,-1-1,0-1,-1 0,0-2,-1-1,0 0,-29 7,-6 0,-1-4,-117 13,85-19,-87 13,138-15,-66 0,15-1,7 12,62-11,-1 0,-23 1,27-6,6 1,1-1,-1 1,0 1,-17 4,27-6,1 1,-1-1,0 1,0-1,1 1,-1 0,0 0,1 0,-1 0,1 0,-1 0,1 0,0 1,-1-1,1 0,0 1,0-1,0 1,0 0,0-1,0 1,0 0,1-1,-1 1,1 0,-1 0,1 0,-1-1,1 1,0 0,0 0,0 0,0 0,1 0,-1 2,2 1,1 1,-1-1,1 1,0-1,0 0,0 0,1 0,-1-1,1 1,8 5,-6-4,-1 0,1 0,-1 0,0 1,-1 0,5 8,-3 6,-1 0,0 0,-2 0,0 1,-2-1,0 1,-2-1,-4 36,2-28,2 0,0-1,2 1,6 31,23 143,-16-107,-6-48,3 79,-13 992,-1-1081,-2 1,-2-1,-2-1,-1 1,-18 42,19-53,-3 8,0-4,1 1,2-1,2 1,0 1,-2 50,12 359,-2-418,2 1,10 46,-7-44,-1-1,2 36,10 110,-9-107,1 71,-8-18,-5 136,0-223,-2 1,-17 50,14-54,2 0,0 0,-4 47,12 95,-2 33,-1-187,0-1,-1 0,0 0,-1 0,-1 0,0-1,-1 0,-1 0,0 0,-1-1,0 0,-1 0,-14 14,-3 4,23-26,0-1,-1 1,1-1,-1 0,0 0,0-1,0 1,-1-1,1 1,-1-1,0-1,0 1,0-1,0 0,0 0,0 0,-9 1,-254 34,184-22,56-9,0-1,-37 1,36-6,-1 1,1 1,0 2,-1 1,-49 15,37-8,0-1,0-3,-53 5,-2 0,-1-3,-1-4,-122-8,65-1,126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6:06.14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10429 4003,'-209'18,"6"0,128-17,-151-4,209 0,1-1,-1-1,1 0,0-1,1-1,-17-8,-10-5,25 13,1 0,1-2,-1 1,1-2,0 0,1-1,1 0,-1-1,2-1,0 0,0 0,1-1,1-1,1 0,0 0,-8-19,7 12,2 0,0 0,-8-39,5 9,3 21,2 1,-3-58,8-873,3 451,-2-222,2 706,0 0,11-43,-7 41,-1 0,1-31,-5 40,-3-268,1 281,0-1,0 0,-1 1,0-1,0 1,0-1,-1 1,0 0,0 0,-1 0,1 0,-1 1,0-1,-1 1,1 0,-11-8,4 5,0 1,-1-1,1 2,-2 0,1 0,-1 1,-19-5,-48-20,64 23,-1 0,0 1,0 0,-34-5,-65 7,84 4,0-1,-61-10,26 1,0 3,0 3,-111 6,-88-4,235-3,-1-1,-49-16,54 13,-1 2,-1 0,-45-3,-421 7,244 6,-223-3,436 4,1 1,0 1,0 2,-60 22,39-12,37-10,0 2,0 0,1 1,0 1,1 1,-19 15,-51 34,81-57,1 1,0 1,0-1,0 1,1 0,0 1,1-1,0 1,0 0,0 1,1-1,-5 17,-1 2,2 0,-10 57,14-49,3 72,2-80,0 0,-2 0,-2 0,-9 50,3-36,1 0,-2 46,5-40,-12 54,15-94,-1 0,0 1,0-1,-1-1,0 1,0 0,-1-1,1 0,-2 0,1-1,-12 10,-8 6,-42 24,44-30,13-9,-1-1,0 0,0 0,0-1,0-1,-1 0,0 0,1-1,-17 1,-16-2,-53-4,26 0,60 3,0-1,1 0,-1-1,1 0,-1-1,1 0,0-1,0 0,0 0,-16-11,11 7,0 2,-1 0,-19-5,-36-15,35 12,1 1,-75-16,86 23,-22-1,-1 1,0 3,0 1,-54 6,-5-1,43-1,36 0,-1-2,1 0,-1-2,-30-6,44 3,0-1,1-1,0 0,0 0,1-1,0-1,1 0,-11-11,-16-11,-75-59,108 85,1-1,0 0,0 0,0 0,1-1,0 1,0-1,1 0,0 0,0 0,0 0,1 0,0 0,0-11,1 1,0 0,0 0,2 0,0 0,5-18,-4 26,0 0,1 1,0-1,1 0,0 1,0 0,0 0,14-14,63-52,-17 17,-38 30,1 2,40-28,-62 48,0 0,-1 0,0-1,0 0,-1 0,1 0,-1 0,-1-1,1 1,-1-1,3-8,22-87,-18 61,7-17,15-63,-30 108,0 1,-1-1,0 1,-1-1,0 1,-1-1,-4-18,1 17,-1 1,0 1,-1-1,-1 1,0 0,0 0,-1 1,-1 0,0 0,0 1,-1 0,0 1,-1 0,0 1,0 0,-13-7,12 10,-1 1,0 0,1 0,-1 1,-1 1,1 0,-14 1,-100 3,53 2,-9-5,-71 3,148-1,1 0,-1 1,0 0,1 0,0 0,-1 1,1-1,0 1,0 0,1 1,-1-1,1 1,-1 0,1 0,0 1,-3 4,-9 12,2 0,-16 31,20-33,-4 9,1 2,2 0,-12 45,12-34,-19 42,28-79,0 0,-1 0,1-1,-1 1,0 0,0-1,-1 0,1 0,-1 0,1 0,-1 0,0-1,0 0,0 0,0 0,0 0,-1 0,1-1,0 0,-1 0,-8 1,-10 0,0-1,0-1,-29-3,13 1,37 2,-43-2,-55-8,87 8,-1-1,1 0,0-1,0-1,1 0,-1-1,1 0,-18-13,20 13,0 0,-1 1,1 0,-1 0,0 1,0 1,0 0,-1 0,1 1,-17-1,-17 1,-63 5,31 0,-669-2,728-3,0 0,0-1,1 0,-1-2,1 0,0-1,0-1,0 0,-28-18,21 12,10 7,1 1,-1 1,0 0,0 0,0 2,-1 0,-25-1,-5 3,-52 7,88-6,1 2,0-1,0 1,1 0,-1 1,1 0,0 0,0 1,0 0,0 0,1 0,0 1,0 0,0 0,1 0,0 1,0 0,-7 14,1-1,0 0,2 0,1 1,0 1,-9 43,14-41,2 0,0 32,2-33,-1 0,-1 0,-7 38,7-56,-1 1,0 0,0 0,0-1,-1 1,0-1,0 0,0 0,0 0,-1 0,0 0,0-1,0 0,-1 0,1 0,-1 0,0-1,-8 5,-6 1,0-1,0-1,-1-1,0-1,0 0,-1-2,-27 2,-152-6,89-3,-227 5,309-1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7:17.760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11578 240,'-203'-17,"135"8,-71 0,-1590 11,1707-4,1 0,0-2,0 0,0-1,-27-11,22 7,1 1,-51-7,0 6,1-2,-99-29,128 24,31 10,0 0,-1 2,-31-6,-58-7,62 9,-77-5,-811 12,440 3,-105-2,563 2,1 2,0 1,0 1,-36 12,36-8,-1-2,0-1,-58 3,61-9,0 2,0 0,-44 12,58-11,-1 1,1 2,-1-1,2 2,-1 0,1 1,-20 15,17-12,-1-1,1-1,-1 0,-1-2,0 0,0-1,-34 7,24-6,0 1,-40 18,56-19,1 0,-1 1,2 1,-1 0,1 0,1 1,0 1,1 0,0 1,1-1,-13 25,11-18,1 2,1-1,2 2,0-1,1 1,0 0,-2 36,5 237,6-148,-3-133,2 0,0 0,0 0,2 0,0-1,0 1,10 20,54 89,-59-109,11 21,1-2,2-1,1 0,30 28,-47-54,0-1,0 1,1-2,-1 1,1-1,0 0,1-1,-1 0,0 0,13 1,10 1,52 2,-53-5,46 7,-6 8,-31-7,52 6,-77-14,0-1,1-1,-1 0,0-1,0-1,0 0,20-7,28-7,-1 2,2 3,99-5,195 15,-168 4,345-3,-502 1,0 2,39 9,40 4,-61-9,0 1,-1 3,91 33,-51-15,-65-21,-1 2,33 19,-1 0,-54-29,23 10,0 1,-1 1,0 1,-1 1,0 1,-2 1,22 20,16 30,71 107,-81-106,-42-57,0-1,-1 1,0 0,0 1,-1-1,-1 1,0 0,0 0,-1 0,1 12,-1 16,-4 64,0-71,1 1,6 56,51 205,-48-189,-6-65,8 44,32 161,-33-171,-3 0,-7 146,-2-81,4-64,1-20,-2-1,-3 1,-2 0,-22 97,16-103,2-1,3 1,-2 88,4-45,-11 16,8-74,-2 54,7-50,5 297,13-253,-11-60,-1-1,3 29,-3 46,-8 107,-12-100,9-67,-4 61,13 28,-4 53,-2-152,-12 45,5-29,6-19,-5 18,2-1,1 1,0 44,7 551,1-284,-1-340,0 0,-1 0,0 0,-1 0,-1 0,0 0,-1 0,0-1,-7 14,9-20,-1 0,0 0,-1-1,1 1,-1-1,0 0,0 0,0 0,-1 0,0-1,1 0,-1 0,0 0,0 0,-1-1,1 0,0 0,-1 0,1-1,-1 0,-7 1,-51 5,1 3,0 3,-99 33,140-39,-1-1,0 0,-1-2,-44 2,-99-8,63-2,-1672 4,1565 17,2 1,42-21,-130 5,197 15,72-11,0-1,-33 2,-345-8,398 1,1 0,-1 0,1-1,-1 0,1 0,-1-1,1 0,0 0,0-1,-12-5,16 5,-1 0,1 1,0-1,-1-1,1 1,1 0,-1-1,1 1,-1-1,1 0,0 0,0 0,1 0,-1 0,1 0,0 0,0-1,0 1,0-8,-3-59,7-99,1 39,-2 13,-5-139,2 251,0 0,0-1,-1 1,1 0,-1 0,-1 0,1 1,-1-1,0 0,-1 1,1 0,-1 0,0 0,-7-7,-5-2,0 2,0-1,-21-10,-17-13,-132-81,168 103,1 1,0 0,-1 1,0 1,-31-14,27 16,0 1,-1 0,0 2,0 1,0 1,0 1,-35-1,-32 7,-52-1,128-3,0-1,0 0,1-1,-1 0,1-1,-1-1,-20-10,18 8,-1 0,0 1,0 1,0 1,0 0,-1 1,0 1,1 0,-1 2,0 0,-25 4,37-3,1 0,-1 1,0 0,0 0,1 1,-1-1,1 1,0 1,0-1,0 1,0-1,1 2,-1-1,1 0,0 1,0 0,1-1,-1 2,1-1,0 0,1 1,-3 7,-2 4,1 0,0 0,2 1,0-1,1 1,-1 23,4 324,3-155,-2-166,2 0,14 76,-10-85,-2 0,-2 1,-1-1,-5 59,3-91,-1 1,0-1,1 1,-2-1,1 0,0 1,-1-1,1 0,-1 0,0 0,0 0,0 0,0-1,0 1,-1-1,0 1,1-1,-1 0,0 0,0 0,0 0,0-1,0 1,0-1,-1 0,1 0,0 0,-1 0,-6 1,-11 0,1-1,-1 0,0-1,-21-4,5 1,-12 2,0 1,0 3,-78 13,81-8,0-2,0-3,0-1,-74-7,112 4,0-1,1 0,-1 0,0 0,1-1,0 0,0-1,0 1,0-1,0-1,-6-5,-6-6,1-1,-18-23,8 9,20 22,1-1,0-1,1 1,0-1,1 0,0-1,-4-16,-15-30,7 18,-18-61,26 68,-2 1,-2-1,0 2,-23-37,31 60,0 0,-1 1,0-1,-1 1,1 1,-1-1,0 1,-1 1,0-1,0 1,0 1,0-1,-1 1,1 1,-1-1,0 2,0-1,-1 1,1 1,-10-1,-45-3,10 2,0-2,-75-18,80 12,-1 2,-96-5,-104 15,98 1,149-2,-8 0,-1-1,1 1,0 1,-1 0,1 1,0 0,0 1,0 0,0 0,-17 10,-3 1,1-1,-1-2,-1 0,-38 6,25-6,-55 21,81-24,0-2,-1 0,0-2,-27 4,18-5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6:50.448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7314 379,'0'511,"1"-487,2 1,10 46,-7-44,-1 0,2 34,10 84,-10-99,3 67,-12 1040,4-1128,0 0,12 46,-8-44,-1 0,2 34,-6 609,-3-323,2 1956,2-2269,1 0,9 39,-5-37,3 58,-11 31,2 54,15-97,-10-61,-2-1,3 28,-3 385,-7-224,5-89,-5 132,2-248,1-1,-1 0,0 1,0-1,0 0,0 1,-1-1,1 0,-1 0,0 0,0 0,0 0,0-1,0 1,-1-1,1 1,-1-1,1 0,-1 0,0 0,0 0,0 0,0-1,0 0,-1 1,1-1,0 0,-1 0,1-1,-5 1,-12 1,-1 0,0-1,1-2,-23-2,6 0,30 3,-42-3,0 2,1 2,-1 2,-70 14,68-8,-1-3,1-2,-1-3,-57-5,-3 1,-27 1,-162 5,265 3,0 0,-57 19,-16 4,-3 1,-17 3,69-26,-1-3,-100-6,43-1,105 3,0-1,0 0,0-1,0 0,0-1,0-1,1 0,-1 0,1-1,0-1,-21-13,25 13,1 0,0 0,0-1,0 0,1 0,-1 0,2-1,-1 0,1 0,1-1,-1 1,1-1,1 0,0 0,0 0,-3-18,0-36,3-1,6-91,0 26,-5-13,5-156,1 274,0 0,2 0,13-36,-11 38,-1-1,0 1,-2-1,3-32,8-121,3-82,-20-1059,1 1311,0 1,0 0,0-1,-1 1,0 0,0-1,0 1,0 0,-1 0,0 0,0 0,-1 1,-4-10,3 11,1 0,0 1,-1-1,1 1,-1-1,0 1,0 0,0 0,0 1,0-1,0 1,-1 0,1 0,0 1,-1-1,1 1,-7 0,-190 4,129 1,-101-8,34-26,63 17,-82-22,55 10,82 18,1-1,0-1,0-1,1-1,-32-21,29 17,-1 1,0 1,-32-12,27 15,-2 1,1 1,-1 1,0 2,-59-2,43 7,21 1,0-2,0 0,0-2,1-1,-1-1,1-1,-25-8,1-4,33 13,0-1,1 0,0-2,0 1,0-2,1 0,-22-16,-8-14,21 20,0 0,1-2,1-1,-29-40,32 37,-1 1,-22-23,20 25,2-1,-20-29,23 28,-62-112,70 119,0 1,1-1,1 0,1 0,0 0,1-1,-1-20,5-176,0 87,0 111,0-1,1 1,1 0,1 0,0 0,9-23,46-84,-31 68,-20 37,0 0,2 0,0 1,0 0,2 1,0 0,1 1,22-20,132-83,-156 112,1 0,0 1,0 0,0 1,1 0,-1 1,1 0,0 1,-1 1,22 1,54-5,82-14,336 8,-299 12,-187-3,0-2,0 0,0-1,-1-2,1 0,-1 0,22-13,-13 7,1 2,39-11,4 6,0 2,2 4,81 0,-126 8,-1-1,-1-2,1-1,0-1,40-14,-50 14,0 1,0 1,1 1,-1 0,1 1,0 2,-1-1,1 2,0 1,-1 0,25 7,-35-8,0 0,1 0,-1-1,0 0,0 0,1-1,-1 0,0 0,0-1,0 0,0 0,0-1,0 0,-1-1,1 0,-1 0,0 0,0-1,-1 0,1 0,-1-1,0 0,-1 0,1 0,-1-1,0 0,-1 0,0 0,0 0,6-16,74-265,-78 265,-1 1,0 0,-2-1,-1 0,0-26,-1 17,9-58,3 8,-5-2,-3 1,-8-110,0 45,1 90,-13-72,6 71,0-67,11-28,-4-119,-3 244,0 0,-3 1,0 0,-13-29,-2-8,21 57,-1 0,0 1,0-1,-1 1,0 0,0 0,-1 0,1 0,-1 1,-1 0,1 0,-1 0,0 1,-1 0,1 0,-1 0,0 1,0 0,-1 1,1-1,-1 1,-11-3,-14-3,1 1,-1 1,0 2,-1 1,-34 1,-125 6,-206-5,371-1,0-2,0-1,-49-17,-21-5,44 16,0 2,-1 3,-65-1,-441 10,539-4,0-1,1 0,-1-2,1-1,0 0,1-1,-21-11,18 8,0 0,0 2,-1 1,0 1,-30-3,19 6,-9 0,-72-14,62 9,0 2,0 2,-99 6,41 1,108-3,-39-1,0 2,0 2,-74 15,115-18,-135 40,119-34,1 2,0 0,0 1,0 1,-22 17,9-6,22-16,1 0,-1 1,1 0,-10 10,5-4,0-1,-1 0,-1 0,-15 9,17-13,1 0,0 1,1 0,0 1,0 0,1 1,-16 20,15-12,1 0,-13 37,15-34,-1-1,-16 29,-3 4,2 0,3 2,-27 97,33-100,-25 131,9-30,-11 28,38-151,1 0,0 59,3-57,0 0,-9 46,-2-25,-2 0,-3-2,-28 64,-92 191,123-277,2 1,1 1,2 0,1 1,-6 52,7-43,-17 58,14-65,1 1,2-1,-2 38,6 7,-14 142,2-138,-25 85,31-132,1-1,2 1,-3 63,11 112,1-73,-2-89,-2 1,-2 0,-3-1,-21 91,1-62,-13 50,7 7,31-130,-1 1,1-1,-1 0,0 0,0 0,0-1,-1 1,0 0,0-1,0 1,0-1,-1 0,1 0,-1-1,0 1,0-1,-1 0,1 0,-1 0,1 0,-1-1,0 0,0 0,0 0,0-1,0 1,-8 0,-14 1,-1 0,1-2,-1-2,-35-3,1 0,31 5,0 2,0 1,0 1,-52 17,-21 3,80-20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7:46.113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9602 6376,'-11'-1,"1"0,-1-1,1 0,-1-1,-10-4,-40-8,-4 11,-82 5,-49-3,114-13,61 9,-1 2,-24-2,11 4,2 0,-59-9,13-1,-1 3,0 4,-118 8,51 0,-13-2,-181-3,182-14,-62-2,189 16,1-2,-1-1,1-1,-31-11,30 8,1 1,-1 1,-57-3,-74-7,2 0,116 14,-54-11,54 7,-53-2,80 7,-1 0,1-1,0-1,0 0,1-2,-1 0,-17-9,1-2,0-2,-43-31,41 21,1-1,-61-70,71 69,-30-50,33 45,-32-38,27 39,22 28,0-1,-1 1,0 0,0 1,0 0,-1 0,0 0,0 0,0 1,-1 0,-11-5,-63-19,-1 4,-1 3,-92-12,134 29,-67-1,71 6,0-2,-55-11,-89-28,138 31,23 6,0-1,1-1,-23-10,-53-24,48 21,2-1,0-3,-57-38,55 29,20 13,1 0,-26-25,-49-42,75 66,1-1,0-1,2-1,-33-42,49 54,0 0,1-1,0 0,1 0,1 0,0 0,1-1,0 0,0 0,2 0,0-1,0 1,1-1,1-14,4-448,-2 450,1-1,2 2,0-1,2 0,18-45,10-38,-27 65,-2 0,-2 0,-3-79,2-25,12 21,2-41,-15-752,-4 444,3 379,-3-110,-14 125,11 61,0-1,-1-24,4 16,0 1,-3 0,0-1,-2 1,-17-47,17 58,2-1,0 0,1-1,1 1,-1-29,6-104,0 61,-1 55,0 0,-2 0,-7-48,6 72,0 0,-2 1,1-1,-1 1,-1 0,0 0,0 0,-1 1,-1 0,0 0,-9-10,-108-101,40 42,77 73,0 1,-1 0,0 0,0 1,0 0,0 0,0 1,-1 0,1 1,-1 0,0 0,0 1,-17-1,3 1,0 1,0 2,0 0,-28 6,41-6,-1 0,1 0,0 1,0 1,0 0,1 0,-1 1,1 0,0 0,0 1,1 0,0 1,0 0,0 0,1 0,0 1,1 1,-1-1,2 1,-8 13,-20 40,-2-2,-84 109,86-126,1 1,3 2,2 1,2 1,-27 71,36-71,3 1,-11 76,3-14,9-33,4-1,2 2,9 126,0-55,-4-132,0 0,2 0,0-1,1 1,1 0,0 0,2-1,0 0,12 27,26 45,-3-7,52 80,-58-116,2-1,2-2,65 57,-93-89,-1-1,0 1,-1 1,0 0,-1 0,0 0,-1 1,-1 0,1 0,-2 0,0 1,-1 0,0-1,-1 1,-1 0,0 1,-1-1,0 0,-3 20,2-29,0-1,0 1,0 0,-1 0,1-1,-1 1,0 0,0-1,-1 0,0 0,1 1,-1-2,-1 1,1 0,0-1,-1 1,0-1,0 0,0 0,0 0,0-1,-1 0,1 1,-1-2,1 1,-1 0,0-1,0 0,-5 1,-16 2,-1-2,0 0,1-2,-34-3,18 0,-28 1,-232 3,286 1,0 1,0 1,0 0,0 1,1 1,-24 11,-84 58,84-49,-50 25,76-45,2 0,-1 1,0 1,1 0,1 0,-1 1,2 0,-13 15,16-17,1 1,0 0,0 0,0 0,1 1,1 0,-1 0,1-1,1 2,0-1,0 0,0 16,2 338,3-148,-3-165,3 90,-1-122,1 0,1-1,0 0,1 0,14 32,-12-33,-1 2,-1-1,0 0,-1 1,-1 0,-1 0,0 19,-7 131,4-150,-5 27,-2 1,-1-1,-19 49,15-52,1 1,2 0,-8 82,19 22,1-87,-3-1,-12 93,-1-38,5 1,9 179,3-117,-4 897,0-1045,-2-1,-10 44,7-39,-4 43,-21 178,27-231,0-9,0 1,-1 0,-1-1,0 0,-1 0,0-1,-12 16,-12 24,28-48,0-1,0 0,0 0,0 0,-1-1,0 1,1-1,-1 1,-1-1,1-1,0 1,-1-1,1 1,-1-1,0-1,0 1,1-1,-1 1,0-1,-6 0,-13 1,0 0,0-2,-26-3,9 1,-33 1,-1 2,-105 17,129-12,-101-1,11-2,124 0,0 0,1 2,0 0,0 0,-17 9,-22 8,-31 4,54-18,2 1,0 1,0 1,1 2,0 1,-50 34,19-8,44-27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7T21:38:07.477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10667 3427,'-6'-1,"0"-1,1 0,-1 0,1-1,-1 1,1-1,-8-6,0 1,-3 0,0 1,-1 0,0 2,-26-6,24 6,-1 0,1-1,-21-10,35 14,-13-9,-1 2,0 0,-1 1,0 1,0 1,-1 0,-40-4,34 7,-48-10,46 7,-45-5,64 11,-1-2,1 1,-1-2,1 1,-1-1,1-1,0 0,1 0,-1-1,1 0,0-1,0 0,0 0,1-1,0 0,0 0,1-1,0 0,0 0,1-1,0 0,0 0,1-1,1 1,-1-1,-4-19,5 17,-6-19,1 0,1-1,2 0,-3-56,9-580,1 285,1 358,0 0,12-47,-8 46,-1-1,2-34,-6-5,-1 20,11-86,5 16,10-48,-18 119,-3 0,-1 0,-3 0,-4-45,1 2,2 83,0-1,0 0,0 1,-1-1,0 0,0 1,-1-1,0 1,-4-10,4 11,0 1,-1 0,1 1,-1-1,0 0,0 1,0-1,0 1,0 0,0 0,-1 0,1 1,-1-1,1 1,-7-2,-26-6,-1 1,-73-6,89 12,-140-27,15-3,101 20,-1 2,0 2,-56-2,61 7,-55-10,54 6,-54-2,20 7,-111-16,115 9,0 4,-115 6,-61-3,133-13,67 7,-56-2,-521 9,299 3,299 0,1 2,-1 1,1 0,0 2,-41 18,-4-1,63-22,-9 3,0 1,0 0,-21 12,32-15,0 1,0 1,1-1,0 1,0 0,0 0,0 0,1 1,-1 0,2 0,-7 10,-4 15,2 1,0 0,2 1,2 0,1 0,-5 59,10 211,5-155,-1-73,0-44,-1-1,-2 1,-1 0,-6 36,7-63,-1 0,1 0,-1 0,0 0,0 0,0 0,0-1,-1 1,1 0,-1-1,0 0,0 0,-1 0,1 0,0 0,-1-1,0 0,1 1,-1-1,0-1,0 1,0 0,0-1,-1 0,-8 1,-8 1,-1-1,0-1,0-2,-24-2,1 0,-57 3,57 1,0-1,0-3,-59-11,-51-10,34 6,49 6,44 9,1-1,0-1,0-2,1-1,0 0,-34-18,-112-54,-57-29,202 99,-1 1,-48-10,48 13,2 2,-1 1,-1 1,-51 3,53 1,0-2,0-1,0-1,-31-6,45 4,0 0,0-1,0-1,-10-7,-23-9,19 11,2 2,0-1,0-2,-28-18,46 26,0-1,0 1,1-1,-1 0,1-1,0 1,1-1,-1 0,1 0,1-1,-1 1,1-1,0 0,0 0,1 0,-2-10,-1-25,2-1,1 0,6-43,-1-2,-3 78,1 0,0 0,1 0,0 0,0 0,1 1,1-1,-1 1,1 0,1 0,0 0,0 0,8-8,8-7,0 0,46-36,-14 12,-46 44,0-1,-1 1,1 0,1 0,-1 0,1 1,-1 1,1-1,0 1,0 1,0-1,9 0,-10 2,0-1,0 0,0 0,0 0,0-1,-1 0,1-1,0 0,-1 0,0 0,0-1,0 1,0-1,0-1,6-6,-2 0,-1-1,0 0,0 0,-2-1,1 0,6-19,-12 29,-1-1,-1 1,1-1,0 0,-1 1,0-1,1 0,-2 1,1-1,0 0,-1 1,1-1,-1 0,0 1,-1-1,1 1,0-1,-1 1,0 0,0 0,0 0,0 0,0 0,-1 0,1 0,-1 1,0-1,1 1,-1 0,-6-3,-4-3,0 1,0 0,-1 1,0 1,0 0,-1 1,1 1,-1 0,-20-1,-20 1,-66 4,76 1,35-2,-1 1,1 0,0 1,0 0,0 1,0 0,0 0,0 1,1 1,-16 8,11-3,0 1,1 0,0 1,0 1,-16 22,16-17,0 2,1 0,-16 41,20-42,0-1,-1 0,-1-1,-1 0,0 0,-16 16,16-21,0-1,0-1,-1 0,-22 13,26-18,0-2,-1 1,1-1,-1 0,0-1,0 0,0 0,0-1,-11 0,-30 0,0-2,1-3,-76-14,89 11,1-2,0-1,0-2,1-1,-64-35,60 27,-1 3,-1 1,-1 1,0 3,-1 1,-86-12,49 10,51 7,0 2,-41-2,-338 9,386-1,0 2,0 1,0 0,1 2,-1 0,1 1,-23 13,20-10,0-1,0-1,-1 0,-46 6,-264-9,173-8,-722 3,854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F81F-1849-4576-B50A-CFBBC45B87D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2FE7-7688-49DC-AB76-2061BAA8E2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708E-7DEB-416F-9C62-CCC63A3C083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AF6A-2707-44F6-ADA3-4F9B27108C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0.png"/><Relationship Id="rId18" Type="http://schemas.openxmlformats.org/officeDocument/2006/relationships/customXml" Target="../ink/ink7.xml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4.xml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3.xml"/><Relationship Id="rId19" Type="http://schemas.openxmlformats.org/officeDocument/2006/relationships/image" Target="../media/image33.png"/><Relationship Id="rId4" Type="http://schemas.openxmlformats.org/officeDocument/2006/relationships/image" Target="../media/image4.jpeg"/><Relationship Id="rId9" Type="http://schemas.openxmlformats.org/officeDocument/2006/relationships/image" Target="../media/image28.png"/><Relationship Id="rId1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BDB4aEQX4I?feature=oembed" TargetMode="External"/><Relationship Id="rId6" Type="http://schemas.openxmlformats.org/officeDocument/2006/relationships/image" Target="../media/image37.jpeg"/><Relationship Id="rId5" Type="http://schemas.openxmlformats.org/officeDocument/2006/relationships/hyperlink" Target="https://youtu.be/UBDB4aEQX4I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5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Ministry Friends of Jesus and Mary</a:t>
            </a:r>
            <a:br>
              <a:rPr lang="en-US" sz="2800" dirty="0"/>
            </a:br>
            <a:r>
              <a:rPr lang="en-US" sz="2800" dirty="0"/>
              <a:t>Cycle A – XIV Sunday in Ordinary Time</a:t>
            </a:r>
            <a:br>
              <a:rPr lang="en-US" sz="2800" dirty="0"/>
            </a:br>
            <a:r>
              <a:rPr lang="en-US" sz="2800" dirty="0"/>
              <a:t>www.fcpeace.org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-2362200"/>
            <a:ext cx="1507454" cy="15074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507454" cy="15074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546054" y="22860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“Come to me, all you who labor and are burdened, </a:t>
            </a:r>
          </a:p>
          <a:p>
            <a:r>
              <a:rPr lang="en-US" sz="2800" dirty="0"/>
              <a:t>and I will </a:t>
            </a:r>
          </a:p>
          <a:p>
            <a:r>
              <a:rPr lang="en-US" sz="2800" dirty="0"/>
              <a:t>give you rest.”     Matthew 11, 25-30. </a:t>
            </a:r>
          </a:p>
        </p:txBody>
      </p:sp>
      <p:pic>
        <p:nvPicPr>
          <p:cNvPr id="11270" name="Picture 6" descr="DOMINGO XIV TIEMPO ORDINARIO – Parroquia Santo Domingo de Guzm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431275"/>
            <a:ext cx="3657600" cy="4826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64" name="AutoShape 8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AutoShape 20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AutoShape 22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COLOREAR DIBUJOS DE YUGOS"/>
          <p:cNvSpPr>
            <a:spLocks noChangeAspect="1" noChangeArrowheads="1"/>
          </p:cNvSpPr>
          <p:nvPr/>
        </p:nvSpPr>
        <p:spPr bwMode="auto">
          <a:xfrm>
            <a:off x="155575" y="-738188"/>
            <a:ext cx="29718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Dadlo gratis: CON EL YUGO DE JESÚ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5410200" cy="3875576"/>
          </a:xfrm>
          <a:prstGeom prst="rect">
            <a:avLst/>
          </a:prstGeom>
          <a:noFill/>
        </p:spPr>
      </p:pic>
      <p:pic>
        <p:nvPicPr>
          <p:cNvPr id="26628" name="Picture 4" descr="http://4.bp.blogspot.com/-fNyuvEFsPwE/ThDVX1UTcrI/AAAAAAAAAZ4/JPRwCV6fNwo/s320/Venid+a+mi+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752600"/>
            <a:ext cx="3048000" cy="26289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4800" y="44958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invites us to get close to him when we are tired and burdened or when we are sad or worried because He will console us and give us rest.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15299-7AA9-2092-13A2-4697BAB80AEF}"/>
              </a:ext>
            </a:extLst>
          </p:cNvPr>
          <p:cNvSpPr txBox="1"/>
          <p:nvPr/>
        </p:nvSpPr>
        <p:spPr>
          <a:xfrm rot="21273650">
            <a:off x="914400" y="725408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COME TO 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71700" y="48823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ACTIVITY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67306"/>
            <a:ext cx="7162800" cy="50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3CDD4-C4C3-91FC-0148-B48A6ED8ED80}"/>
              </a:ext>
            </a:extLst>
          </p:cNvPr>
          <p:cNvSpPr txBox="1"/>
          <p:nvPr/>
        </p:nvSpPr>
        <p:spPr>
          <a:xfrm>
            <a:off x="4572000" y="1828800"/>
            <a:ext cx="3505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Come to me, all you who labor and are burdened, and I will give you rest.”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5221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7772400" cy="68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6002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ALMAS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257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ENCONTRARAN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5650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ALIVIO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FA3A2-11E8-6A68-43BA-3CBF740D1E3A}"/>
              </a:ext>
            </a:extLst>
          </p:cNvPr>
          <p:cNvSpPr txBox="1"/>
          <p:nvPr/>
        </p:nvSpPr>
        <p:spPr>
          <a:xfrm>
            <a:off x="6096000" y="1981200"/>
            <a:ext cx="1371600" cy="377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F46AA-B811-5242-FE60-AA85F5BA95B2}"/>
              </a:ext>
            </a:extLst>
          </p:cNvPr>
          <p:cNvSpPr txBox="1"/>
          <p:nvPr/>
        </p:nvSpPr>
        <p:spPr>
          <a:xfrm>
            <a:off x="6938720" y="5847657"/>
            <a:ext cx="1187248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SOULS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97F95-2CAD-52CF-521E-52C200E14C39}"/>
              </a:ext>
            </a:extLst>
          </p:cNvPr>
          <p:cNvSpPr txBox="1"/>
          <p:nvPr/>
        </p:nvSpPr>
        <p:spPr>
          <a:xfrm>
            <a:off x="7289344" y="3081435"/>
            <a:ext cx="1371600" cy="377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84322-400F-46C6-F048-FF91A61E92D4}"/>
              </a:ext>
            </a:extLst>
          </p:cNvPr>
          <p:cNvSpPr txBox="1"/>
          <p:nvPr/>
        </p:nvSpPr>
        <p:spPr>
          <a:xfrm>
            <a:off x="6650840" y="4399857"/>
            <a:ext cx="2010104" cy="377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WILL FIND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ABEEE-4546-53EF-66A8-3D6D71E1F04C}"/>
              </a:ext>
            </a:extLst>
          </p:cNvPr>
          <p:cNvSpPr txBox="1"/>
          <p:nvPr/>
        </p:nvSpPr>
        <p:spPr>
          <a:xfrm>
            <a:off x="838200" y="1611868"/>
            <a:ext cx="1676400" cy="377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COME TO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82CB7-F6CB-9A78-ADE2-7E3D74218FC9}"/>
              </a:ext>
            </a:extLst>
          </p:cNvPr>
          <p:cNvSpPr txBox="1"/>
          <p:nvPr/>
        </p:nvSpPr>
        <p:spPr>
          <a:xfrm>
            <a:off x="685800" y="4487603"/>
            <a:ext cx="2286000" cy="377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E0810-B276-7B9A-24E2-A3C8A6755755}"/>
              </a:ext>
            </a:extLst>
          </p:cNvPr>
          <p:cNvSpPr txBox="1"/>
          <p:nvPr/>
        </p:nvSpPr>
        <p:spPr>
          <a:xfrm>
            <a:off x="685800" y="4877901"/>
            <a:ext cx="2286000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SOULS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76988-D3C7-9C1D-40EA-4870FB7280AD}"/>
              </a:ext>
            </a:extLst>
          </p:cNvPr>
          <p:cNvSpPr txBox="1"/>
          <p:nvPr/>
        </p:nvSpPr>
        <p:spPr>
          <a:xfrm>
            <a:off x="685800" y="5246132"/>
            <a:ext cx="2286000" cy="377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WILL FIND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7A54C1-2193-DAD7-C5E0-8EAD19871FDC}"/>
              </a:ext>
            </a:extLst>
          </p:cNvPr>
          <p:cNvSpPr txBox="1"/>
          <p:nvPr/>
        </p:nvSpPr>
        <p:spPr>
          <a:xfrm>
            <a:off x="685800" y="5646369"/>
            <a:ext cx="2286000" cy="377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6ACB4-7F53-85DD-0E2A-ED162DB8CEF0}"/>
              </a:ext>
            </a:extLst>
          </p:cNvPr>
          <p:cNvSpPr txBox="1"/>
          <p:nvPr/>
        </p:nvSpPr>
        <p:spPr>
          <a:xfrm>
            <a:off x="190500" y="272795"/>
            <a:ext cx="7696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Follow the paths to Jesus and fill in the boxes with the words next to the person where you started to see Jesus’ message.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AC0090-5240-7BC8-EECC-04A5A1114379}"/>
                  </a:ext>
                </a:extLst>
              </p14:cNvPr>
              <p14:cNvContentPartPr/>
              <p14:nvPr/>
            </p14:nvContentPartPr>
            <p14:xfrm>
              <a:off x="3073488" y="2752608"/>
              <a:ext cx="2657880" cy="2966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AC0090-5240-7BC8-EECC-04A5A11143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9488" y="2644968"/>
                <a:ext cx="2765520" cy="31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A10EA6-E911-ECA0-40AA-698D45DBAA16}"/>
                  </a:ext>
                </a:extLst>
              </p14:cNvPr>
              <p14:cNvContentPartPr/>
              <p14:nvPr/>
            </p14:nvContentPartPr>
            <p14:xfrm>
              <a:off x="3041808" y="3193608"/>
              <a:ext cx="4163760" cy="2903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A10EA6-E911-ECA0-40AA-698D45DBAA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8168" y="3085968"/>
                <a:ext cx="4271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C238603-B4B8-4036-A00B-8D8EAE182097}"/>
                  </a:ext>
                </a:extLst>
              </p14:cNvPr>
              <p14:cNvContentPartPr/>
              <p14:nvPr/>
            </p14:nvContentPartPr>
            <p14:xfrm>
              <a:off x="3060888" y="2363088"/>
              <a:ext cx="3449880" cy="3112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C238603-B4B8-4036-A00B-8D8EAE1820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6888" y="2255448"/>
                <a:ext cx="3557520" cy="33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252C33-DF27-A01F-458F-591FE2AB1F23}"/>
                  </a:ext>
                </a:extLst>
              </p14:cNvPr>
              <p14:cNvContentPartPr/>
              <p14:nvPr/>
            </p14:nvContentPartPr>
            <p14:xfrm>
              <a:off x="3061248" y="4740168"/>
              <a:ext cx="3754440" cy="1454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252C33-DF27-A01F-458F-591FE2AB1F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7608" y="4632528"/>
                <a:ext cx="3862080" cy="16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02CEC-FB32-2F81-A309-5073F445999F}"/>
                  </a:ext>
                </a:extLst>
              </p14:cNvPr>
              <p14:cNvContentPartPr/>
              <p14:nvPr/>
            </p14:nvContentPartPr>
            <p14:xfrm>
              <a:off x="3013008" y="3229608"/>
              <a:ext cx="4168080" cy="291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02CEC-FB32-2F81-A309-5073F44599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1368" y="3085968"/>
                <a:ext cx="4311720" cy="32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C32E25-DBFB-74BF-C6D1-5AAA6FC86CDB}"/>
                  </a:ext>
                </a:extLst>
              </p14:cNvPr>
              <p14:cNvContentPartPr/>
              <p14:nvPr/>
            </p14:nvContentPartPr>
            <p14:xfrm>
              <a:off x="3085008" y="2801928"/>
              <a:ext cx="2695320" cy="2930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C32E25-DBFB-74BF-C6D1-5AAA6FC86C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3368" y="2658288"/>
                <a:ext cx="2838960" cy="32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82CBC-C4A7-D92E-C504-BA47A1B7BB20}"/>
                  </a:ext>
                </a:extLst>
              </p14:cNvPr>
              <p14:cNvContentPartPr/>
              <p14:nvPr/>
            </p14:nvContentPartPr>
            <p14:xfrm>
              <a:off x="3078168" y="2410968"/>
              <a:ext cx="3456720" cy="2958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82CBC-C4A7-D92E-C504-BA47A1B7BB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06528" y="2266968"/>
                <a:ext cx="3600360" cy="32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809159-5A73-D273-0591-B6B651EBA943}"/>
                  </a:ext>
                </a:extLst>
              </p14:cNvPr>
              <p14:cNvContentPartPr/>
              <p14:nvPr/>
            </p14:nvContentPartPr>
            <p14:xfrm>
              <a:off x="2962968" y="4862208"/>
              <a:ext cx="3840480" cy="1233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809159-5A73-D273-0591-B6B651EBA9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0968" y="4718568"/>
                <a:ext cx="3984120" cy="152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828800" y="2362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PRAYER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4" name="Picture 2" descr="Bild könnte enthalten: 1 Per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"/>
            <a:ext cx="6477000" cy="647700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0FE9C-D0BB-7CE5-6EBF-35FA02770794}"/>
              </a:ext>
            </a:extLst>
          </p:cNvPr>
          <p:cNvSpPr txBox="1"/>
          <p:nvPr/>
        </p:nvSpPr>
        <p:spPr>
          <a:xfrm>
            <a:off x="3962400" y="838200"/>
            <a:ext cx="3581400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give praise to you, Father, Lord of heaven and earth, for although you have hidden these things from the wise and the learned you have revealed them to little ones.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1164621"/>
            <a:ext cx="5181600" cy="51229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THANK YOU JESUS </a:t>
            </a:r>
            <a:r>
              <a:rPr lang="en-US" sz="2000" dirty="0"/>
              <a:t>because as a child, I have a special place in your heart.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THANK YOU JESUS </a:t>
            </a:r>
            <a:r>
              <a:rPr lang="en-US" sz="2000" dirty="0"/>
              <a:t>because you always take care of me.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THANK YOU JESUS </a:t>
            </a:r>
            <a:r>
              <a:rPr lang="en-US" sz="2000" dirty="0"/>
              <a:t>because I can rest in you.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THANK YOU JESUS </a:t>
            </a:r>
            <a:r>
              <a:rPr lang="en-US" sz="2000" dirty="0"/>
              <a:t>because you show me how to be meek and humble of heart.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THANK YOU JESUS </a:t>
            </a:r>
            <a:r>
              <a:rPr lang="en-US" sz="2000" dirty="0"/>
              <a:t>because you remind me every day that I am not alone.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THANK YOU JESUS </a:t>
            </a:r>
            <a:r>
              <a:rPr lang="en-US" sz="2000" dirty="0"/>
              <a:t>because you always love me and accompany me.</a:t>
            </a:r>
          </a:p>
        </p:txBody>
      </p:sp>
      <p:pic>
        <p:nvPicPr>
          <p:cNvPr id="31746" name="Picture 2" descr="Evangelio de hoy Lectura del santo... - Parroquia Ntra. Señora Del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00200"/>
            <a:ext cx="3484670" cy="43515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381000"/>
            <a:ext cx="476309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THANK YOU JESUS FOR LOVING ME SO MUCH!!!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5DC23-9DCF-79C3-3F58-CD31A7F53EA0}"/>
              </a:ext>
            </a:extLst>
          </p:cNvPr>
          <p:cNvSpPr txBox="1"/>
          <p:nvPr/>
        </p:nvSpPr>
        <p:spPr>
          <a:xfrm>
            <a:off x="5486400" y="1905000"/>
            <a:ext cx="2362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“For my yoke is easy, and my burden light."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31331-E2E3-B9A0-9B13-ED4367A720B2}"/>
              </a:ext>
            </a:extLst>
          </p:cNvPr>
          <p:cNvSpPr txBox="1"/>
          <p:nvPr/>
        </p:nvSpPr>
        <p:spPr>
          <a:xfrm>
            <a:off x="304800" y="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Twists and Turns, Christian Gravity,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https://youtu.be/UBDB4aEQX4I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(10+ años)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title="Twists &amp; Turns VBS 2023 - Jesus You're All I Need [Lyric Video] (Day 04)">
            <a:hlinkClick r:id="" action="ppaction://media"/>
            <a:extLst>
              <a:ext uri="{FF2B5EF4-FFF2-40B4-BE49-F238E27FC236}">
                <a16:creationId xmlns:a16="http://schemas.microsoft.com/office/drawing/2014/main" id="{5ABE4BAA-D918-02A7-ABB2-44B4EE0F8E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3487" y="445532"/>
            <a:ext cx="9170974" cy="64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9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8946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90600" y="533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Gospel of Matthew 11, 25-30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787811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70903B-B462-CBAF-E4EE-BA13068C57D1}"/>
              </a:ext>
            </a:extLst>
          </p:cNvPr>
          <p:cNvSpPr txBox="1"/>
          <p:nvPr/>
        </p:nvSpPr>
        <p:spPr>
          <a:xfrm>
            <a:off x="685800" y="1371600"/>
            <a:ext cx="3657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 that time Jesus exclaimed:</a:t>
            </a:r>
            <a:endParaRPr lang="en-US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F8C2D-5CC1-CCF0-FE5B-FAF66755AA4A}"/>
              </a:ext>
            </a:extLst>
          </p:cNvPr>
          <p:cNvSpPr txBox="1"/>
          <p:nvPr/>
        </p:nvSpPr>
        <p:spPr>
          <a:xfrm>
            <a:off x="838200" y="1849481"/>
            <a:ext cx="25908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 give praise to you, Father, Lord of heaven and earth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F334F-E3CB-1CE8-66AD-C2B0ED46ACAB}"/>
              </a:ext>
            </a:extLst>
          </p:cNvPr>
          <p:cNvSpPr txBox="1"/>
          <p:nvPr/>
        </p:nvSpPr>
        <p:spPr>
          <a:xfrm>
            <a:off x="4929660" y="1851874"/>
            <a:ext cx="284274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 although you have hidden these things from the wise and the learned,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893FC-93F3-F13E-03F7-BFB1C2F999F0}"/>
              </a:ext>
            </a:extLst>
          </p:cNvPr>
          <p:cNvSpPr txBox="1"/>
          <p:nvPr/>
        </p:nvSpPr>
        <p:spPr>
          <a:xfrm>
            <a:off x="1447800" y="4267200"/>
            <a:ext cx="25908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you have revealed them to little ones.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999" y="533400"/>
            <a:ext cx="51732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450419"/>
            <a:ext cx="5286375" cy="33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52400" y="717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Gospel of Matthew 11, 25-30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DF928-92EF-8209-9CF3-D8F8722584F2}"/>
              </a:ext>
            </a:extLst>
          </p:cNvPr>
          <p:cNvSpPr txBox="1"/>
          <p:nvPr/>
        </p:nvSpPr>
        <p:spPr>
          <a:xfrm>
            <a:off x="2065790" y="469392"/>
            <a:ext cx="486841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Yes, Father, such has been your gracious will.</a:t>
            </a:r>
            <a:endParaRPr lang="en-US" sz="17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6C518-16E8-53F3-3710-90C6A2F27EE1}"/>
              </a:ext>
            </a:extLst>
          </p:cNvPr>
          <p:cNvSpPr txBox="1"/>
          <p:nvPr/>
        </p:nvSpPr>
        <p:spPr>
          <a:xfrm>
            <a:off x="4724400" y="3468707"/>
            <a:ext cx="17866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All things have been handed over to me by my Father.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5F8EB-8413-A258-2710-F403B77C6EE9}"/>
              </a:ext>
            </a:extLst>
          </p:cNvPr>
          <p:cNvSpPr txBox="1"/>
          <p:nvPr/>
        </p:nvSpPr>
        <p:spPr>
          <a:xfrm>
            <a:off x="4167186" y="5248364"/>
            <a:ext cx="17866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 one knows the Son except the Father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8600"/>
            <a:ext cx="5029201" cy="32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505200"/>
            <a:ext cx="5553075" cy="327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E35050-FDA8-E9F2-7DC8-76FE499ED309}"/>
              </a:ext>
            </a:extLst>
          </p:cNvPr>
          <p:cNvSpPr txBox="1"/>
          <p:nvPr/>
        </p:nvSpPr>
        <p:spPr>
          <a:xfrm>
            <a:off x="3429000" y="381000"/>
            <a:ext cx="1600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…and no one knows the Father except the Son.</a:t>
            </a:r>
            <a:endParaRPr lang="en-US" sz="16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6CECC-9617-4B7C-C6BA-ABE32AFE2673}"/>
              </a:ext>
            </a:extLst>
          </p:cNvPr>
          <p:cNvSpPr txBox="1"/>
          <p:nvPr/>
        </p:nvSpPr>
        <p:spPr>
          <a:xfrm>
            <a:off x="2590800" y="2286000"/>
            <a:ext cx="213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and anyone to whom the Son wishes to reveal him.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94D2-566D-7D2B-08E2-2B974015E573}"/>
              </a:ext>
            </a:extLst>
          </p:cNvPr>
          <p:cNvSpPr txBox="1"/>
          <p:nvPr/>
        </p:nvSpPr>
        <p:spPr>
          <a:xfrm>
            <a:off x="4191000" y="3515618"/>
            <a:ext cx="251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Come to me, all you who labor and are burdened, and I will give you rest.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7200"/>
            <a:ext cx="6781800" cy="41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7620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Gospel of Matthew 11, 25-30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DF3D9-8CC4-95D8-93D4-667AAFBB8B38}"/>
              </a:ext>
            </a:extLst>
          </p:cNvPr>
          <p:cNvSpPr txBox="1"/>
          <p:nvPr/>
        </p:nvSpPr>
        <p:spPr>
          <a:xfrm>
            <a:off x="1875173" y="457200"/>
            <a:ext cx="3276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Take my yoke upon you and learn from me, </a:t>
            </a:r>
            <a:r>
              <a:rPr 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 I am meek and humble of heart;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6ECEE-C0C7-68B1-A36A-864E7F12CE2B}"/>
              </a:ext>
            </a:extLst>
          </p:cNvPr>
          <p:cNvSpPr txBox="1"/>
          <p:nvPr/>
        </p:nvSpPr>
        <p:spPr>
          <a:xfrm>
            <a:off x="5410200" y="457200"/>
            <a:ext cx="1828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and you will find rest for yourselves.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8908-77F5-6861-5DE6-D56A3CA7BD67}"/>
              </a:ext>
            </a:extLst>
          </p:cNvPr>
          <p:cNvSpPr txBox="1"/>
          <p:nvPr/>
        </p:nvSpPr>
        <p:spPr>
          <a:xfrm>
            <a:off x="1616746" y="3048000"/>
            <a:ext cx="2650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 my yoke is easy, and my burden light."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81984-FC80-BCD2-297F-9DE6E2B9D8DD}"/>
              </a:ext>
            </a:extLst>
          </p:cNvPr>
          <p:cNvSpPr txBox="1"/>
          <p:nvPr/>
        </p:nvSpPr>
        <p:spPr>
          <a:xfrm>
            <a:off x="4489704" y="505321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GOSPEL OF THE LORD,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PRAISE TO YOU LORD JESUS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2590800" y="2474892"/>
            <a:ext cx="4648200" cy="3567490"/>
            <a:chOff x="3150433" y="5043091"/>
            <a:chExt cx="3276600" cy="2180451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0433" y="5067361"/>
              <a:ext cx="3276600" cy="215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302833" y="5043091"/>
              <a:ext cx="2971800" cy="58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/>
                <a:t>¿</a:t>
              </a:r>
              <a:r>
                <a:rPr lang="en-US" sz="2800" b="1" dirty="0" err="1"/>
                <a:t>Qué</a:t>
              </a:r>
              <a:r>
                <a:rPr lang="en-US" sz="2800" b="1" dirty="0"/>
                <a:t> </a:t>
              </a:r>
              <a:r>
                <a:rPr lang="en-US" sz="2800" b="1" dirty="0" err="1"/>
                <a:t>nos</a:t>
              </a:r>
              <a:r>
                <a:rPr lang="en-US" sz="2800" b="1" dirty="0"/>
                <a:t> </a:t>
              </a:r>
              <a:r>
                <a:rPr lang="en-US" sz="2800" b="1" dirty="0" err="1"/>
                <a:t>quiere</a:t>
              </a:r>
              <a:r>
                <a:rPr lang="en-US" sz="2800" b="1" dirty="0"/>
                <a:t> </a:t>
              </a:r>
              <a:r>
                <a:rPr lang="en-US" sz="2800" b="1" dirty="0" err="1"/>
                <a:t>decir</a:t>
              </a:r>
              <a:r>
                <a:rPr lang="en-US" sz="2800" b="1" dirty="0"/>
                <a:t> </a:t>
              </a:r>
              <a:r>
                <a:rPr lang="en-US" sz="2800" b="1" dirty="0" err="1"/>
                <a:t>Jesús</a:t>
              </a:r>
              <a:r>
                <a:rPr lang="en-US" sz="2800" b="1" dirty="0"/>
                <a:t> en </a:t>
              </a:r>
              <a:r>
                <a:rPr lang="en-US" sz="2800" b="1" dirty="0" err="1"/>
                <a:t>este</a:t>
              </a:r>
              <a:r>
                <a:rPr lang="en-US" sz="2800" b="1" dirty="0"/>
                <a:t> </a:t>
              </a:r>
              <a:r>
                <a:rPr lang="en-US" sz="2800" b="1" dirty="0" err="1"/>
                <a:t>Evangelio</a:t>
              </a:r>
              <a:r>
                <a:rPr lang="en-US" sz="2800" b="1" dirty="0"/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FD13F7-CFEA-6BDB-8FF2-4FD9E1D56587}"/>
              </a:ext>
            </a:extLst>
          </p:cNvPr>
          <p:cNvSpPr txBox="1"/>
          <p:nvPr/>
        </p:nvSpPr>
        <p:spPr>
          <a:xfrm>
            <a:off x="2514598" y="797330"/>
            <a:ext cx="480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REFLECTION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E8E7FA-8004-02E9-5557-1112E92F1F90}"/>
              </a:ext>
            </a:extLst>
          </p:cNvPr>
          <p:cNvSpPr/>
          <p:nvPr/>
        </p:nvSpPr>
        <p:spPr>
          <a:xfrm>
            <a:off x="2590800" y="2514601"/>
            <a:ext cx="4572000" cy="1142999"/>
          </a:xfrm>
          <a:prstGeom prst="wedgeRoundRectCallout">
            <a:avLst>
              <a:gd name="adj1" fmla="val -17257"/>
              <a:gd name="adj2" fmla="val 838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What does Jesus want to tell us in this Gospel?</a:t>
            </a:r>
          </a:p>
        </p:txBody>
      </p:sp>
    </p:spTree>
    <p:extLst>
      <p:ext uri="{BB962C8B-B14F-4D97-AF65-F5344CB8AC3E}">
        <p14:creationId xmlns:p14="http://schemas.microsoft.com/office/powerpoint/2010/main" val="2943706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64" name="AutoShape 8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Casa de dibujos animados de bienes raíces aislados | Vector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3067050" cy="3067050"/>
          </a:xfrm>
          <a:prstGeom prst="rect">
            <a:avLst/>
          </a:prstGeom>
          <a:noFill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28600"/>
            <a:ext cx="4076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371600"/>
            <a:ext cx="21248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5867400" y="18288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God does not reveal himself to someone who is like a house without windows; in other words, they don’t want to hear His truths. </a:t>
            </a:r>
          </a:p>
        </p:txBody>
      </p:sp>
      <p:pic>
        <p:nvPicPr>
          <p:cNvPr id="19474" name="Picture 18" descr="https://3.bp.blogspot.com/-XxhHrK90lUw/WJpuIWUADnI/AAAAAAAAFDA/nWkXo6tNCqoYgHTg5GCj9K3x71tkH16jQCEw/s280/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505200"/>
            <a:ext cx="3058924" cy="3048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352800" y="39624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Jesus had done many miracles!</a:t>
            </a:r>
          </a:p>
          <a:p>
            <a:pPr algn="just"/>
            <a:r>
              <a:rPr lang="en-US" sz="2000" b="1" dirty="0"/>
              <a:t>He had preached in many towns!</a:t>
            </a:r>
          </a:p>
          <a:p>
            <a:pPr algn="just"/>
            <a:r>
              <a:rPr lang="en-US" sz="2000" b="1" dirty="0"/>
              <a:t>And yet their ears were still closed and their hearts were hard.</a:t>
            </a:r>
          </a:p>
        </p:txBody>
      </p:sp>
      <p:sp>
        <p:nvSpPr>
          <p:cNvPr id="19476" name="AutoShape 20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AutoShape 22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80" name="Picture 24" descr="Corazón cerrado ilustración del vector. Ilustración de hierro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5029200"/>
            <a:ext cx="1572381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20373C1-E240-3EC4-8BBD-8B56B3E181FE}"/>
              </a:ext>
            </a:extLst>
          </p:cNvPr>
          <p:cNvSpPr/>
          <p:nvPr/>
        </p:nvSpPr>
        <p:spPr>
          <a:xfrm>
            <a:off x="3276600" y="304800"/>
            <a:ext cx="2429608" cy="1066800"/>
          </a:xfrm>
          <a:prstGeom prst="wedgeEllipseCallout">
            <a:avLst>
              <a:gd name="adj1" fmla="val -20833"/>
              <a:gd name="adj2" fmla="val 46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Can you imagine this house without windows?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64" name="AutoShape 8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AutoShape 20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AutoShape 22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as revelado grandes cosas a los pequeños - U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" y="4428530"/>
            <a:ext cx="2971800" cy="2362200"/>
          </a:xfrm>
          <a:prstGeom prst="rect">
            <a:avLst/>
          </a:prstGeom>
          <a:noFill/>
        </p:spPr>
      </p:pic>
      <p:pic>
        <p:nvPicPr>
          <p:cNvPr id="24584" name="Picture 8" descr="Los fariseos interrogan al hombre que nació ciego | La vida de Jesú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8600"/>
            <a:ext cx="6324600" cy="31623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4800" y="339645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Many wise men and experts in the Word of God, could not understand Jesus’ message and they persecuted those whom Jesus healed. We see in this picture how Jesus heals a blind man and the Pharisees kick him out of the Temple.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4685437"/>
            <a:ext cx="5888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understand what Jesus wants to tell us, we must have an open heart, and be meek and humble towards His Word.  One does not have to be a scholar to understand Jesus’ message of Love. That is why He always chose the simple; because to enter the Kingdom of God, one must be like a small child: open and trusting of Jesus’ teachings.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een Powerpoint Background HD Images 06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74054" cy="974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64" name="AutoShape 8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Casa de dibujos animados de bienes raíces aislados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AutoShape 20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AutoShape 22" descr="Corazón cerrado ilustración del vector. Ilustración de hier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304800"/>
            <a:ext cx="647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a yoke?</a:t>
            </a:r>
          </a:p>
          <a:p>
            <a:endParaRPr lang="en-US" dirty="0"/>
          </a:p>
        </p:txBody>
      </p:sp>
      <p:sp>
        <p:nvSpPr>
          <p:cNvPr id="24586" name="AutoShape 10" descr="COLOREAR DIBUJOS DE YUGOS"/>
          <p:cNvSpPr>
            <a:spLocks noChangeAspect="1" noChangeArrowheads="1"/>
          </p:cNvSpPr>
          <p:nvPr/>
        </p:nvSpPr>
        <p:spPr bwMode="auto">
          <a:xfrm>
            <a:off x="155575" y="-738188"/>
            <a:ext cx="29718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8" name="Picture 12" descr="COLOREAR DIBUJOS DE YUG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04800"/>
            <a:ext cx="2667000" cy="137933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28600" y="990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an instrument that goes on the neck’s of animals to direct them as they plow the land.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1066800"/>
            <a:ext cx="762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3200" y="1371600"/>
            <a:ext cx="18288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0" name="Picture 14" descr="Resultado de imagen para dibujos de bueyes con carreta | Dibujo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"/>
            <a:ext cx="2286000" cy="331838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2286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may have difficulties like studying or making friends; financial problems in the family; a loved one is sick or far away; a mean person in school…. But if we are close to Jesus, our difficulties are easier!!</a:t>
            </a:r>
          </a:p>
        </p:txBody>
      </p:sp>
      <p:pic>
        <p:nvPicPr>
          <p:cNvPr id="24594" name="Picture 18" descr="https://reportecatolicolaico.com/wp-content/uploads/2014/12/Carga-lig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733800"/>
            <a:ext cx="4648200" cy="3015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5" grpId="0" build="allAtOnce"/>
      <p:bldP spid="3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11090</TotalTime>
  <Words>753</Words>
  <Application>Microsoft Office PowerPoint</Application>
  <PresentationFormat>On-screen Show (4:3)</PresentationFormat>
  <Paragraphs>65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Cavolini</vt:lpstr>
      <vt:lpstr>Times New Roman</vt:lpstr>
      <vt:lpstr>Office Theme</vt:lpstr>
      <vt:lpstr>Ministry Friends of Jesus and Mary Cycle A – XIV Sunday in Ordinary Time www.fcpeace.org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107</cp:revision>
  <dcterms:created xsi:type="dcterms:W3CDTF">2020-06-23T13:23:31Z</dcterms:created>
  <dcterms:modified xsi:type="dcterms:W3CDTF">2023-07-07T22:04:53Z</dcterms:modified>
</cp:coreProperties>
</file>