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69" r:id="rId4"/>
    <p:sldId id="270" r:id="rId5"/>
    <p:sldId id="271" r:id="rId6"/>
    <p:sldId id="290" r:id="rId7"/>
    <p:sldId id="280" r:id="rId8"/>
    <p:sldId id="281" r:id="rId9"/>
    <p:sldId id="278" r:id="rId10"/>
    <p:sldId id="282" r:id="rId11"/>
    <p:sldId id="291" r:id="rId12"/>
    <p:sldId id="265" r:id="rId13"/>
    <p:sldId id="284" r:id="rId14"/>
    <p:sldId id="292" r:id="rId15"/>
    <p:sldId id="267" r:id="rId16"/>
    <p:sldId id="293"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4" d="100"/>
          <a:sy n="84" d="100"/>
        </p:scale>
        <p:origin x="2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7434-3DEF-4F70-AB2B-F826192911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63681E-D90D-4FA7-A961-F01E4B4C41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DCA707-D661-4DF5-A1FA-093B171590FD}"/>
              </a:ext>
            </a:extLst>
          </p:cNvPr>
          <p:cNvSpPr>
            <a:spLocks noGrp="1"/>
          </p:cNvSpPr>
          <p:nvPr>
            <p:ph type="dt" sz="half" idx="10"/>
          </p:nvPr>
        </p:nvSpPr>
        <p:spPr/>
        <p:txBody>
          <a:bodyPr/>
          <a:lstStyle/>
          <a:p>
            <a:fld id="{E7E1A696-4D83-49AA-B7AD-FB71D6F12D20}" type="datetimeFigureOut">
              <a:rPr lang="en-US" smtClean="0"/>
              <a:t>8/24/2023</a:t>
            </a:fld>
            <a:endParaRPr lang="en-US"/>
          </a:p>
        </p:txBody>
      </p:sp>
      <p:sp>
        <p:nvSpPr>
          <p:cNvPr id="5" name="Footer Placeholder 4">
            <a:extLst>
              <a:ext uri="{FF2B5EF4-FFF2-40B4-BE49-F238E27FC236}">
                <a16:creationId xmlns:a16="http://schemas.microsoft.com/office/drawing/2014/main" id="{FA18134A-1A26-48C2-889F-3498E28E93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815AF1-7A2B-4DA8-946E-978F0D1F2401}"/>
              </a:ext>
            </a:extLst>
          </p:cNvPr>
          <p:cNvSpPr>
            <a:spLocks noGrp="1"/>
          </p:cNvSpPr>
          <p:nvPr>
            <p:ph type="sldNum" sz="quarter" idx="12"/>
          </p:nvPr>
        </p:nvSpPr>
        <p:spPr/>
        <p:txBody>
          <a:bodyPr/>
          <a:lstStyle/>
          <a:p>
            <a:fld id="{001BD3CD-B672-4384-9103-85FC860EFF88}"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FBB62622-8456-4D31-AF50-32A2AB9FE3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33806" y="4135437"/>
            <a:ext cx="1122363" cy="1122363"/>
          </a:xfrm>
          <a:prstGeom prst="rect">
            <a:avLst/>
          </a:prstGeom>
        </p:spPr>
      </p:pic>
    </p:spTree>
    <p:extLst>
      <p:ext uri="{BB962C8B-B14F-4D97-AF65-F5344CB8AC3E}">
        <p14:creationId xmlns:p14="http://schemas.microsoft.com/office/powerpoint/2010/main" val="3321172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0CDCE-EA07-4D60-8B8E-A5BBC0C468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9B5EC1-29FD-4CA7-8AE0-062CEC1AE2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FBA3D2-B74E-451A-AEA3-0935309491E0}"/>
              </a:ext>
            </a:extLst>
          </p:cNvPr>
          <p:cNvSpPr>
            <a:spLocks noGrp="1"/>
          </p:cNvSpPr>
          <p:nvPr>
            <p:ph type="dt" sz="half" idx="10"/>
          </p:nvPr>
        </p:nvSpPr>
        <p:spPr/>
        <p:txBody>
          <a:bodyPr/>
          <a:lstStyle/>
          <a:p>
            <a:fld id="{E7E1A696-4D83-49AA-B7AD-FB71D6F12D20}" type="datetimeFigureOut">
              <a:rPr lang="en-US" smtClean="0"/>
              <a:t>8/24/2023</a:t>
            </a:fld>
            <a:endParaRPr lang="en-US"/>
          </a:p>
        </p:txBody>
      </p:sp>
      <p:sp>
        <p:nvSpPr>
          <p:cNvPr id="5" name="Footer Placeholder 4">
            <a:extLst>
              <a:ext uri="{FF2B5EF4-FFF2-40B4-BE49-F238E27FC236}">
                <a16:creationId xmlns:a16="http://schemas.microsoft.com/office/drawing/2014/main" id="{4964837A-51D9-4507-BC96-E91D13357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DF2F42-27D6-484F-8CBE-B5AE0168794A}"/>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3494052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55775C-50AF-486D-AB0C-AD345D21DE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7333C57-D1D5-4970-B9BC-74002012A22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1E878F-A7BD-4FB1-AFA3-B6420EEF27B2}"/>
              </a:ext>
            </a:extLst>
          </p:cNvPr>
          <p:cNvSpPr>
            <a:spLocks noGrp="1"/>
          </p:cNvSpPr>
          <p:nvPr>
            <p:ph type="dt" sz="half" idx="10"/>
          </p:nvPr>
        </p:nvSpPr>
        <p:spPr/>
        <p:txBody>
          <a:bodyPr/>
          <a:lstStyle/>
          <a:p>
            <a:fld id="{E7E1A696-4D83-49AA-B7AD-FB71D6F12D20}" type="datetimeFigureOut">
              <a:rPr lang="en-US" smtClean="0"/>
              <a:t>8/24/2023</a:t>
            </a:fld>
            <a:endParaRPr lang="en-US"/>
          </a:p>
        </p:txBody>
      </p:sp>
      <p:sp>
        <p:nvSpPr>
          <p:cNvPr id="5" name="Footer Placeholder 4">
            <a:extLst>
              <a:ext uri="{FF2B5EF4-FFF2-40B4-BE49-F238E27FC236}">
                <a16:creationId xmlns:a16="http://schemas.microsoft.com/office/drawing/2014/main" id="{4CBD7A7F-1B42-4235-AB9D-95F1A097B2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8F0264-3126-485D-9FE3-9202C1A17BEA}"/>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794104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F0F9-3A68-4882-9DCA-16B2242F60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12B5BA-EA4D-4A9A-B56B-79DF7707A8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A2CE5B-76B7-4AA1-B1CF-837488CD70C2}"/>
              </a:ext>
            </a:extLst>
          </p:cNvPr>
          <p:cNvSpPr>
            <a:spLocks noGrp="1"/>
          </p:cNvSpPr>
          <p:nvPr>
            <p:ph type="dt" sz="half" idx="10"/>
          </p:nvPr>
        </p:nvSpPr>
        <p:spPr/>
        <p:txBody>
          <a:bodyPr/>
          <a:lstStyle/>
          <a:p>
            <a:fld id="{E7E1A696-4D83-49AA-B7AD-FB71D6F12D20}" type="datetimeFigureOut">
              <a:rPr lang="en-US" smtClean="0"/>
              <a:t>8/24/2023</a:t>
            </a:fld>
            <a:endParaRPr lang="en-US"/>
          </a:p>
        </p:txBody>
      </p:sp>
      <p:sp>
        <p:nvSpPr>
          <p:cNvPr id="5" name="Footer Placeholder 4">
            <a:extLst>
              <a:ext uri="{FF2B5EF4-FFF2-40B4-BE49-F238E27FC236}">
                <a16:creationId xmlns:a16="http://schemas.microsoft.com/office/drawing/2014/main" id="{50C606AE-EA62-4B9C-8C4E-9D7776B4BB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49C73-D389-4E18-81E3-2921673B83B4}"/>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263817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C869-0042-445A-A6F1-00C6A7F23A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CAB7D3-0392-40F8-84F1-F0D7E367A0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FFA020-18BF-40B4-BE33-F8C6501B25B7}"/>
              </a:ext>
            </a:extLst>
          </p:cNvPr>
          <p:cNvSpPr>
            <a:spLocks noGrp="1"/>
          </p:cNvSpPr>
          <p:nvPr>
            <p:ph type="dt" sz="half" idx="10"/>
          </p:nvPr>
        </p:nvSpPr>
        <p:spPr/>
        <p:txBody>
          <a:bodyPr/>
          <a:lstStyle/>
          <a:p>
            <a:fld id="{E7E1A696-4D83-49AA-B7AD-FB71D6F12D20}" type="datetimeFigureOut">
              <a:rPr lang="en-US" smtClean="0"/>
              <a:t>8/24/2023</a:t>
            </a:fld>
            <a:endParaRPr lang="en-US"/>
          </a:p>
        </p:txBody>
      </p:sp>
      <p:sp>
        <p:nvSpPr>
          <p:cNvPr id="5" name="Footer Placeholder 4">
            <a:extLst>
              <a:ext uri="{FF2B5EF4-FFF2-40B4-BE49-F238E27FC236}">
                <a16:creationId xmlns:a16="http://schemas.microsoft.com/office/drawing/2014/main" id="{6B26CE4B-78A2-4843-9D78-9F3A179F1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0FF38D-BCBA-435A-B274-F5F37530CB82}"/>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777862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0FD5D-DCE1-4253-AF17-BDAE65520A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03B08-9815-4EF8-9A02-52FAF469ED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11C80E-C351-4B34-A77F-024D672BEF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EC0899-04FF-4E0B-9793-B046D08BD9BD}"/>
              </a:ext>
            </a:extLst>
          </p:cNvPr>
          <p:cNvSpPr>
            <a:spLocks noGrp="1"/>
          </p:cNvSpPr>
          <p:nvPr>
            <p:ph type="dt" sz="half" idx="10"/>
          </p:nvPr>
        </p:nvSpPr>
        <p:spPr/>
        <p:txBody>
          <a:bodyPr/>
          <a:lstStyle/>
          <a:p>
            <a:fld id="{E7E1A696-4D83-49AA-B7AD-FB71D6F12D20}" type="datetimeFigureOut">
              <a:rPr lang="en-US" smtClean="0"/>
              <a:t>8/24/2023</a:t>
            </a:fld>
            <a:endParaRPr lang="en-US"/>
          </a:p>
        </p:txBody>
      </p:sp>
      <p:sp>
        <p:nvSpPr>
          <p:cNvPr id="6" name="Footer Placeholder 5">
            <a:extLst>
              <a:ext uri="{FF2B5EF4-FFF2-40B4-BE49-F238E27FC236}">
                <a16:creationId xmlns:a16="http://schemas.microsoft.com/office/drawing/2014/main" id="{27964BC9-B11A-4042-8740-E29CB0F708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CACBC4-182C-4DAF-8F2D-00FA1B349081}"/>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3871555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33BB-E85A-43C0-A94C-00053B53BC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9F2E92-B302-4BED-BD31-DB40B97F36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0D16B7-562D-48D4-A305-1FA12E1D69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03E90E-6EEE-45C5-8485-6DF1A19DBB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F3CDA4-E791-4D5B-B8E3-C59AE34138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1CD02E-F7BC-4AE5-BEB6-23AEDBAAF39A}"/>
              </a:ext>
            </a:extLst>
          </p:cNvPr>
          <p:cNvSpPr>
            <a:spLocks noGrp="1"/>
          </p:cNvSpPr>
          <p:nvPr>
            <p:ph type="dt" sz="half" idx="10"/>
          </p:nvPr>
        </p:nvSpPr>
        <p:spPr/>
        <p:txBody>
          <a:bodyPr/>
          <a:lstStyle/>
          <a:p>
            <a:fld id="{E7E1A696-4D83-49AA-B7AD-FB71D6F12D20}" type="datetimeFigureOut">
              <a:rPr lang="en-US" smtClean="0"/>
              <a:t>8/24/2023</a:t>
            </a:fld>
            <a:endParaRPr lang="en-US"/>
          </a:p>
        </p:txBody>
      </p:sp>
      <p:sp>
        <p:nvSpPr>
          <p:cNvPr id="8" name="Footer Placeholder 7">
            <a:extLst>
              <a:ext uri="{FF2B5EF4-FFF2-40B4-BE49-F238E27FC236}">
                <a16:creationId xmlns:a16="http://schemas.microsoft.com/office/drawing/2014/main" id="{211678FC-F0BA-4AEB-B1D4-6ECAEE16838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3A030A-A224-4BB2-A00C-7524771B6C69}"/>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3111253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E1B0A-207E-4920-82C6-3F24BFE84B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0264F2-B926-44D3-B628-1C0666A58D1A}"/>
              </a:ext>
            </a:extLst>
          </p:cNvPr>
          <p:cNvSpPr>
            <a:spLocks noGrp="1"/>
          </p:cNvSpPr>
          <p:nvPr>
            <p:ph type="dt" sz="half" idx="10"/>
          </p:nvPr>
        </p:nvSpPr>
        <p:spPr/>
        <p:txBody>
          <a:bodyPr/>
          <a:lstStyle/>
          <a:p>
            <a:fld id="{E7E1A696-4D83-49AA-B7AD-FB71D6F12D20}" type="datetimeFigureOut">
              <a:rPr lang="en-US" smtClean="0"/>
              <a:t>8/24/2023</a:t>
            </a:fld>
            <a:endParaRPr lang="en-US"/>
          </a:p>
        </p:txBody>
      </p:sp>
      <p:sp>
        <p:nvSpPr>
          <p:cNvPr id="4" name="Footer Placeholder 3">
            <a:extLst>
              <a:ext uri="{FF2B5EF4-FFF2-40B4-BE49-F238E27FC236}">
                <a16:creationId xmlns:a16="http://schemas.microsoft.com/office/drawing/2014/main" id="{CCC2D427-9C3F-4F69-BC59-D4D84F2176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C5811B-0B30-4B9A-A167-C11F0C5CE77D}"/>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2713491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62C8126-FDE5-4A1C-8D25-BD6A3EC1F7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25348" y="5491348"/>
            <a:ext cx="1366652" cy="1366652"/>
          </a:xfrm>
          <a:prstGeom prst="rect">
            <a:avLst/>
          </a:prstGeom>
        </p:spPr>
      </p:pic>
    </p:spTree>
    <p:extLst>
      <p:ext uri="{BB962C8B-B14F-4D97-AF65-F5344CB8AC3E}">
        <p14:creationId xmlns:p14="http://schemas.microsoft.com/office/powerpoint/2010/main" val="127734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7BF34E-8118-453D-9121-86F5B357FD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923002-9B35-4DF0-A815-B7C40FBFD5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F8498E-542B-41E1-B56C-56E2FD573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36B2C9-AA14-45AE-BE18-87798AC5C68F}"/>
              </a:ext>
            </a:extLst>
          </p:cNvPr>
          <p:cNvSpPr>
            <a:spLocks noGrp="1"/>
          </p:cNvSpPr>
          <p:nvPr>
            <p:ph type="dt" sz="half" idx="10"/>
          </p:nvPr>
        </p:nvSpPr>
        <p:spPr/>
        <p:txBody>
          <a:bodyPr/>
          <a:lstStyle/>
          <a:p>
            <a:fld id="{E7E1A696-4D83-49AA-B7AD-FB71D6F12D20}" type="datetimeFigureOut">
              <a:rPr lang="en-US" smtClean="0"/>
              <a:t>8/24/2023</a:t>
            </a:fld>
            <a:endParaRPr lang="en-US"/>
          </a:p>
        </p:txBody>
      </p:sp>
      <p:sp>
        <p:nvSpPr>
          <p:cNvPr id="6" name="Footer Placeholder 5">
            <a:extLst>
              <a:ext uri="{FF2B5EF4-FFF2-40B4-BE49-F238E27FC236}">
                <a16:creationId xmlns:a16="http://schemas.microsoft.com/office/drawing/2014/main" id="{1DE86CBD-7761-415F-9064-A07812EC97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7A0ED5-5531-4340-AD94-6770B995F7A1}"/>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2766057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F4165-83C9-4B57-ABDB-0CB7DC3369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B0AA53-0485-4AC6-8FF4-9A43164F96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A8A632F-B092-4017-BF81-FF639583F4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A970D3-99FF-45EB-8877-5C06C26AE7E5}"/>
              </a:ext>
            </a:extLst>
          </p:cNvPr>
          <p:cNvSpPr>
            <a:spLocks noGrp="1"/>
          </p:cNvSpPr>
          <p:nvPr>
            <p:ph type="dt" sz="half" idx="10"/>
          </p:nvPr>
        </p:nvSpPr>
        <p:spPr/>
        <p:txBody>
          <a:bodyPr/>
          <a:lstStyle/>
          <a:p>
            <a:fld id="{E7E1A696-4D83-49AA-B7AD-FB71D6F12D20}" type="datetimeFigureOut">
              <a:rPr lang="en-US" smtClean="0"/>
              <a:t>8/24/2023</a:t>
            </a:fld>
            <a:endParaRPr lang="en-US"/>
          </a:p>
        </p:txBody>
      </p:sp>
      <p:sp>
        <p:nvSpPr>
          <p:cNvPr id="6" name="Footer Placeholder 5">
            <a:extLst>
              <a:ext uri="{FF2B5EF4-FFF2-40B4-BE49-F238E27FC236}">
                <a16:creationId xmlns:a16="http://schemas.microsoft.com/office/drawing/2014/main" id="{860AC034-4964-45F8-9276-420CC1B99A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D43E73-645C-43D1-84E8-568382F9ECD0}"/>
              </a:ext>
            </a:extLst>
          </p:cNvPr>
          <p:cNvSpPr>
            <a:spLocks noGrp="1"/>
          </p:cNvSpPr>
          <p:nvPr>
            <p:ph type="sldNum" sz="quarter" idx="12"/>
          </p:nvPr>
        </p:nvSpPr>
        <p:spPr/>
        <p:txBody>
          <a:bodyPr/>
          <a:lstStyle/>
          <a:p>
            <a:fld id="{001BD3CD-B672-4384-9103-85FC860EFF88}" type="slidenum">
              <a:rPr lang="en-US" smtClean="0"/>
              <a:t>‹#›</a:t>
            </a:fld>
            <a:endParaRPr lang="en-US"/>
          </a:p>
        </p:txBody>
      </p:sp>
    </p:spTree>
    <p:extLst>
      <p:ext uri="{BB962C8B-B14F-4D97-AF65-F5344CB8AC3E}">
        <p14:creationId xmlns:p14="http://schemas.microsoft.com/office/powerpoint/2010/main" val="406322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E26F4F-F214-45AA-942E-77ADF53A70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9D042A-B6B9-45CD-BE2D-B24F1D26DB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D186E-EEA3-458F-8F44-3FE468959A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1A696-4D83-49AA-B7AD-FB71D6F12D20}" type="datetimeFigureOut">
              <a:rPr lang="en-US" smtClean="0"/>
              <a:t>8/24/2023</a:t>
            </a:fld>
            <a:endParaRPr lang="en-US"/>
          </a:p>
        </p:txBody>
      </p:sp>
      <p:sp>
        <p:nvSpPr>
          <p:cNvPr id="5" name="Footer Placeholder 4">
            <a:extLst>
              <a:ext uri="{FF2B5EF4-FFF2-40B4-BE49-F238E27FC236}">
                <a16:creationId xmlns:a16="http://schemas.microsoft.com/office/drawing/2014/main" id="{D5C970B7-0D78-48E6-B7FD-FA078A4985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27042C-43AD-4DA1-8EBD-2A2143311C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BD3CD-B672-4384-9103-85FC860EFF88}" type="slidenum">
              <a:rPr lang="en-US" smtClean="0"/>
              <a:t>‹#›</a:t>
            </a:fld>
            <a:endParaRPr lang="en-US"/>
          </a:p>
        </p:txBody>
      </p:sp>
    </p:spTree>
    <p:extLst>
      <p:ext uri="{BB962C8B-B14F-4D97-AF65-F5344CB8AC3E}">
        <p14:creationId xmlns:p14="http://schemas.microsoft.com/office/powerpoint/2010/main" val="2298470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youtu.be/O9hQwDR3ZjI"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 Id="rId9"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Z1Dx2ZBMgY" TargetMode="External"/><Relationship Id="rId2" Type="http://schemas.openxmlformats.org/officeDocument/2006/relationships/slideLayout" Target="../slideLayouts/slideLayout7.xml"/><Relationship Id="rId1" Type="http://schemas.openxmlformats.org/officeDocument/2006/relationships/video" Target="https://www.youtube.com/embed/-Z1Dx2ZBMgY?feature=oembed" TargetMode="Externa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hyperlink" Target="https://youtu.be/xznM-v8fkYI?si=pBCylzVTi6NuDH9O" TargetMode="External"/><Relationship Id="rId2" Type="http://schemas.openxmlformats.org/officeDocument/2006/relationships/slideLayout" Target="../slideLayouts/slideLayout7.xml"/><Relationship Id="rId1" Type="http://schemas.openxmlformats.org/officeDocument/2006/relationships/video" Target="https://www.youtube.com/embed/xznM-v8fkYI?feature=oembed" TargetMode="Externa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2684B-6B3C-44B3-9F70-CB6B54A054D9}"/>
              </a:ext>
            </a:extLst>
          </p:cNvPr>
          <p:cNvSpPr>
            <a:spLocks noGrp="1"/>
          </p:cNvSpPr>
          <p:nvPr>
            <p:ph type="ctrTitle"/>
          </p:nvPr>
        </p:nvSpPr>
        <p:spPr>
          <a:xfrm>
            <a:off x="0" y="1122363"/>
            <a:ext cx="12192000" cy="2387600"/>
          </a:xfrm>
        </p:spPr>
        <p:txBody>
          <a:bodyPr>
            <a:normAutofit fontScale="90000"/>
          </a:bodyPr>
          <a:lstStyle/>
          <a:p>
            <a:r>
              <a:rPr lang="en-US" sz="5300" dirty="0">
                <a:latin typeface="Comic Sans MS" panose="030F0702030302020204" pitchFamily="66" charset="0"/>
              </a:rPr>
              <a:t>Ministry Friends of Jesus and Mary</a:t>
            </a:r>
            <a:br>
              <a:rPr lang="en-US" sz="5300" dirty="0">
                <a:latin typeface="Comic Sans MS" panose="030F0702030302020204" pitchFamily="66" charset="0"/>
              </a:rPr>
            </a:br>
            <a:br>
              <a:rPr lang="en-US" dirty="0">
                <a:latin typeface="Comic Sans MS" panose="030F0702030302020204" pitchFamily="66" charset="0"/>
              </a:rPr>
            </a:br>
            <a:r>
              <a:rPr lang="en-US" dirty="0">
                <a:solidFill>
                  <a:srgbClr val="0070C0"/>
                </a:solidFill>
              </a:rPr>
              <a:t>www.fcpeace.org</a:t>
            </a:r>
            <a:endParaRPr lang="en-US" dirty="0">
              <a:latin typeface="Comic Sans MS" panose="030F0702030302020204" pitchFamily="66" charset="0"/>
            </a:endParaRPr>
          </a:p>
        </p:txBody>
      </p:sp>
      <p:sp>
        <p:nvSpPr>
          <p:cNvPr id="3" name="Subtitle 2">
            <a:extLst>
              <a:ext uri="{FF2B5EF4-FFF2-40B4-BE49-F238E27FC236}">
                <a16:creationId xmlns:a16="http://schemas.microsoft.com/office/drawing/2014/main" id="{E46A3C24-D8AB-42A6-85EC-53DD3E28D61F}"/>
              </a:ext>
            </a:extLst>
          </p:cNvPr>
          <p:cNvSpPr>
            <a:spLocks noGrp="1"/>
          </p:cNvSpPr>
          <p:nvPr>
            <p:ph type="subTitle" idx="1"/>
          </p:nvPr>
        </p:nvSpPr>
        <p:spPr>
          <a:xfrm>
            <a:off x="1524000" y="5328052"/>
            <a:ext cx="9144000" cy="1315843"/>
          </a:xfrm>
        </p:spPr>
        <p:txBody>
          <a:bodyPr>
            <a:normAutofit/>
          </a:bodyPr>
          <a:lstStyle/>
          <a:p>
            <a:r>
              <a:rPr lang="en-US" dirty="0"/>
              <a:t>Cycle A – XXI Sunday in Ordinary Time</a:t>
            </a:r>
            <a:endParaRPr lang="es-ES" b="1" dirty="0"/>
          </a:p>
          <a:p>
            <a:r>
              <a:rPr lang="es-ES" b="1" dirty="0" err="1"/>
              <a:t>The</a:t>
            </a:r>
            <a:r>
              <a:rPr lang="es-ES" b="1" dirty="0"/>
              <a:t> </a:t>
            </a:r>
            <a:r>
              <a:rPr lang="es-ES" b="1" dirty="0" err="1"/>
              <a:t>Primacy</a:t>
            </a:r>
            <a:r>
              <a:rPr lang="es-ES" b="1" dirty="0"/>
              <a:t> of Peter, </a:t>
            </a:r>
            <a:r>
              <a:rPr lang="es-ES" dirty="0"/>
              <a:t>(</a:t>
            </a:r>
            <a:r>
              <a:rPr lang="en-US" sz="2000" i="1" dirty="0"/>
              <a:t>Mathew</a:t>
            </a:r>
            <a:r>
              <a:rPr lang="x-none" sz="2000" i="1" dirty="0"/>
              <a:t> 16, 13-20</a:t>
            </a:r>
            <a:r>
              <a:rPr lang="en-US" sz="2000" i="1" dirty="0"/>
              <a:t>)</a:t>
            </a:r>
          </a:p>
          <a:p>
            <a:r>
              <a:rPr lang="en-US" sz="2000" i="1" dirty="0"/>
              <a:t> </a:t>
            </a:r>
            <a:r>
              <a:rPr lang="en-US" sz="2000" dirty="0">
                <a:hlinkClick r:id="rId2"/>
              </a:rPr>
              <a:t>YouTube: https://youtu.be/O9hQwDR3ZjI</a:t>
            </a:r>
            <a:endParaRPr lang="en-US" dirty="0"/>
          </a:p>
          <a:p>
            <a:endParaRPr lang="en-US" dirty="0"/>
          </a:p>
        </p:txBody>
      </p:sp>
    </p:spTree>
    <p:extLst>
      <p:ext uri="{BB962C8B-B14F-4D97-AF65-F5344CB8AC3E}">
        <p14:creationId xmlns:p14="http://schemas.microsoft.com/office/powerpoint/2010/main" val="10888132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5899" y="0"/>
            <a:ext cx="11867318" cy="503583"/>
          </a:xfrm>
        </p:spPr>
        <p:txBody>
          <a:bodyPr>
            <a:noAutofit/>
          </a:bodyPr>
          <a:lstStyle/>
          <a:p>
            <a:pPr algn="ctr"/>
            <a:r>
              <a:rPr lang="es-ES" sz="2800" b="1" dirty="0" err="1">
                <a:latin typeface="Comic Sans MS" panose="030F0702030302020204" pitchFamily="66" charset="0"/>
              </a:rPr>
              <a:t>How</a:t>
            </a:r>
            <a:r>
              <a:rPr lang="es-ES" sz="2800" b="1" dirty="0">
                <a:latin typeface="Comic Sans MS" panose="030F0702030302020204" pitchFamily="66" charset="0"/>
              </a:rPr>
              <a:t> </a:t>
            </a:r>
            <a:r>
              <a:rPr lang="es-ES" sz="2800" b="1" dirty="0" err="1">
                <a:latin typeface="Comic Sans MS" panose="030F0702030302020204" pitchFamily="66" charset="0"/>
              </a:rPr>
              <a:t>does</a:t>
            </a:r>
            <a:r>
              <a:rPr lang="es-ES" sz="2800" b="1" dirty="0">
                <a:latin typeface="Comic Sans MS" panose="030F0702030302020204" pitchFamily="66" charset="0"/>
              </a:rPr>
              <a:t> </a:t>
            </a:r>
            <a:r>
              <a:rPr lang="es-ES" sz="2800" b="1" dirty="0" err="1">
                <a:latin typeface="Comic Sans MS" panose="030F0702030302020204" pitchFamily="66" charset="0"/>
              </a:rPr>
              <a:t>the</a:t>
            </a:r>
            <a:r>
              <a:rPr lang="es-ES" sz="2800" b="1" dirty="0">
                <a:latin typeface="Comic Sans MS" panose="030F0702030302020204" pitchFamily="66" charset="0"/>
              </a:rPr>
              <a:t> </a:t>
            </a:r>
            <a:r>
              <a:rPr lang="es-ES" sz="2800" b="1" dirty="0" err="1">
                <a:latin typeface="Comic Sans MS" panose="030F0702030302020204" pitchFamily="66" charset="0"/>
              </a:rPr>
              <a:t>Church</a:t>
            </a:r>
            <a:r>
              <a:rPr lang="es-ES" sz="2800" b="1" dirty="0">
                <a:latin typeface="Comic Sans MS" panose="030F0702030302020204" pitchFamily="66" charset="0"/>
              </a:rPr>
              <a:t> </a:t>
            </a:r>
            <a:r>
              <a:rPr lang="es-ES" sz="2800" b="1" dirty="0" err="1">
                <a:latin typeface="Comic Sans MS" panose="030F0702030302020204" pitchFamily="66" charset="0"/>
              </a:rPr>
              <a:t>help</a:t>
            </a:r>
            <a:r>
              <a:rPr lang="es-ES" sz="2800" b="1" dirty="0">
                <a:latin typeface="Comic Sans MS" panose="030F0702030302020204" pitchFamily="66" charset="0"/>
              </a:rPr>
              <a:t> </a:t>
            </a:r>
            <a:r>
              <a:rPr lang="es-ES" sz="2800" b="1" dirty="0" err="1">
                <a:latin typeface="Comic Sans MS" panose="030F0702030302020204" pitchFamily="66" charset="0"/>
              </a:rPr>
              <a:t>us</a:t>
            </a:r>
            <a:r>
              <a:rPr lang="es-ES" sz="2800" b="1" dirty="0">
                <a:latin typeface="Comic Sans MS" panose="030F0702030302020204" pitchFamily="66" charset="0"/>
              </a:rPr>
              <a:t> to </a:t>
            </a:r>
            <a:r>
              <a:rPr lang="es-ES" sz="2800" b="1" dirty="0" err="1">
                <a:latin typeface="Comic Sans MS" panose="030F0702030302020204" pitchFamily="66" charset="0"/>
              </a:rPr>
              <a:t>enter</a:t>
            </a:r>
            <a:r>
              <a:rPr lang="es-ES" sz="2800" b="1" dirty="0">
                <a:latin typeface="Comic Sans MS" panose="030F0702030302020204" pitchFamily="66" charset="0"/>
              </a:rPr>
              <a:t> </a:t>
            </a:r>
            <a:r>
              <a:rPr lang="es-ES" sz="2800" b="1" dirty="0" err="1">
                <a:latin typeface="Comic Sans MS" panose="030F0702030302020204" pitchFamily="66" charset="0"/>
              </a:rPr>
              <a:t>the</a:t>
            </a:r>
            <a:r>
              <a:rPr lang="es-ES" sz="2800" b="1" dirty="0">
                <a:latin typeface="Comic Sans MS" panose="030F0702030302020204" pitchFamily="66" charset="0"/>
              </a:rPr>
              <a:t> </a:t>
            </a:r>
            <a:r>
              <a:rPr lang="es-ES" sz="2800" b="1" dirty="0" err="1">
                <a:latin typeface="Comic Sans MS" panose="030F0702030302020204" pitchFamily="66" charset="0"/>
              </a:rPr>
              <a:t>Kingdom</a:t>
            </a:r>
            <a:r>
              <a:rPr lang="es-ES" sz="2800" b="1" dirty="0">
                <a:latin typeface="Comic Sans MS" panose="030F0702030302020204" pitchFamily="66" charset="0"/>
              </a:rPr>
              <a:t> of </a:t>
            </a:r>
            <a:r>
              <a:rPr lang="es-ES" sz="2800" b="1" dirty="0" err="1">
                <a:latin typeface="Comic Sans MS" panose="030F0702030302020204" pitchFamily="66" charset="0"/>
              </a:rPr>
              <a:t>Heaven</a:t>
            </a:r>
            <a:r>
              <a:rPr lang="es-ES" sz="2800" b="1" dirty="0">
                <a:latin typeface="Comic Sans MS" panose="030F0702030302020204" pitchFamily="66" charset="0"/>
              </a:rPr>
              <a:t>?</a:t>
            </a:r>
            <a:endParaRPr lang="es-ES" sz="2800" b="1" dirty="0">
              <a:solidFill>
                <a:srgbClr val="FF0000"/>
              </a:solidFill>
              <a:latin typeface="Comic Sans MS" panose="030F0702030302020204" pitchFamily="66" charset="0"/>
            </a:endParaRPr>
          </a:p>
        </p:txBody>
      </p:sp>
      <p:sp>
        <p:nvSpPr>
          <p:cNvPr id="5" name="Title 1"/>
          <p:cNvSpPr txBox="1">
            <a:spLocks/>
          </p:cNvSpPr>
          <p:nvPr/>
        </p:nvSpPr>
        <p:spPr>
          <a:xfrm>
            <a:off x="125898" y="503583"/>
            <a:ext cx="12066102" cy="6593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2400" b="1" dirty="0" err="1">
                <a:latin typeface="Comic Sans MS" panose="030F0702030302020204" pitchFamily="66" charset="0"/>
              </a:rPr>
              <a:t>Jesus</a:t>
            </a:r>
            <a:r>
              <a:rPr lang="es-ES" sz="2400" b="1" dirty="0">
                <a:latin typeface="Comic Sans MS" panose="030F0702030302020204" pitchFamily="66" charset="0"/>
              </a:rPr>
              <a:t> </a:t>
            </a:r>
            <a:r>
              <a:rPr lang="es-ES" sz="2400" b="1" dirty="0" err="1">
                <a:latin typeface="Comic Sans MS" panose="030F0702030302020204" pitchFamily="66" charset="0"/>
              </a:rPr>
              <a:t>becomes</a:t>
            </a:r>
            <a:r>
              <a:rPr lang="es-ES" sz="2400" b="1" dirty="0">
                <a:latin typeface="Comic Sans MS" panose="030F0702030302020204" pitchFamily="66" charset="0"/>
              </a:rPr>
              <a:t> </a:t>
            </a:r>
            <a:r>
              <a:rPr lang="es-ES" sz="2400" b="1" dirty="0" err="1">
                <a:latin typeface="Comic Sans MS" panose="030F0702030302020204" pitchFamily="66" charset="0"/>
              </a:rPr>
              <a:t>present</a:t>
            </a:r>
            <a:r>
              <a:rPr lang="es-ES" sz="2400" b="1" dirty="0">
                <a:latin typeface="Comic Sans MS" panose="030F0702030302020204" pitchFamily="66" charset="0"/>
              </a:rPr>
              <a:t> in </a:t>
            </a:r>
            <a:r>
              <a:rPr lang="es-ES" sz="2400" b="1" dirty="0" err="1">
                <a:solidFill>
                  <a:srgbClr val="FF0000"/>
                </a:solidFill>
                <a:latin typeface="Comic Sans MS" panose="030F0702030302020204" pitchFamily="66" charset="0"/>
              </a:rPr>
              <a:t>the</a:t>
            </a:r>
            <a:r>
              <a:rPr lang="es-ES" sz="2400" b="1" dirty="0">
                <a:solidFill>
                  <a:srgbClr val="FF0000"/>
                </a:solidFill>
                <a:latin typeface="Comic Sans MS" panose="030F0702030302020204" pitchFamily="66" charset="0"/>
              </a:rPr>
              <a:t> </a:t>
            </a:r>
            <a:r>
              <a:rPr lang="es-ES" sz="2400" b="1" dirty="0" err="1">
                <a:solidFill>
                  <a:srgbClr val="FF0000"/>
                </a:solidFill>
                <a:latin typeface="Comic Sans MS" panose="030F0702030302020204" pitchFamily="66" charset="0"/>
              </a:rPr>
              <a:t>Sacraments</a:t>
            </a:r>
            <a:r>
              <a:rPr lang="es-ES" sz="2400" b="1" dirty="0">
                <a:solidFill>
                  <a:srgbClr val="FF0000"/>
                </a:solidFill>
                <a:latin typeface="Comic Sans MS" panose="030F0702030302020204" pitchFamily="66" charset="0"/>
              </a:rPr>
              <a:t> </a:t>
            </a:r>
          </a:p>
          <a:p>
            <a:pPr algn="ctr"/>
            <a:r>
              <a:rPr lang="es-ES" sz="2400" b="1" dirty="0">
                <a:latin typeface="Comic Sans MS" panose="030F0702030302020204" pitchFamily="66" charset="0"/>
              </a:rPr>
              <a:t>so </a:t>
            </a:r>
            <a:r>
              <a:rPr lang="es-ES" sz="2400" b="1" dirty="0" err="1">
                <a:latin typeface="Comic Sans MS" panose="030F0702030302020204" pitchFamily="66" charset="0"/>
              </a:rPr>
              <a:t>we</a:t>
            </a:r>
            <a:r>
              <a:rPr lang="es-ES" sz="2400" b="1" dirty="0">
                <a:latin typeface="Comic Sans MS" panose="030F0702030302020204" pitchFamily="66" charset="0"/>
              </a:rPr>
              <a:t> </a:t>
            </a:r>
            <a:r>
              <a:rPr lang="es-ES" sz="2400" b="1" dirty="0" err="1">
                <a:latin typeface="Comic Sans MS" panose="030F0702030302020204" pitchFamily="66" charset="0"/>
              </a:rPr>
              <a:t>may</a:t>
            </a:r>
            <a:r>
              <a:rPr lang="es-ES" sz="2400" b="1" dirty="0">
                <a:latin typeface="Comic Sans MS" panose="030F0702030302020204" pitchFamily="66" charset="0"/>
              </a:rPr>
              <a:t> </a:t>
            </a:r>
            <a:r>
              <a:rPr lang="es-ES" sz="2400" b="1" dirty="0" err="1">
                <a:latin typeface="Comic Sans MS" panose="030F0702030302020204" pitchFamily="66" charset="0"/>
              </a:rPr>
              <a:t>live</a:t>
            </a:r>
            <a:r>
              <a:rPr lang="es-ES" sz="2400" b="1" dirty="0">
                <a:latin typeface="Comic Sans MS" panose="030F0702030302020204" pitchFamily="66" charset="0"/>
              </a:rPr>
              <a:t> in </a:t>
            </a:r>
            <a:r>
              <a:rPr lang="es-ES" sz="2400" b="1" dirty="0" err="1">
                <a:latin typeface="Comic Sans MS" panose="030F0702030302020204" pitchFamily="66" charset="0"/>
              </a:rPr>
              <a:t>Him</a:t>
            </a:r>
            <a:r>
              <a:rPr lang="es-ES" sz="2400" b="1" dirty="0">
                <a:latin typeface="Comic Sans MS" panose="030F0702030302020204" pitchFamily="66" charset="0"/>
              </a:rPr>
              <a:t> </a:t>
            </a:r>
            <a:r>
              <a:rPr lang="es-ES" sz="2400" b="1" dirty="0" err="1">
                <a:latin typeface="Comic Sans MS" panose="030F0702030302020204" pitchFamily="66" charset="0"/>
              </a:rPr>
              <a:t>on</a:t>
            </a:r>
            <a:r>
              <a:rPr lang="es-ES" sz="2400" b="1" dirty="0">
                <a:latin typeface="Comic Sans MS" panose="030F0702030302020204" pitchFamily="66" charset="0"/>
              </a:rPr>
              <a:t> </a:t>
            </a:r>
            <a:r>
              <a:rPr lang="es-ES" sz="2400" b="1" dirty="0" err="1">
                <a:latin typeface="Comic Sans MS" panose="030F0702030302020204" pitchFamily="66" charset="0"/>
              </a:rPr>
              <a:t>earth</a:t>
            </a:r>
            <a:r>
              <a:rPr lang="es-ES" sz="2400" b="1" dirty="0">
                <a:latin typeface="Comic Sans MS" panose="030F0702030302020204" pitchFamily="66" charset="0"/>
              </a:rPr>
              <a:t> and in </a:t>
            </a:r>
            <a:r>
              <a:rPr lang="es-ES" sz="2400" b="1" dirty="0" err="1">
                <a:latin typeface="Comic Sans MS" panose="030F0702030302020204" pitchFamily="66" charset="0"/>
              </a:rPr>
              <a:t>Heaven</a:t>
            </a:r>
            <a:r>
              <a:rPr lang="es-ES" sz="2400" b="1" dirty="0">
                <a:latin typeface="Comic Sans MS" panose="030F0702030302020204" pitchFamily="66" charset="0"/>
              </a:rPr>
              <a:t>. </a:t>
            </a:r>
            <a:endParaRPr lang="en-US" sz="2400" b="1" dirty="0">
              <a:latin typeface="Comic Sans MS" panose="030F0702030302020204" pitchFamily="66"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0656" y="1306579"/>
            <a:ext cx="2037932" cy="2182339"/>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8471" y="1306579"/>
            <a:ext cx="2008948" cy="217902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43388" y="1316105"/>
            <a:ext cx="2037933" cy="216949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7289" y="1297054"/>
            <a:ext cx="2023649" cy="218855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39622" y="4148278"/>
            <a:ext cx="2076865" cy="2093496"/>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01007" y="4144964"/>
            <a:ext cx="2093636" cy="209681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33815" y="4144964"/>
            <a:ext cx="2046219" cy="2096810"/>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4392" y="1316105"/>
            <a:ext cx="2149330" cy="2428875"/>
          </a:xfrm>
          <a:prstGeom prst="rect">
            <a:avLst/>
          </a:prstGeom>
        </p:spPr>
      </p:pic>
      <p:sp>
        <p:nvSpPr>
          <p:cNvPr id="15" name="TextBox 14"/>
          <p:cNvSpPr txBox="1"/>
          <p:nvPr/>
        </p:nvSpPr>
        <p:spPr>
          <a:xfrm>
            <a:off x="2920656" y="3398731"/>
            <a:ext cx="2077899" cy="692497"/>
          </a:xfrm>
          <a:prstGeom prst="rect">
            <a:avLst/>
          </a:prstGeom>
          <a:noFill/>
        </p:spPr>
        <p:txBody>
          <a:bodyPr wrap="square" rtlCol="0">
            <a:spAutoFit/>
          </a:bodyPr>
          <a:lstStyle/>
          <a:p>
            <a:pPr algn="ctr"/>
            <a:r>
              <a:rPr lang="es-ES" sz="1300" b="1" dirty="0" err="1">
                <a:latin typeface="Comic Sans MS" panose="030F0702030302020204" pitchFamily="66" charset="0"/>
              </a:rPr>
              <a:t>God</a:t>
            </a:r>
            <a:r>
              <a:rPr lang="es-ES" sz="1300" b="1" dirty="0">
                <a:latin typeface="Comic Sans MS" panose="030F0702030302020204" pitchFamily="66" charset="0"/>
              </a:rPr>
              <a:t> erases original sin and </a:t>
            </a:r>
            <a:r>
              <a:rPr lang="es-ES" sz="1300" b="1" dirty="0" err="1">
                <a:latin typeface="Comic Sans MS" panose="030F0702030302020204" pitchFamily="66" charset="0"/>
              </a:rPr>
              <a:t>takes</a:t>
            </a:r>
            <a:r>
              <a:rPr lang="es-ES" sz="1300" b="1" dirty="0">
                <a:latin typeface="Comic Sans MS" panose="030F0702030302020204" pitchFamily="66" charset="0"/>
              </a:rPr>
              <a:t> </a:t>
            </a:r>
            <a:r>
              <a:rPr lang="es-ES" sz="1300" b="1" dirty="0" err="1">
                <a:latin typeface="Comic Sans MS" panose="030F0702030302020204" pitchFamily="66" charset="0"/>
              </a:rPr>
              <a:t>us</a:t>
            </a:r>
            <a:r>
              <a:rPr lang="es-ES" sz="1300" b="1" dirty="0">
                <a:latin typeface="Comic Sans MS" panose="030F0702030302020204" pitchFamily="66" charset="0"/>
              </a:rPr>
              <a:t> </a:t>
            </a:r>
            <a:r>
              <a:rPr lang="es-ES" sz="1300" b="1" dirty="0" err="1">
                <a:latin typeface="Comic Sans MS" panose="030F0702030302020204" pitchFamily="66" charset="0"/>
              </a:rPr>
              <a:t>into</a:t>
            </a:r>
            <a:r>
              <a:rPr lang="es-ES" sz="1300" b="1" dirty="0">
                <a:latin typeface="Comic Sans MS" panose="030F0702030302020204" pitchFamily="66" charset="0"/>
              </a:rPr>
              <a:t> </a:t>
            </a:r>
            <a:r>
              <a:rPr lang="es-ES" sz="1300" b="1" dirty="0" err="1">
                <a:latin typeface="Comic Sans MS" panose="030F0702030302020204" pitchFamily="66" charset="0"/>
              </a:rPr>
              <a:t>His</a:t>
            </a:r>
            <a:r>
              <a:rPr lang="es-ES" sz="1300" b="1" dirty="0">
                <a:latin typeface="Comic Sans MS" panose="030F0702030302020204" pitchFamily="66" charset="0"/>
              </a:rPr>
              <a:t> </a:t>
            </a:r>
            <a:r>
              <a:rPr lang="es-ES" sz="1300" b="1" dirty="0" err="1">
                <a:latin typeface="Comic Sans MS" panose="030F0702030302020204" pitchFamily="66" charset="0"/>
              </a:rPr>
              <a:t>family</a:t>
            </a:r>
            <a:r>
              <a:rPr lang="es-ES" sz="1300" b="1" dirty="0">
                <a:latin typeface="Comic Sans MS" panose="030F0702030302020204" pitchFamily="66" charset="0"/>
              </a:rPr>
              <a:t>.</a:t>
            </a:r>
          </a:p>
        </p:txBody>
      </p:sp>
      <p:sp>
        <p:nvSpPr>
          <p:cNvPr id="16" name="TextBox 15"/>
          <p:cNvSpPr txBox="1"/>
          <p:nvPr/>
        </p:nvSpPr>
        <p:spPr>
          <a:xfrm>
            <a:off x="5318471" y="3485604"/>
            <a:ext cx="1973952" cy="692497"/>
          </a:xfrm>
          <a:prstGeom prst="rect">
            <a:avLst/>
          </a:prstGeom>
          <a:noFill/>
        </p:spPr>
        <p:txBody>
          <a:bodyPr wrap="square" rtlCol="0">
            <a:spAutoFit/>
          </a:bodyPr>
          <a:lstStyle/>
          <a:p>
            <a:pPr algn="ctr"/>
            <a:r>
              <a:rPr lang="es-ES" sz="1300" b="1" dirty="0" err="1">
                <a:latin typeface="Comic Sans MS" panose="030F0702030302020204" pitchFamily="66" charset="0"/>
              </a:rPr>
              <a:t>God</a:t>
            </a:r>
            <a:r>
              <a:rPr lang="es-ES" sz="1300" b="1" dirty="0">
                <a:latin typeface="Comic Sans MS" panose="030F0702030302020204" pitchFamily="66" charset="0"/>
              </a:rPr>
              <a:t> </a:t>
            </a:r>
            <a:r>
              <a:rPr lang="es-ES" sz="1300" b="1" dirty="0" err="1">
                <a:latin typeface="Comic Sans MS" panose="030F0702030302020204" pitchFamily="66" charset="0"/>
              </a:rPr>
              <a:t>forgives</a:t>
            </a:r>
            <a:r>
              <a:rPr lang="es-ES" sz="1300" b="1" dirty="0">
                <a:latin typeface="Comic Sans MS" panose="030F0702030302020204" pitchFamily="66" charset="0"/>
              </a:rPr>
              <a:t> </a:t>
            </a:r>
            <a:r>
              <a:rPr lang="es-ES" sz="1300" b="1" dirty="0" err="1">
                <a:latin typeface="Comic Sans MS" panose="030F0702030302020204" pitchFamily="66" charset="0"/>
              </a:rPr>
              <a:t>our</a:t>
            </a:r>
            <a:r>
              <a:rPr lang="es-ES" sz="1300" b="1" dirty="0">
                <a:latin typeface="Comic Sans MS" panose="030F0702030302020204" pitchFamily="66" charset="0"/>
              </a:rPr>
              <a:t> </a:t>
            </a:r>
            <a:r>
              <a:rPr lang="es-ES" sz="1300" b="1" dirty="0" err="1">
                <a:latin typeface="Comic Sans MS" panose="030F0702030302020204" pitchFamily="66" charset="0"/>
              </a:rPr>
              <a:t>sins</a:t>
            </a:r>
            <a:r>
              <a:rPr lang="es-ES" sz="1300" b="1" dirty="0">
                <a:latin typeface="Comic Sans MS" panose="030F0702030302020204" pitchFamily="66" charset="0"/>
              </a:rPr>
              <a:t> and </a:t>
            </a:r>
            <a:r>
              <a:rPr lang="es-ES" sz="1300" b="1" dirty="0" err="1">
                <a:latin typeface="Comic Sans MS" panose="030F0702030302020204" pitchFamily="66" charset="0"/>
              </a:rPr>
              <a:t>helps</a:t>
            </a:r>
            <a:r>
              <a:rPr lang="es-ES" sz="1300" b="1" dirty="0">
                <a:latin typeface="Comic Sans MS" panose="030F0702030302020204" pitchFamily="66" charset="0"/>
              </a:rPr>
              <a:t> </a:t>
            </a:r>
            <a:r>
              <a:rPr lang="es-ES" sz="1300" b="1" dirty="0" err="1">
                <a:latin typeface="Comic Sans MS" panose="030F0702030302020204" pitchFamily="66" charset="0"/>
              </a:rPr>
              <a:t>us</a:t>
            </a:r>
            <a:r>
              <a:rPr lang="es-ES" sz="1300" b="1" dirty="0">
                <a:latin typeface="Comic Sans MS" panose="030F0702030302020204" pitchFamily="66" charset="0"/>
              </a:rPr>
              <a:t> to </a:t>
            </a:r>
            <a:r>
              <a:rPr lang="es-ES" sz="1300" b="1" dirty="0" err="1">
                <a:latin typeface="Comic Sans MS" panose="030F0702030302020204" pitchFamily="66" charset="0"/>
              </a:rPr>
              <a:t>not</a:t>
            </a:r>
            <a:r>
              <a:rPr lang="es-ES" sz="1300" b="1" dirty="0">
                <a:latin typeface="Comic Sans MS" panose="030F0702030302020204" pitchFamily="66" charset="0"/>
              </a:rPr>
              <a:t> sin </a:t>
            </a:r>
            <a:r>
              <a:rPr lang="es-ES" sz="1300" b="1" dirty="0" err="1">
                <a:latin typeface="Comic Sans MS" panose="030F0702030302020204" pitchFamily="66" charset="0"/>
              </a:rPr>
              <a:t>again</a:t>
            </a:r>
            <a:r>
              <a:rPr lang="en-US" sz="1300" b="1" dirty="0">
                <a:latin typeface="Comic Sans MS" panose="030F0702030302020204" pitchFamily="66" charset="0"/>
              </a:rPr>
              <a:t>.</a:t>
            </a:r>
          </a:p>
        </p:txBody>
      </p:sp>
      <p:sp>
        <p:nvSpPr>
          <p:cNvPr id="17" name="TextBox 16"/>
          <p:cNvSpPr txBox="1"/>
          <p:nvPr/>
        </p:nvSpPr>
        <p:spPr>
          <a:xfrm>
            <a:off x="7388092" y="3442881"/>
            <a:ext cx="2333835" cy="692497"/>
          </a:xfrm>
          <a:prstGeom prst="rect">
            <a:avLst/>
          </a:prstGeom>
          <a:noFill/>
        </p:spPr>
        <p:txBody>
          <a:bodyPr wrap="square" rtlCol="0">
            <a:spAutoFit/>
          </a:bodyPr>
          <a:lstStyle/>
          <a:p>
            <a:pPr algn="ctr"/>
            <a:r>
              <a:rPr lang="es-ES" sz="1300" b="1" dirty="0" err="1">
                <a:latin typeface="Comic Sans MS" panose="030F0702030302020204" pitchFamily="66" charset="0"/>
              </a:rPr>
              <a:t>Jesus</a:t>
            </a:r>
            <a:r>
              <a:rPr lang="es-ES" sz="1300" b="1" dirty="0">
                <a:latin typeface="Comic Sans MS" panose="030F0702030302020204" pitchFamily="66" charset="0"/>
              </a:rPr>
              <a:t> </a:t>
            </a:r>
            <a:r>
              <a:rPr lang="es-ES" sz="1300" b="1" dirty="0" err="1">
                <a:latin typeface="Comic Sans MS" panose="030F0702030302020204" pitchFamily="66" charset="0"/>
              </a:rPr>
              <a:t>becomes</a:t>
            </a:r>
            <a:r>
              <a:rPr lang="es-ES" sz="1300" b="1" dirty="0">
                <a:latin typeface="Comic Sans MS" panose="030F0702030302020204" pitchFamily="66" charset="0"/>
              </a:rPr>
              <a:t> </a:t>
            </a:r>
            <a:r>
              <a:rPr lang="es-ES" sz="1300" b="1" dirty="0" err="1">
                <a:latin typeface="Comic Sans MS" panose="030F0702030302020204" pitchFamily="66" charset="0"/>
              </a:rPr>
              <a:t>present</a:t>
            </a:r>
            <a:r>
              <a:rPr lang="es-ES" sz="1300" b="1" dirty="0">
                <a:latin typeface="Comic Sans MS" panose="030F0702030302020204" pitchFamily="66" charset="0"/>
              </a:rPr>
              <a:t> in </a:t>
            </a:r>
            <a:r>
              <a:rPr lang="es-ES" sz="1300" b="1" dirty="0" err="1">
                <a:latin typeface="Comic Sans MS" panose="030F0702030302020204" pitchFamily="66" charset="0"/>
              </a:rPr>
              <a:t>the</a:t>
            </a:r>
            <a:r>
              <a:rPr lang="es-ES" sz="1300" b="1" dirty="0">
                <a:latin typeface="Comic Sans MS" panose="030F0702030302020204" pitchFamily="66" charset="0"/>
              </a:rPr>
              <a:t> bread and </a:t>
            </a:r>
            <a:r>
              <a:rPr lang="es-ES" sz="1300" b="1" dirty="0" err="1">
                <a:latin typeface="Comic Sans MS" panose="030F0702030302020204" pitchFamily="66" charset="0"/>
              </a:rPr>
              <a:t>wine</a:t>
            </a:r>
            <a:r>
              <a:rPr lang="es-ES" sz="1300" b="1" dirty="0">
                <a:latin typeface="Comic Sans MS" panose="030F0702030302020204" pitchFamily="66" charset="0"/>
              </a:rPr>
              <a:t> to be </a:t>
            </a:r>
            <a:r>
              <a:rPr lang="es-ES" sz="1300" b="1" dirty="0" err="1">
                <a:latin typeface="Comic Sans MS" panose="030F0702030302020204" pitchFamily="66" charset="0"/>
              </a:rPr>
              <a:t>with</a:t>
            </a:r>
            <a:r>
              <a:rPr lang="es-ES" sz="1300" b="1" dirty="0">
                <a:latin typeface="Comic Sans MS" panose="030F0702030302020204" pitchFamily="66" charset="0"/>
              </a:rPr>
              <a:t> </a:t>
            </a:r>
            <a:r>
              <a:rPr lang="es-ES" sz="1300" b="1" dirty="0" err="1">
                <a:latin typeface="Comic Sans MS" panose="030F0702030302020204" pitchFamily="66" charset="0"/>
              </a:rPr>
              <a:t>us</a:t>
            </a:r>
            <a:r>
              <a:rPr lang="es-ES" sz="1300" b="1" dirty="0">
                <a:latin typeface="Comic Sans MS" panose="030F0702030302020204" pitchFamily="66" charset="0"/>
              </a:rPr>
              <a:t>.</a:t>
            </a:r>
          </a:p>
        </p:txBody>
      </p:sp>
      <p:sp>
        <p:nvSpPr>
          <p:cNvPr id="18" name="TextBox 17"/>
          <p:cNvSpPr txBox="1"/>
          <p:nvPr/>
        </p:nvSpPr>
        <p:spPr>
          <a:xfrm>
            <a:off x="9696251" y="3485604"/>
            <a:ext cx="2296966" cy="692497"/>
          </a:xfrm>
          <a:prstGeom prst="rect">
            <a:avLst/>
          </a:prstGeom>
          <a:noFill/>
        </p:spPr>
        <p:txBody>
          <a:bodyPr wrap="square" rtlCol="0">
            <a:spAutoFit/>
          </a:bodyPr>
          <a:lstStyle/>
          <a:p>
            <a:pPr algn="ctr"/>
            <a:r>
              <a:rPr lang="es-ES" sz="1300" b="1" dirty="0" err="1">
                <a:latin typeface="Comic Sans MS" panose="030F0702030302020204" pitchFamily="66" charset="0"/>
              </a:rPr>
              <a:t>The</a:t>
            </a:r>
            <a:r>
              <a:rPr lang="es-ES" sz="1300" b="1" dirty="0">
                <a:latin typeface="Comic Sans MS" panose="030F0702030302020204" pitchFamily="66" charset="0"/>
              </a:rPr>
              <a:t> </a:t>
            </a:r>
            <a:r>
              <a:rPr lang="es-ES" sz="1300" b="1" dirty="0" err="1">
                <a:latin typeface="Comic Sans MS" panose="030F0702030302020204" pitchFamily="66" charset="0"/>
              </a:rPr>
              <a:t>Holy</a:t>
            </a:r>
            <a:r>
              <a:rPr lang="es-ES" sz="1300" b="1" dirty="0">
                <a:latin typeface="Comic Sans MS" panose="030F0702030302020204" pitchFamily="66" charset="0"/>
              </a:rPr>
              <a:t> </a:t>
            </a:r>
            <a:r>
              <a:rPr lang="es-ES" sz="1300" b="1" dirty="0" err="1">
                <a:latin typeface="Comic Sans MS" panose="030F0702030302020204" pitchFamily="66" charset="0"/>
              </a:rPr>
              <a:t>Spirit</a:t>
            </a:r>
            <a:r>
              <a:rPr lang="es-ES" sz="1300" b="1" dirty="0">
                <a:latin typeface="Comic Sans MS" panose="030F0702030302020204" pitchFamily="66" charset="0"/>
              </a:rPr>
              <a:t> </a:t>
            </a:r>
            <a:r>
              <a:rPr lang="es-ES" sz="1300" b="1" dirty="0" err="1">
                <a:latin typeface="Comic Sans MS" panose="030F0702030302020204" pitchFamily="66" charset="0"/>
              </a:rPr>
              <a:t>enters</a:t>
            </a:r>
            <a:r>
              <a:rPr lang="es-ES" sz="1300" b="1" dirty="0">
                <a:latin typeface="Comic Sans MS" panose="030F0702030302020204" pitchFamily="66" charset="0"/>
              </a:rPr>
              <a:t> </a:t>
            </a:r>
            <a:r>
              <a:rPr lang="es-ES" sz="1300" b="1" dirty="0" err="1">
                <a:latin typeface="Comic Sans MS" panose="030F0702030302020204" pitchFamily="66" charset="0"/>
              </a:rPr>
              <a:t>our</a:t>
            </a:r>
            <a:r>
              <a:rPr lang="es-ES" sz="1300" b="1" dirty="0">
                <a:latin typeface="Comic Sans MS" panose="030F0702030302020204" pitchFamily="66" charset="0"/>
              </a:rPr>
              <a:t> </a:t>
            </a:r>
            <a:r>
              <a:rPr lang="es-ES" sz="1300" b="1" dirty="0" err="1">
                <a:latin typeface="Comic Sans MS" panose="030F0702030302020204" pitchFamily="66" charset="0"/>
              </a:rPr>
              <a:t>heart</a:t>
            </a:r>
            <a:r>
              <a:rPr lang="es-ES" sz="1300" b="1" dirty="0">
                <a:latin typeface="Comic Sans MS" panose="030F0702030302020204" pitchFamily="66" charset="0"/>
              </a:rPr>
              <a:t> in a </a:t>
            </a:r>
            <a:r>
              <a:rPr lang="es-ES" sz="1300" b="1" dirty="0" err="1">
                <a:latin typeface="Comic Sans MS" panose="030F0702030302020204" pitchFamily="66" charset="0"/>
              </a:rPr>
              <a:t>special</a:t>
            </a:r>
            <a:r>
              <a:rPr lang="es-ES" sz="1300" b="1" dirty="0">
                <a:latin typeface="Comic Sans MS" panose="030F0702030302020204" pitchFamily="66" charset="0"/>
              </a:rPr>
              <a:t> </a:t>
            </a:r>
            <a:r>
              <a:rPr lang="es-ES" sz="1300" b="1" dirty="0" err="1">
                <a:latin typeface="Comic Sans MS" panose="030F0702030302020204" pitchFamily="66" charset="0"/>
              </a:rPr>
              <a:t>way</a:t>
            </a:r>
            <a:r>
              <a:rPr lang="es-ES" sz="1300" b="1" dirty="0">
                <a:latin typeface="Comic Sans MS" panose="030F0702030302020204" pitchFamily="66" charset="0"/>
              </a:rPr>
              <a:t>.</a:t>
            </a:r>
          </a:p>
        </p:txBody>
      </p:sp>
      <p:sp>
        <p:nvSpPr>
          <p:cNvPr id="19" name="TextBox 18"/>
          <p:cNvSpPr txBox="1"/>
          <p:nvPr/>
        </p:nvSpPr>
        <p:spPr>
          <a:xfrm>
            <a:off x="3572907" y="6241774"/>
            <a:ext cx="2557670" cy="492443"/>
          </a:xfrm>
          <a:prstGeom prst="rect">
            <a:avLst/>
          </a:prstGeom>
          <a:noFill/>
        </p:spPr>
        <p:txBody>
          <a:bodyPr wrap="square" rtlCol="0">
            <a:spAutoFit/>
          </a:bodyPr>
          <a:lstStyle/>
          <a:p>
            <a:pPr algn="ctr"/>
            <a:r>
              <a:rPr lang="es-ES" sz="1300" b="1" dirty="0" err="1">
                <a:latin typeface="Comic Sans MS" panose="030F0702030302020204" pitchFamily="66" charset="0"/>
              </a:rPr>
              <a:t>God</a:t>
            </a:r>
            <a:r>
              <a:rPr lang="es-ES" sz="1300" b="1" dirty="0">
                <a:latin typeface="Comic Sans MS" panose="030F0702030302020204" pitchFamily="66" charset="0"/>
              </a:rPr>
              <a:t> </a:t>
            </a:r>
            <a:r>
              <a:rPr lang="es-ES" sz="1300" b="1" dirty="0" err="1">
                <a:latin typeface="Comic Sans MS" panose="030F0702030302020204" pitchFamily="66" charset="0"/>
              </a:rPr>
              <a:t>helps</a:t>
            </a:r>
            <a:r>
              <a:rPr lang="es-ES" sz="1300" b="1" dirty="0">
                <a:latin typeface="Comic Sans MS" panose="030F0702030302020204" pitchFamily="66" charset="0"/>
              </a:rPr>
              <a:t> </a:t>
            </a:r>
            <a:r>
              <a:rPr lang="es-ES" sz="1300" b="1" dirty="0" err="1">
                <a:latin typeface="Comic Sans MS" panose="030F0702030302020204" pitchFamily="66" charset="0"/>
              </a:rPr>
              <a:t>the</a:t>
            </a:r>
            <a:r>
              <a:rPr lang="es-ES" sz="1300" b="1" dirty="0">
                <a:latin typeface="Comic Sans MS" panose="030F0702030302020204" pitchFamily="66" charset="0"/>
              </a:rPr>
              <a:t> </a:t>
            </a:r>
            <a:r>
              <a:rPr lang="es-ES" sz="1300" b="1" dirty="0" err="1">
                <a:latin typeface="Comic Sans MS" panose="030F0702030302020204" pitchFamily="66" charset="0"/>
              </a:rPr>
              <a:t>married</a:t>
            </a:r>
            <a:r>
              <a:rPr lang="es-ES" sz="1300" b="1" dirty="0">
                <a:latin typeface="Comic Sans MS" panose="030F0702030302020204" pitchFamily="66" charset="0"/>
              </a:rPr>
              <a:t> </a:t>
            </a:r>
            <a:r>
              <a:rPr lang="es-ES" sz="1300" b="1" dirty="0" err="1">
                <a:latin typeface="Comic Sans MS" panose="030F0702030302020204" pitchFamily="66" charset="0"/>
              </a:rPr>
              <a:t>couple</a:t>
            </a:r>
            <a:r>
              <a:rPr lang="es-ES" sz="1300" b="1" dirty="0">
                <a:latin typeface="Comic Sans MS" panose="030F0702030302020204" pitchFamily="66" charset="0"/>
              </a:rPr>
              <a:t> to </a:t>
            </a:r>
            <a:r>
              <a:rPr lang="es-ES" sz="1300" b="1" dirty="0" err="1">
                <a:latin typeface="Comic Sans MS" panose="030F0702030302020204" pitchFamily="66" charset="0"/>
              </a:rPr>
              <a:t>live</a:t>
            </a:r>
            <a:r>
              <a:rPr lang="es-ES" sz="1300" b="1" dirty="0">
                <a:latin typeface="Comic Sans MS" panose="030F0702030302020204" pitchFamily="66" charset="0"/>
              </a:rPr>
              <a:t> </a:t>
            </a:r>
            <a:r>
              <a:rPr lang="es-ES" sz="1300" b="1" dirty="0" err="1">
                <a:latin typeface="Comic Sans MS" panose="030F0702030302020204" pitchFamily="66" charset="0"/>
              </a:rPr>
              <a:t>their</a:t>
            </a:r>
            <a:r>
              <a:rPr lang="es-ES" sz="1300" b="1" dirty="0">
                <a:latin typeface="Comic Sans MS" panose="030F0702030302020204" pitchFamily="66" charset="0"/>
              </a:rPr>
              <a:t> </a:t>
            </a:r>
            <a:r>
              <a:rPr lang="es-ES" sz="1300" b="1" dirty="0" err="1">
                <a:latin typeface="Comic Sans MS" panose="030F0702030302020204" pitchFamily="66" charset="0"/>
              </a:rPr>
              <a:t>vocation</a:t>
            </a:r>
            <a:r>
              <a:rPr lang="es-ES" sz="1300" b="1" dirty="0">
                <a:latin typeface="Comic Sans MS" panose="030F0702030302020204" pitchFamily="66" charset="0"/>
              </a:rPr>
              <a:t>.</a:t>
            </a:r>
          </a:p>
        </p:txBody>
      </p:sp>
      <p:sp>
        <p:nvSpPr>
          <p:cNvPr id="20" name="TextBox 19"/>
          <p:cNvSpPr txBox="1"/>
          <p:nvPr/>
        </p:nvSpPr>
        <p:spPr>
          <a:xfrm>
            <a:off x="6435378" y="6165503"/>
            <a:ext cx="2093636" cy="692497"/>
          </a:xfrm>
          <a:prstGeom prst="rect">
            <a:avLst/>
          </a:prstGeom>
          <a:noFill/>
        </p:spPr>
        <p:txBody>
          <a:bodyPr wrap="square" rtlCol="0">
            <a:spAutoFit/>
          </a:bodyPr>
          <a:lstStyle/>
          <a:p>
            <a:pPr algn="ctr"/>
            <a:r>
              <a:rPr lang="es-ES" sz="1300" b="1" dirty="0" err="1">
                <a:latin typeface="Comic Sans MS" panose="030F0702030302020204" pitchFamily="66" charset="0"/>
              </a:rPr>
              <a:t>God</a:t>
            </a:r>
            <a:r>
              <a:rPr lang="es-ES" sz="1300" b="1" dirty="0">
                <a:latin typeface="Comic Sans MS" panose="030F0702030302020204" pitchFamily="66" charset="0"/>
              </a:rPr>
              <a:t> </a:t>
            </a:r>
            <a:r>
              <a:rPr lang="es-ES" sz="1300" b="1" dirty="0" err="1">
                <a:latin typeface="Comic Sans MS" panose="030F0702030302020204" pitchFamily="66" charset="0"/>
              </a:rPr>
              <a:t>helps</a:t>
            </a:r>
            <a:r>
              <a:rPr lang="es-ES" sz="1300" b="1" dirty="0">
                <a:latin typeface="Comic Sans MS" panose="030F0702030302020204" pitchFamily="66" charset="0"/>
              </a:rPr>
              <a:t> </a:t>
            </a:r>
            <a:r>
              <a:rPr lang="es-ES" sz="1300" b="1" dirty="0" err="1">
                <a:latin typeface="Comic Sans MS" panose="030F0702030302020204" pitchFamily="66" charset="0"/>
              </a:rPr>
              <a:t>the</a:t>
            </a:r>
            <a:r>
              <a:rPr lang="es-ES" sz="1300" b="1" dirty="0">
                <a:latin typeface="Comic Sans MS" panose="030F0702030302020204" pitchFamily="66" charset="0"/>
              </a:rPr>
              <a:t> </a:t>
            </a:r>
            <a:r>
              <a:rPr lang="es-ES" sz="1300" b="1" dirty="0" err="1">
                <a:latin typeface="Comic Sans MS" panose="030F0702030302020204" pitchFamily="66" charset="0"/>
              </a:rPr>
              <a:t>priests</a:t>
            </a:r>
            <a:r>
              <a:rPr lang="es-ES" sz="1300" b="1" dirty="0">
                <a:latin typeface="Comic Sans MS" panose="030F0702030302020204" pitchFamily="66" charset="0"/>
              </a:rPr>
              <a:t> and </a:t>
            </a:r>
            <a:r>
              <a:rPr lang="es-ES" sz="1300" b="1" dirty="0" err="1">
                <a:latin typeface="Comic Sans MS" panose="030F0702030302020204" pitchFamily="66" charset="0"/>
              </a:rPr>
              <a:t>deacons</a:t>
            </a:r>
            <a:r>
              <a:rPr lang="es-ES" sz="1300" b="1" dirty="0">
                <a:latin typeface="Comic Sans MS" panose="030F0702030302020204" pitchFamily="66" charset="0"/>
              </a:rPr>
              <a:t> in </a:t>
            </a:r>
            <a:r>
              <a:rPr lang="es-ES" sz="1300" b="1" dirty="0" err="1">
                <a:latin typeface="Comic Sans MS" panose="030F0702030302020204" pitchFamily="66" charset="0"/>
              </a:rPr>
              <a:t>their</a:t>
            </a:r>
            <a:r>
              <a:rPr lang="es-ES" sz="1300" b="1" dirty="0">
                <a:latin typeface="Comic Sans MS" panose="030F0702030302020204" pitchFamily="66" charset="0"/>
              </a:rPr>
              <a:t> </a:t>
            </a:r>
            <a:r>
              <a:rPr lang="es-ES" sz="1300" b="1" dirty="0" err="1">
                <a:latin typeface="Comic Sans MS" panose="030F0702030302020204" pitchFamily="66" charset="0"/>
              </a:rPr>
              <a:t>vocation</a:t>
            </a:r>
            <a:r>
              <a:rPr lang="es-ES" sz="1300" b="1" dirty="0">
                <a:latin typeface="Comic Sans MS" panose="030F0702030302020204" pitchFamily="66" charset="0"/>
              </a:rPr>
              <a:t>.</a:t>
            </a:r>
          </a:p>
        </p:txBody>
      </p:sp>
      <p:sp>
        <p:nvSpPr>
          <p:cNvPr id="21" name="TextBox 20"/>
          <p:cNvSpPr txBox="1"/>
          <p:nvPr/>
        </p:nvSpPr>
        <p:spPr>
          <a:xfrm>
            <a:off x="8616964" y="6181997"/>
            <a:ext cx="2775089" cy="692497"/>
          </a:xfrm>
          <a:prstGeom prst="rect">
            <a:avLst/>
          </a:prstGeom>
          <a:noFill/>
        </p:spPr>
        <p:txBody>
          <a:bodyPr wrap="square" rtlCol="0">
            <a:spAutoFit/>
          </a:bodyPr>
          <a:lstStyle/>
          <a:p>
            <a:pPr algn="ctr"/>
            <a:r>
              <a:rPr lang="es-ES" sz="1300" b="1" dirty="0" err="1">
                <a:latin typeface="Comic Sans MS" panose="030F0702030302020204" pitchFamily="66" charset="0"/>
              </a:rPr>
              <a:t>God</a:t>
            </a:r>
            <a:r>
              <a:rPr lang="es-ES" sz="1300" b="1" dirty="0">
                <a:latin typeface="Comic Sans MS" panose="030F0702030302020204" pitchFamily="66" charset="0"/>
              </a:rPr>
              <a:t> </a:t>
            </a:r>
            <a:r>
              <a:rPr lang="es-ES" sz="1300" b="1" dirty="0" err="1">
                <a:latin typeface="Comic Sans MS" panose="030F0702030302020204" pitchFamily="66" charset="0"/>
              </a:rPr>
              <a:t>gives</a:t>
            </a:r>
            <a:r>
              <a:rPr lang="es-ES" sz="1300" b="1" dirty="0">
                <a:latin typeface="Comic Sans MS" panose="030F0702030302020204" pitchFamily="66" charset="0"/>
              </a:rPr>
              <a:t> </a:t>
            </a:r>
            <a:r>
              <a:rPr lang="es-ES" sz="1300" b="1" dirty="0" err="1">
                <a:latin typeface="Comic Sans MS" panose="030F0702030302020204" pitchFamily="66" charset="0"/>
              </a:rPr>
              <a:t>His</a:t>
            </a:r>
            <a:r>
              <a:rPr lang="es-ES" sz="1300" b="1" dirty="0">
                <a:latin typeface="Comic Sans MS" panose="030F0702030302020204" pitchFamily="66" charset="0"/>
              </a:rPr>
              <a:t> </a:t>
            </a:r>
            <a:r>
              <a:rPr lang="es-ES" sz="1300" b="1" dirty="0" err="1">
                <a:latin typeface="Comic Sans MS" panose="030F0702030302020204" pitchFamily="66" charset="0"/>
              </a:rPr>
              <a:t>forgiveness</a:t>
            </a:r>
            <a:r>
              <a:rPr lang="es-ES" sz="1300" b="1" dirty="0">
                <a:latin typeface="Comic Sans MS" panose="030F0702030302020204" pitchFamily="66" charset="0"/>
              </a:rPr>
              <a:t> and </a:t>
            </a:r>
            <a:r>
              <a:rPr lang="es-ES" sz="1300" b="1" dirty="0" err="1">
                <a:latin typeface="Comic Sans MS" panose="030F0702030302020204" pitchFamily="66" charset="0"/>
              </a:rPr>
              <a:t>grace</a:t>
            </a:r>
            <a:r>
              <a:rPr lang="es-ES" sz="1300" b="1" dirty="0">
                <a:latin typeface="Comic Sans MS" panose="030F0702030302020204" pitchFamily="66" charset="0"/>
              </a:rPr>
              <a:t> to </a:t>
            </a:r>
            <a:r>
              <a:rPr lang="es-ES" sz="1300" b="1" dirty="0" err="1">
                <a:latin typeface="Comic Sans MS" panose="030F0702030302020204" pitchFamily="66" charset="0"/>
              </a:rPr>
              <a:t>heal</a:t>
            </a:r>
            <a:r>
              <a:rPr lang="es-ES" sz="1300" b="1" dirty="0">
                <a:latin typeface="Comic Sans MS" panose="030F0702030302020204" pitchFamily="66" charset="0"/>
              </a:rPr>
              <a:t> </a:t>
            </a:r>
            <a:r>
              <a:rPr lang="es-ES" sz="1300" b="1" dirty="0" err="1">
                <a:latin typeface="Comic Sans MS" panose="030F0702030302020204" pitchFamily="66" charset="0"/>
              </a:rPr>
              <a:t>or</a:t>
            </a:r>
            <a:r>
              <a:rPr lang="es-ES" sz="1300" b="1" dirty="0">
                <a:latin typeface="Comic Sans MS" panose="030F0702030302020204" pitchFamily="66" charset="0"/>
              </a:rPr>
              <a:t> </a:t>
            </a:r>
            <a:r>
              <a:rPr lang="es-ES" sz="1300" b="1" dirty="0" err="1">
                <a:latin typeface="Comic Sans MS" panose="030F0702030302020204" pitchFamily="66" charset="0"/>
              </a:rPr>
              <a:t>help</a:t>
            </a:r>
            <a:r>
              <a:rPr lang="es-ES" sz="1300" b="1" dirty="0">
                <a:latin typeface="Comic Sans MS" panose="030F0702030302020204" pitchFamily="66" charset="0"/>
              </a:rPr>
              <a:t> </a:t>
            </a:r>
            <a:r>
              <a:rPr lang="es-ES" sz="1300" b="1" dirty="0" err="1">
                <a:latin typeface="Comic Sans MS" panose="030F0702030302020204" pitchFamily="66" charset="0"/>
              </a:rPr>
              <a:t>the</a:t>
            </a:r>
            <a:r>
              <a:rPr lang="es-ES" sz="1300" b="1" dirty="0">
                <a:latin typeface="Comic Sans MS" panose="030F0702030302020204" pitchFamily="66" charset="0"/>
              </a:rPr>
              <a:t> </a:t>
            </a:r>
            <a:r>
              <a:rPr lang="es-ES" sz="1300" b="1" dirty="0" err="1">
                <a:latin typeface="Comic Sans MS" panose="030F0702030302020204" pitchFamily="66" charset="0"/>
              </a:rPr>
              <a:t>sick</a:t>
            </a:r>
            <a:r>
              <a:rPr lang="es-ES" sz="1300" b="1" dirty="0">
                <a:latin typeface="Comic Sans MS" panose="030F0702030302020204" pitchFamily="66" charset="0"/>
              </a:rPr>
              <a:t> </a:t>
            </a:r>
            <a:r>
              <a:rPr lang="es-ES" sz="1300" b="1" dirty="0" err="1">
                <a:latin typeface="Comic Sans MS" panose="030F0702030302020204" pitchFamily="66" charset="0"/>
              </a:rPr>
              <a:t>person</a:t>
            </a:r>
            <a:r>
              <a:rPr lang="es-ES" sz="1300" b="1" dirty="0">
                <a:latin typeface="Comic Sans MS" panose="030F0702030302020204" pitchFamily="66" charset="0"/>
              </a:rPr>
              <a:t> </a:t>
            </a:r>
            <a:r>
              <a:rPr lang="es-ES" sz="1300" b="1" dirty="0" err="1">
                <a:latin typeface="Comic Sans MS" panose="030F0702030302020204" pitchFamily="66" charset="0"/>
              </a:rPr>
              <a:t>get</a:t>
            </a:r>
            <a:r>
              <a:rPr lang="es-ES" sz="1300" b="1" dirty="0">
                <a:latin typeface="Comic Sans MS" panose="030F0702030302020204" pitchFamily="66" charset="0"/>
              </a:rPr>
              <a:t> to </a:t>
            </a:r>
            <a:r>
              <a:rPr lang="es-ES" sz="1300" b="1" dirty="0" err="1">
                <a:latin typeface="Comic Sans MS" panose="030F0702030302020204" pitchFamily="66" charset="0"/>
              </a:rPr>
              <a:t>Heaven</a:t>
            </a:r>
            <a:r>
              <a:rPr lang="es-ES" sz="1300" b="1" dirty="0">
                <a:latin typeface="Comic Sans MS" panose="030F0702030302020204" pitchFamily="66" charset="0"/>
              </a:rPr>
              <a:t>. </a:t>
            </a:r>
          </a:p>
        </p:txBody>
      </p:sp>
      <p:sp>
        <p:nvSpPr>
          <p:cNvPr id="3" name="TextBox 2"/>
          <p:cNvSpPr txBox="1"/>
          <p:nvPr/>
        </p:nvSpPr>
        <p:spPr>
          <a:xfrm>
            <a:off x="464657" y="1354777"/>
            <a:ext cx="1828800" cy="646331"/>
          </a:xfrm>
          <a:prstGeom prst="rect">
            <a:avLst/>
          </a:prstGeom>
          <a:solidFill>
            <a:schemeClr val="accent2"/>
          </a:solidFill>
        </p:spPr>
        <p:txBody>
          <a:bodyPr wrap="square" rtlCol="0">
            <a:spAutoFit/>
          </a:bodyPr>
          <a:lstStyle/>
          <a:p>
            <a:pPr algn="ctr"/>
            <a:r>
              <a:rPr lang="en-US" b="1" dirty="0">
                <a:latin typeface="Comic Sans MS" panose="030F0702030302020204" pitchFamily="66" charset="0"/>
              </a:rPr>
              <a:t>The Seven</a:t>
            </a:r>
          </a:p>
          <a:p>
            <a:pPr algn="ctr"/>
            <a:r>
              <a:rPr lang="en-US" b="1" dirty="0">
                <a:latin typeface="Comic Sans MS" panose="030F0702030302020204" pitchFamily="66" charset="0"/>
              </a:rPr>
              <a:t>Sacraments</a:t>
            </a:r>
          </a:p>
        </p:txBody>
      </p:sp>
      <p:sp>
        <p:nvSpPr>
          <p:cNvPr id="7" name="TextBox 6"/>
          <p:cNvSpPr txBox="1"/>
          <p:nvPr/>
        </p:nvSpPr>
        <p:spPr>
          <a:xfrm>
            <a:off x="3108153" y="3131144"/>
            <a:ext cx="1702904" cy="30777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Baptism</a:t>
            </a:r>
          </a:p>
        </p:txBody>
      </p:sp>
      <p:sp>
        <p:nvSpPr>
          <p:cNvPr id="22" name="TextBox 21"/>
          <p:cNvSpPr txBox="1"/>
          <p:nvPr/>
        </p:nvSpPr>
        <p:spPr>
          <a:xfrm>
            <a:off x="5393738" y="3147356"/>
            <a:ext cx="1887189" cy="307777"/>
          </a:xfrm>
          <a:prstGeom prst="rect">
            <a:avLst/>
          </a:prstGeom>
          <a:solidFill>
            <a:schemeClr val="bg2">
              <a:lumMod val="90000"/>
            </a:schemeClr>
          </a:solidFill>
        </p:spPr>
        <p:txBody>
          <a:bodyPr wrap="square" rtlCol="0">
            <a:spAutoFit/>
          </a:bodyPr>
          <a:lstStyle/>
          <a:p>
            <a:pPr algn="ctr"/>
            <a:r>
              <a:rPr lang="en-US" sz="1400" b="1" dirty="0">
                <a:latin typeface="Comic Sans MS" panose="030F0702030302020204" pitchFamily="66" charset="0"/>
              </a:rPr>
              <a:t>Reconciliation</a:t>
            </a:r>
          </a:p>
        </p:txBody>
      </p:sp>
      <p:sp>
        <p:nvSpPr>
          <p:cNvPr id="23" name="TextBox 22"/>
          <p:cNvSpPr txBox="1"/>
          <p:nvPr/>
        </p:nvSpPr>
        <p:spPr>
          <a:xfrm>
            <a:off x="7647335" y="3136557"/>
            <a:ext cx="1887189" cy="307777"/>
          </a:xfrm>
          <a:prstGeom prst="rect">
            <a:avLst/>
          </a:prstGeom>
          <a:solidFill>
            <a:schemeClr val="accent1">
              <a:lumMod val="40000"/>
              <a:lumOff val="60000"/>
            </a:schemeClr>
          </a:solidFill>
        </p:spPr>
        <p:txBody>
          <a:bodyPr wrap="square" rtlCol="0">
            <a:spAutoFit/>
          </a:bodyPr>
          <a:lstStyle/>
          <a:p>
            <a:pPr algn="ctr"/>
            <a:r>
              <a:rPr lang="en-US" sz="1400" b="1" dirty="0">
                <a:latin typeface="Comic Sans MS" panose="030F0702030302020204" pitchFamily="66" charset="0"/>
              </a:rPr>
              <a:t>Communion</a:t>
            </a:r>
          </a:p>
        </p:txBody>
      </p:sp>
      <p:sp>
        <p:nvSpPr>
          <p:cNvPr id="24" name="TextBox 23"/>
          <p:cNvSpPr txBox="1"/>
          <p:nvPr/>
        </p:nvSpPr>
        <p:spPr>
          <a:xfrm>
            <a:off x="9856924" y="3145017"/>
            <a:ext cx="1887189" cy="307777"/>
          </a:xfrm>
          <a:prstGeom prst="rect">
            <a:avLst/>
          </a:prstGeom>
          <a:solidFill>
            <a:schemeClr val="accent4">
              <a:lumMod val="40000"/>
              <a:lumOff val="60000"/>
            </a:schemeClr>
          </a:solidFill>
        </p:spPr>
        <p:txBody>
          <a:bodyPr wrap="square" rtlCol="0">
            <a:spAutoFit/>
          </a:bodyPr>
          <a:lstStyle/>
          <a:p>
            <a:pPr algn="ctr"/>
            <a:r>
              <a:rPr lang="en-US" sz="1400" b="1" dirty="0">
                <a:latin typeface="Comic Sans MS" panose="030F0702030302020204" pitchFamily="66" charset="0"/>
              </a:rPr>
              <a:t>Confirmation</a:t>
            </a:r>
          </a:p>
        </p:txBody>
      </p:sp>
      <p:sp>
        <p:nvSpPr>
          <p:cNvPr id="25" name="TextBox 24"/>
          <p:cNvSpPr txBox="1"/>
          <p:nvPr/>
        </p:nvSpPr>
        <p:spPr>
          <a:xfrm>
            <a:off x="3999720" y="5931476"/>
            <a:ext cx="1917736" cy="310298"/>
          </a:xfrm>
          <a:prstGeom prst="rect">
            <a:avLst/>
          </a:prstGeom>
          <a:solidFill>
            <a:srgbClr val="FF0000"/>
          </a:solidFill>
        </p:spPr>
        <p:txBody>
          <a:bodyPr wrap="square" rtlCol="0">
            <a:spAutoFit/>
          </a:bodyPr>
          <a:lstStyle/>
          <a:p>
            <a:pPr algn="ctr"/>
            <a:r>
              <a:rPr lang="en-US" sz="1400" b="1" dirty="0">
                <a:latin typeface="Comic Sans MS" panose="030F0702030302020204" pitchFamily="66" charset="0"/>
              </a:rPr>
              <a:t>Matrimony</a:t>
            </a:r>
          </a:p>
        </p:txBody>
      </p:sp>
      <p:sp>
        <p:nvSpPr>
          <p:cNvPr id="26" name="TextBox 25"/>
          <p:cNvSpPr txBox="1"/>
          <p:nvPr/>
        </p:nvSpPr>
        <p:spPr>
          <a:xfrm>
            <a:off x="6488957" y="5901094"/>
            <a:ext cx="1917736" cy="310298"/>
          </a:xfrm>
          <a:prstGeom prst="rect">
            <a:avLst/>
          </a:prstGeom>
          <a:solidFill>
            <a:schemeClr val="accent4">
              <a:lumMod val="20000"/>
              <a:lumOff val="80000"/>
            </a:schemeClr>
          </a:solidFill>
        </p:spPr>
        <p:txBody>
          <a:bodyPr wrap="square" rtlCol="0">
            <a:spAutoFit/>
          </a:bodyPr>
          <a:lstStyle/>
          <a:p>
            <a:pPr algn="ctr"/>
            <a:r>
              <a:rPr lang="en-US" sz="1400" b="1" dirty="0">
                <a:latin typeface="Comic Sans MS" panose="030F0702030302020204" pitchFamily="66" charset="0"/>
              </a:rPr>
              <a:t>Holy Orders</a:t>
            </a:r>
          </a:p>
        </p:txBody>
      </p:sp>
      <p:sp>
        <p:nvSpPr>
          <p:cNvPr id="27" name="TextBox 26"/>
          <p:cNvSpPr txBox="1"/>
          <p:nvPr/>
        </p:nvSpPr>
        <p:spPr>
          <a:xfrm>
            <a:off x="8799444" y="5890363"/>
            <a:ext cx="2218498" cy="307777"/>
          </a:xfrm>
          <a:prstGeom prst="rect">
            <a:avLst/>
          </a:prstGeom>
          <a:solidFill>
            <a:schemeClr val="bg2">
              <a:lumMod val="90000"/>
            </a:schemeClr>
          </a:solidFill>
        </p:spPr>
        <p:txBody>
          <a:bodyPr wrap="square" rtlCol="0">
            <a:spAutoFit/>
          </a:bodyPr>
          <a:lstStyle/>
          <a:p>
            <a:pPr algn="ctr"/>
            <a:r>
              <a:rPr lang="en-US" sz="1400" b="1" dirty="0" err="1">
                <a:latin typeface="Comic Sans MS" panose="030F0702030302020204" pitchFamily="66" charset="0"/>
              </a:rPr>
              <a:t>Annointing</a:t>
            </a:r>
            <a:r>
              <a:rPr lang="en-US" sz="1400" b="1" dirty="0">
                <a:latin typeface="Comic Sans MS" panose="030F0702030302020204" pitchFamily="66" charset="0"/>
              </a:rPr>
              <a:t> of the Sick</a:t>
            </a:r>
          </a:p>
        </p:txBody>
      </p:sp>
    </p:spTree>
    <p:extLst>
      <p:ext uri="{BB962C8B-B14F-4D97-AF65-F5344CB8AC3E}">
        <p14:creationId xmlns:p14="http://schemas.microsoft.com/office/powerpoint/2010/main" val="355566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1000"/>
                                        <p:tgtEl>
                                          <p:spTgt spid="19"/>
                                        </p:tgtEl>
                                      </p:cBhvr>
                                    </p:animEffect>
                                    <p:anim calcmode="lin" valueType="num">
                                      <p:cBhvr>
                                        <p:cTn id="36" dur="1000" fill="hold"/>
                                        <p:tgtEl>
                                          <p:spTgt spid="19"/>
                                        </p:tgtEl>
                                        <p:attrNameLst>
                                          <p:attrName>ppt_x</p:attrName>
                                        </p:attrNameLst>
                                      </p:cBhvr>
                                      <p:tavLst>
                                        <p:tav tm="0">
                                          <p:val>
                                            <p:strVal val="#ppt_x"/>
                                          </p:val>
                                        </p:tav>
                                        <p:tav tm="100000">
                                          <p:val>
                                            <p:strVal val="#ppt_x"/>
                                          </p:val>
                                        </p:tav>
                                      </p:tavLst>
                                    </p:anim>
                                    <p:anim calcmode="lin" valueType="num">
                                      <p:cBhvr>
                                        <p:cTn id="3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1000"/>
                                        <p:tgtEl>
                                          <p:spTgt spid="20"/>
                                        </p:tgtEl>
                                      </p:cBhvr>
                                    </p:animEffect>
                                    <p:anim calcmode="lin" valueType="num">
                                      <p:cBhvr>
                                        <p:cTn id="43" dur="1000" fill="hold"/>
                                        <p:tgtEl>
                                          <p:spTgt spid="20"/>
                                        </p:tgtEl>
                                        <p:attrNameLst>
                                          <p:attrName>ppt_x</p:attrName>
                                        </p:attrNameLst>
                                      </p:cBhvr>
                                      <p:tavLst>
                                        <p:tav tm="0">
                                          <p:val>
                                            <p:strVal val="#ppt_x"/>
                                          </p:val>
                                        </p:tav>
                                        <p:tav tm="100000">
                                          <p:val>
                                            <p:strVal val="#ppt_x"/>
                                          </p:val>
                                        </p:tav>
                                      </p:tavLst>
                                    </p:anim>
                                    <p:anim calcmode="lin" valueType="num">
                                      <p:cBhvr>
                                        <p:cTn id="4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Effect transition="in" filter="fade">
                                      <p:cBhvr>
                                        <p:cTn id="49" dur="1000"/>
                                        <p:tgtEl>
                                          <p:spTgt spid="21">
                                            <p:txEl>
                                              <p:pRg st="0" end="0"/>
                                            </p:txEl>
                                          </p:spTgt>
                                        </p:tgtEl>
                                      </p:cBhvr>
                                    </p:animEffect>
                                    <p:anim calcmode="lin" valueType="num">
                                      <p:cBhvr>
                                        <p:cTn id="50"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2662" y="95936"/>
            <a:ext cx="6639338" cy="2226365"/>
          </a:xfrm>
        </p:spPr>
        <p:txBody>
          <a:bodyPr>
            <a:noAutofit/>
          </a:bodyPr>
          <a:lstStyle/>
          <a:p>
            <a:pPr algn="ctr"/>
            <a:r>
              <a:rPr lang="en-US" sz="2800" b="1" dirty="0">
                <a:latin typeface="Comic Sans MS" panose="030F0702030302020204" pitchFamily="66" charset="0"/>
              </a:rPr>
              <a:t>The Church teaches us the </a:t>
            </a:r>
            <a:r>
              <a:rPr lang="en-US" sz="2800" b="1" dirty="0">
                <a:solidFill>
                  <a:srgbClr val="FF0000"/>
                </a:solidFill>
                <a:latin typeface="Comic Sans MS" panose="030F0702030302020204" pitchFamily="66" charset="0"/>
              </a:rPr>
              <a:t>Tradition</a:t>
            </a:r>
            <a:r>
              <a:rPr lang="en-US" sz="2800" b="1" dirty="0">
                <a:latin typeface="Comic Sans MS" panose="030F0702030302020204" pitchFamily="66" charset="0"/>
              </a:rPr>
              <a:t>, the revealed Word of God that is not in Sacred Scripture, but was passed down from the apostles to their successors.</a:t>
            </a:r>
            <a:br>
              <a:rPr lang="en-US" sz="2800" b="1" dirty="0">
                <a:solidFill>
                  <a:srgbClr val="FF0000"/>
                </a:solidFill>
                <a:latin typeface="Comic Sans MS" panose="030F0702030302020204" pitchFamily="66" charset="0"/>
              </a:rPr>
            </a:br>
            <a:endParaRPr lang="en-US" sz="2800" b="1" dirty="0">
              <a:latin typeface="Comic Sans MS" panose="030F0702030302020204" pitchFamily="66" charset="0"/>
            </a:endParaRPr>
          </a:p>
        </p:txBody>
      </p:sp>
      <p:sp>
        <p:nvSpPr>
          <p:cNvPr id="3" name="TextBox 2"/>
          <p:cNvSpPr txBox="1"/>
          <p:nvPr/>
        </p:nvSpPr>
        <p:spPr>
          <a:xfrm>
            <a:off x="0" y="251792"/>
            <a:ext cx="5168347" cy="1384995"/>
          </a:xfrm>
          <a:prstGeom prst="rect">
            <a:avLst/>
          </a:prstGeom>
          <a:noFill/>
        </p:spPr>
        <p:txBody>
          <a:bodyPr wrap="square" rtlCol="0">
            <a:spAutoFit/>
          </a:bodyPr>
          <a:lstStyle/>
          <a:p>
            <a:pPr algn="ctr"/>
            <a:r>
              <a:rPr lang="en-US" sz="2800" b="1" dirty="0">
                <a:latin typeface="Comic Sans MS" panose="030F0702030302020204" pitchFamily="66" charset="0"/>
              </a:rPr>
              <a:t>The Church, inspired by the Holy Spirit, interprets for us </a:t>
            </a:r>
            <a:r>
              <a:rPr lang="en-US" sz="2800" b="1" dirty="0">
                <a:solidFill>
                  <a:srgbClr val="FF0000"/>
                </a:solidFill>
                <a:latin typeface="Comic Sans MS" panose="030F0702030302020204" pitchFamily="66" charset="0"/>
              </a:rPr>
              <a:t>Sacred Scripture</a:t>
            </a:r>
            <a:r>
              <a:rPr lang="en-US" sz="2800" b="1" dirty="0">
                <a:latin typeface="Comic Sans MS" panose="030F0702030302020204" pitchFamily="66" charset="0"/>
              </a:rPr>
              <a:t>.</a:t>
            </a:r>
            <a:endParaRPr lang="en-US" sz="28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009" y="1828799"/>
            <a:ext cx="3484981" cy="464664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234" y="2116419"/>
            <a:ext cx="5618921" cy="3160643"/>
          </a:xfrm>
          <a:prstGeom prst="rect">
            <a:avLst/>
          </a:prstGeom>
        </p:spPr>
      </p:pic>
      <p:sp>
        <p:nvSpPr>
          <p:cNvPr id="9" name="TextBox 8"/>
          <p:cNvSpPr txBox="1"/>
          <p:nvPr/>
        </p:nvSpPr>
        <p:spPr>
          <a:xfrm>
            <a:off x="5115339" y="5419997"/>
            <a:ext cx="7262192" cy="1246495"/>
          </a:xfrm>
          <a:prstGeom prst="rect">
            <a:avLst/>
          </a:prstGeom>
          <a:noFill/>
        </p:spPr>
        <p:txBody>
          <a:bodyPr wrap="square" rtlCol="0">
            <a:spAutoFit/>
          </a:bodyPr>
          <a:lstStyle/>
          <a:p>
            <a:pPr algn="ctr"/>
            <a:r>
              <a:rPr lang="es-ES" sz="2500" b="1" dirty="0" err="1">
                <a:solidFill>
                  <a:srgbClr val="FF0000"/>
                </a:solidFill>
                <a:latin typeface="Comic Sans MS" panose="030F0702030302020204" pitchFamily="66" charset="0"/>
                <a:ea typeface="+mj-ea"/>
                <a:cs typeface="+mj-cs"/>
              </a:rPr>
              <a:t>Our</a:t>
            </a:r>
            <a:r>
              <a:rPr lang="es-ES" sz="2500" b="1" dirty="0">
                <a:solidFill>
                  <a:srgbClr val="FF0000"/>
                </a:solidFill>
                <a:latin typeface="Comic Sans MS" panose="030F0702030302020204" pitchFamily="66" charset="0"/>
                <a:ea typeface="+mj-ea"/>
                <a:cs typeface="+mj-cs"/>
              </a:rPr>
              <a:t> </a:t>
            </a:r>
            <a:r>
              <a:rPr lang="es-ES" sz="2500" b="1" dirty="0" err="1">
                <a:solidFill>
                  <a:srgbClr val="FF0000"/>
                </a:solidFill>
                <a:latin typeface="Comic Sans MS" panose="030F0702030302020204" pitchFamily="66" charset="0"/>
                <a:ea typeface="+mj-ea"/>
                <a:cs typeface="+mj-cs"/>
              </a:rPr>
              <a:t>Catholic</a:t>
            </a:r>
            <a:r>
              <a:rPr lang="es-ES" sz="2500" b="1" dirty="0">
                <a:solidFill>
                  <a:srgbClr val="FF0000"/>
                </a:solidFill>
                <a:latin typeface="Comic Sans MS" panose="030F0702030302020204" pitchFamily="66" charset="0"/>
                <a:ea typeface="+mj-ea"/>
                <a:cs typeface="+mj-cs"/>
              </a:rPr>
              <a:t> </a:t>
            </a:r>
            <a:r>
              <a:rPr lang="es-ES" sz="2500" b="1" dirty="0" err="1">
                <a:solidFill>
                  <a:srgbClr val="FF0000"/>
                </a:solidFill>
                <a:latin typeface="Comic Sans MS" panose="030F0702030302020204" pitchFamily="66" charset="0"/>
                <a:ea typeface="+mj-ea"/>
                <a:cs typeface="+mj-cs"/>
              </a:rPr>
              <a:t>Faith</a:t>
            </a:r>
            <a:r>
              <a:rPr lang="es-ES" sz="2500" b="1" dirty="0">
                <a:solidFill>
                  <a:srgbClr val="FF0000"/>
                </a:solidFill>
                <a:latin typeface="Comic Sans MS" panose="030F0702030302020204" pitchFamily="66" charset="0"/>
                <a:ea typeface="+mj-ea"/>
                <a:cs typeface="+mj-cs"/>
              </a:rPr>
              <a:t> </a:t>
            </a:r>
            <a:r>
              <a:rPr lang="es-ES" sz="2500" b="1" dirty="0" err="1">
                <a:solidFill>
                  <a:srgbClr val="FF0000"/>
                </a:solidFill>
                <a:latin typeface="Comic Sans MS" panose="030F0702030302020204" pitchFamily="66" charset="0"/>
                <a:ea typeface="+mj-ea"/>
                <a:cs typeface="+mj-cs"/>
              </a:rPr>
              <a:t>is</a:t>
            </a:r>
            <a:r>
              <a:rPr lang="es-ES" sz="2500" b="1" dirty="0">
                <a:solidFill>
                  <a:srgbClr val="FF0000"/>
                </a:solidFill>
                <a:latin typeface="Comic Sans MS" panose="030F0702030302020204" pitchFamily="66" charset="0"/>
                <a:ea typeface="+mj-ea"/>
                <a:cs typeface="+mj-cs"/>
              </a:rPr>
              <a:t> a </a:t>
            </a:r>
            <a:r>
              <a:rPr lang="es-ES" sz="2500" b="1" dirty="0" err="1">
                <a:solidFill>
                  <a:srgbClr val="FF0000"/>
                </a:solidFill>
                <a:latin typeface="Comic Sans MS" panose="030F0702030302020204" pitchFamily="66" charset="0"/>
                <a:ea typeface="+mj-ea"/>
                <a:cs typeface="+mj-cs"/>
              </a:rPr>
              <a:t>great</a:t>
            </a:r>
            <a:r>
              <a:rPr lang="es-ES" sz="2500" b="1" dirty="0">
                <a:solidFill>
                  <a:srgbClr val="FF0000"/>
                </a:solidFill>
                <a:latin typeface="Comic Sans MS" panose="030F0702030302020204" pitchFamily="66" charset="0"/>
                <a:ea typeface="+mj-ea"/>
                <a:cs typeface="+mj-cs"/>
              </a:rPr>
              <a:t> </a:t>
            </a:r>
            <a:r>
              <a:rPr lang="es-ES" sz="2500" b="1" dirty="0" err="1">
                <a:solidFill>
                  <a:srgbClr val="FF0000"/>
                </a:solidFill>
                <a:latin typeface="Comic Sans MS" panose="030F0702030302020204" pitchFamily="66" charset="0"/>
                <a:ea typeface="+mj-ea"/>
                <a:cs typeface="+mj-cs"/>
              </a:rPr>
              <a:t>Treasure</a:t>
            </a:r>
            <a:endParaRPr lang="es-ES" sz="2500" b="1" dirty="0">
              <a:solidFill>
                <a:srgbClr val="FF0000"/>
              </a:solidFill>
              <a:latin typeface="Comic Sans MS" panose="030F0702030302020204" pitchFamily="66" charset="0"/>
              <a:ea typeface="+mj-ea"/>
              <a:cs typeface="+mj-cs"/>
            </a:endParaRPr>
          </a:p>
          <a:p>
            <a:pPr algn="ctr"/>
            <a:r>
              <a:rPr lang="es-ES" sz="2500" b="1" dirty="0" err="1">
                <a:solidFill>
                  <a:srgbClr val="FF0000"/>
                </a:solidFill>
                <a:latin typeface="Comic Sans MS" panose="030F0702030302020204" pitchFamily="66" charset="0"/>
                <a:ea typeface="+mj-ea"/>
                <a:cs typeface="+mj-cs"/>
              </a:rPr>
              <a:t>that</a:t>
            </a:r>
            <a:r>
              <a:rPr lang="es-ES" sz="2500" b="1" dirty="0">
                <a:solidFill>
                  <a:srgbClr val="FF0000"/>
                </a:solidFill>
                <a:latin typeface="Comic Sans MS" panose="030F0702030302020204" pitchFamily="66" charset="0"/>
                <a:ea typeface="+mj-ea"/>
                <a:cs typeface="+mj-cs"/>
              </a:rPr>
              <a:t> </a:t>
            </a:r>
            <a:r>
              <a:rPr lang="es-ES" sz="2500" b="1" dirty="0" err="1">
                <a:solidFill>
                  <a:srgbClr val="FF0000"/>
                </a:solidFill>
                <a:latin typeface="Comic Sans MS" panose="030F0702030302020204" pitchFamily="66" charset="0"/>
                <a:ea typeface="+mj-ea"/>
                <a:cs typeface="+mj-cs"/>
              </a:rPr>
              <a:t>Jesus</a:t>
            </a:r>
            <a:r>
              <a:rPr lang="es-ES" sz="2500" b="1" dirty="0">
                <a:solidFill>
                  <a:srgbClr val="FF0000"/>
                </a:solidFill>
                <a:latin typeface="Comic Sans MS" panose="030F0702030302020204" pitchFamily="66" charset="0"/>
                <a:ea typeface="+mj-ea"/>
                <a:cs typeface="+mj-cs"/>
              </a:rPr>
              <a:t> </a:t>
            </a:r>
            <a:r>
              <a:rPr lang="es-ES" sz="2500" b="1" dirty="0" err="1">
                <a:solidFill>
                  <a:srgbClr val="FF0000"/>
                </a:solidFill>
                <a:latin typeface="Comic Sans MS" panose="030F0702030302020204" pitchFamily="66" charset="0"/>
                <a:ea typeface="+mj-ea"/>
                <a:cs typeface="+mj-cs"/>
              </a:rPr>
              <a:t>left</a:t>
            </a:r>
            <a:r>
              <a:rPr lang="es-ES" sz="2500" b="1" dirty="0">
                <a:solidFill>
                  <a:srgbClr val="FF0000"/>
                </a:solidFill>
                <a:latin typeface="Comic Sans MS" panose="030F0702030302020204" pitchFamily="66" charset="0"/>
                <a:ea typeface="+mj-ea"/>
                <a:cs typeface="+mj-cs"/>
              </a:rPr>
              <a:t> to </a:t>
            </a:r>
            <a:r>
              <a:rPr lang="es-ES" sz="2500" b="1" dirty="0" err="1">
                <a:solidFill>
                  <a:srgbClr val="FF0000"/>
                </a:solidFill>
                <a:latin typeface="Comic Sans MS" panose="030F0702030302020204" pitchFamily="66" charset="0"/>
                <a:ea typeface="+mj-ea"/>
                <a:cs typeface="+mj-cs"/>
              </a:rPr>
              <a:t>help</a:t>
            </a:r>
            <a:r>
              <a:rPr lang="es-ES" sz="2500" b="1" dirty="0">
                <a:solidFill>
                  <a:srgbClr val="FF0000"/>
                </a:solidFill>
                <a:latin typeface="Comic Sans MS" panose="030F0702030302020204" pitchFamily="66" charset="0"/>
                <a:ea typeface="+mj-ea"/>
                <a:cs typeface="+mj-cs"/>
              </a:rPr>
              <a:t> </a:t>
            </a:r>
            <a:r>
              <a:rPr lang="es-ES" sz="2500" b="1" dirty="0" err="1">
                <a:solidFill>
                  <a:srgbClr val="FF0000"/>
                </a:solidFill>
                <a:latin typeface="Comic Sans MS" panose="030F0702030302020204" pitchFamily="66" charset="0"/>
                <a:ea typeface="+mj-ea"/>
                <a:cs typeface="+mj-cs"/>
              </a:rPr>
              <a:t>us</a:t>
            </a:r>
            <a:r>
              <a:rPr lang="es-ES" sz="2500" b="1" dirty="0">
                <a:solidFill>
                  <a:srgbClr val="FF0000"/>
                </a:solidFill>
                <a:latin typeface="Comic Sans MS" panose="030F0702030302020204" pitchFamily="66" charset="0"/>
                <a:ea typeface="+mj-ea"/>
                <a:cs typeface="+mj-cs"/>
              </a:rPr>
              <a:t> be </a:t>
            </a:r>
            <a:r>
              <a:rPr lang="es-ES" sz="2500" b="1" dirty="0" err="1">
                <a:solidFill>
                  <a:srgbClr val="FF0000"/>
                </a:solidFill>
                <a:latin typeface="Comic Sans MS" panose="030F0702030302020204" pitchFamily="66" charset="0"/>
                <a:ea typeface="+mj-ea"/>
                <a:cs typeface="+mj-cs"/>
              </a:rPr>
              <a:t>happy</a:t>
            </a:r>
            <a:r>
              <a:rPr lang="es-ES" sz="2500" b="1" dirty="0">
                <a:solidFill>
                  <a:srgbClr val="FF0000"/>
                </a:solidFill>
                <a:latin typeface="Comic Sans MS" panose="030F0702030302020204" pitchFamily="66" charset="0"/>
                <a:ea typeface="+mj-ea"/>
                <a:cs typeface="+mj-cs"/>
              </a:rPr>
              <a:t> </a:t>
            </a:r>
          </a:p>
          <a:p>
            <a:pPr algn="ctr"/>
            <a:r>
              <a:rPr lang="es-ES" sz="2500" b="1" dirty="0" err="1">
                <a:solidFill>
                  <a:srgbClr val="FF0000"/>
                </a:solidFill>
                <a:latin typeface="Comic Sans MS" panose="030F0702030302020204" pitchFamily="66" charset="0"/>
                <a:ea typeface="+mj-ea"/>
                <a:cs typeface="+mj-cs"/>
              </a:rPr>
              <a:t>on</a:t>
            </a:r>
            <a:r>
              <a:rPr lang="es-ES" sz="2500" b="1" dirty="0">
                <a:solidFill>
                  <a:srgbClr val="FF0000"/>
                </a:solidFill>
                <a:latin typeface="Comic Sans MS" panose="030F0702030302020204" pitchFamily="66" charset="0"/>
                <a:ea typeface="+mj-ea"/>
                <a:cs typeface="+mj-cs"/>
              </a:rPr>
              <a:t> </a:t>
            </a:r>
            <a:r>
              <a:rPr lang="es-ES" sz="2500" b="1" dirty="0" err="1">
                <a:solidFill>
                  <a:srgbClr val="FF0000"/>
                </a:solidFill>
                <a:latin typeface="Comic Sans MS" panose="030F0702030302020204" pitchFamily="66" charset="0"/>
                <a:ea typeface="+mj-ea"/>
                <a:cs typeface="+mj-cs"/>
              </a:rPr>
              <a:t>earth</a:t>
            </a:r>
            <a:r>
              <a:rPr lang="es-ES" sz="2500" b="1" dirty="0">
                <a:solidFill>
                  <a:srgbClr val="FF0000"/>
                </a:solidFill>
                <a:latin typeface="Comic Sans MS" panose="030F0702030302020204" pitchFamily="66" charset="0"/>
                <a:ea typeface="+mj-ea"/>
                <a:cs typeface="+mj-cs"/>
              </a:rPr>
              <a:t> and in </a:t>
            </a:r>
            <a:r>
              <a:rPr lang="es-ES" sz="2500" b="1" dirty="0" err="1">
                <a:solidFill>
                  <a:srgbClr val="FF0000"/>
                </a:solidFill>
                <a:latin typeface="Comic Sans MS" panose="030F0702030302020204" pitchFamily="66" charset="0"/>
                <a:ea typeface="+mj-ea"/>
                <a:cs typeface="+mj-cs"/>
              </a:rPr>
              <a:t>Heaven</a:t>
            </a:r>
            <a:r>
              <a:rPr lang="es-ES" sz="2500" b="1" dirty="0">
                <a:solidFill>
                  <a:srgbClr val="FF0000"/>
                </a:solidFill>
                <a:latin typeface="Comic Sans MS" panose="030F0702030302020204" pitchFamily="66" charset="0"/>
                <a:ea typeface="+mj-ea"/>
                <a:cs typeface="+mj-cs"/>
              </a:rPr>
              <a:t>!</a:t>
            </a:r>
          </a:p>
        </p:txBody>
      </p:sp>
    </p:spTree>
    <p:extLst>
      <p:ext uri="{BB962C8B-B14F-4D97-AF65-F5344CB8AC3E}">
        <p14:creationId xmlns:p14="http://schemas.microsoft.com/office/powerpoint/2010/main" val="321331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ÓMO DAR CLASE DE RELIGIÓN&#10;6-7 AÑOS&#10; ">
            <a:extLst>
              <a:ext uri="{FF2B5EF4-FFF2-40B4-BE49-F238E27FC236}">
                <a16:creationId xmlns:a16="http://schemas.microsoft.com/office/drawing/2014/main" id="{F854A02D-F9FE-4DA5-A838-89B28ACC57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 t="30969" r="9639" b="1267"/>
          <a:stretch/>
        </p:blipFill>
        <p:spPr bwMode="auto">
          <a:xfrm>
            <a:off x="1081667" y="1773042"/>
            <a:ext cx="8307659" cy="47615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C0AF59-2C2D-417E-AA48-46DFBD22B36D}"/>
              </a:ext>
            </a:extLst>
          </p:cNvPr>
          <p:cNvSpPr txBox="1"/>
          <p:nvPr/>
        </p:nvSpPr>
        <p:spPr>
          <a:xfrm>
            <a:off x="1114706" y="1998855"/>
            <a:ext cx="1494263" cy="1555596"/>
          </a:xfrm>
          <a:prstGeom prst="rect">
            <a:avLst/>
          </a:prstGeom>
          <a:solidFill>
            <a:schemeClr val="bg1"/>
          </a:solidFill>
        </p:spPr>
        <p:txBody>
          <a:bodyPr wrap="square" rtlCol="0">
            <a:spAutoFit/>
          </a:bodyPr>
          <a:lstStyle/>
          <a:p>
            <a:endParaRPr lang="en-US" dirty="0"/>
          </a:p>
        </p:txBody>
      </p:sp>
      <p:sp>
        <p:nvSpPr>
          <p:cNvPr id="4" name="TextBox 3">
            <a:extLst>
              <a:ext uri="{FF2B5EF4-FFF2-40B4-BE49-F238E27FC236}">
                <a16:creationId xmlns:a16="http://schemas.microsoft.com/office/drawing/2014/main" id="{7BF26F8F-9B13-4A64-9578-83094BFE86E9}"/>
              </a:ext>
            </a:extLst>
          </p:cNvPr>
          <p:cNvSpPr txBox="1"/>
          <p:nvPr/>
        </p:nvSpPr>
        <p:spPr>
          <a:xfrm>
            <a:off x="4572000" y="1773042"/>
            <a:ext cx="1215483" cy="1003611"/>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2A93ED81-D9C4-41ED-AF1A-E310697B24BF}"/>
              </a:ext>
            </a:extLst>
          </p:cNvPr>
          <p:cNvSpPr txBox="1"/>
          <p:nvPr/>
        </p:nvSpPr>
        <p:spPr>
          <a:xfrm rot="19542138">
            <a:off x="3379292" y="4200557"/>
            <a:ext cx="1620371" cy="216923"/>
          </a:xfrm>
          <a:prstGeom prst="rect">
            <a:avLst/>
          </a:prstGeom>
          <a:solidFill>
            <a:schemeClr val="bg1">
              <a:lumMod val="85000"/>
            </a:schemeClr>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DC25AE1E-7CAA-4556-9EBD-59D66D822C51}"/>
              </a:ext>
            </a:extLst>
          </p:cNvPr>
          <p:cNvSpPr txBox="1"/>
          <p:nvPr/>
        </p:nvSpPr>
        <p:spPr>
          <a:xfrm>
            <a:off x="1763816" y="1773042"/>
            <a:ext cx="196043" cy="250902"/>
          </a:xfrm>
          <a:prstGeom prst="rect">
            <a:avLst/>
          </a:prstGeom>
          <a:solidFill>
            <a:schemeClr val="bg1"/>
          </a:solidFill>
        </p:spPr>
        <p:txBody>
          <a:bodyPr wrap="square" rtlCol="0">
            <a:spAutoFit/>
          </a:bodyPr>
          <a:lstStyle/>
          <a:p>
            <a:endParaRPr lang="en-US" dirty="0"/>
          </a:p>
        </p:txBody>
      </p:sp>
      <p:sp>
        <p:nvSpPr>
          <p:cNvPr id="9" name="TextBox 8">
            <a:extLst>
              <a:ext uri="{FF2B5EF4-FFF2-40B4-BE49-F238E27FC236}">
                <a16:creationId xmlns:a16="http://schemas.microsoft.com/office/drawing/2014/main" id="{9A24B4AE-2A43-412C-9F93-E74E7500A9EF}"/>
              </a:ext>
            </a:extLst>
          </p:cNvPr>
          <p:cNvSpPr txBox="1"/>
          <p:nvPr/>
        </p:nvSpPr>
        <p:spPr>
          <a:xfrm>
            <a:off x="2491400" y="2322241"/>
            <a:ext cx="356839" cy="328961"/>
          </a:xfrm>
          <a:prstGeom prst="rect">
            <a:avLst/>
          </a:prstGeom>
          <a:solidFill>
            <a:schemeClr val="bg1"/>
          </a:solidFill>
        </p:spPr>
        <p:txBody>
          <a:bodyPr wrap="square" rtlCol="0">
            <a:spAutoFit/>
          </a:bodyPr>
          <a:lstStyle/>
          <a:p>
            <a:endParaRPr lang="en-US" dirty="0"/>
          </a:p>
        </p:txBody>
      </p:sp>
      <p:sp>
        <p:nvSpPr>
          <p:cNvPr id="10" name="TextBox 9">
            <a:extLst>
              <a:ext uri="{FF2B5EF4-FFF2-40B4-BE49-F238E27FC236}">
                <a16:creationId xmlns:a16="http://schemas.microsoft.com/office/drawing/2014/main" id="{B644D575-84BE-4227-B5B5-F260213CCA85}"/>
              </a:ext>
            </a:extLst>
          </p:cNvPr>
          <p:cNvSpPr txBox="1"/>
          <p:nvPr/>
        </p:nvSpPr>
        <p:spPr>
          <a:xfrm>
            <a:off x="1190426" y="3433921"/>
            <a:ext cx="356839" cy="328961"/>
          </a:xfrm>
          <a:prstGeom prst="rect">
            <a:avLst/>
          </a:prstGeom>
          <a:solidFill>
            <a:schemeClr val="bg1"/>
          </a:solidFill>
        </p:spPr>
        <p:txBody>
          <a:bodyPr wrap="square" rtlCol="0">
            <a:spAutoFit/>
          </a:bodyPr>
          <a:lstStyle/>
          <a:p>
            <a:endParaRPr lang="en-US" dirty="0"/>
          </a:p>
        </p:txBody>
      </p:sp>
      <p:sp>
        <p:nvSpPr>
          <p:cNvPr id="6" name="Rectangle 5">
            <a:extLst>
              <a:ext uri="{FF2B5EF4-FFF2-40B4-BE49-F238E27FC236}">
                <a16:creationId xmlns:a16="http://schemas.microsoft.com/office/drawing/2014/main" id="{AD7BDCAD-8919-46E8-B903-5DDF104F732D}"/>
              </a:ext>
            </a:extLst>
          </p:cNvPr>
          <p:cNvSpPr/>
          <p:nvPr/>
        </p:nvSpPr>
        <p:spPr>
          <a:xfrm>
            <a:off x="947854" y="223023"/>
            <a:ext cx="8106936" cy="1446550"/>
          </a:xfrm>
          <a:prstGeom prst="rect">
            <a:avLst/>
          </a:prstGeom>
          <a:noFill/>
        </p:spPr>
        <p:txBody>
          <a:bodyPr wrap="square" lIns="91440" tIns="45720" rIns="91440" bIns="45720">
            <a:spAutoFit/>
          </a:bodyPr>
          <a:lstStyle/>
          <a:p>
            <a:pPr algn="ctr"/>
            <a:r>
              <a:rPr lang="en-US" sz="88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A</a:t>
            </a:r>
            <a:r>
              <a:rPr lang="en-US" sz="8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ctivity</a:t>
            </a:r>
          </a:p>
        </p:txBody>
      </p:sp>
    </p:spTree>
    <p:extLst>
      <p:ext uri="{BB962C8B-B14F-4D97-AF65-F5344CB8AC3E}">
        <p14:creationId xmlns:p14="http://schemas.microsoft.com/office/powerpoint/2010/main" val="2893032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329530" cy="6858000"/>
          </a:xfrm>
          <a:prstGeom prst="rect">
            <a:avLst/>
          </a:prstGeom>
        </p:spPr>
      </p:pic>
      <p:cxnSp>
        <p:nvCxnSpPr>
          <p:cNvPr id="6" name="Straight Arrow Connector 5"/>
          <p:cNvCxnSpPr/>
          <p:nvPr/>
        </p:nvCxnSpPr>
        <p:spPr>
          <a:xfrm>
            <a:off x="4539343" y="620486"/>
            <a:ext cx="3118757" cy="547007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265714" y="489857"/>
            <a:ext cx="3690257" cy="109401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4180114" y="1714500"/>
            <a:ext cx="3151415" cy="1077686"/>
          </a:xfrm>
          <a:prstGeom prst="straightConnector1">
            <a:avLst/>
          </a:prstGeom>
          <a:ln w="5715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3853543" y="4000501"/>
            <a:ext cx="3804557" cy="636813"/>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3624943" y="2792186"/>
            <a:ext cx="3869871" cy="3298371"/>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110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28" y="0"/>
            <a:ext cx="11489871" cy="6858000"/>
          </a:xfrm>
          <a:prstGeom prst="rect">
            <a:avLst/>
          </a:prstGeom>
        </p:spPr>
      </p:pic>
      <p:sp>
        <p:nvSpPr>
          <p:cNvPr id="3" name="TextBox 2"/>
          <p:cNvSpPr txBox="1"/>
          <p:nvPr/>
        </p:nvSpPr>
        <p:spPr>
          <a:xfrm>
            <a:off x="0" y="783771"/>
            <a:ext cx="636814" cy="4401205"/>
          </a:xfrm>
          <a:prstGeom prst="rect">
            <a:avLst/>
          </a:prstGeom>
          <a:noFill/>
        </p:spPr>
        <p:txBody>
          <a:bodyPr wrap="square" rtlCol="0">
            <a:spAutoFit/>
          </a:bodyPr>
          <a:lstStyle/>
          <a:p>
            <a:r>
              <a:rPr lang="en-US" sz="2800" b="1" dirty="0">
                <a:solidFill>
                  <a:srgbClr val="FF0000"/>
                </a:solidFill>
                <a:latin typeface="Comic Sans MS" panose="030F0702030302020204" pitchFamily="66" charset="0"/>
              </a:rPr>
              <a:t>1</a:t>
            </a:r>
          </a:p>
          <a:p>
            <a:r>
              <a:rPr lang="en-US" sz="2800" b="1" dirty="0">
                <a:solidFill>
                  <a:srgbClr val="FF0000"/>
                </a:solidFill>
                <a:latin typeface="Comic Sans MS" panose="030F0702030302020204" pitchFamily="66" charset="0"/>
              </a:rPr>
              <a:t>2</a:t>
            </a:r>
          </a:p>
          <a:p>
            <a:r>
              <a:rPr lang="en-US" sz="2800" b="1" dirty="0">
                <a:solidFill>
                  <a:srgbClr val="FF0000"/>
                </a:solidFill>
                <a:latin typeface="Comic Sans MS" panose="030F0702030302020204" pitchFamily="66" charset="0"/>
              </a:rPr>
              <a:t>3</a:t>
            </a:r>
          </a:p>
          <a:p>
            <a:r>
              <a:rPr lang="en-US" sz="2800" b="1" dirty="0">
                <a:solidFill>
                  <a:srgbClr val="FF0000"/>
                </a:solidFill>
                <a:latin typeface="Comic Sans MS" panose="030F0702030302020204" pitchFamily="66" charset="0"/>
              </a:rPr>
              <a:t>4</a:t>
            </a:r>
          </a:p>
          <a:p>
            <a:r>
              <a:rPr lang="en-US" sz="2800" b="1" dirty="0">
                <a:solidFill>
                  <a:srgbClr val="FF0000"/>
                </a:solidFill>
                <a:latin typeface="Comic Sans MS" panose="030F0702030302020204" pitchFamily="66" charset="0"/>
              </a:rPr>
              <a:t>5</a:t>
            </a:r>
          </a:p>
          <a:p>
            <a:r>
              <a:rPr lang="en-US" sz="2800" b="1" dirty="0">
                <a:solidFill>
                  <a:srgbClr val="FF0000"/>
                </a:solidFill>
                <a:latin typeface="Comic Sans MS" panose="030F0702030302020204" pitchFamily="66" charset="0"/>
              </a:rPr>
              <a:t>6</a:t>
            </a:r>
          </a:p>
          <a:p>
            <a:r>
              <a:rPr lang="en-US" sz="2800" b="1" dirty="0">
                <a:solidFill>
                  <a:srgbClr val="FF0000"/>
                </a:solidFill>
                <a:latin typeface="Comic Sans MS" panose="030F0702030302020204" pitchFamily="66" charset="0"/>
              </a:rPr>
              <a:t>7</a:t>
            </a:r>
          </a:p>
          <a:p>
            <a:r>
              <a:rPr lang="en-US" sz="2800" b="1" dirty="0">
                <a:solidFill>
                  <a:srgbClr val="FF0000"/>
                </a:solidFill>
                <a:latin typeface="Comic Sans MS" panose="030F0702030302020204" pitchFamily="66" charset="0"/>
              </a:rPr>
              <a:t>8</a:t>
            </a:r>
          </a:p>
          <a:p>
            <a:r>
              <a:rPr lang="en-US" sz="2800" b="1" dirty="0">
                <a:solidFill>
                  <a:srgbClr val="FF0000"/>
                </a:solidFill>
                <a:latin typeface="Comic Sans MS" panose="030F0702030302020204" pitchFamily="66" charset="0"/>
              </a:rPr>
              <a:t>9</a:t>
            </a:r>
          </a:p>
          <a:p>
            <a:r>
              <a:rPr lang="en-US" sz="2800" b="1" dirty="0">
                <a:solidFill>
                  <a:srgbClr val="FF0000"/>
                </a:solidFill>
                <a:latin typeface="Comic Sans MS" panose="030F0702030302020204" pitchFamily="66" charset="0"/>
              </a:rPr>
              <a:t>10</a:t>
            </a:r>
          </a:p>
        </p:txBody>
      </p:sp>
      <p:sp>
        <p:nvSpPr>
          <p:cNvPr id="4" name="TextBox 3"/>
          <p:cNvSpPr txBox="1"/>
          <p:nvPr/>
        </p:nvSpPr>
        <p:spPr>
          <a:xfrm>
            <a:off x="5022574" y="0"/>
            <a:ext cx="2981739" cy="371061"/>
          </a:xfrm>
          <a:prstGeom prst="rect">
            <a:avLst/>
          </a:prstGeom>
          <a:solidFill>
            <a:schemeClr val="bg1"/>
          </a:solidFill>
        </p:spPr>
        <p:txBody>
          <a:bodyPr wrap="square" rtlCol="0">
            <a:spAutoFit/>
          </a:bodyPr>
          <a:lstStyle/>
          <a:p>
            <a:pPr algn="ctr"/>
            <a:r>
              <a:rPr lang="en-US" dirty="0">
                <a:latin typeface="Comic Sans MS" panose="030F0702030302020204" pitchFamily="66" charset="0"/>
              </a:rPr>
              <a:t>Find the 10 differences</a:t>
            </a:r>
          </a:p>
        </p:txBody>
      </p:sp>
    </p:spTree>
    <p:extLst>
      <p:ext uri="{BB962C8B-B14F-4D97-AF65-F5344CB8AC3E}">
        <p14:creationId xmlns:p14="http://schemas.microsoft.com/office/powerpoint/2010/main" val="265364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954566-E7CF-4655-9F4D-72B6EFD026EF}"/>
              </a:ext>
            </a:extLst>
          </p:cNvPr>
          <p:cNvSpPr/>
          <p:nvPr/>
        </p:nvSpPr>
        <p:spPr>
          <a:xfrm>
            <a:off x="159026" y="375405"/>
            <a:ext cx="11545177" cy="4524315"/>
          </a:xfrm>
          <a:prstGeom prst="rect">
            <a:avLst/>
          </a:prstGeom>
        </p:spPr>
        <p:txBody>
          <a:bodyPr wrap="square">
            <a:spAutoFit/>
          </a:bodyPr>
          <a:lstStyle/>
          <a:p>
            <a:pPr algn="ctr"/>
            <a:r>
              <a:rPr lang="en-US" sz="6000" b="1" i="0" u="none" strike="noStrike" baseline="0" dirty="0">
                <a:solidFill>
                  <a:srgbClr val="000000"/>
                </a:solidFill>
                <a:latin typeface="Cambria" panose="02040503050406030204" pitchFamily="18" charset="0"/>
              </a:rPr>
              <a:t>Prayer </a:t>
            </a:r>
          </a:p>
          <a:p>
            <a:pPr algn="ctr"/>
            <a:endParaRPr lang="en-US" sz="2800" b="0" i="0" u="none" strike="noStrike" baseline="0" dirty="0">
              <a:solidFill>
                <a:srgbClr val="000000"/>
              </a:solidFill>
              <a:latin typeface="Cambria" panose="02040503050406030204" pitchFamily="18" charset="0"/>
            </a:endParaRPr>
          </a:p>
          <a:p>
            <a:pPr algn="ctr"/>
            <a:r>
              <a:rPr lang="en-US" sz="4000" dirty="0"/>
              <a:t>Oh Jesus, you wanted the Church to be constructed under the direction of Peter, the first Pope. Please bless our Pope Francis so that he may always be guided by the Holy Spirit and guide us to heaven. Take care of him and protect him always. Amen</a:t>
            </a:r>
          </a:p>
        </p:txBody>
      </p:sp>
    </p:spTree>
    <p:extLst>
      <p:ext uri="{BB962C8B-B14F-4D97-AF65-F5344CB8AC3E}">
        <p14:creationId xmlns:p14="http://schemas.microsoft.com/office/powerpoint/2010/main" val="1912825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369332"/>
          </a:xfrm>
          <a:prstGeom prst="rect">
            <a:avLst/>
          </a:prstGeom>
          <a:noFill/>
        </p:spPr>
        <p:txBody>
          <a:bodyPr wrap="square" rtlCol="0">
            <a:spAutoFit/>
          </a:bodyPr>
          <a:lstStyle/>
          <a:p>
            <a:pPr marL="457200" marR="457200">
              <a:spcBef>
                <a:spcPts val="5"/>
              </a:spcBef>
              <a:spcAft>
                <a:spcPts val="0"/>
              </a:spcAft>
              <a:tabLst>
                <a:tab pos="7315200" algn="l"/>
              </a:tabLst>
            </a:pPr>
            <a:r>
              <a:rPr lang="en-US" sz="1800"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You</a:t>
            </a:r>
            <a:r>
              <a:rPr lang="en-US" sz="1800" spc="-10"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are</a:t>
            </a:r>
            <a:r>
              <a:rPr lang="en-US" sz="1800" spc="-15"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Peter,</a:t>
            </a:r>
            <a:r>
              <a:rPr lang="en-US" sz="1800" spc="-20"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Catholic</a:t>
            </a:r>
            <a:r>
              <a:rPr lang="en-US" sz="1800" spc="-5"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Songs</a:t>
            </a:r>
            <a:r>
              <a:rPr lang="en-US" sz="1800" spc="-5"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for</a:t>
            </a:r>
            <a:r>
              <a:rPr lang="en-US" sz="1800" spc="-10"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 </a:t>
            </a:r>
            <a:r>
              <a:rPr lang="en-US" sz="1800"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kids,</a:t>
            </a:r>
            <a:r>
              <a:rPr lang="en-US" sz="1800" spc="225" dirty="0">
                <a:solidFill>
                  <a:srgbClr val="333333"/>
                </a:solidFill>
                <a:effectLst/>
                <a:latin typeface="Cambria" panose="02040503050406030204" pitchFamily="18" charset="0"/>
                <a:ea typeface="Cambria" panose="02040503050406030204" pitchFamily="18" charset="0"/>
                <a:cs typeface="Cambria" panose="02040503050406030204" pitchFamily="18" charset="0"/>
              </a:rPr>
              <a:t> </a:t>
            </a:r>
            <a:r>
              <a:rPr lang="en-US" sz="1800" u="sng" dirty="0">
                <a:solidFill>
                  <a:srgbClr val="0000FF"/>
                </a:solidFill>
                <a:effectLst/>
                <a:latin typeface="Cambria" panose="02040503050406030204" pitchFamily="18" charset="0"/>
                <a:ea typeface="Cambria" panose="02040503050406030204" pitchFamily="18" charset="0"/>
                <a:cs typeface="Cambria" panose="02040503050406030204" pitchFamily="18" charset="0"/>
                <a:hlinkClick r:id="rId3"/>
              </a:rPr>
              <a:t>https://www.youtube.com/watch?v=-Z1Dx2ZBMgY</a:t>
            </a:r>
            <a:r>
              <a:rPr lang="en-US" sz="1800" u="sng" dirty="0">
                <a:solidFill>
                  <a:srgbClr val="0000FF"/>
                </a:solidFill>
                <a:effectLst/>
                <a:uFill>
                  <a:solidFill>
                    <a:srgbClr val="0000FF"/>
                  </a:solidFill>
                </a:uFill>
                <a:latin typeface="Cambria" panose="02040503050406030204" pitchFamily="18" charset="0"/>
                <a:ea typeface="Cambria" panose="02040503050406030204" pitchFamily="18" charset="0"/>
                <a:cs typeface="Cambria" panose="02040503050406030204" pitchFamily="18" charset="0"/>
              </a:rPr>
              <a:t> </a:t>
            </a:r>
            <a:r>
              <a:rPr lang="en-US" sz="1800" dirty="0">
                <a:effectLst/>
                <a:latin typeface="Times New Roman" panose="02020603050405020304" pitchFamily="18" charset="0"/>
                <a:ea typeface="Cambria" panose="02040503050406030204" pitchFamily="18" charset="0"/>
                <a:cs typeface="Cambria" panose="02040503050406030204" pitchFamily="18" charset="0"/>
              </a:rPr>
              <a:t>(3-7 yrs.)</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3" name="Online Media 2" title="&quot;You Are Peter&quot; | Matthew 16:18 | Catholic Songs for Kids | Bible Memory Verses">
            <a:hlinkClick r:id="" action="ppaction://media"/>
            <a:extLst>
              <a:ext uri="{FF2B5EF4-FFF2-40B4-BE49-F238E27FC236}">
                <a16:creationId xmlns:a16="http://schemas.microsoft.com/office/drawing/2014/main" id="{05A9FB49-7ADE-366D-DA31-4FABF7B17CA5}"/>
              </a:ext>
            </a:extLst>
          </p:cNvPr>
          <p:cNvPicPr>
            <a:picLocks noRot="1" noChangeAspect="1"/>
          </p:cNvPicPr>
          <p:nvPr>
            <a:videoFile r:link="rId1"/>
          </p:nvPr>
        </p:nvPicPr>
        <p:blipFill>
          <a:blip r:embed="rId4"/>
          <a:stretch>
            <a:fillRect/>
          </a:stretch>
        </p:blipFill>
        <p:spPr>
          <a:xfrm>
            <a:off x="0" y="369332"/>
            <a:ext cx="12165027" cy="6488668"/>
          </a:xfrm>
          <a:prstGeom prst="rect">
            <a:avLst/>
          </a:prstGeom>
        </p:spPr>
      </p:pic>
    </p:spTree>
    <p:extLst>
      <p:ext uri="{BB962C8B-B14F-4D97-AF65-F5344CB8AC3E}">
        <p14:creationId xmlns:p14="http://schemas.microsoft.com/office/powerpoint/2010/main" val="214624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369332"/>
          </a:xfrm>
          <a:prstGeom prst="rect">
            <a:avLst/>
          </a:prstGeom>
          <a:noFill/>
        </p:spPr>
        <p:txBody>
          <a:bodyPr wrap="square" rtlCol="0">
            <a:spAutoFit/>
          </a:bodyPr>
          <a:lstStyle/>
          <a:p>
            <a:pPr marL="457200" marR="457200">
              <a:spcBef>
                <a:spcPts val="0"/>
              </a:spcBef>
              <a:spcAft>
                <a:spcPts val="0"/>
              </a:spcAft>
              <a:tabLst>
                <a:tab pos="7315200" algn="l"/>
              </a:tabLst>
            </a:pPr>
            <a:r>
              <a:rPr lang="en-US" sz="1800" dirty="0">
                <a:effectLst/>
                <a:latin typeface="Times New Roman" panose="02020603050405020304" pitchFamily="18" charset="0"/>
                <a:ea typeface="Cambria" panose="02040503050406030204" pitchFamily="18" charset="0"/>
                <a:cs typeface="Cambria" panose="02040503050406030204" pitchFamily="18" charset="0"/>
              </a:rPr>
              <a:t>Peter’s Song, Michael O’Brien, </a:t>
            </a:r>
            <a:r>
              <a:rPr lang="en-US" sz="1800" u="sng" dirty="0">
                <a:solidFill>
                  <a:srgbClr val="0000FF"/>
                </a:solidFill>
                <a:effectLst/>
                <a:latin typeface="Times New Roman" panose="02020603050405020304" pitchFamily="18" charset="0"/>
                <a:ea typeface="Cambria" panose="02040503050406030204" pitchFamily="18" charset="0"/>
                <a:cs typeface="Cambria" panose="02040503050406030204" pitchFamily="18" charset="0"/>
                <a:hlinkClick r:id="rId3"/>
              </a:rPr>
              <a:t>https://youtu.be/xznM-v8fkYI?si=pBCylzVTi6NuDH9O</a:t>
            </a:r>
            <a:r>
              <a:rPr lang="en-US" sz="1800" dirty="0">
                <a:effectLst/>
                <a:latin typeface="Times New Roman" panose="02020603050405020304" pitchFamily="18" charset="0"/>
                <a:ea typeface="Cambria" panose="02040503050406030204" pitchFamily="18" charset="0"/>
                <a:cs typeface="Cambria" panose="02040503050406030204" pitchFamily="18" charset="0"/>
              </a:rPr>
              <a:t> (8+ yrs.)</a:t>
            </a:r>
            <a:endParaRPr lang="en-US" sz="1800" dirty="0">
              <a:effectLst/>
              <a:latin typeface="Cambria" panose="02040503050406030204" pitchFamily="18" charset="0"/>
              <a:ea typeface="Cambria" panose="02040503050406030204" pitchFamily="18" charset="0"/>
              <a:cs typeface="Cambria" panose="02040503050406030204" pitchFamily="18" charset="0"/>
            </a:endParaRPr>
          </a:p>
        </p:txBody>
      </p:sp>
      <p:pic>
        <p:nvPicPr>
          <p:cNvPr id="3" name="Online Media 2" title="Peter's Song (Face to Face) by Michael O'Brien">
            <a:hlinkClick r:id="" action="ppaction://media"/>
            <a:extLst>
              <a:ext uri="{FF2B5EF4-FFF2-40B4-BE49-F238E27FC236}">
                <a16:creationId xmlns:a16="http://schemas.microsoft.com/office/drawing/2014/main" id="{82AD22A9-2BDF-8F07-B079-01C508E76ACB}"/>
              </a:ext>
            </a:extLst>
          </p:cNvPr>
          <p:cNvPicPr>
            <a:picLocks noRot="1" noChangeAspect="1"/>
          </p:cNvPicPr>
          <p:nvPr>
            <a:videoFile r:link="rId1"/>
          </p:nvPr>
        </p:nvPicPr>
        <p:blipFill>
          <a:blip r:embed="rId4"/>
          <a:stretch>
            <a:fillRect/>
          </a:stretch>
        </p:blipFill>
        <p:spPr>
          <a:xfrm>
            <a:off x="0" y="374332"/>
            <a:ext cx="12192000" cy="6480811"/>
          </a:xfrm>
          <a:prstGeom prst="rect">
            <a:avLst/>
          </a:prstGeom>
        </p:spPr>
      </p:pic>
    </p:spTree>
    <p:extLst>
      <p:ext uri="{BB962C8B-B14F-4D97-AF65-F5344CB8AC3E}">
        <p14:creationId xmlns:p14="http://schemas.microsoft.com/office/powerpoint/2010/main" val="400153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082" y="111907"/>
            <a:ext cx="11662117" cy="1325563"/>
          </a:xfrm>
        </p:spPr>
        <p:txBody>
          <a:bodyPr>
            <a:normAutofit/>
          </a:bodyPr>
          <a:lstStyle/>
          <a:p>
            <a:pPr algn="ctr"/>
            <a:r>
              <a:rPr lang="en-US" sz="2800" b="1" dirty="0">
                <a:latin typeface="Comic Sans MS" panose="030F0702030302020204" pitchFamily="66" charset="0"/>
              </a:rPr>
              <a:t>Jesus went into the region of Caesarea Philippi and he asked his disciples, “Who do people say that the Son of Man is?”</a:t>
            </a:r>
          </a:p>
        </p:txBody>
      </p:sp>
      <p:sp>
        <p:nvSpPr>
          <p:cNvPr id="3" name="TextBox 2"/>
          <p:cNvSpPr txBox="1"/>
          <p:nvPr/>
        </p:nvSpPr>
        <p:spPr>
          <a:xfrm>
            <a:off x="312234" y="5741844"/>
            <a:ext cx="11574965" cy="954107"/>
          </a:xfrm>
          <a:prstGeom prst="rect">
            <a:avLst/>
          </a:prstGeom>
          <a:noFill/>
        </p:spPr>
        <p:txBody>
          <a:bodyPr wrap="square" rtlCol="0">
            <a:spAutoFit/>
          </a:bodyPr>
          <a:lstStyle/>
          <a:p>
            <a:pPr algn="ctr"/>
            <a:r>
              <a:rPr lang="en-US" sz="2800" b="1" dirty="0">
                <a:latin typeface="Comic Sans MS" panose="030F0702030302020204" pitchFamily="66" charset="0"/>
                <a:ea typeface="+mj-ea"/>
                <a:cs typeface="+mj-cs"/>
              </a:rPr>
              <a:t>They replied, “Some say John the Baptist, others Elijah, still others Jeremiah or one of the prophets.”</a:t>
            </a:r>
          </a:p>
        </p:txBody>
      </p:sp>
      <p:pic>
        <p:nvPicPr>
          <p:cNvPr id="2052" name="Picture 4" descr="John the Baptist Facts for Ki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7202" y="1617518"/>
            <a:ext cx="2285027" cy="357710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108 Best ілля images | Недільна школа, Школа, Біблія"/>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541" y="2523323"/>
            <a:ext cx="2284235" cy="321852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55 Best Jeremiah images in 2020 | Jeremiah, Bible crafts, Bibl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11951" y="1437470"/>
            <a:ext cx="2142112" cy="3209926"/>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Bible Fun For Kids: Jesus has Breakfast on the Shore &amp; Returns to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486" y="1437470"/>
            <a:ext cx="4605404" cy="4304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1000"/>
                                        <p:tgtEl>
                                          <p:spTgt spid="2052"/>
                                        </p:tgtEl>
                                      </p:cBhvr>
                                    </p:animEffect>
                                    <p:anim calcmode="lin" valueType="num">
                                      <p:cBhvr>
                                        <p:cTn id="15" dur="1000" fill="hold"/>
                                        <p:tgtEl>
                                          <p:spTgt spid="2052"/>
                                        </p:tgtEl>
                                        <p:attrNameLst>
                                          <p:attrName>ppt_x</p:attrName>
                                        </p:attrNameLst>
                                      </p:cBhvr>
                                      <p:tavLst>
                                        <p:tav tm="0">
                                          <p:val>
                                            <p:strVal val="#ppt_x"/>
                                          </p:val>
                                        </p:tav>
                                        <p:tav tm="100000">
                                          <p:val>
                                            <p:strVal val="#ppt_x"/>
                                          </p:val>
                                        </p:tav>
                                      </p:tavLst>
                                    </p:anim>
                                    <p:anim calcmode="lin" valueType="num">
                                      <p:cBhvr>
                                        <p:cTn id="16"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animEffect transition="in" filter="fade">
                                      <p:cBhvr>
                                        <p:cTn id="21" dur="1000"/>
                                        <p:tgtEl>
                                          <p:spTgt spid="2054"/>
                                        </p:tgtEl>
                                      </p:cBhvr>
                                    </p:animEffect>
                                    <p:anim calcmode="lin" valueType="num">
                                      <p:cBhvr>
                                        <p:cTn id="22" dur="1000" fill="hold"/>
                                        <p:tgtEl>
                                          <p:spTgt spid="2054"/>
                                        </p:tgtEl>
                                        <p:attrNameLst>
                                          <p:attrName>ppt_x</p:attrName>
                                        </p:attrNameLst>
                                      </p:cBhvr>
                                      <p:tavLst>
                                        <p:tav tm="0">
                                          <p:val>
                                            <p:strVal val="#ppt_x"/>
                                          </p:val>
                                        </p:tav>
                                        <p:tav tm="100000">
                                          <p:val>
                                            <p:strVal val="#ppt_x"/>
                                          </p:val>
                                        </p:tav>
                                      </p:tavLst>
                                    </p:anim>
                                    <p:anim calcmode="lin" valueType="num">
                                      <p:cBhvr>
                                        <p:cTn id="23" dur="1000" fill="hold"/>
                                        <p:tgtEl>
                                          <p:spTgt spid="205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060"/>
                                        </p:tgtEl>
                                        <p:attrNameLst>
                                          <p:attrName>style.visibility</p:attrName>
                                        </p:attrNameLst>
                                      </p:cBhvr>
                                      <p:to>
                                        <p:strVal val="visible"/>
                                      </p:to>
                                    </p:set>
                                    <p:animEffect transition="in" filter="fade">
                                      <p:cBhvr>
                                        <p:cTn id="28" dur="1000"/>
                                        <p:tgtEl>
                                          <p:spTgt spid="2060"/>
                                        </p:tgtEl>
                                      </p:cBhvr>
                                    </p:animEffect>
                                    <p:anim calcmode="lin" valueType="num">
                                      <p:cBhvr>
                                        <p:cTn id="29" dur="1000" fill="hold"/>
                                        <p:tgtEl>
                                          <p:spTgt spid="2060"/>
                                        </p:tgtEl>
                                        <p:attrNameLst>
                                          <p:attrName>ppt_x</p:attrName>
                                        </p:attrNameLst>
                                      </p:cBhvr>
                                      <p:tavLst>
                                        <p:tav tm="0">
                                          <p:val>
                                            <p:strVal val="#ppt_x"/>
                                          </p:val>
                                        </p:tav>
                                        <p:tav tm="100000">
                                          <p:val>
                                            <p:strVal val="#ppt_x"/>
                                          </p:val>
                                        </p:tav>
                                      </p:tavLst>
                                    </p:anim>
                                    <p:anim calcmode="lin" valueType="num">
                                      <p:cBhvr>
                                        <p:cTn id="30" dur="1000" fill="hold"/>
                                        <p:tgtEl>
                                          <p:spTgt spid="20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2166" y="223349"/>
            <a:ext cx="11286031" cy="523220"/>
          </a:xfrm>
          <a:prstGeom prst="rect">
            <a:avLst/>
          </a:prstGeom>
          <a:noFill/>
        </p:spPr>
        <p:txBody>
          <a:bodyPr wrap="square" rtlCol="0">
            <a:spAutoFit/>
          </a:bodyPr>
          <a:lstStyle/>
          <a:p>
            <a:pPr algn="ctr"/>
            <a:r>
              <a:rPr lang="en-US" sz="2800" b="1" dirty="0">
                <a:latin typeface="Comic Sans MS" panose="030F0702030302020204" pitchFamily="66" charset="0"/>
                <a:ea typeface="+mj-ea"/>
                <a:cs typeface="+mj-cs"/>
              </a:rPr>
              <a:t>He said to them, “But who do you say that I am?”</a:t>
            </a:r>
          </a:p>
        </p:txBody>
      </p:sp>
      <p:sp>
        <p:nvSpPr>
          <p:cNvPr id="2" name="TextBox 1"/>
          <p:cNvSpPr txBox="1"/>
          <p:nvPr/>
        </p:nvSpPr>
        <p:spPr>
          <a:xfrm>
            <a:off x="8030818" y="1885851"/>
            <a:ext cx="3724992" cy="1815882"/>
          </a:xfrm>
          <a:prstGeom prst="rect">
            <a:avLst/>
          </a:prstGeom>
          <a:noFill/>
        </p:spPr>
        <p:txBody>
          <a:bodyPr wrap="square" rtlCol="0">
            <a:spAutoFit/>
          </a:bodyPr>
          <a:lstStyle/>
          <a:p>
            <a:pPr algn="ctr"/>
            <a:r>
              <a:rPr lang="en-US" sz="2800" b="1" dirty="0">
                <a:latin typeface="Comic Sans MS" panose="030F0702030302020204" pitchFamily="66" charset="0"/>
                <a:ea typeface="+mj-ea"/>
                <a:cs typeface="+mj-cs"/>
              </a:rPr>
              <a:t>Simon Peter said in reply, “You are the Christ, the Son of the living God.”</a:t>
            </a:r>
          </a:p>
        </p:txBody>
      </p:sp>
      <p:pic>
        <p:nvPicPr>
          <p:cNvPr id="3074" name="Picture 2" descr="FreeBibleimages :: Jesus questions and reinstates Peter :: Hav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5" y="880241"/>
            <a:ext cx="7620001" cy="467316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5687080"/>
            <a:ext cx="12192000" cy="954107"/>
          </a:xfrm>
          <a:prstGeom prst="rect">
            <a:avLst/>
          </a:prstGeom>
          <a:noFill/>
        </p:spPr>
        <p:txBody>
          <a:bodyPr wrap="square" rtlCol="0">
            <a:spAutoFit/>
          </a:bodyPr>
          <a:lstStyle/>
          <a:p>
            <a:pPr algn="ctr"/>
            <a:r>
              <a:rPr lang="en-US" sz="2800" b="1" dirty="0">
                <a:latin typeface="Comic Sans MS" panose="030F0702030302020204" pitchFamily="66" charset="0"/>
                <a:ea typeface="+mj-ea"/>
                <a:cs typeface="+mj-cs"/>
              </a:rPr>
              <a:t>Jesus replied, “Blessed are you, Simon son of Jonah. For flesh and blood has not revealed this to you, but my heavenly Father.</a:t>
            </a:r>
          </a:p>
        </p:txBody>
      </p:sp>
    </p:spTree>
    <p:extLst>
      <p:ext uri="{BB962C8B-B14F-4D97-AF65-F5344CB8AC3E}">
        <p14:creationId xmlns:p14="http://schemas.microsoft.com/office/powerpoint/2010/main" val="1985807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4"/>
                                        </p:tgtEl>
                                        <p:attrNameLst>
                                          <p:attrName>style.visibility</p:attrName>
                                        </p:attrNameLst>
                                      </p:cBhvr>
                                      <p:to>
                                        <p:strVal val="visible"/>
                                      </p:to>
                                    </p:set>
                                    <p:animEffect transition="in" filter="fade">
                                      <p:cBhvr>
                                        <p:cTn id="14" dur="1000"/>
                                        <p:tgtEl>
                                          <p:spTgt spid="3074"/>
                                        </p:tgtEl>
                                      </p:cBhvr>
                                    </p:animEffect>
                                    <p:anim calcmode="lin" valueType="num">
                                      <p:cBhvr>
                                        <p:cTn id="15" dur="1000" fill="hold"/>
                                        <p:tgtEl>
                                          <p:spTgt spid="3074"/>
                                        </p:tgtEl>
                                        <p:attrNameLst>
                                          <p:attrName>ppt_x</p:attrName>
                                        </p:attrNameLst>
                                      </p:cBhvr>
                                      <p:tavLst>
                                        <p:tav tm="0">
                                          <p:val>
                                            <p:strVal val="#ppt_x"/>
                                          </p:val>
                                        </p:tav>
                                        <p:tav tm="100000">
                                          <p:val>
                                            <p:strVal val="#ppt_x"/>
                                          </p:val>
                                        </p:tav>
                                      </p:tavLst>
                                    </p:anim>
                                    <p:anim calcmode="lin" valueType="num">
                                      <p:cBhvr>
                                        <p:cTn id="16"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9322" y="152926"/>
            <a:ext cx="6924261" cy="2677656"/>
          </a:xfrm>
          <a:prstGeom prst="rect">
            <a:avLst/>
          </a:prstGeom>
          <a:noFill/>
        </p:spPr>
        <p:txBody>
          <a:bodyPr wrap="square" rtlCol="0">
            <a:spAutoFit/>
          </a:bodyPr>
          <a:lstStyle/>
          <a:p>
            <a:r>
              <a:rPr lang="en-US" sz="2800" b="1" dirty="0">
                <a:latin typeface="Comic Sans MS" panose="030F0702030302020204" pitchFamily="66" charset="0"/>
                <a:ea typeface="+mj-ea"/>
                <a:cs typeface="+mj-cs"/>
              </a:rPr>
              <a:t>And so I say to you, you are Peter, and upon this rock I will build my church, and the gates of the netherworld shall not prevail against it. I will give you the keys to the kingdom of heaven.</a:t>
            </a:r>
          </a:p>
        </p:txBody>
      </p:sp>
      <p:sp>
        <p:nvSpPr>
          <p:cNvPr id="4" name="TextBox 3"/>
          <p:cNvSpPr txBox="1"/>
          <p:nvPr/>
        </p:nvSpPr>
        <p:spPr>
          <a:xfrm>
            <a:off x="4880113" y="4880364"/>
            <a:ext cx="7182678" cy="954107"/>
          </a:xfrm>
          <a:prstGeom prst="rect">
            <a:avLst/>
          </a:prstGeom>
          <a:noFill/>
        </p:spPr>
        <p:txBody>
          <a:bodyPr wrap="square" rtlCol="0">
            <a:spAutoFit/>
          </a:bodyPr>
          <a:lstStyle/>
          <a:p>
            <a:r>
              <a:rPr lang="en-US" sz="2800" b="1" dirty="0">
                <a:latin typeface="Comic Sans MS" panose="030F0702030302020204" pitchFamily="66" charset="0"/>
                <a:ea typeface="+mj-ea"/>
                <a:cs typeface="+mj-cs"/>
              </a:rPr>
              <a:t>Then he strictly ordered his disciples to tell no one that he was the Christ.</a:t>
            </a:r>
          </a:p>
        </p:txBody>
      </p:sp>
      <p:pic>
        <p:nvPicPr>
          <p:cNvPr id="6" name="Picture 4" descr="File:Ingres, Jean - Jesus Returning the Keys to St. Peter - 1820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0" y="152926"/>
            <a:ext cx="4638263" cy="63410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248400" y="5975628"/>
            <a:ext cx="4704522" cy="707886"/>
          </a:xfrm>
          <a:prstGeom prst="rect">
            <a:avLst/>
          </a:prstGeom>
          <a:noFill/>
        </p:spPr>
        <p:txBody>
          <a:bodyPr wrap="square" rtlCol="0">
            <a:spAutoFit/>
          </a:bodyPr>
          <a:lstStyle/>
          <a:p>
            <a:pPr algn="ctr"/>
            <a:r>
              <a:rPr lang="es-ES" sz="2000" b="1" dirty="0" err="1">
                <a:solidFill>
                  <a:srgbClr val="FF0000"/>
                </a:solidFill>
                <a:latin typeface="Comic Sans MS" panose="030F0702030302020204" pitchFamily="66" charset="0"/>
              </a:rPr>
              <a:t>The</a:t>
            </a:r>
            <a:r>
              <a:rPr lang="es-ES" sz="2000" b="1" dirty="0">
                <a:solidFill>
                  <a:srgbClr val="FF0000"/>
                </a:solidFill>
                <a:latin typeface="Comic Sans MS" panose="030F0702030302020204" pitchFamily="66" charset="0"/>
              </a:rPr>
              <a:t> </a:t>
            </a:r>
            <a:r>
              <a:rPr lang="es-ES" sz="2000" b="1" dirty="0" err="1">
                <a:solidFill>
                  <a:srgbClr val="FF0000"/>
                </a:solidFill>
                <a:latin typeface="Comic Sans MS" panose="030F0702030302020204" pitchFamily="66" charset="0"/>
              </a:rPr>
              <a:t>Gospel</a:t>
            </a:r>
            <a:r>
              <a:rPr lang="es-ES" sz="2000" b="1" dirty="0">
                <a:solidFill>
                  <a:srgbClr val="FF0000"/>
                </a:solidFill>
                <a:latin typeface="Comic Sans MS" panose="030F0702030302020204" pitchFamily="66" charset="0"/>
              </a:rPr>
              <a:t> </a:t>
            </a:r>
            <a:r>
              <a:rPr lang="es-ES" sz="2000" b="1" dirty="0" err="1">
                <a:solidFill>
                  <a:srgbClr val="FF0000"/>
                </a:solidFill>
                <a:latin typeface="Comic Sans MS" panose="030F0702030302020204" pitchFamily="66" charset="0"/>
              </a:rPr>
              <a:t>of</a:t>
            </a:r>
            <a:r>
              <a:rPr lang="es-ES" sz="2000" b="1" dirty="0">
                <a:solidFill>
                  <a:srgbClr val="FF0000"/>
                </a:solidFill>
                <a:latin typeface="Comic Sans MS" panose="030F0702030302020204" pitchFamily="66" charset="0"/>
              </a:rPr>
              <a:t> </a:t>
            </a:r>
            <a:r>
              <a:rPr lang="es-ES" sz="2000" b="1" dirty="0" err="1">
                <a:solidFill>
                  <a:srgbClr val="FF0000"/>
                </a:solidFill>
                <a:latin typeface="Comic Sans MS" panose="030F0702030302020204" pitchFamily="66" charset="0"/>
              </a:rPr>
              <a:t>the</a:t>
            </a:r>
            <a:r>
              <a:rPr lang="es-ES" sz="2000" b="1" dirty="0">
                <a:solidFill>
                  <a:srgbClr val="FF0000"/>
                </a:solidFill>
                <a:latin typeface="Comic Sans MS" panose="030F0702030302020204" pitchFamily="66" charset="0"/>
              </a:rPr>
              <a:t> Lord</a:t>
            </a:r>
          </a:p>
          <a:p>
            <a:pPr algn="ctr"/>
            <a:r>
              <a:rPr lang="es-ES" sz="2000" b="1" dirty="0" err="1">
                <a:solidFill>
                  <a:srgbClr val="FF0000"/>
                </a:solidFill>
                <a:latin typeface="Comic Sans MS" panose="030F0702030302020204" pitchFamily="66" charset="0"/>
              </a:rPr>
              <a:t>Praise</a:t>
            </a:r>
            <a:r>
              <a:rPr lang="es-ES" sz="2000" b="1" dirty="0">
                <a:solidFill>
                  <a:srgbClr val="FF0000"/>
                </a:solidFill>
                <a:latin typeface="Comic Sans MS" panose="030F0702030302020204" pitchFamily="66" charset="0"/>
              </a:rPr>
              <a:t> to </a:t>
            </a:r>
            <a:r>
              <a:rPr lang="es-ES" sz="2000" b="1" dirty="0" err="1">
                <a:solidFill>
                  <a:srgbClr val="FF0000"/>
                </a:solidFill>
                <a:latin typeface="Comic Sans MS" panose="030F0702030302020204" pitchFamily="66" charset="0"/>
              </a:rPr>
              <a:t>You</a:t>
            </a:r>
            <a:r>
              <a:rPr lang="es-ES" sz="2000" b="1" dirty="0">
                <a:solidFill>
                  <a:srgbClr val="FF0000"/>
                </a:solidFill>
                <a:latin typeface="Comic Sans MS" panose="030F0702030302020204" pitchFamily="66" charset="0"/>
              </a:rPr>
              <a:t> Lord </a:t>
            </a:r>
            <a:r>
              <a:rPr lang="es-ES" sz="2000" b="1" dirty="0" err="1">
                <a:solidFill>
                  <a:srgbClr val="FF0000"/>
                </a:solidFill>
                <a:latin typeface="Comic Sans MS" panose="030F0702030302020204" pitchFamily="66" charset="0"/>
              </a:rPr>
              <a:t>Jesus</a:t>
            </a:r>
            <a:r>
              <a:rPr lang="es-ES" sz="2000" b="1" dirty="0">
                <a:solidFill>
                  <a:srgbClr val="FF0000"/>
                </a:solidFill>
                <a:latin typeface="Comic Sans MS" panose="030F0702030302020204" pitchFamily="66" charset="0"/>
              </a:rPr>
              <a:t> </a:t>
            </a:r>
            <a:r>
              <a:rPr lang="es-ES" sz="2000" b="1" dirty="0" err="1">
                <a:solidFill>
                  <a:srgbClr val="FF0000"/>
                </a:solidFill>
                <a:latin typeface="Comic Sans MS" panose="030F0702030302020204" pitchFamily="66" charset="0"/>
              </a:rPr>
              <a:t>Christ</a:t>
            </a:r>
            <a:endParaRPr lang="es-ES" sz="2000" b="1" dirty="0">
              <a:solidFill>
                <a:srgbClr val="FF0000"/>
              </a:solidFill>
              <a:latin typeface="Comic Sans MS" panose="030F0702030302020204" pitchFamily="66" charset="0"/>
            </a:endParaRPr>
          </a:p>
        </p:txBody>
      </p:sp>
      <p:sp>
        <p:nvSpPr>
          <p:cNvPr id="2" name="TextBox 1"/>
          <p:cNvSpPr txBox="1"/>
          <p:nvPr/>
        </p:nvSpPr>
        <p:spPr>
          <a:xfrm>
            <a:off x="5009322" y="2830582"/>
            <a:ext cx="6924261" cy="1815882"/>
          </a:xfrm>
          <a:prstGeom prst="rect">
            <a:avLst/>
          </a:prstGeom>
          <a:noFill/>
        </p:spPr>
        <p:txBody>
          <a:bodyPr wrap="square" rtlCol="0">
            <a:spAutoFit/>
          </a:bodyPr>
          <a:lstStyle/>
          <a:p>
            <a:r>
              <a:rPr lang="en-US" sz="2800" b="1" dirty="0">
                <a:latin typeface="Comic Sans MS" panose="030F0702030302020204" pitchFamily="66" charset="0"/>
                <a:ea typeface="+mj-ea"/>
                <a:cs typeface="+mj-cs"/>
              </a:rPr>
              <a:t>Whatever you bind on earth shall be bound in heaven; and whatever you loose on earth shall be loosed</a:t>
            </a:r>
          </a:p>
          <a:p>
            <a:r>
              <a:rPr lang="en-US" sz="2800" b="1" dirty="0">
                <a:latin typeface="Comic Sans MS" panose="030F0702030302020204" pitchFamily="66" charset="0"/>
                <a:ea typeface="+mj-ea"/>
                <a:cs typeface="+mj-cs"/>
              </a:rPr>
              <a:t> in heaven.</a:t>
            </a:r>
          </a:p>
        </p:txBody>
      </p:sp>
      <p:pic>
        <p:nvPicPr>
          <p:cNvPr id="1032" name="Picture 8" descr="Nautical Rope Knot Png &amp; Free Nautical Rope Knot.png Transparen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2009" y="3356156"/>
            <a:ext cx="2430113" cy="1453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05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32"/>
                                        </p:tgtEl>
                                        <p:attrNameLst>
                                          <p:attrName>style.visibility</p:attrName>
                                        </p:attrNameLst>
                                      </p:cBhvr>
                                      <p:to>
                                        <p:strVal val="visible"/>
                                      </p:to>
                                    </p:set>
                                    <p:animEffect transition="in" filter="fade">
                                      <p:cBhvr>
                                        <p:cTn id="21" dur="1000"/>
                                        <p:tgtEl>
                                          <p:spTgt spid="1032"/>
                                        </p:tgtEl>
                                      </p:cBhvr>
                                    </p:animEffect>
                                    <p:anim calcmode="lin" valueType="num">
                                      <p:cBhvr>
                                        <p:cTn id="22" dur="1000" fill="hold"/>
                                        <p:tgtEl>
                                          <p:spTgt spid="1032"/>
                                        </p:tgtEl>
                                        <p:attrNameLst>
                                          <p:attrName>ppt_x</p:attrName>
                                        </p:attrNameLst>
                                      </p:cBhvr>
                                      <p:tavLst>
                                        <p:tav tm="0">
                                          <p:val>
                                            <p:strVal val="#ppt_x"/>
                                          </p:val>
                                        </p:tav>
                                        <p:tav tm="100000">
                                          <p:val>
                                            <p:strVal val="#ppt_x"/>
                                          </p:val>
                                        </p:tav>
                                      </p:tavLst>
                                    </p:anim>
                                    <p:anim calcmode="lin" valueType="num">
                                      <p:cBhvr>
                                        <p:cTn id="23"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877" y="238340"/>
            <a:ext cx="10137913" cy="907915"/>
          </a:xfrm>
        </p:spPr>
        <p:txBody>
          <a:bodyPr>
            <a:noAutofit/>
          </a:bodyPr>
          <a:lstStyle/>
          <a:p>
            <a:pPr algn="ctr"/>
            <a:r>
              <a:rPr lang="en-US" sz="2800" b="1" dirty="0">
                <a:latin typeface="Comic Sans MS" panose="030F0702030302020204" pitchFamily="66" charset="0"/>
              </a:rPr>
              <a:t>Jesus leaves the city to ask the disciples an </a:t>
            </a:r>
            <a:br>
              <a:rPr lang="en-US" sz="2800" b="1" dirty="0">
                <a:latin typeface="Comic Sans MS" panose="030F0702030302020204" pitchFamily="66" charset="0"/>
              </a:rPr>
            </a:br>
            <a:r>
              <a:rPr lang="en-US" sz="2800" b="1" dirty="0">
                <a:latin typeface="Comic Sans MS" panose="030F0702030302020204" pitchFamily="66" charset="0"/>
              </a:rPr>
              <a:t>important question. What does He ask them? </a:t>
            </a:r>
          </a:p>
        </p:txBody>
      </p:sp>
      <p:sp>
        <p:nvSpPr>
          <p:cNvPr id="3" name="TextBox 2"/>
          <p:cNvSpPr txBox="1"/>
          <p:nvPr/>
        </p:nvSpPr>
        <p:spPr>
          <a:xfrm>
            <a:off x="7818783" y="1524000"/>
            <a:ext cx="2968487" cy="1384995"/>
          </a:xfrm>
          <a:prstGeom prst="rect">
            <a:avLst/>
          </a:prstGeom>
          <a:noFill/>
        </p:spPr>
        <p:txBody>
          <a:bodyPr wrap="square" rtlCol="0">
            <a:spAutoFit/>
          </a:bodyPr>
          <a:lstStyle/>
          <a:p>
            <a:pPr algn="ctr"/>
            <a:r>
              <a:rPr lang="en-US" sz="2800" b="1" dirty="0">
                <a:latin typeface="Comic Sans MS" panose="030F0702030302020204" pitchFamily="66" charset="0"/>
              </a:rPr>
              <a:t>“Who do people say that the Son of Man is?”</a:t>
            </a:r>
            <a:endParaRPr lang="en-US" sz="2800" b="1" dirty="0"/>
          </a:p>
        </p:txBody>
      </p:sp>
      <p:sp>
        <p:nvSpPr>
          <p:cNvPr id="4" name="TextBox 3"/>
          <p:cNvSpPr txBox="1"/>
          <p:nvPr/>
        </p:nvSpPr>
        <p:spPr>
          <a:xfrm>
            <a:off x="7712766" y="3604591"/>
            <a:ext cx="3458817" cy="2246769"/>
          </a:xfrm>
          <a:prstGeom prst="rect">
            <a:avLst/>
          </a:prstGeom>
          <a:noFill/>
        </p:spPr>
        <p:txBody>
          <a:bodyPr wrap="square" rtlCol="0">
            <a:spAutoFit/>
          </a:bodyPr>
          <a:lstStyle/>
          <a:p>
            <a:pPr algn="ctr"/>
            <a:r>
              <a:rPr lang="es-ES" sz="2800" b="1" dirty="0" err="1">
                <a:latin typeface="Comic Sans MS" panose="030F0702030302020204" pitchFamily="66" charset="0"/>
              </a:rPr>
              <a:t>Jesus</a:t>
            </a:r>
            <a:r>
              <a:rPr lang="es-ES" sz="2800" b="1" dirty="0">
                <a:latin typeface="Comic Sans MS" panose="030F0702030302020204" pitchFamily="66" charset="0"/>
              </a:rPr>
              <a:t> </a:t>
            </a:r>
            <a:r>
              <a:rPr lang="es-ES" sz="2800" b="1" dirty="0" err="1">
                <a:latin typeface="Comic Sans MS" panose="030F0702030302020204" pitchFamily="66" charset="0"/>
              </a:rPr>
              <a:t>expected</a:t>
            </a:r>
            <a:r>
              <a:rPr lang="es-ES" sz="2800" b="1" dirty="0">
                <a:latin typeface="Comic Sans MS" panose="030F0702030302020204" pitchFamily="66" charset="0"/>
              </a:rPr>
              <a:t> a precise response </a:t>
            </a:r>
            <a:r>
              <a:rPr lang="es-ES" sz="2800" b="1" dirty="0" err="1">
                <a:latin typeface="Comic Sans MS" panose="030F0702030302020204" pitchFamily="66" charset="0"/>
              </a:rPr>
              <a:t>from</a:t>
            </a:r>
            <a:r>
              <a:rPr lang="es-ES" sz="2800" b="1" dirty="0">
                <a:latin typeface="Comic Sans MS" panose="030F0702030302020204" pitchFamily="66" charset="0"/>
              </a:rPr>
              <a:t> </a:t>
            </a:r>
            <a:r>
              <a:rPr lang="es-ES" sz="2800" b="1" dirty="0" err="1">
                <a:latin typeface="Comic Sans MS" panose="030F0702030302020204" pitchFamily="66" charset="0"/>
              </a:rPr>
              <a:t>the</a:t>
            </a:r>
            <a:r>
              <a:rPr lang="es-ES" sz="2800" b="1" dirty="0">
                <a:latin typeface="Comic Sans MS" panose="030F0702030302020204" pitchFamily="66" charset="0"/>
              </a:rPr>
              <a:t> </a:t>
            </a:r>
            <a:r>
              <a:rPr lang="es-ES" sz="2800" b="1" dirty="0" err="1">
                <a:latin typeface="Comic Sans MS" panose="030F0702030302020204" pitchFamily="66" charset="0"/>
              </a:rPr>
              <a:t>men</a:t>
            </a:r>
            <a:r>
              <a:rPr lang="es-ES" sz="2800" b="1" dirty="0">
                <a:latin typeface="Comic Sans MS" panose="030F0702030302020204" pitchFamily="66" charset="0"/>
              </a:rPr>
              <a:t> </a:t>
            </a:r>
            <a:r>
              <a:rPr lang="es-ES" sz="2800" b="1" dirty="0" err="1">
                <a:latin typeface="Comic Sans MS" panose="030F0702030302020204" pitchFamily="66" charset="0"/>
              </a:rPr>
              <a:t>that</a:t>
            </a:r>
            <a:r>
              <a:rPr lang="es-ES" sz="2800" b="1" dirty="0">
                <a:latin typeface="Comic Sans MS" panose="030F0702030302020204" pitchFamily="66" charset="0"/>
              </a:rPr>
              <a:t> </a:t>
            </a:r>
            <a:r>
              <a:rPr lang="es-ES" sz="2800" b="1" dirty="0" err="1">
                <a:latin typeface="Comic Sans MS" panose="030F0702030302020204" pitchFamily="66" charset="0"/>
              </a:rPr>
              <a:t>were</a:t>
            </a:r>
            <a:r>
              <a:rPr lang="es-ES" sz="2800" b="1" dirty="0">
                <a:latin typeface="Comic Sans MS" panose="030F0702030302020204" pitchFamily="66" charset="0"/>
              </a:rPr>
              <a:t> </a:t>
            </a:r>
            <a:r>
              <a:rPr lang="es-ES" sz="2800" b="1" dirty="0" err="1">
                <a:latin typeface="Comic Sans MS" panose="030F0702030302020204" pitchFamily="66" charset="0"/>
              </a:rPr>
              <a:t>always</a:t>
            </a:r>
            <a:r>
              <a:rPr lang="es-ES" sz="2800" b="1" dirty="0">
                <a:latin typeface="Comic Sans MS" panose="030F0702030302020204" pitchFamily="66" charset="0"/>
              </a:rPr>
              <a:t> </a:t>
            </a:r>
            <a:r>
              <a:rPr lang="es-ES" sz="2800" b="1" dirty="0" err="1">
                <a:latin typeface="Comic Sans MS" panose="030F0702030302020204" pitchFamily="66" charset="0"/>
              </a:rPr>
              <a:t>with</a:t>
            </a:r>
            <a:r>
              <a:rPr lang="es-ES" sz="2800" b="1" dirty="0">
                <a:latin typeface="Comic Sans MS" panose="030F0702030302020204" pitchFamily="66" charset="0"/>
              </a:rPr>
              <a:t> </a:t>
            </a:r>
            <a:r>
              <a:rPr lang="es-ES" sz="2800" b="1" dirty="0" err="1">
                <a:latin typeface="Comic Sans MS" panose="030F0702030302020204" pitchFamily="66" charset="0"/>
              </a:rPr>
              <a:t>Him</a:t>
            </a:r>
            <a:r>
              <a:rPr lang="es-ES" sz="2800" b="1" dirty="0">
                <a:latin typeface="Comic Sans MS" panose="030F0702030302020204" pitchFamily="66" charset="0"/>
              </a:rPr>
              <a:t>. </a:t>
            </a:r>
            <a:endParaRPr lang="en-US" sz="2800" b="1" dirty="0">
              <a:latin typeface="Comic Sans MS" panose="030F0702030302020204" pitchFamily="66" charset="0"/>
            </a:endParaRPr>
          </a:p>
        </p:txBody>
      </p:sp>
      <p:pic>
        <p:nvPicPr>
          <p:cNvPr id="6" name="Picture 16" descr="Bible Fun For Kids: Jesus has Breakfast on the Shore &amp; Returns to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573" y="1410964"/>
            <a:ext cx="6279566" cy="5135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404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044070" y="2882884"/>
            <a:ext cx="4147930" cy="1168827"/>
          </a:xfrm>
        </p:spPr>
        <p:txBody>
          <a:bodyPr>
            <a:noAutofit/>
          </a:bodyPr>
          <a:lstStyle/>
          <a:p>
            <a:pPr algn="ctr"/>
            <a:r>
              <a:rPr lang="en-US" sz="2800" b="1" dirty="0">
                <a:latin typeface="Comic Sans MS" panose="030F0702030302020204" pitchFamily="66" charset="0"/>
              </a:rPr>
              <a:t>“You are the Christ, the Son of </a:t>
            </a:r>
            <a:br>
              <a:rPr lang="en-US" sz="2800" b="1" dirty="0">
                <a:latin typeface="Comic Sans MS" panose="030F0702030302020204" pitchFamily="66" charset="0"/>
              </a:rPr>
            </a:br>
            <a:r>
              <a:rPr lang="en-US" sz="2800" b="1" dirty="0">
                <a:latin typeface="Comic Sans MS" panose="030F0702030302020204" pitchFamily="66" charset="0"/>
              </a:rPr>
              <a:t>the living God.”</a:t>
            </a:r>
          </a:p>
        </p:txBody>
      </p:sp>
      <p:sp>
        <p:nvSpPr>
          <p:cNvPr id="2" name="TextBox 1"/>
          <p:cNvSpPr txBox="1"/>
          <p:nvPr/>
        </p:nvSpPr>
        <p:spPr>
          <a:xfrm>
            <a:off x="384312" y="347964"/>
            <a:ext cx="7659758" cy="954107"/>
          </a:xfrm>
          <a:prstGeom prst="rect">
            <a:avLst/>
          </a:prstGeom>
          <a:noFill/>
        </p:spPr>
        <p:txBody>
          <a:bodyPr wrap="square" rtlCol="0">
            <a:spAutoFit/>
          </a:bodyPr>
          <a:lstStyle/>
          <a:p>
            <a:pPr algn="ctr"/>
            <a:r>
              <a:rPr lang="es-ES" sz="2800" b="1" dirty="0" err="1">
                <a:latin typeface="Comic Sans MS" panose="030F0702030302020204" pitchFamily="66" charset="0"/>
                <a:ea typeface="+mj-ea"/>
                <a:cs typeface="+mj-cs"/>
              </a:rPr>
              <a:t>Who</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was</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the</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only</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disciple</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who</a:t>
            </a:r>
            <a:endParaRPr lang="es-ES" sz="2800" b="1" dirty="0">
              <a:latin typeface="Comic Sans MS" panose="030F0702030302020204" pitchFamily="66" charset="0"/>
              <a:ea typeface="+mj-ea"/>
              <a:cs typeface="+mj-cs"/>
            </a:endParaRPr>
          </a:p>
          <a:p>
            <a:pPr algn="ctr"/>
            <a:r>
              <a:rPr lang="es-ES" sz="2800" b="1" dirty="0" err="1">
                <a:latin typeface="Comic Sans MS" panose="030F0702030302020204" pitchFamily="66" charset="0"/>
                <a:ea typeface="+mj-ea"/>
                <a:cs typeface="+mj-cs"/>
              </a:rPr>
              <a:t>answered</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clearly</a:t>
            </a:r>
            <a:r>
              <a:rPr lang="es-ES" sz="2800" b="1" dirty="0">
                <a:latin typeface="Comic Sans MS" panose="030F0702030302020204" pitchFamily="66" charset="0"/>
                <a:ea typeface="+mj-ea"/>
                <a:cs typeface="+mj-cs"/>
              </a:rPr>
              <a:t> and </a:t>
            </a:r>
            <a:r>
              <a:rPr lang="es-ES" sz="2800" b="1" dirty="0" err="1">
                <a:latin typeface="Comic Sans MS" panose="030F0702030302020204" pitchFamily="66" charset="0"/>
                <a:ea typeface="+mj-ea"/>
                <a:cs typeface="+mj-cs"/>
              </a:rPr>
              <a:t>definitively</a:t>
            </a:r>
            <a:r>
              <a:rPr lang="es-ES" sz="2800" b="1" dirty="0">
                <a:latin typeface="Comic Sans MS" panose="030F0702030302020204" pitchFamily="66" charset="0"/>
                <a:ea typeface="+mj-ea"/>
                <a:cs typeface="+mj-cs"/>
              </a:rPr>
              <a:t>?</a:t>
            </a:r>
            <a:endParaRPr lang="en-US" sz="2800" b="1" dirty="0">
              <a:latin typeface="Comic Sans MS" panose="030F0702030302020204" pitchFamily="66" charset="0"/>
              <a:ea typeface="+mj-ea"/>
              <a:cs typeface="+mj-cs"/>
            </a:endParaRPr>
          </a:p>
        </p:txBody>
      </p:sp>
      <p:sp>
        <p:nvSpPr>
          <p:cNvPr id="5" name="TextBox 4"/>
          <p:cNvSpPr txBox="1"/>
          <p:nvPr/>
        </p:nvSpPr>
        <p:spPr>
          <a:xfrm>
            <a:off x="8441636" y="1961514"/>
            <a:ext cx="3392556" cy="523220"/>
          </a:xfrm>
          <a:prstGeom prst="rect">
            <a:avLst/>
          </a:prstGeom>
          <a:noFill/>
        </p:spPr>
        <p:txBody>
          <a:bodyPr wrap="square" rtlCol="0">
            <a:spAutoFit/>
          </a:bodyPr>
          <a:lstStyle/>
          <a:p>
            <a:r>
              <a:rPr lang="es-ES" sz="2800" b="1" dirty="0" err="1">
                <a:latin typeface="Comic Sans MS" panose="030F0702030302020204" pitchFamily="66" charset="0"/>
                <a:ea typeface="+mj-ea"/>
                <a:cs typeface="+mj-cs"/>
              </a:rPr>
              <a:t>What</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did</a:t>
            </a:r>
            <a:r>
              <a:rPr lang="es-ES" sz="2800" b="1" dirty="0">
                <a:latin typeface="Comic Sans MS" panose="030F0702030302020204" pitchFamily="66" charset="0"/>
                <a:ea typeface="+mj-ea"/>
                <a:cs typeface="+mj-cs"/>
              </a:rPr>
              <a:t> he </a:t>
            </a:r>
            <a:r>
              <a:rPr lang="es-ES" sz="2800" b="1" dirty="0" err="1">
                <a:latin typeface="Comic Sans MS" panose="030F0702030302020204" pitchFamily="66" charset="0"/>
                <a:ea typeface="+mj-ea"/>
                <a:cs typeface="+mj-cs"/>
              </a:rPr>
              <a:t>say</a:t>
            </a:r>
            <a:r>
              <a:rPr lang="es-ES" sz="2800" b="1" dirty="0">
                <a:latin typeface="Comic Sans MS" panose="030F0702030302020204" pitchFamily="66" charset="0"/>
                <a:ea typeface="+mj-ea"/>
                <a:cs typeface="+mj-cs"/>
              </a:rPr>
              <a:t>?</a:t>
            </a:r>
          </a:p>
        </p:txBody>
      </p:sp>
      <p:sp>
        <p:nvSpPr>
          <p:cNvPr id="6" name="TextBox 5"/>
          <p:cNvSpPr txBox="1"/>
          <p:nvPr/>
        </p:nvSpPr>
        <p:spPr>
          <a:xfrm>
            <a:off x="8600662" y="132521"/>
            <a:ext cx="3379304" cy="1384995"/>
          </a:xfrm>
          <a:prstGeom prst="rect">
            <a:avLst/>
          </a:prstGeom>
          <a:noFill/>
        </p:spPr>
        <p:txBody>
          <a:bodyPr wrap="square" rtlCol="0">
            <a:spAutoFit/>
          </a:bodyPr>
          <a:lstStyle/>
          <a:p>
            <a:pPr algn="ctr"/>
            <a:r>
              <a:rPr lang="es-ES" sz="2800" b="1" dirty="0" err="1">
                <a:latin typeface="Comic Sans MS" panose="030F0702030302020204" pitchFamily="66" charset="0"/>
                <a:ea typeface="+mj-ea"/>
                <a:cs typeface="+mj-cs"/>
              </a:rPr>
              <a:t>Simon</a:t>
            </a:r>
            <a:r>
              <a:rPr lang="es-ES" sz="2800" b="1" dirty="0">
                <a:latin typeface="Comic Sans MS" panose="030F0702030302020204" pitchFamily="66" charset="0"/>
                <a:ea typeface="+mj-ea"/>
                <a:cs typeface="+mj-cs"/>
              </a:rPr>
              <a:t> Peter responded </a:t>
            </a:r>
            <a:r>
              <a:rPr lang="es-ES" sz="2800" b="1" dirty="0" err="1">
                <a:latin typeface="Comic Sans MS" panose="030F0702030302020204" pitchFamily="66" charset="0"/>
                <a:ea typeface="+mj-ea"/>
                <a:cs typeface="+mj-cs"/>
              </a:rPr>
              <a:t>immediately</a:t>
            </a:r>
            <a:r>
              <a:rPr lang="es-ES" sz="2800" b="1" dirty="0">
                <a:latin typeface="Comic Sans MS" panose="030F0702030302020204" pitchFamily="66" charset="0"/>
                <a:ea typeface="+mj-ea"/>
                <a:cs typeface="+mj-cs"/>
              </a:rPr>
              <a:t>.</a:t>
            </a:r>
            <a:endParaRPr lang="en-US" sz="2800" b="1" dirty="0">
              <a:latin typeface="Comic Sans MS" panose="030F0702030302020204" pitchFamily="66" charset="0"/>
              <a:ea typeface="+mj-ea"/>
              <a:cs typeface="+mj-cs"/>
            </a:endParaRPr>
          </a:p>
        </p:txBody>
      </p:sp>
      <p:pic>
        <p:nvPicPr>
          <p:cNvPr id="8" name="Picture 2" descr="FreeBibleimages :: Jesus questions and reinstates Peter :: Having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38" y="1715128"/>
            <a:ext cx="7620001" cy="467316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246166" y="4370390"/>
            <a:ext cx="3637720" cy="2246769"/>
          </a:xfrm>
          <a:prstGeom prst="rect">
            <a:avLst/>
          </a:prstGeom>
          <a:noFill/>
        </p:spPr>
        <p:txBody>
          <a:bodyPr wrap="square" rtlCol="0">
            <a:spAutoFit/>
          </a:bodyPr>
          <a:lstStyle/>
          <a:p>
            <a:pPr algn="ctr"/>
            <a:r>
              <a:rPr lang="es-ES" sz="2800" b="1" dirty="0" err="1">
                <a:latin typeface="Comic Sans MS" panose="030F0702030302020204" pitchFamily="66" charset="0"/>
                <a:ea typeface="+mj-ea"/>
                <a:cs typeface="+mj-cs"/>
              </a:rPr>
              <a:t>Jesus</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knew</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that</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that</a:t>
            </a:r>
            <a:r>
              <a:rPr lang="es-ES" sz="2800" b="1" dirty="0">
                <a:latin typeface="Comic Sans MS" panose="030F0702030302020204" pitchFamily="66" charset="0"/>
                <a:ea typeface="+mj-ea"/>
                <a:cs typeface="+mj-cs"/>
              </a:rPr>
              <a:t> response </a:t>
            </a:r>
            <a:r>
              <a:rPr lang="es-ES" sz="2800" b="1" dirty="0" err="1">
                <a:latin typeface="Comic Sans MS" panose="030F0702030302020204" pitchFamily="66" charset="0"/>
                <a:ea typeface="+mj-ea"/>
                <a:cs typeface="+mj-cs"/>
              </a:rPr>
              <a:t>did</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not</a:t>
            </a:r>
            <a:r>
              <a:rPr lang="es-ES" sz="2800" b="1" dirty="0">
                <a:latin typeface="Comic Sans MS" panose="030F0702030302020204" pitchFamily="66" charset="0"/>
                <a:ea typeface="+mj-ea"/>
                <a:cs typeface="+mj-cs"/>
              </a:rPr>
              <a:t> come </a:t>
            </a:r>
            <a:r>
              <a:rPr lang="es-ES" sz="2800" b="1" dirty="0" err="1">
                <a:latin typeface="Comic Sans MS" panose="030F0702030302020204" pitchFamily="66" charset="0"/>
                <a:ea typeface="+mj-ea"/>
                <a:cs typeface="+mj-cs"/>
              </a:rPr>
              <a:t>from</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himself</a:t>
            </a:r>
            <a:r>
              <a:rPr lang="es-ES" sz="2800" b="1" dirty="0">
                <a:latin typeface="Comic Sans MS" panose="030F0702030302020204" pitchFamily="66" charset="0"/>
                <a:ea typeface="+mj-ea"/>
                <a:cs typeface="+mj-cs"/>
              </a:rPr>
              <a:t>, </a:t>
            </a:r>
            <a:r>
              <a:rPr lang="es-ES" sz="2800" b="1" dirty="0" err="1">
                <a:solidFill>
                  <a:srgbClr val="FF0000"/>
                </a:solidFill>
                <a:latin typeface="Comic Sans MS" panose="030F0702030302020204" pitchFamily="66" charset="0"/>
                <a:ea typeface="+mj-ea"/>
                <a:cs typeface="+mj-cs"/>
              </a:rPr>
              <a:t>but</a:t>
            </a:r>
            <a:r>
              <a:rPr lang="es-ES" sz="2800" b="1" dirty="0">
                <a:solidFill>
                  <a:srgbClr val="FF0000"/>
                </a:solidFill>
                <a:latin typeface="Comic Sans MS" panose="030F0702030302020204" pitchFamily="66" charset="0"/>
                <a:ea typeface="+mj-ea"/>
                <a:cs typeface="+mj-cs"/>
              </a:rPr>
              <a:t> </a:t>
            </a:r>
            <a:r>
              <a:rPr lang="es-ES" sz="2800" b="1" dirty="0" err="1">
                <a:solidFill>
                  <a:srgbClr val="FF0000"/>
                </a:solidFill>
                <a:latin typeface="Comic Sans MS" panose="030F0702030302020204" pitchFamily="66" charset="0"/>
                <a:ea typeface="+mj-ea"/>
                <a:cs typeface="+mj-cs"/>
              </a:rPr>
              <a:t>from</a:t>
            </a:r>
            <a:r>
              <a:rPr lang="es-ES" sz="2800" b="1" dirty="0">
                <a:solidFill>
                  <a:srgbClr val="FF0000"/>
                </a:solidFill>
                <a:latin typeface="Comic Sans MS" panose="030F0702030302020204" pitchFamily="66" charset="0"/>
                <a:ea typeface="+mj-ea"/>
                <a:cs typeface="+mj-cs"/>
              </a:rPr>
              <a:t> </a:t>
            </a:r>
            <a:r>
              <a:rPr lang="es-ES" sz="2800" b="1" dirty="0" err="1">
                <a:solidFill>
                  <a:srgbClr val="FF0000"/>
                </a:solidFill>
                <a:latin typeface="Comic Sans MS" panose="030F0702030302020204" pitchFamily="66" charset="0"/>
                <a:ea typeface="+mj-ea"/>
                <a:cs typeface="+mj-cs"/>
              </a:rPr>
              <a:t>God</a:t>
            </a:r>
            <a:r>
              <a:rPr lang="es-ES" sz="2800" b="1" dirty="0">
                <a:latin typeface="Comic Sans MS" panose="030F0702030302020204" pitchFamily="66" charset="0"/>
                <a:ea typeface="+mj-ea"/>
                <a:cs typeface="+mj-cs"/>
              </a:rPr>
              <a:t>.</a:t>
            </a:r>
            <a:endParaRPr lang="en-US" sz="2800" b="1" dirty="0">
              <a:latin typeface="Comic Sans MS" panose="030F0702030302020204" pitchFamily="66" charset="0"/>
              <a:ea typeface="+mj-ea"/>
              <a:cs typeface="+mj-cs"/>
            </a:endParaRPr>
          </a:p>
        </p:txBody>
      </p:sp>
    </p:spTree>
    <p:extLst>
      <p:ext uri="{BB962C8B-B14F-4D97-AF65-F5344CB8AC3E}">
        <p14:creationId xmlns:p14="http://schemas.microsoft.com/office/powerpoint/2010/main" val="205650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1000"/>
                                        <p:tgtEl>
                                          <p:spTgt spid="9"/>
                                        </p:tgtEl>
                                      </p:cBhvr>
                                    </p:animEffect>
                                    <p:anim calcmode="lin" valueType="num">
                                      <p:cBhvr>
                                        <p:cTn id="43" dur="1000" fill="hold"/>
                                        <p:tgtEl>
                                          <p:spTgt spid="9"/>
                                        </p:tgtEl>
                                        <p:attrNameLst>
                                          <p:attrName>ppt_x</p:attrName>
                                        </p:attrNameLst>
                                      </p:cBhvr>
                                      <p:tavLst>
                                        <p:tav tm="0">
                                          <p:val>
                                            <p:strVal val="#ppt_x"/>
                                          </p:val>
                                        </p:tav>
                                        <p:tav tm="100000">
                                          <p:val>
                                            <p:strVal val="#ppt_x"/>
                                          </p:val>
                                        </p:tav>
                                      </p:tavLst>
                                    </p:anim>
                                    <p:anim calcmode="lin" valueType="num">
                                      <p:cBhvr>
                                        <p:cTn id="4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223" y="282937"/>
            <a:ext cx="5052529" cy="1304934"/>
          </a:xfrm>
        </p:spPr>
        <p:txBody>
          <a:bodyPr>
            <a:noAutofit/>
          </a:bodyPr>
          <a:lstStyle/>
          <a:p>
            <a:pPr algn="ctr"/>
            <a:r>
              <a:rPr lang="es-ES" sz="2800" b="1" dirty="0" err="1">
                <a:latin typeface="Comic Sans MS" panose="030F0702030302020204" pitchFamily="66" charset="0"/>
              </a:rPr>
              <a:t>Jesus</a:t>
            </a:r>
            <a:r>
              <a:rPr lang="es-ES" sz="2800" b="1" dirty="0">
                <a:latin typeface="Comic Sans MS" panose="030F0702030302020204" pitchFamily="66" charset="0"/>
              </a:rPr>
              <a:t> </a:t>
            </a:r>
            <a:r>
              <a:rPr lang="es-ES" sz="2800" b="1" dirty="0" err="1">
                <a:latin typeface="Comic Sans MS" panose="030F0702030302020204" pitchFamily="66" charset="0"/>
              </a:rPr>
              <a:t>then</a:t>
            </a:r>
            <a:r>
              <a:rPr lang="es-ES" sz="2800" b="1" dirty="0">
                <a:latin typeface="Comic Sans MS" panose="030F0702030302020204" pitchFamily="66" charset="0"/>
              </a:rPr>
              <a:t> </a:t>
            </a:r>
            <a:r>
              <a:rPr lang="es-ES" sz="2800" b="1" dirty="0" err="1">
                <a:latin typeface="Comic Sans MS" panose="030F0702030302020204" pitchFamily="66" charset="0"/>
              </a:rPr>
              <a:t>gives</a:t>
            </a:r>
            <a:r>
              <a:rPr lang="es-ES" sz="2800" b="1" dirty="0">
                <a:latin typeface="Comic Sans MS" panose="030F0702030302020204" pitchFamily="66" charset="0"/>
              </a:rPr>
              <a:t> </a:t>
            </a:r>
            <a:r>
              <a:rPr lang="es-ES" sz="2800" b="1" dirty="0" err="1">
                <a:latin typeface="Comic Sans MS" panose="030F0702030302020204" pitchFamily="66" charset="0"/>
              </a:rPr>
              <a:t>Simon</a:t>
            </a:r>
            <a:r>
              <a:rPr lang="es-ES" sz="2800" b="1" dirty="0">
                <a:latin typeface="Comic Sans MS" panose="030F0702030302020204" pitchFamily="66" charset="0"/>
              </a:rPr>
              <a:t> a new </a:t>
            </a:r>
            <a:r>
              <a:rPr lang="es-ES" sz="2800" b="1" dirty="0" err="1">
                <a:latin typeface="Comic Sans MS" panose="030F0702030302020204" pitchFamily="66" charset="0"/>
              </a:rPr>
              <a:t>name</a:t>
            </a:r>
            <a:r>
              <a:rPr lang="es-ES" sz="2800" b="1" dirty="0">
                <a:latin typeface="Comic Sans MS" panose="030F0702030302020204" pitchFamily="66" charset="0"/>
              </a:rPr>
              <a:t>. </a:t>
            </a:r>
            <a:r>
              <a:rPr lang="es-ES" sz="2800" b="1" dirty="0" err="1">
                <a:latin typeface="Comic Sans MS" panose="030F0702030302020204" pitchFamily="66" charset="0"/>
              </a:rPr>
              <a:t>What</a:t>
            </a:r>
            <a:r>
              <a:rPr lang="es-ES" sz="2800" b="1" dirty="0">
                <a:latin typeface="Comic Sans MS" panose="030F0702030302020204" pitchFamily="66" charset="0"/>
              </a:rPr>
              <a:t> </a:t>
            </a:r>
            <a:r>
              <a:rPr lang="es-ES" sz="2800" b="1" dirty="0" err="1">
                <a:latin typeface="Comic Sans MS" panose="030F0702030302020204" pitchFamily="66" charset="0"/>
              </a:rPr>
              <a:t>was</a:t>
            </a:r>
            <a:r>
              <a:rPr lang="es-ES" sz="2800" b="1" dirty="0">
                <a:latin typeface="Comic Sans MS" panose="030F0702030302020204" pitchFamily="66" charset="0"/>
              </a:rPr>
              <a:t> </a:t>
            </a:r>
            <a:r>
              <a:rPr lang="es-ES" sz="2800" b="1" dirty="0" err="1">
                <a:latin typeface="Comic Sans MS" panose="030F0702030302020204" pitchFamily="66" charset="0"/>
              </a:rPr>
              <a:t>it</a:t>
            </a:r>
            <a:r>
              <a:rPr lang="es-ES" sz="2800" b="1" dirty="0">
                <a:latin typeface="Comic Sans MS" panose="030F0702030302020204" pitchFamily="66" charset="0"/>
              </a:rPr>
              <a:t>?</a:t>
            </a:r>
            <a:r>
              <a:rPr lang="es-ES" sz="2800" dirty="0">
                <a:latin typeface="Comic Sans MS" panose="030F0702030302020204" pitchFamily="66" charset="0"/>
              </a:rPr>
              <a:t> </a:t>
            </a:r>
            <a:endParaRPr lang="en-US" sz="2800" b="1" dirty="0">
              <a:solidFill>
                <a:srgbClr val="FF0000"/>
              </a:solidFill>
              <a:latin typeface="Comic Sans MS" panose="030F0702030302020204" pitchFamily="66" charset="0"/>
            </a:endParaRPr>
          </a:p>
        </p:txBody>
      </p:sp>
      <p:sp>
        <p:nvSpPr>
          <p:cNvPr id="4" name="TextBox 3"/>
          <p:cNvSpPr txBox="1"/>
          <p:nvPr/>
        </p:nvSpPr>
        <p:spPr>
          <a:xfrm>
            <a:off x="6178964" y="163667"/>
            <a:ext cx="5522706" cy="1815882"/>
          </a:xfrm>
          <a:prstGeom prst="rect">
            <a:avLst/>
          </a:prstGeom>
          <a:noFill/>
        </p:spPr>
        <p:txBody>
          <a:bodyPr wrap="square" rtlCol="0">
            <a:spAutoFit/>
          </a:bodyPr>
          <a:lstStyle/>
          <a:p>
            <a:pPr algn="ctr"/>
            <a:r>
              <a:rPr lang="es-ES" sz="2800" b="1" dirty="0">
                <a:latin typeface="Comic Sans MS" panose="030F0702030302020204" pitchFamily="66" charset="0"/>
                <a:ea typeface="+mj-ea"/>
                <a:cs typeface="+mj-cs"/>
              </a:rPr>
              <a:t>He </a:t>
            </a:r>
            <a:r>
              <a:rPr lang="es-ES" sz="2800" b="1" dirty="0" err="1">
                <a:latin typeface="Comic Sans MS" panose="030F0702030302020204" pitchFamily="66" charset="0"/>
                <a:ea typeface="+mj-ea"/>
                <a:cs typeface="+mj-cs"/>
              </a:rPr>
              <a:t>changes</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his</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name</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from</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Simon</a:t>
            </a:r>
            <a:r>
              <a:rPr lang="es-ES" sz="2800" b="1" dirty="0">
                <a:latin typeface="Comic Sans MS" panose="030F0702030302020204" pitchFamily="66" charset="0"/>
                <a:ea typeface="+mj-ea"/>
                <a:cs typeface="+mj-cs"/>
              </a:rPr>
              <a:t> to Peter.</a:t>
            </a:r>
          </a:p>
          <a:p>
            <a:pPr algn="ctr"/>
            <a:r>
              <a:rPr lang="es-ES" sz="2800" b="1" dirty="0">
                <a:latin typeface="Comic Sans MS" panose="030F0702030302020204" pitchFamily="66" charset="0"/>
                <a:ea typeface="+mj-ea"/>
                <a:cs typeface="+mj-cs"/>
              </a:rPr>
              <a:t> </a:t>
            </a:r>
          </a:p>
          <a:p>
            <a:pPr algn="ctr"/>
            <a:r>
              <a:rPr lang="es-ES" sz="2800" b="1" dirty="0" err="1">
                <a:latin typeface="Comic Sans MS" panose="030F0702030302020204" pitchFamily="66" charset="0"/>
                <a:ea typeface="+mj-ea"/>
                <a:cs typeface="+mj-cs"/>
              </a:rPr>
              <a:t>What</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does</a:t>
            </a:r>
            <a:r>
              <a:rPr lang="es-ES" sz="2800" b="1" dirty="0">
                <a:latin typeface="Comic Sans MS" panose="030F0702030302020204" pitchFamily="66" charset="0"/>
                <a:ea typeface="+mj-ea"/>
                <a:cs typeface="+mj-cs"/>
              </a:rPr>
              <a:t> Peter mean?</a:t>
            </a:r>
            <a:endParaRPr lang="en-US" sz="2800" b="1" dirty="0">
              <a:latin typeface="Comic Sans MS" panose="030F0702030302020204" pitchFamily="66" charset="0"/>
              <a:ea typeface="+mj-ea"/>
              <a:cs typeface="+mj-cs"/>
            </a:endParaRPr>
          </a:p>
        </p:txBody>
      </p:sp>
      <p:sp>
        <p:nvSpPr>
          <p:cNvPr id="6" name="TextBox 5"/>
          <p:cNvSpPr txBox="1"/>
          <p:nvPr/>
        </p:nvSpPr>
        <p:spPr>
          <a:xfrm>
            <a:off x="6564729" y="3949148"/>
            <a:ext cx="5030924" cy="2677656"/>
          </a:xfrm>
          <a:prstGeom prst="rect">
            <a:avLst/>
          </a:prstGeom>
          <a:noFill/>
        </p:spPr>
        <p:txBody>
          <a:bodyPr wrap="square" rtlCol="0">
            <a:spAutoFit/>
          </a:bodyPr>
          <a:lstStyle/>
          <a:p>
            <a:pPr algn="ctr"/>
            <a:r>
              <a:rPr lang="es-ES" sz="2800" b="1" dirty="0">
                <a:latin typeface="Comic Sans MS" panose="030F0702030302020204" pitchFamily="66" charset="0"/>
                <a:ea typeface="+mj-ea"/>
                <a:cs typeface="+mj-cs"/>
              </a:rPr>
              <a:t>“Rock”. </a:t>
            </a:r>
          </a:p>
          <a:p>
            <a:pPr algn="ctr"/>
            <a:r>
              <a:rPr lang="en-US" sz="2800" b="1" dirty="0">
                <a:latin typeface="Comic Sans MS" panose="030F0702030302020204" pitchFamily="66" charset="0"/>
                <a:ea typeface="+mj-ea"/>
                <a:cs typeface="+mj-cs"/>
              </a:rPr>
              <a:t>In the Old Testament, God had changed the names of several prophets, like</a:t>
            </a:r>
            <a:r>
              <a:rPr lang="en-US" sz="2800" b="1" dirty="0">
                <a:latin typeface="Comic Sans MS" panose="030F0702030302020204" pitchFamily="66" charset="0"/>
              </a:rPr>
              <a:t> Abraham or Jacob, to give them a mission.</a:t>
            </a:r>
            <a:r>
              <a:rPr lang="en-US" sz="2800" b="1" dirty="0">
                <a:latin typeface="Comic Sans MS" panose="030F0702030302020204" pitchFamily="66" charset="0"/>
                <a:ea typeface="+mj-ea"/>
                <a:cs typeface="+mj-cs"/>
              </a:rPr>
              <a:t> </a:t>
            </a:r>
          </a:p>
        </p:txBody>
      </p:sp>
      <p:pic>
        <p:nvPicPr>
          <p:cNvPr id="4100" name="Picture 4" descr="Figure Stones and rocks PNG - P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4470" y="2103664"/>
            <a:ext cx="2771693" cy="172136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ible Fun For Kids: Peter Freed From Pri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23" y="1875802"/>
            <a:ext cx="4924425" cy="4751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418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fade">
                                      <p:cBhvr>
                                        <p:cTn id="14" dur="1000"/>
                                        <p:tgtEl>
                                          <p:spTgt spid="4102"/>
                                        </p:tgtEl>
                                      </p:cBhvr>
                                    </p:animEffect>
                                    <p:anim calcmode="lin" valueType="num">
                                      <p:cBhvr>
                                        <p:cTn id="15" dur="1000" fill="hold"/>
                                        <p:tgtEl>
                                          <p:spTgt spid="4102"/>
                                        </p:tgtEl>
                                        <p:attrNameLst>
                                          <p:attrName>ppt_x</p:attrName>
                                        </p:attrNameLst>
                                      </p:cBhvr>
                                      <p:tavLst>
                                        <p:tav tm="0">
                                          <p:val>
                                            <p:strVal val="#ppt_x"/>
                                          </p:val>
                                        </p:tav>
                                        <p:tav tm="100000">
                                          <p:val>
                                            <p:strVal val="#ppt_x"/>
                                          </p:val>
                                        </p:tav>
                                      </p:tavLst>
                                    </p:anim>
                                    <p:anim calcmode="lin" valueType="num">
                                      <p:cBhvr>
                                        <p:cTn id="16"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100"/>
                                        </p:tgtEl>
                                        <p:attrNameLst>
                                          <p:attrName>style.visibility</p:attrName>
                                        </p:attrNameLst>
                                      </p:cBhvr>
                                      <p:to>
                                        <p:strVal val="visible"/>
                                      </p:to>
                                    </p:set>
                                    <p:animEffect transition="in" filter="fade">
                                      <p:cBhvr>
                                        <p:cTn id="28" dur="1000"/>
                                        <p:tgtEl>
                                          <p:spTgt spid="4100"/>
                                        </p:tgtEl>
                                      </p:cBhvr>
                                    </p:animEffect>
                                    <p:anim calcmode="lin" valueType="num">
                                      <p:cBhvr>
                                        <p:cTn id="29" dur="1000" fill="hold"/>
                                        <p:tgtEl>
                                          <p:spTgt spid="4100"/>
                                        </p:tgtEl>
                                        <p:attrNameLst>
                                          <p:attrName>ppt_x</p:attrName>
                                        </p:attrNameLst>
                                      </p:cBhvr>
                                      <p:tavLst>
                                        <p:tav tm="0">
                                          <p:val>
                                            <p:strVal val="#ppt_x"/>
                                          </p:val>
                                        </p:tav>
                                        <p:tav tm="100000">
                                          <p:val>
                                            <p:strVal val="#ppt_x"/>
                                          </p:val>
                                        </p:tav>
                                      </p:tavLst>
                                    </p:anim>
                                    <p:anim calcmode="lin" valueType="num">
                                      <p:cBhvr>
                                        <p:cTn id="30" dur="1000" fill="hold"/>
                                        <p:tgtEl>
                                          <p:spTgt spid="410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6360" y="518047"/>
            <a:ext cx="6579640" cy="2849218"/>
          </a:xfrm>
        </p:spPr>
        <p:txBody>
          <a:bodyPr>
            <a:noAutofit/>
          </a:bodyPr>
          <a:lstStyle/>
          <a:p>
            <a:pPr algn="ctr"/>
            <a:r>
              <a:rPr lang="es-ES" sz="2800" b="1" dirty="0">
                <a:latin typeface="Comic Sans MS" panose="030F0702030302020204" pitchFamily="66" charset="0"/>
              </a:rPr>
              <a:t>Peter </a:t>
            </a:r>
            <a:r>
              <a:rPr lang="es-ES" sz="2800" b="1" dirty="0" err="1">
                <a:latin typeface="Comic Sans MS" panose="030F0702030302020204" pitchFamily="66" charset="0"/>
              </a:rPr>
              <a:t>will</a:t>
            </a:r>
            <a:r>
              <a:rPr lang="es-ES" sz="2800" b="1" dirty="0">
                <a:latin typeface="Comic Sans MS" panose="030F0702030302020204" pitchFamily="66" charset="0"/>
              </a:rPr>
              <a:t> be </a:t>
            </a:r>
            <a:r>
              <a:rPr lang="es-ES" sz="2800" b="1" dirty="0" err="1">
                <a:latin typeface="Comic Sans MS" panose="030F0702030302020204" pitchFamily="66" charset="0"/>
              </a:rPr>
              <a:t>the</a:t>
            </a:r>
            <a:r>
              <a:rPr lang="es-ES" sz="2800" b="1" dirty="0">
                <a:latin typeface="Comic Sans MS" panose="030F0702030302020204" pitchFamily="66" charset="0"/>
              </a:rPr>
              <a:t> rock </a:t>
            </a:r>
            <a:r>
              <a:rPr lang="es-ES" sz="2800" b="1" dirty="0" err="1">
                <a:latin typeface="Comic Sans MS" panose="030F0702030302020204" pitchFamily="66" charset="0"/>
              </a:rPr>
              <a:t>upon</a:t>
            </a:r>
            <a:r>
              <a:rPr lang="es-ES" sz="2800" b="1" dirty="0">
                <a:latin typeface="Comic Sans MS" panose="030F0702030302020204" pitchFamily="66" charset="0"/>
              </a:rPr>
              <a:t> </a:t>
            </a:r>
            <a:r>
              <a:rPr lang="es-ES" sz="2800" b="1" dirty="0" err="1">
                <a:latin typeface="Comic Sans MS" panose="030F0702030302020204" pitchFamily="66" charset="0"/>
              </a:rPr>
              <a:t>which</a:t>
            </a:r>
            <a:r>
              <a:rPr lang="es-ES" sz="2800" b="1" dirty="0">
                <a:latin typeface="Comic Sans MS" panose="030F0702030302020204" pitchFamily="66" charset="0"/>
              </a:rPr>
              <a:t> he </a:t>
            </a:r>
            <a:r>
              <a:rPr lang="es-ES" sz="2800" b="1" dirty="0" err="1">
                <a:latin typeface="Comic Sans MS" panose="030F0702030302020204" pitchFamily="66" charset="0"/>
              </a:rPr>
              <a:t>will</a:t>
            </a:r>
            <a:r>
              <a:rPr lang="es-ES" sz="2800" b="1" dirty="0">
                <a:latin typeface="Comic Sans MS" panose="030F0702030302020204" pitchFamily="66" charset="0"/>
              </a:rPr>
              <a:t> </a:t>
            </a:r>
            <a:r>
              <a:rPr lang="es-ES" sz="2800" b="1" dirty="0" err="1">
                <a:latin typeface="Comic Sans MS" panose="030F0702030302020204" pitchFamily="66" charset="0"/>
              </a:rPr>
              <a:t>build</a:t>
            </a:r>
            <a:r>
              <a:rPr lang="es-ES" sz="2800" b="1" dirty="0">
                <a:latin typeface="Comic Sans MS" panose="030F0702030302020204" pitchFamily="66" charset="0"/>
              </a:rPr>
              <a:t> </a:t>
            </a:r>
            <a:r>
              <a:rPr lang="es-ES" sz="2800" b="1" dirty="0" err="1">
                <a:latin typeface="Comic Sans MS" panose="030F0702030302020204" pitchFamily="66" charset="0"/>
              </a:rPr>
              <a:t>His</a:t>
            </a:r>
            <a:r>
              <a:rPr lang="es-ES" sz="2800" b="1" dirty="0">
                <a:latin typeface="Comic Sans MS" panose="030F0702030302020204" pitchFamily="66" charset="0"/>
              </a:rPr>
              <a:t> </a:t>
            </a:r>
            <a:r>
              <a:rPr lang="es-ES" sz="2800" b="1" dirty="0" err="1">
                <a:latin typeface="Comic Sans MS" panose="030F0702030302020204" pitchFamily="66" charset="0"/>
              </a:rPr>
              <a:t>Church</a:t>
            </a:r>
            <a:r>
              <a:rPr lang="es-ES" sz="2800" b="1" dirty="0">
                <a:latin typeface="Comic Sans MS" panose="030F0702030302020204" pitchFamily="66" charset="0"/>
              </a:rPr>
              <a:t>.</a:t>
            </a:r>
            <a:br>
              <a:rPr lang="es-ES" sz="2800" b="1" dirty="0">
                <a:latin typeface="Comic Sans MS" panose="030F0702030302020204" pitchFamily="66" charset="0"/>
              </a:rPr>
            </a:br>
            <a:r>
              <a:rPr lang="es-ES" sz="2800" b="1" dirty="0">
                <a:latin typeface="Comic Sans MS" panose="030F0702030302020204" pitchFamily="66" charset="0"/>
              </a:rPr>
              <a:t> </a:t>
            </a:r>
            <a:br>
              <a:rPr lang="es-ES" sz="2800" b="1" dirty="0">
                <a:latin typeface="Comic Sans MS" panose="030F0702030302020204" pitchFamily="66" charset="0"/>
              </a:rPr>
            </a:br>
            <a:r>
              <a:rPr lang="es-ES" sz="2800" b="1" dirty="0">
                <a:latin typeface="Comic Sans MS" panose="030F0702030302020204" pitchFamily="66" charset="0"/>
              </a:rPr>
              <a:t>Peter </a:t>
            </a:r>
            <a:r>
              <a:rPr lang="es-ES" sz="2800" b="1" dirty="0" err="1">
                <a:latin typeface="Comic Sans MS" panose="030F0702030302020204" pitchFamily="66" charset="0"/>
              </a:rPr>
              <a:t>is</a:t>
            </a:r>
            <a:r>
              <a:rPr lang="es-ES" sz="2800" b="1" dirty="0">
                <a:latin typeface="Comic Sans MS" panose="030F0702030302020204" pitchFamily="66" charset="0"/>
              </a:rPr>
              <a:t> </a:t>
            </a:r>
            <a:r>
              <a:rPr lang="es-ES" sz="2800" b="1" dirty="0" err="1">
                <a:latin typeface="Comic Sans MS" panose="030F0702030302020204" pitchFamily="66" charset="0"/>
              </a:rPr>
              <a:t>the</a:t>
            </a:r>
            <a:r>
              <a:rPr lang="es-ES" sz="2800" b="1" dirty="0">
                <a:latin typeface="Comic Sans MS" panose="030F0702030302020204" pitchFamily="66" charset="0"/>
              </a:rPr>
              <a:t> visible head of a </a:t>
            </a:r>
            <a:r>
              <a:rPr lang="es-ES" sz="2800" b="1" dirty="0" err="1">
                <a:latin typeface="Comic Sans MS" panose="030F0702030302020204" pitchFamily="66" charset="0"/>
              </a:rPr>
              <a:t>community</a:t>
            </a:r>
            <a:r>
              <a:rPr lang="es-ES" sz="2800" b="1" dirty="0">
                <a:latin typeface="Comic Sans MS" panose="030F0702030302020204" pitchFamily="66" charset="0"/>
              </a:rPr>
              <a:t>  </a:t>
            </a:r>
            <a:r>
              <a:rPr lang="es-ES" sz="2800" b="1" dirty="0" err="1">
                <a:latin typeface="Comic Sans MS" panose="030F0702030302020204" pitchFamily="66" charset="0"/>
              </a:rPr>
              <a:t>that</a:t>
            </a:r>
            <a:r>
              <a:rPr lang="es-ES" sz="2800" b="1" dirty="0">
                <a:latin typeface="Comic Sans MS" panose="030F0702030302020204" pitchFamily="66" charset="0"/>
              </a:rPr>
              <a:t> </a:t>
            </a:r>
            <a:r>
              <a:rPr lang="es-ES" sz="2800" b="1" dirty="0" err="1">
                <a:latin typeface="Comic Sans MS" panose="030F0702030302020204" pitchFamily="66" charset="0"/>
              </a:rPr>
              <a:t>wants</a:t>
            </a:r>
            <a:r>
              <a:rPr lang="es-ES" sz="2800" b="1" dirty="0">
                <a:latin typeface="Comic Sans MS" panose="030F0702030302020204" pitchFamily="66" charset="0"/>
              </a:rPr>
              <a:t> to </a:t>
            </a:r>
            <a:r>
              <a:rPr lang="es-ES" sz="2800" b="1" dirty="0" err="1">
                <a:latin typeface="Comic Sans MS" panose="030F0702030302020204" pitchFamily="66" charset="0"/>
              </a:rPr>
              <a:t>live</a:t>
            </a:r>
            <a:r>
              <a:rPr lang="es-ES" sz="2800" b="1" dirty="0">
                <a:latin typeface="Comic Sans MS" panose="030F0702030302020204" pitchFamily="66" charset="0"/>
              </a:rPr>
              <a:t> </a:t>
            </a:r>
            <a:r>
              <a:rPr lang="es-ES" sz="2800" b="1" dirty="0" err="1">
                <a:latin typeface="Comic Sans MS" panose="030F0702030302020204" pitchFamily="66" charset="0"/>
              </a:rPr>
              <a:t>with</a:t>
            </a:r>
            <a:r>
              <a:rPr lang="es-ES" sz="2800" b="1" dirty="0">
                <a:latin typeface="Comic Sans MS" panose="030F0702030302020204" pitchFamily="66" charset="0"/>
              </a:rPr>
              <a:t> </a:t>
            </a:r>
            <a:r>
              <a:rPr lang="es-ES" sz="2800" b="1" dirty="0" err="1">
                <a:latin typeface="Comic Sans MS" panose="030F0702030302020204" pitchFamily="66" charset="0"/>
              </a:rPr>
              <a:t>Jesus</a:t>
            </a:r>
            <a:r>
              <a:rPr lang="es-ES" sz="2800" b="1" dirty="0">
                <a:latin typeface="Comic Sans MS" panose="030F0702030302020204" pitchFamily="66" charset="0"/>
              </a:rPr>
              <a:t> </a:t>
            </a:r>
            <a:r>
              <a:rPr lang="es-ES" sz="2800" b="1" dirty="0" err="1">
                <a:latin typeface="Comic Sans MS" panose="030F0702030302020204" pitchFamily="66" charset="0"/>
              </a:rPr>
              <a:t>forever</a:t>
            </a:r>
            <a:r>
              <a:rPr lang="es-ES" sz="2800" b="1" dirty="0">
                <a:latin typeface="Comic Sans MS" panose="030F0702030302020204" pitchFamily="66" charset="0"/>
              </a:rPr>
              <a:t> (</a:t>
            </a:r>
            <a:r>
              <a:rPr lang="es-ES" sz="2800" b="1" dirty="0" err="1">
                <a:latin typeface="Comic Sans MS" panose="030F0702030302020204" pitchFamily="66" charset="0"/>
              </a:rPr>
              <a:t>the</a:t>
            </a:r>
            <a:r>
              <a:rPr lang="es-ES" sz="2800" b="1" dirty="0">
                <a:latin typeface="Comic Sans MS" panose="030F0702030302020204" pitchFamily="66" charset="0"/>
              </a:rPr>
              <a:t> </a:t>
            </a:r>
            <a:r>
              <a:rPr lang="es-ES" sz="2800" b="1" dirty="0" err="1">
                <a:latin typeface="Comic Sans MS" panose="030F0702030302020204" pitchFamily="66" charset="0"/>
              </a:rPr>
              <a:t>Church</a:t>
            </a:r>
            <a:r>
              <a:rPr lang="es-ES" sz="2800" b="1" dirty="0">
                <a:latin typeface="Comic Sans MS" panose="030F0702030302020204" pitchFamily="66" charset="0"/>
              </a:rPr>
              <a:t>).</a:t>
            </a:r>
            <a:br>
              <a:rPr lang="es-ES" sz="2800" b="1" dirty="0">
                <a:solidFill>
                  <a:srgbClr val="FF0000"/>
                </a:solidFill>
                <a:latin typeface="Comic Sans MS" panose="030F0702030302020204" pitchFamily="66" charset="0"/>
              </a:rPr>
            </a:br>
            <a:endParaRPr lang="es-ES" sz="2800" b="1" dirty="0">
              <a:latin typeface="Comic Sans MS" panose="030F0702030302020204" pitchFamily="66" charset="0"/>
            </a:endParaRPr>
          </a:p>
        </p:txBody>
      </p:sp>
      <p:sp>
        <p:nvSpPr>
          <p:cNvPr id="3" name="TextBox 2"/>
          <p:cNvSpPr txBox="1"/>
          <p:nvPr/>
        </p:nvSpPr>
        <p:spPr>
          <a:xfrm>
            <a:off x="378013" y="209139"/>
            <a:ext cx="5168347" cy="954107"/>
          </a:xfrm>
          <a:prstGeom prst="rect">
            <a:avLst/>
          </a:prstGeom>
          <a:noFill/>
        </p:spPr>
        <p:txBody>
          <a:bodyPr wrap="square" rtlCol="0">
            <a:spAutoFit/>
          </a:bodyPr>
          <a:lstStyle/>
          <a:p>
            <a:pPr algn="ctr"/>
            <a:r>
              <a:rPr lang="en-US" sz="2800" b="1" dirty="0">
                <a:latin typeface="Comic Sans MS" panose="030F0702030302020204" pitchFamily="66" charset="0"/>
              </a:rPr>
              <a:t>What is the mission that Jesus gives Peter?</a:t>
            </a:r>
            <a:endParaRPr lang="en-US" sz="2800" dirty="0"/>
          </a:p>
        </p:txBody>
      </p:sp>
      <p:pic>
        <p:nvPicPr>
          <p:cNvPr id="7170" name="Picture 2" descr="Pin on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207" y="1474188"/>
            <a:ext cx="4678019" cy="52016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86554" y="4752870"/>
            <a:ext cx="6439446" cy="954107"/>
          </a:xfrm>
          <a:prstGeom prst="rect">
            <a:avLst/>
          </a:prstGeom>
          <a:noFill/>
        </p:spPr>
        <p:txBody>
          <a:bodyPr wrap="square" rtlCol="0">
            <a:spAutoFit/>
          </a:bodyPr>
          <a:lstStyle/>
          <a:p>
            <a:pPr algn="ctr"/>
            <a:r>
              <a:rPr lang="es-ES" sz="2800" b="1" dirty="0" err="1">
                <a:latin typeface="Comic Sans MS" panose="030F0702030302020204" pitchFamily="66" charset="0"/>
              </a:rPr>
              <a:t>Jesus</a:t>
            </a:r>
            <a:r>
              <a:rPr lang="es-ES" sz="2800" b="1" dirty="0">
                <a:latin typeface="Comic Sans MS" panose="030F0702030302020204" pitchFamily="66" charset="0"/>
              </a:rPr>
              <a:t> </a:t>
            </a:r>
            <a:r>
              <a:rPr lang="es-ES" sz="2800" b="1" dirty="0" err="1">
                <a:latin typeface="Comic Sans MS" panose="030F0702030302020204" pitchFamily="66" charset="0"/>
              </a:rPr>
              <a:t>promises</a:t>
            </a:r>
            <a:r>
              <a:rPr lang="es-ES" sz="2800" b="1" dirty="0">
                <a:latin typeface="Comic Sans MS" panose="030F0702030302020204" pitchFamily="66" charset="0"/>
              </a:rPr>
              <a:t> </a:t>
            </a:r>
            <a:r>
              <a:rPr lang="es-ES" sz="2800" b="1" dirty="0" err="1">
                <a:latin typeface="Comic Sans MS" panose="030F0702030302020204" pitchFamily="66" charset="0"/>
              </a:rPr>
              <a:t>that</a:t>
            </a:r>
            <a:r>
              <a:rPr lang="es-ES" sz="2800" b="1" dirty="0">
                <a:latin typeface="Comic Sans MS" panose="030F0702030302020204" pitchFamily="66" charset="0"/>
              </a:rPr>
              <a:t> </a:t>
            </a:r>
            <a:r>
              <a:rPr lang="es-ES" sz="2800" b="1" dirty="0" err="1">
                <a:latin typeface="Comic Sans MS" panose="030F0702030302020204" pitchFamily="66" charset="0"/>
              </a:rPr>
              <a:t>the</a:t>
            </a:r>
            <a:r>
              <a:rPr lang="es-ES" sz="2800" b="1" dirty="0">
                <a:latin typeface="Comic Sans MS" panose="030F0702030302020204" pitchFamily="66" charset="0"/>
              </a:rPr>
              <a:t> </a:t>
            </a:r>
            <a:r>
              <a:rPr lang="es-ES" sz="2800" b="1" dirty="0" err="1">
                <a:latin typeface="Comic Sans MS" panose="030F0702030302020204" pitchFamily="66" charset="0"/>
              </a:rPr>
              <a:t>powers</a:t>
            </a:r>
            <a:r>
              <a:rPr lang="es-ES" sz="2800" b="1" dirty="0">
                <a:latin typeface="Comic Sans MS" panose="030F0702030302020204" pitchFamily="66" charset="0"/>
              </a:rPr>
              <a:t> of </a:t>
            </a:r>
            <a:r>
              <a:rPr lang="es-ES" sz="2800" b="1" dirty="0" err="1">
                <a:latin typeface="Comic Sans MS" panose="030F0702030302020204" pitchFamily="66" charset="0"/>
              </a:rPr>
              <a:t>Hell</a:t>
            </a:r>
            <a:r>
              <a:rPr lang="es-ES" sz="2800" b="1" dirty="0">
                <a:latin typeface="Comic Sans MS" panose="030F0702030302020204" pitchFamily="66" charset="0"/>
              </a:rPr>
              <a:t> </a:t>
            </a:r>
            <a:r>
              <a:rPr lang="es-ES" sz="2800" b="1" dirty="0" err="1">
                <a:latin typeface="Comic Sans MS" panose="030F0702030302020204" pitchFamily="66" charset="0"/>
              </a:rPr>
              <a:t>will</a:t>
            </a:r>
            <a:r>
              <a:rPr lang="es-ES" sz="2800" b="1" dirty="0">
                <a:latin typeface="Comic Sans MS" panose="030F0702030302020204" pitchFamily="66" charset="0"/>
              </a:rPr>
              <a:t> </a:t>
            </a:r>
            <a:r>
              <a:rPr lang="es-ES" sz="2800" b="1" dirty="0" err="1">
                <a:latin typeface="Comic Sans MS" panose="030F0702030302020204" pitchFamily="66" charset="0"/>
              </a:rPr>
              <a:t>never</a:t>
            </a:r>
            <a:r>
              <a:rPr lang="es-ES" sz="2800" b="1" dirty="0">
                <a:latin typeface="Comic Sans MS" panose="030F0702030302020204" pitchFamily="66" charset="0"/>
              </a:rPr>
              <a:t> </a:t>
            </a:r>
            <a:r>
              <a:rPr lang="es-ES" sz="2800" b="1" dirty="0" err="1">
                <a:latin typeface="Comic Sans MS" panose="030F0702030302020204" pitchFamily="66" charset="0"/>
              </a:rPr>
              <a:t>prevail</a:t>
            </a:r>
            <a:r>
              <a:rPr lang="es-ES" sz="2800" b="1" dirty="0">
                <a:latin typeface="Comic Sans MS" panose="030F0702030302020204" pitchFamily="66" charset="0"/>
              </a:rPr>
              <a:t> </a:t>
            </a:r>
            <a:r>
              <a:rPr lang="es-ES" sz="2800" b="1" dirty="0" err="1">
                <a:latin typeface="Comic Sans MS" panose="030F0702030302020204" pitchFamily="66" charset="0"/>
              </a:rPr>
              <a:t>over</a:t>
            </a:r>
            <a:r>
              <a:rPr lang="es-ES" sz="2800" b="1" dirty="0">
                <a:latin typeface="Comic Sans MS" panose="030F0702030302020204" pitchFamily="66" charset="0"/>
              </a:rPr>
              <a:t> </a:t>
            </a:r>
            <a:r>
              <a:rPr lang="es-ES" sz="2800" b="1" dirty="0" err="1">
                <a:latin typeface="Comic Sans MS" panose="030F0702030302020204" pitchFamily="66" charset="0"/>
              </a:rPr>
              <a:t>her</a:t>
            </a:r>
            <a:r>
              <a:rPr lang="es-ES" sz="2800" b="1" dirty="0">
                <a:latin typeface="Comic Sans MS" panose="030F0702030302020204" pitchFamily="66" charset="0"/>
              </a:rPr>
              <a:t>. </a:t>
            </a:r>
            <a:endParaRPr lang="en-US" sz="2800" dirty="0"/>
          </a:p>
        </p:txBody>
      </p:sp>
      <p:sp>
        <p:nvSpPr>
          <p:cNvPr id="5" name="TextBox 4"/>
          <p:cNvSpPr txBox="1"/>
          <p:nvPr/>
        </p:nvSpPr>
        <p:spPr>
          <a:xfrm>
            <a:off x="6059733" y="6044906"/>
            <a:ext cx="5552894" cy="630942"/>
          </a:xfrm>
          <a:prstGeom prst="rect">
            <a:avLst/>
          </a:prstGeom>
          <a:noFill/>
        </p:spPr>
        <p:txBody>
          <a:bodyPr wrap="square" rtlCol="0">
            <a:spAutoFit/>
          </a:bodyPr>
          <a:lstStyle/>
          <a:p>
            <a:pPr algn="ctr"/>
            <a:r>
              <a:rPr lang="es-ES" sz="3500" b="1" dirty="0" err="1">
                <a:solidFill>
                  <a:srgbClr val="FF0000"/>
                </a:solidFill>
                <a:latin typeface="Comic Sans MS" panose="030F0702030302020204" pitchFamily="66" charset="0"/>
              </a:rPr>
              <a:t>The</a:t>
            </a:r>
            <a:r>
              <a:rPr lang="es-ES" sz="3500" b="1" dirty="0">
                <a:solidFill>
                  <a:srgbClr val="FF0000"/>
                </a:solidFill>
                <a:latin typeface="Comic Sans MS" panose="030F0702030302020204" pitchFamily="66" charset="0"/>
              </a:rPr>
              <a:t> </a:t>
            </a:r>
            <a:r>
              <a:rPr lang="es-ES" sz="3500" b="1" dirty="0" err="1">
                <a:solidFill>
                  <a:srgbClr val="FF0000"/>
                </a:solidFill>
                <a:latin typeface="Comic Sans MS" panose="030F0702030302020204" pitchFamily="66" charset="0"/>
              </a:rPr>
              <a:t>Church</a:t>
            </a:r>
            <a:r>
              <a:rPr lang="es-ES" sz="3500" b="1" dirty="0">
                <a:solidFill>
                  <a:srgbClr val="FF0000"/>
                </a:solidFill>
                <a:latin typeface="Comic Sans MS" panose="030F0702030302020204" pitchFamily="66" charset="0"/>
              </a:rPr>
              <a:t> </a:t>
            </a:r>
            <a:r>
              <a:rPr lang="es-ES" sz="3500" b="1" dirty="0" err="1">
                <a:solidFill>
                  <a:srgbClr val="FF0000"/>
                </a:solidFill>
                <a:latin typeface="Comic Sans MS" panose="030F0702030302020204" pitchFamily="66" charset="0"/>
              </a:rPr>
              <a:t>will</a:t>
            </a:r>
            <a:r>
              <a:rPr lang="es-ES" sz="3500" b="1" dirty="0">
                <a:solidFill>
                  <a:srgbClr val="FF0000"/>
                </a:solidFill>
                <a:latin typeface="Comic Sans MS" panose="030F0702030302020204" pitchFamily="66" charset="0"/>
              </a:rPr>
              <a:t> </a:t>
            </a:r>
            <a:r>
              <a:rPr lang="es-ES" sz="3500" b="1" dirty="0" err="1">
                <a:solidFill>
                  <a:srgbClr val="FF0000"/>
                </a:solidFill>
                <a:latin typeface="Comic Sans MS" panose="030F0702030302020204" pitchFamily="66" charset="0"/>
              </a:rPr>
              <a:t>Triumph</a:t>
            </a:r>
            <a:r>
              <a:rPr lang="es-ES" sz="3500" b="1" dirty="0">
                <a:solidFill>
                  <a:srgbClr val="FF0000"/>
                </a:solidFill>
                <a:latin typeface="Comic Sans MS" panose="030F0702030302020204" pitchFamily="66" charset="0"/>
              </a:rPr>
              <a:t>!</a:t>
            </a:r>
            <a:endParaRPr lang="en-US" sz="3500" dirty="0">
              <a:solidFill>
                <a:srgbClr val="FF0000"/>
              </a:solidFill>
            </a:endParaRPr>
          </a:p>
        </p:txBody>
      </p:sp>
      <p:sp>
        <p:nvSpPr>
          <p:cNvPr id="6" name="TextBox 5">
            <a:extLst>
              <a:ext uri="{FF2B5EF4-FFF2-40B4-BE49-F238E27FC236}">
                <a16:creationId xmlns:a16="http://schemas.microsoft.com/office/drawing/2014/main" id="{FA581A12-4027-4BFC-BBCE-E8A55A048236}"/>
              </a:ext>
            </a:extLst>
          </p:cNvPr>
          <p:cNvSpPr txBox="1"/>
          <p:nvPr/>
        </p:nvSpPr>
        <p:spPr>
          <a:xfrm>
            <a:off x="5752554" y="3460834"/>
            <a:ext cx="6439446" cy="954107"/>
          </a:xfrm>
          <a:prstGeom prst="rect">
            <a:avLst/>
          </a:prstGeom>
          <a:noFill/>
        </p:spPr>
        <p:txBody>
          <a:bodyPr wrap="square" rtlCol="0">
            <a:spAutoFit/>
          </a:bodyPr>
          <a:lstStyle/>
          <a:p>
            <a:pPr algn="ctr"/>
            <a:r>
              <a:rPr lang="es-ES" sz="2800" b="1" dirty="0" err="1">
                <a:latin typeface="Comic Sans MS" panose="030F0702030302020204" pitchFamily="66" charset="0"/>
                <a:ea typeface="+mj-ea"/>
                <a:cs typeface="+mj-cs"/>
              </a:rPr>
              <a:t>The</a:t>
            </a:r>
            <a:r>
              <a:rPr lang="es-ES" sz="2800" b="1" dirty="0">
                <a:latin typeface="Comic Sans MS" panose="030F0702030302020204" pitchFamily="66" charset="0"/>
                <a:ea typeface="+mj-ea"/>
                <a:cs typeface="+mj-cs"/>
              </a:rPr>
              <a:t> head </a:t>
            </a:r>
            <a:r>
              <a:rPr lang="es-ES" sz="2800" b="1" dirty="0" err="1">
                <a:latin typeface="Comic Sans MS" panose="030F0702030302020204" pitchFamily="66" charset="0"/>
                <a:ea typeface="+mj-ea"/>
                <a:cs typeface="+mj-cs"/>
              </a:rPr>
              <a:t>of</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the</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Church</a:t>
            </a:r>
            <a:r>
              <a:rPr lang="es-ES" sz="2800" b="1" dirty="0">
                <a:latin typeface="Comic Sans MS" panose="030F0702030302020204" pitchFamily="66" charset="0"/>
                <a:ea typeface="+mj-ea"/>
                <a:cs typeface="+mj-cs"/>
              </a:rPr>
              <a:t> </a:t>
            </a:r>
          </a:p>
          <a:p>
            <a:pPr algn="ctr"/>
            <a:r>
              <a:rPr lang="es-ES" sz="2800" b="1" dirty="0" err="1">
                <a:latin typeface="Comic Sans MS" panose="030F0702030302020204" pitchFamily="66" charset="0"/>
                <a:ea typeface="+mj-ea"/>
                <a:cs typeface="+mj-cs"/>
              </a:rPr>
              <a:t>is</a:t>
            </a:r>
            <a:r>
              <a:rPr lang="es-ES" sz="2800" b="1" dirty="0">
                <a:latin typeface="Comic Sans MS" panose="030F0702030302020204" pitchFamily="66" charset="0"/>
                <a:ea typeface="+mj-ea"/>
                <a:cs typeface="+mj-cs"/>
              </a:rPr>
              <a:t> </a:t>
            </a:r>
            <a:r>
              <a:rPr lang="es-ES" sz="2800" b="1" dirty="0" err="1">
                <a:latin typeface="Comic Sans MS" panose="030F0702030302020204" pitchFamily="66" charset="0"/>
                <a:ea typeface="+mj-ea"/>
                <a:cs typeface="+mj-cs"/>
              </a:rPr>
              <a:t>the</a:t>
            </a:r>
            <a:r>
              <a:rPr lang="es-ES" sz="2800" b="1" dirty="0">
                <a:latin typeface="Comic Sans MS" panose="030F0702030302020204" pitchFamily="66" charset="0"/>
                <a:ea typeface="+mj-ea"/>
                <a:cs typeface="+mj-cs"/>
              </a:rPr>
              <a:t> Pope.</a:t>
            </a:r>
            <a:endParaRPr lang="en-US" sz="2800" b="1" dirty="0">
              <a:latin typeface="Comic Sans MS" panose="030F0702030302020204" pitchFamily="66" charset="0"/>
              <a:ea typeface="+mj-ea"/>
              <a:cs typeface="+mj-cs"/>
            </a:endParaRPr>
          </a:p>
        </p:txBody>
      </p:sp>
    </p:spTree>
    <p:extLst>
      <p:ext uri="{BB962C8B-B14F-4D97-AF65-F5344CB8AC3E}">
        <p14:creationId xmlns:p14="http://schemas.microsoft.com/office/powerpoint/2010/main" val="236549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573314" cy="609056"/>
          </a:xfrm>
        </p:spPr>
        <p:txBody>
          <a:bodyPr>
            <a:noAutofit/>
          </a:bodyPr>
          <a:lstStyle/>
          <a:p>
            <a:pPr algn="ctr"/>
            <a:r>
              <a:rPr lang="es-ES" sz="2800" b="1" dirty="0" err="1">
                <a:latin typeface="Comic Sans MS" panose="030F0702030302020204" pitchFamily="66" charset="0"/>
              </a:rPr>
              <a:t>What</a:t>
            </a:r>
            <a:r>
              <a:rPr lang="es-ES" sz="2800" b="1" dirty="0">
                <a:latin typeface="Comic Sans MS" panose="030F0702030302020204" pitchFamily="66" charset="0"/>
              </a:rPr>
              <a:t> </a:t>
            </a:r>
            <a:r>
              <a:rPr lang="es-ES" sz="2800" b="1" dirty="0" err="1">
                <a:latin typeface="Comic Sans MS" panose="030F0702030302020204" pitchFamily="66" charset="0"/>
              </a:rPr>
              <a:t>else</a:t>
            </a:r>
            <a:r>
              <a:rPr lang="es-ES" sz="2800" b="1" dirty="0">
                <a:latin typeface="Comic Sans MS" panose="030F0702030302020204" pitchFamily="66" charset="0"/>
              </a:rPr>
              <a:t> </a:t>
            </a:r>
            <a:r>
              <a:rPr lang="es-ES" sz="2800" b="1" dirty="0" err="1">
                <a:latin typeface="Comic Sans MS" panose="030F0702030302020204" pitchFamily="66" charset="0"/>
              </a:rPr>
              <a:t>does</a:t>
            </a:r>
            <a:r>
              <a:rPr lang="es-ES" sz="2800" b="1" dirty="0">
                <a:latin typeface="Comic Sans MS" panose="030F0702030302020204" pitchFamily="66" charset="0"/>
              </a:rPr>
              <a:t> </a:t>
            </a:r>
            <a:r>
              <a:rPr lang="es-ES" sz="2800" b="1" dirty="0" err="1">
                <a:latin typeface="Comic Sans MS" panose="030F0702030302020204" pitchFamily="66" charset="0"/>
              </a:rPr>
              <a:t>Jesus</a:t>
            </a:r>
            <a:r>
              <a:rPr lang="es-ES" sz="2800" b="1" dirty="0">
                <a:latin typeface="Comic Sans MS" panose="030F0702030302020204" pitchFamily="66" charset="0"/>
              </a:rPr>
              <a:t> </a:t>
            </a:r>
            <a:r>
              <a:rPr lang="es-ES" sz="2800" b="1" dirty="0" err="1">
                <a:latin typeface="Comic Sans MS" panose="030F0702030302020204" pitchFamily="66" charset="0"/>
              </a:rPr>
              <a:t>give</a:t>
            </a:r>
            <a:r>
              <a:rPr lang="es-ES" sz="2800" b="1" dirty="0">
                <a:latin typeface="Comic Sans MS" panose="030F0702030302020204" pitchFamily="66" charset="0"/>
              </a:rPr>
              <a:t> Peter? </a:t>
            </a:r>
            <a:endParaRPr lang="en-US" sz="2400" b="1" dirty="0">
              <a:solidFill>
                <a:srgbClr val="FF0000"/>
              </a:solidFill>
              <a:latin typeface="Comic Sans MS" panose="030F0702030302020204" pitchFamily="66" charset="0"/>
            </a:endParaRPr>
          </a:p>
        </p:txBody>
      </p:sp>
      <p:sp>
        <p:nvSpPr>
          <p:cNvPr id="6" name="TextBox 5"/>
          <p:cNvSpPr txBox="1"/>
          <p:nvPr/>
        </p:nvSpPr>
        <p:spPr>
          <a:xfrm>
            <a:off x="6977268" y="4967926"/>
            <a:ext cx="4907300" cy="954107"/>
          </a:xfrm>
          <a:prstGeom prst="rect">
            <a:avLst/>
          </a:prstGeom>
          <a:noFill/>
        </p:spPr>
        <p:txBody>
          <a:bodyPr wrap="square" rtlCol="0">
            <a:spAutoFit/>
          </a:bodyPr>
          <a:lstStyle/>
          <a:p>
            <a:pPr algn="ctr"/>
            <a:r>
              <a:rPr lang="en-US" sz="2800" b="1" dirty="0">
                <a:latin typeface="Comic Sans MS" panose="030F0702030302020204" pitchFamily="66" charset="0"/>
              </a:rPr>
              <a:t>When Peter died, the keys passed to his successor</a:t>
            </a:r>
            <a:r>
              <a:rPr lang="es-ES" sz="2800" b="1" dirty="0">
                <a:latin typeface="Comic Sans MS" panose="030F0702030302020204" pitchFamily="66" charset="0"/>
              </a:rPr>
              <a:t>.</a:t>
            </a:r>
          </a:p>
        </p:txBody>
      </p:sp>
      <p:sp>
        <p:nvSpPr>
          <p:cNvPr id="7" name="TextBox 6"/>
          <p:cNvSpPr txBox="1"/>
          <p:nvPr/>
        </p:nvSpPr>
        <p:spPr>
          <a:xfrm>
            <a:off x="6756609" y="200224"/>
            <a:ext cx="5291613" cy="4832092"/>
          </a:xfrm>
          <a:prstGeom prst="rect">
            <a:avLst/>
          </a:prstGeom>
          <a:noFill/>
        </p:spPr>
        <p:txBody>
          <a:bodyPr wrap="square" rtlCol="0">
            <a:spAutoFit/>
          </a:bodyPr>
          <a:lstStyle/>
          <a:p>
            <a:pPr algn="ctr"/>
            <a:r>
              <a:rPr lang="en-US" sz="2800" b="1" dirty="0">
                <a:latin typeface="Comic Sans MS" panose="030F0702030302020204" pitchFamily="66" charset="0"/>
              </a:rPr>
              <a:t>He gives him the keys of the Kingdom of Heaven. </a:t>
            </a:r>
          </a:p>
          <a:p>
            <a:pPr algn="ctr"/>
            <a:endParaRPr lang="en-US" sz="2800" b="1" dirty="0">
              <a:latin typeface="Comic Sans MS" panose="030F0702030302020204" pitchFamily="66" charset="0"/>
            </a:endParaRPr>
          </a:p>
          <a:p>
            <a:pPr algn="ctr"/>
            <a:r>
              <a:rPr lang="en-US" sz="2800" b="1" dirty="0">
                <a:latin typeface="Comic Sans MS" panose="030F0702030302020204" pitchFamily="66" charset="0"/>
              </a:rPr>
              <a:t>Peter receives the authority to guide the Church, helping its members get to Heaven. </a:t>
            </a:r>
          </a:p>
          <a:p>
            <a:pPr algn="ctr"/>
            <a:r>
              <a:rPr lang="en-US" sz="2800" b="1" dirty="0">
                <a:solidFill>
                  <a:srgbClr val="FF0000"/>
                </a:solidFill>
                <a:latin typeface="Comic Sans MS" panose="030F0702030302020204" pitchFamily="66" charset="0"/>
              </a:rPr>
              <a:t>Peter was the first Pope.</a:t>
            </a:r>
          </a:p>
          <a:p>
            <a:pPr algn="ctr"/>
            <a:r>
              <a:rPr lang="en-US" sz="2800" b="1" dirty="0">
                <a:latin typeface="Comic Sans MS" panose="030F0702030302020204" pitchFamily="66" charset="0"/>
              </a:rPr>
              <a:t>The Bishops and Priests, the successors of the apostles, help the Pope to complete his mission.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322" y="724416"/>
            <a:ext cx="6096000" cy="3007053"/>
          </a:xfrm>
          <a:prstGeom prst="rect">
            <a:avLst/>
          </a:prstGeom>
        </p:spPr>
      </p:pic>
      <p:sp>
        <p:nvSpPr>
          <p:cNvPr id="9" name="TextBox 8"/>
          <p:cNvSpPr txBox="1"/>
          <p:nvPr/>
        </p:nvSpPr>
        <p:spPr>
          <a:xfrm>
            <a:off x="7005770" y="6063244"/>
            <a:ext cx="4850296" cy="523220"/>
          </a:xfrm>
          <a:prstGeom prst="rect">
            <a:avLst/>
          </a:prstGeom>
          <a:noFill/>
        </p:spPr>
        <p:txBody>
          <a:bodyPr wrap="square" rtlCol="0">
            <a:spAutoFit/>
          </a:bodyPr>
          <a:lstStyle/>
          <a:p>
            <a:pPr algn="ctr"/>
            <a:r>
              <a:rPr lang="en-US" sz="2800" b="1" dirty="0">
                <a:latin typeface="Comic Sans MS" panose="030F0702030302020204" pitchFamily="66" charset="0"/>
              </a:rPr>
              <a:t>Who is our Pope today?</a:t>
            </a:r>
            <a:endParaRPr lang="en-US" sz="2800" b="1" dirty="0">
              <a:solidFill>
                <a:srgbClr val="FF0000"/>
              </a:solidFill>
              <a:latin typeface="Comic Sans MS" panose="030F0702030302020204" pitchFamily="66"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73" y="3803398"/>
            <a:ext cx="5552661" cy="3008353"/>
          </a:xfrm>
          <a:prstGeom prst="rect">
            <a:avLst/>
          </a:prstGeom>
        </p:spPr>
      </p:pic>
    </p:spTree>
    <p:extLst>
      <p:ext uri="{BB962C8B-B14F-4D97-AF65-F5344CB8AC3E}">
        <p14:creationId xmlns:p14="http://schemas.microsoft.com/office/powerpoint/2010/main" val="350816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859</Words>
  <Application>Microsoft Office PowerPoint</Application>
  <PresentationFormat>Widescreen</PresentationFormat>
  <Paragraphs>85</Paragraphs>
  <Slides>17</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vt:lpstr>
      <vt:lpstr>Comic Sans MS</vt:lpstr>
      <vt:lpstr>Times New Roman</vt:lpstr>
      <vt:lpstr>Office Theme</vt:lpstr>
      <vt:lpstr>Ministry Friends of Jesus and Mary  www.fcpeace.org</vt:lpstr>
      <vt:lpstr>Jesus went into the region of Caesarea Philippi and he asked his disciples, “Who do people say that the Son of Man is?”</vt:lpstr>
      <vt:lpstr>PowerPoint Presentation</vt:lpstr>
      <vt:lpstr>PowerPoint Presentation</vt:lpstr>
      <vt:lpstr>Jesus leaves the city to ask the disciples an  important question. What does He ask them? </vt:lpstr>
      <vt:lpstr>“You are the Christ, the Son of  the living God.”</vt:lpstr>
      <vt:lpstr>Jesus then gives Simon a new name. What was it? </vt:lpstr>
      <vt:lpstr>Peter will be the rock upon which he will build His Church.   Peter is the visible head of a community  that wants to live with Jesus forever (the Church). </vt:lpstr>
      <vt:lpstr>What else does Jesus give Peter? </vt:lpstr>
      <vt:lpstr>How does the Church help us to enter the Kingdom of Heaven?</vt:lpstr>
      <vt:lpstr>The Church teaches us the Tradition, the revealed Word of God that is not in Sacred Scripture, but was passed down from the apostles to their successors.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Amigos de Jesús y María</dc:title>
  <dc:creator>Mercedes MBG1</dc:creator>
  <cp:lastModifiedBy>Maria Varona</cp:lastModifiedBy>
  <cp:revision>148</cp:revision>
  <dcterms:created xsi:type="dcterms:W3CDTF">2020-07-27T22:07:05Z</dcterms:created>
  <dcterms:modified xsi:type="dcterms:W3CDTF">2023-08-24T15:46:03Z</dcterms:modified>
</cp:coreProperties>
</file>