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306" r:id="rId3"/>
    <p:sldId id="261" r:id="rId4"/>
    <p:sldId id="269" r:id="rId5"/>
    <p:sldId id="288" r:id="rId6"/>
    <p:sldId id="299" r:id="rId7"/>
    <p:sldId id="301" r:id="rId8"/>
    <p:sldId id="300" r:id="rId9"/>
    <p:sldId id="303" r:id="rId10"/>
    <p:sldId id="270" r:id="rId11"/>
    <p:sldId id="308" r:id="rId12"/>
    <p:sldId id="310" r:id="rId13"/>
    <p:sldId id="292" r:id="rId14"/>
    <p:sldId id="309" r:id="rId15"/>
    <p:sldId id="30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94660"/>
  </p:normalViewPr>
  <p:slideViewPr>
    <p:cSldViewPr snapToGrid="0">
      <p:cViewPr varScale="1">
        <p:scale>
          <a:sx n="70" d="100"/>
          <a:sy n="70" d="100"/>
        </p:scale>
        <p:origin x="7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70B0DA-FF89-4FA9-8163-E4F7495A1028}"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245991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34900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78481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386019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70B0DA-FF89-4FA9-8163-E4F7495A1028}"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238252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70B0DA-FF89-4FA9-8163-E4F7495A1028}"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185795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70B0DA-FF89-4FA9-8163-E4F7495A1028}"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63297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70B0DA-FF89-4FA9-8163-E4F7495A1028}"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152044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0B0DA-FF89-4FA9-8163-E4F7495A1028}"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90978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70B0DA-FF89-4FA9-8163-E4F7495A1028}"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86643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70B0DA-FF89-4FA9-8163-E4F7495A1028}"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427340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0B0DA-FF89-4FA9-8163-E4F7495A1028}" type="datetimeFigureOut">
              <a:rPr lang="en-US" smtClean="0"/>
              <a:t>10/17/2023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072C7-BEA1-4EC7-93FE-7A5A649EF4E3}" type="slidenum">
              <a:rPr lang="en-US" smtClean="0"/>
              <a:t>‹#›</a:t>
            </a:fld>
            <a:endParaRPr lang="en-US"/>
          </a:p>
        </p:txBody>
      </p:sp>
    </p:spTree>
    <p:extLst>
      <p:ext uri="{BB962C8B-B14F-4D97-AF65-F5344CB8AC3E}">
        <p14:creationId xmlns:p14="http://schemas.microsoft.com/office/powerpoint/2010/main" val="34285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video" Target="https://www.youtube.com/embed/8_k1yQtFlDs?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youtu.be/n_Lq73KVVvQ"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youtu.be/lN5YCmoa7j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9859"/>
            <a:ext cx="9144000" cy="2387600"/>
          </a:xfrm>
        </p:spPr>
        <p:txBody>
          <a:bodyPr/>
          <a:lstStyle/>
          <a:p>
            <a:r>
              <a:rPr lang="en-US" dirty="0">
                <a:solidFill>
                  <a:schemeClr val="bg1"/>
                </a:solidFill>
              </a:rPr>
              <a:t>Friends of Jesus and Mary</a:t>
            </a:r>
          </a:p>
        </p:txBody>
      </p:sp>
      <p:sp>
        <p:nvSpPr>
          <p:cNvPr id="3" name="Subtitle 2"/>
          <p:cNvSpPr>
            <a:spLocks noGrp="1"/>
          </p:cNvSpPr>
          <p:nvPr>
            <p:ph type="subTitle" idx="1"/>
          </p:nvPr>
        </p:nvSpPr>
        <p:spPr>
          <a:xfrm>
            <a:off x="1524000" y="4470400"/>
            <a:ext cx="9144000" cy="2257156"/>
          </a:xfrm>
        </p:spPr>
        <p:txBody>
          <a:bodyPr>
            <a:normAutofit/>
          </a:bodyPr>
          <a:lstStyle/>
          <a:p>
            <a:r>
              <a:rPr lang="en-US" dirty="0"/>
              <a:t>Prayer Group for Children</a:t>
            </a:r>
          </a:p>
          <a:p>
            <a:r>
              <a:rPr lang="en-US" b="1" dirty="0"/>
              <a:t>Cycle A – XXIX Sunday in Ordinary Time</a:t>
            </a:r>
          </a:p>
          <a:p>
            <a:r>
              <a:rPr lang="en-US" b="1" dirty="0"/>
              <a:t>Give to Caesar What is Caesar's,</a:t>
            </a:r>
            <a:r>
              <a:rPr lang="en-US" sz="2400" dirty="0">
                <a:latin typeface="Comic Sans MS" panose="030F0702030302020204" pitchFamily="66" charset="0"/>
              </a:rPr>
              <a:t> </a:t>
            </a:r>
            <a:r>
              <a:rPr lang="en-US" sz="2000" dirty="0">
                <a:latin typeface="Comic Sans MS" panose="030F0702030302020204" pitchFamily="66" charset="0"/>
              </a:rPr>
              <a:t>Mathew 22, 15-21</a:t>
            </a:r>
            <a:endParaRPr lang="en-US" sz="2000" b="1" dirty="0"/>
          </a:p>
          <a:p>
            <a:endParaRPr lang="en-US" b="1" dirty="0"/>
          </a:p>
          <a:p>
            <a:r>
              <a:rPr lang="en-US" b="1" dirty="0">
                <a:solidFill>
                  <a:schemeClr val="bg1"/>
                </a:solidFill>
              </a:rPr>
              <a:t>www.fcpeace.org</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6543" y="713232"/>
            <a:ext cx="2193254" cy="21932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6476D828-A6B6-EC33-0601-0A2CEE02A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45" y="4470400"/>
            <a:ext cx="1873774" cy="1752625"/>
          </a:xfrm>
          <a:prstGeom prst="rect">
            <a:avLst/>
          </a:prstGeom>
          <a:ln>
            <a:noFill/>
          </a:ln>
          <a:effectLst>
            <a:softEdge rad="112500"/>
          </a:effectLst>
        </p:spPr>
      </p:pic>
    </p:spTree>
    <p:extLst>
      <p:ext uri="{BB962C8B-B14F-4D97-AF65-F5344CB8AC3E}">
        <p14:creationId xmlns:p14="http://schemas.microsoft.com/office/powerpoint/2010/main" val="4283422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746628" y="1783959"/>
            <a:ext cx="4645250"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dirty="0">
                <a:latin typeface="+mj-lt"/>
                <a:ea typeface="+mj-ea"/>
                <a:cs typeface="+mj-cs"/>
              </a:rPr>
              <a:t>Activity</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20" name="Picture 4" descr="Etiquetas para regalos, tarros, postales etc... | Aprender ...">
            <a:extLst>
              <a:ext uri="{FF2B5EF4-FFF2-40B4-BE49-F238E27FC236}">
                <a16:creationId xmlns:a16="http://schemas.microsoft.com/office/drawing/2014/main" id="{92735DC5-3BF0-4E3D-B673-B04CD02058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8" r="2" b="2"/>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74411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F14B7D-9B7F-4C7B-958E-CC5764D53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1760"/>
            <a:ext cx="12192000" cy="9799320"/>
          </a:xfrm>
          <a:prstGeom prst="rect">
            <a:avLst/>
          </a:prstGeom>
        </p:spPr>
      </p:pic>
      <p:sp>
        <p:nvSpPr>
          <p:cNvPr id="4" name="TextBox 3">
            <a:extLst>
              <a:ext uri="{FF2B5EF4-FFF2-40B4-BE49-F238E27FC236}">
                <a16:creationId xmlns:a16="http://schemas.microsoft.com/office/drawing/2014/main" id="{794A0710-7A4D-4354-B642-29BE93D286B2}"/>
              </a:ext>
            </a:extLst>
          </p:cNvPr>
          <p:cNvSpPr txBox="1"/>
          <p:nvPr/>
        </p:nvSpPr>
        <p:spPr>
          <a:xfrm>
            <a:off x="5791200" y="3291339"/>
            <a:ext cx="807720" cy="369332"/>
          </a:xfrm>
          <a:prstGeom prst="rect">
            <a:avLst/>
          </a:prstGeom>
          <a:noFill/>
        </p:spPr>
        <p:txBody>
          <a:bodyPr wrap="square" rtlCol="0">
            <a:spAutoFit/>
          </a:bodyPr>
          <a:lstStyle/>
          <a:p>
            <a:pPr algn="ctr"/>
            <a:r>
              <a:rPr lang="en-US" b="1" dirty="0"/>
              <a:t>W</a:t>
            </a:r>
          </a:p>
        </p:txBody>
      </p:sp>
      <p:sp>
        <p:nvSpPr>
          <p:cNvPr id="6" name="TextBox 5">
            <a:extLst>
              <a:ext uri="{FF2B5EF4-FFF2-40B4-BE49-F238E27FC236}">
                <a16:creationId xmlns:a16="http://schemas.microsoft.com/office/drawing/2014/main" id="{8819E8CC-EFB0-4ADD-B436-BF9AC5C44C4E}"/>
              </a:ext>
            </a:extLst>
          </p:cNvPr>
          <p:cNvSpPr txBox="1"/>
          <p:nvPr/>
        </p:nvSpPr>
        <p:spPr>
          <a:xfrm>
            <a:off x="5791200" y="3566110"/>
            <a:ext cx="807720" cy="369332"/>
          </a:xfrm>
          <a:prstGeom prst="rect">
            <a:avLst/>
          </a:prstGeom>
          <a:noFill/>
        </p:spPr>
        <p:txBody>
          <a:bodyPr wrap="square" rtlCol="0">
            <a:spAutoFit/>
          </a:bodyPr>
          <a:lstStyle/>
          <a:p>
            <a:pPr algn="ctr"/>
            <a:r>
              <a:rPr lang="en-US" b="1" dirty="0"/>
              <a:t>E</a:t>
            </a:r>
          </a:p>
        </p:txBody>
      </p:sp>
      <p:sp>
        <p:nvSpPr>
          <p:cNvPr id="8" name="TextBox 7">
            <a:extLst>
              <a:ext uri="{FF2B5EF4-FFF2-40B4-BE49-F238E27FC236}">
                <a16:creationId xmlns:a16="http://schemas.microsoft.com/office/drawing/2014/main" id="{65DD9928-2F8E-4FD4-AE89-1457B1E8EA84}"/>
              </a:ext>
            </a:extLst>
          </p:cNvPr>
          <p:cNvSpPr txBox="1"/>
          <p:nvPr/>
        </p:nvSpPr>
        <p:spPr>
          <a:xfrm>
            <a:off x="5806440" y="3816919"/>
            <a:ext cx="807720" cy="369332"/>
          </a:xfrm>
          <a:prstGeom prst="rect">
            <a:avLst/>
          </a:prstGeom>
          <a:noFill/>
        </p:spPr>
        <p:txBody>
          <a:bodyPr wrap="square" rtlCol="0">
            <a:spAutoFit/>
          </a:bodyPr>
          <a:lstStyle/>
          <a:p>
            <a:pPr algn="ctr"/>
            <a:r>
              <a:rPr lang="en-US" b="1" dirty="0"/>
              <a:t>S</a:t>
            </a:r>
          </a:p>
        </p:txBody>
      </p:sp>
      <p:sp>
        <p:nvSpPr>
          <p:cNvPr id="10" name="TextBox 9">
            <a:extLst>
              <a:ext uri="{FF2B5EF4-FFF2-40B4-BE49-F238E27FC236}">
                <a16:creationId xmlns:a16="http://schemas.microsoft.com/office/drawing/2014/main" id="{C7C277D1-E1C1-479D-B68A-CA57FFA27A88}"/>
              </a:ext>
            </a:extLst>
          </p:cNvPr>
          <p:cNvSpPr txBox="1"/>
          <p:nvPr/>
        </p:nvSpPr>
        <p:spPr>
          <a:xfrm>
            <a:off x="5791200" y="4048797"/>
            <a:ext cx="807720" cy="369332"/>
          </a:xfrm>
          <a:prstGeom prst="rect">
            <a:avLst/>
          </a:prstGeom>
          <a:noFill/>
        </p:spPr>
        <p:txBody>
          <a:bodyPr wrap="square" rtlCol="0">
            <a:spAutoFit/>
          </a:bodyPr>
          <a:lstStyle/>
          <a:p>
            <a:pPr algn="ctr"/>
            <a:r>
              <a:rPr lang="en-US" b="1" dirty="0"/>
              <a:t>E</a:t>
            </a:r>
          </a:p>
        </p:txBody>
      </p:sp>
      <p:sp>
        <p:nvSpPr>
          <p:cNvPr id="12" name="TextBox 11">
            <a:extLst>
              <a:ext uri="{FF2B5EF4-FFF2-40B4-BE49-F238E27FC236}">
                <a16:creationId xmlns:a16="http://schemas.microsoft.com/office/drawing/2014/main" id="{01D56056-D57F-4CA2-8EF7-B182AB8EA5F9}"/>
              </a:ext>
            </a:extLst>
          </p:cNvPr>
          <p:cNvSpPr txBox="1"/>
          <p:nvPr/>
        </p:nvSpPr>
        <p:spPr>
          <a:xfrm>
            <a:off x="5791200" y="4328290"/>
            <a:ext cx="807720" cy="369332"/>
          </a:xfrm>
          <a:prstGeom prst="rect">
            <a:avLst/>
          </a:prstGeom>
          <a:noFill/>
        </p:spPr>
        <p:txBody>
          <a:bodyPr wrap="square" rtlCol="0">
            <a:spAutoFit/>
          </a:bodyPr>
          <a:lstStyle/>
          <a:p>
            <a:pPr algn="ctr"/>
            <a:r>
              <a:rPr lang="en-US" b="1" dirty="0"/>
              <a:t>R</a:t>
            </a:r>
          </a:p>
        </p:txBody>
      </p:sp>
      <p:sp>
        <p:nvSpPr>
          <p:cNvPr id="14" name="TextBox 13">
            <a:extLst>
              <a:ext uri="{FF2B5EF4-FFF2-40B4-BE49-F238E27FC236}">
                <a16:creationId xmlns:a16="http://schemas.microsoft.com/office/drawing/2014/main" id="{6B4227A0-B11C-4AAE-9D20-F33B74C78F3C}"/>
              </a:ext>
            </a:extLst>
          </p:cNvPr>
          <p:cNvSpPr txBox="1"/>
          <p:nvPr/>
        </p:nvSpPr>
        <p:spPr>
          <a:xfrm>
            <a:off x="5806440" y="4592786"/>
            <a:ext cx="807720" cy="369332"/>
          </a:xfrm>
          <a:prstGeom prst="rect">
            <a:avLst/>
          </a:prstGeom>
          <a:noFill/>
        </p:spPr>
        <p:txBody>
          <a:bodyPr wrap="square" rtlCol="0">
            <a:spAutoFit/>
          </a:bodyPr>
          <a:lstStyle/>
          <a:p>
            <a:pPr algn="ctr"/>
            <a:r>
              <a:rPr lang="en-US" b="1" dirty="0"/>
              <a:t>V</a:t>
            </a:r>
          </a:p>
        </p:txBody>
      </p:sp>
      <p:sp>
        <p:nvSpPr>
          <p:cNvPr id="16" name="TextBox 15">
            <a:extLst>
              <a:ext uri="{FF2B5EF4-FFF2-40B4-BE49-F238E27FC236}">
                <a16:creationId xmlns:a16="http://schemas.microsoft.com/office/drawing/2014/main" id="{63C00544-CFEF-4E54-9A97-71CE5941BBE9}"/>
              </a:ext>
            </a:extLst>
          </p:cNvPr>
          <p:cNvSpPr txBox="1"/>
          <p:nvPr/>
        </p:nvSpPr>
        <p:spPr>
          <a:xfrm>
            <a:off x="5806440" y="4824664"/>
            <a:ext cx="807720" cy="369332"/>
          </a:xfrm>
          <a:prstGeom prst="rect">
            <a:avLst/>
          </a:prstGeom>
          <a:noFill/>
        </p:spPr>
        <p:txBody>
          <a:bodyPr wrap="square" rtlCol="0">
            <a:spAutoFit/>
          </a:bodyPr>
          <a:lstStyle/>
          <a:p>
            <a:pPr algn="ctr"/>
            <a:r>
              <a:rPr lang="en-US" b="1" dirty="0"/>
              <a:t>E</a:t>
            </a:r>
          </a:p>
        </p:txBody>
      </p:sp>
      <p:sp>
        <p:nvSpPr>
          <p:cNvPr id="18" name="TextBox 17">
            <a:extLst>
              <a:ext uri="{FF2B5EF4-FFF2-40B4-BE49-F238E27FC236}">
                <a16:creationId xmlns:a16="http://schemas.microsoft.com/office/drawing/2014/main" id="{09A94F2B-EA6D-44AE-A2CD-0197048507CD}"/>
              </a:ext>
            </a:extLst>
          </p:cNvPr>
          <p:cNvSpPr txBox="1"/>
          <p:nvPr/>
        </p:nvSpPr>
        <p:spPr>
          <a:xfrm>
            <a:off x="5806440" y="5073023"/>
            <a:ext cx="807720" cy="369332"/>
          </a:xfrm>
          <a:prstGeom prst="rect">
            <a:avLst/>
          </a:prstGeom>
          <a:noFill/>
        </p:spPr>
        <p:txBody>
          <a:bodyPr wrap="square" rtlCol="0">
            <a:spAutoFit/>
          </a:bodyPr>
          <a:lstStyle/>
          <a:p>
            <a:pPr algn="ctr"/>
            <a:r>
              <a:rPr lang="en-US" b="1" dirty="0"/>
              <a:t>O</a:t>
            </a:r>
          </a:p>
        </p:txBody>
      </p:sp>
      <p:sp>
        <p:nvSpPr>
          <p:cNvPr id="20" name="TextBox 19">
            <a:extLst>
              <a:ext uri="{FF2B5EF4-FFF2-40B4-BE49-F238E27FC236}">
                <a16:creationId xmlns:a16="http://schemas.microsoft.com/office/drawing/2014/main" id="{9BEBF47B-126D-4F20-A933-8DB157197307}"/>
              </a:ext>
            </a:extLst>
          </p:cNvPr>
          <p:cNvSpPr txBox="1"/>
          <p:nvPr/>
        </p:nvSpPr>
        <p:spPr>
          <a:xfrm>
            <a:off x="5806440" y="5338077"/>
            <a:ext cx="807720" cy="369332"/>
          </a:xfrm>
          <a:prstGeom prst="rect">
            <a:avLst/>
          </a:prstGeom>
          <a:noFill/>
        </p:spPr>
        <p:txBody>
          <a:bodyPr wrap="square" rtlCol="0">
            <a:spAutoFit/>
          </a:bodyPr>
          <a:lstStyle/>
          <a:p>
            <a:pPr algn="ctr"/>
            <a:r>
              <a:rPr lang="en-US" b="1" dirty="0"/>
              <a:t>U</a:t>
            </a:r>
          </a:p>
        </p:txBody>
      </p:sp>
      <p:sp>
        <p:nvSpPr>
          <p:cNvPr id="22" name="TextBox 21">
            <a:extLst>
              <a:ext uri="{FF2B5EF4-FFF2-40B4-BE49-F238E27FC236}">
                <a16:creationId xmlns:a16="http://schemas.microsoft.com/office/drawing/2014/main" id="{43AC6AA0-2C8D-4BDE-B461-EDF6D05A860A}"/>
              </a:ext>
            </a:extLst>
          </p:cNvPr>
          <p:cNvSpPr txBox="1"/>
          <p:nvPr/>
        </p:nvSpPr>
        <p:spPr>
          <a:xfrm>
            <a:off x="5829300" y="5589381"/>
            <a:ext cx="807720" cy="369332"/>
          </a:xfrm>
          <a:prstGeom prst="rect">
            <a:avLst/>
          </a:prstGeom>
          <a:noFill/>
        </p:spPr>
        <p:txBody>
          <a:bodyPr wrap="square" rtlCol="0">
            <a:spAutoFit/>
          </a:bodyPr>
          <a:lstStyle/>
          <a:p>
            <a:pPr algn="ctr"/>
            <a:r>
              <a:rPr lang="en-US" b="1" dirty="0"/>
              <a:t>R</a:t>
            </a:r>
          </a:p>
        </p:txBody>
      </p:sp>
      <p:sp>
        <p:nvSpPr>
          <p:cNvPr id="24" name="TextBox 23">
            <a:extLst>
              <a:ext uri="{FF2B5EF4-FFF2-40B4-BE49-F238E27FC236}">
                <a16:creationId xmlns:a16="http://schemas.microsoft.com/office/drawing/2014/main" id="{F7085FA3-20CD-4361-BCF3-15F1BF661626}"/>
              </a:ext>
            </a:extLst>
          </p:cNvPr>
          <p:cNvSpPr txBox="1"/>
          <p:nvPr/>
        </p:nvSpPr>
        <p:spPr>
          <a:xfrm>
            <a:off x="5829300" y="5840685"/>
            <a:ext cx="807720" cy="369332"/>
          </a:xfrm>
          <a:prstGeom prst="rect">
            <a:avLst/>
          </a:prstGeom>
          <a:noFill/>
        </p:spPr>
        <p:txBody>
          <a:bodyPr wrap="square" rtlCol="0">
            <a:spAutoFit/>
          </a:bodyPr>
          <a:lstStyle/>
          <a:p>
            <a:pPr algn="ctr"/>
            <a:r>
              <a:rPr lang="en-US" b="1" dirty="0"/>
              <a:t>G</a:t>
            </a:r>
          </a:p>
        </p:txBody>
      </p:sp>
      <p:sp>
        <p:nvSpPr>
          <p:cNvPr id="26" name="TextBox 25">
            <a:extLst>
              <a:ext uri="{FF2B5EF4-FFF2-40B4-BE49-F238E27FC236}">
                <a16:creationId xmlns:a16="http://schemas.microsoft.com/office/drawing/2014/main" id="{C094C314-CE0F-4FD2-8860-3EB19D067BC9}"/>
              </a:ext>
            </a:extLst>
          </p:cNvPr>
          <p:cNvSpPr txBox="1"/>
          <p:nvPr/>
        </p:nvSpPr>
        <p:spPr>
          <a:xfrm>
            <a:off x="5852160" y="6100752"/>
            <a:ext cx="807720" cy="369332"/>
          </a:xfrm>
          <a:prstGeom prst="rect">
            <a:avLst/>
          </a:prstGeom>
          <a:noFill/>
        </p:spPr>
        <p:txBody>
          <a:bodyPr wrap="square" rtlCol="0">
            <a:spAutoFit/>
          </a:bodyPr>
          <a:lstStyle/>
          <a:p>
            <a:pPr algn="ctr"/>
            <a:r>
              <a:rPr lang="en-US" b="1" dirty="0"/>
              <a:t>O</a:t>
            </a:r>
          </a:p>
        </p:txBody>
      </p:sp>
      <p:sp>
        <p:nvSpPr>
          <p:cNvPr id="28" name="TextBox 27">
            <a:extLst>
              <a:ext uri="{FF2B5EF4-FFF2-40B4-BE49-F238E27FC236}">
                <a16:creationId xmlns:a16="http://schemas.microsoft.com/office/drawing/2014/main" id="{17DB965E-D2B3-484C-B388-92567BC034E0}"/>
              </a:ext>
            </a:extLst>
          </p:cNvPr>
          <p:cNvSpPr txBox="1"/>
          <p:nvPr/>
        </p:nvSpPr>
        <p:spPr>
          <a:xfrm>
            <a:off x="5852160" y="6352056"/>
            <a:ext cx="807720" cy="369332"/>
          </a:xfrm>
          <a:prstGeom prst="rect">
            <a:avLst/>
          </a:prstGeom>
          <a:noFill/>
        </p:spPr>
        <p:txBody>
          <a:bodyPr wrap="square" rtlCol="0">
            <a:spAutoFit/>
          </a:bodyPr>
          <a:lstStyle/>
          <a:p>
            <a:pPr algn="ctr"/>
            <a:r>
              <a:rPr lang="en-US" b="1" dirty="0"/>
              <a:t>D</a:t>
            </a:r>
          </a:p>
        </p:txBody>
      </p:sp>
    </p:spTree>
    <p:extLst>
      <p:ext uri="{BB962C8B-B14F-4D97-AF65-F5344CB8AC3E}">
        <p14:creationId xmlns:p14="http://schemas.microsoft.com/office/powerpoint/2010/main" val="70208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1000"/>
                                        <p:tgtEl>
                                          <p:spTgt spid="28"/>
                                        </p:tgtEl>
                                      </p:cBhvr>
                                    </p:animEffect>
                                    <p:anim calcmode="lin" valueType="num">
                                      <p:cBhvr>
                                        <p:cTn id="92" dur="1000" fill="hold"/>
                                        <p:tgtEl>
                                          <p:spTgt spid="28"/>
                                        </p:tgtEl>
                                        <p:attrNameLst>
                                          <p:attrName>ppt_x</p:attrName>
                                        </p:attrNameLst>
                                      </p:cBhvr>
                                      <p:tavLst>
                                        <p:tav tm="0">
                                          <p:val>
                                            <p:strVal val="#ppt_x"/>
                                          </p:val>
                                        </p:tav>
                                        <p:tav tm="100000">
                                          <p:val>
                                            <p:strVal val="#ppt_x"/>
                                          </p:val>
                                        </p:tav>
                                      </p:tavLst>
                                    </p:anim>
                                    <p:anim calcmode="lin" valueType="num">
                                      <p:cBhvr>
                                        <p:cTn id="9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P spid="16" grpId="0"/>
      <p:bldP spid="18" grpId="0"/>
      <p:bldP spid="20" grpId="0"/>
      <p:bldP spid="22" grpId="0"/>
      <p:bldP spid="24" grpId="0"/>
      <p:bldP spid="26"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45F1-A0C4-8F11-071B-C98339861BBD}"/>
              </a:ext>
            </a:extLst>
          </p:cNvPr>
          <p:cNvSpPr>
            <a:spLocks noGrp="1"/>
          </p:cNvSpPr>
          <p:nvPr>
            <p:ph type="title"/>
          </p:nvPr>
        </p:nvSpPr>
        <p:spPr>
          <a:xfrm>
            <a:off x="0" y="1089273"/>
            <a:ext cx="3029803" cy="4679453"/>
          </a:xfrm>
        </p:spPr>
        <p:txBody>
          <a:bodyPr>
            <a:normAutofit/>
          </a:bodyPr>
          <a:lstStyle/>
          <a:p>
            <a:pPr algn="ctr"/>
            <a:r>
              <a:rPr lang="en-US" sz="3300" dirty="0">
                <a:solidFill>
                  <a:srgbClr val="363936"/>
                </a:solidFill>
                <a:effectLst/>
                <a:latin typeface="Abadi" panose="020B0604020104020204" pitchFamily="34" charset="0"/>
                <a:ea typeface="Cambria" panose="02040503050406030204" pitchFamily="18" charset="0"/>
                <a:cs typeface="Cambria" panose="02040503050406030204" pitchFamily="18" charset="0"/>
              </a:rPr>
              <a:t>God</a:t>
            </a:r>
            <a:r>
              <a:rPr lang="en-US" sz="3300" spc="125" dirty="0">
                <a:solidFill>
                  <a:srgbClr val="363936"/>
                </a:solidFill>
                <a:effectLst/>
                <a:latin typeface="Abadi" panose="020B0604020104020204" pitchFamily="34" charset="0"/>
                <a:ea typeface="Cambria" panose="02040503050406030204" pitchFamily="18" charset="0"/>
                <a:cs typeface="Cambria" panose="02040503050406030204" pitchFamily="18" charset="0"/>
              </a:rPr>
              <a:t> </a:t>
            </a:r>
            <a:r>
              <a:rPr lang="en-US" sz="3300" dirty="0">
                <a:solidFill>
                  <a:srgbClr val="363936"/>
                </a:solidFill>
                <a:effectLst/>
                <a:latin typeface="Abadi" panose="020B0604020104020204" pitchFamily="34" charset="0"/>
                <a:ea typeface="Cambria" panose="02040503050406030204" pitchFamily="18" charset="0"/>
                <a:cs typeface="Cambria" panose="02040503050406030204" pitchFamily="18" charset="0"/>
              </a:rPr>
              <a:t>wants</a:t>
            </a:r>
            <a:r>
              <a:rPr lang="en-US" sz="3300" spc="110" dirty="0">
                <a:solidFill>
                  <a:srgbClr val="363936"/>
                </a:solidFill>
                <a:effectLst/>
                <a:latin typeface="Abadi" panose="020B0604020104020204" pitchFamily="34" charset="0"/>
                <a:ea typeface="Cambria" panose="02040503050406030204" pitchFamily="18" charset="0"/>
                <a:cs typeface="Cambria" panose="02040503050406030204" pitchFamily="18" charset="0"/>
              </a:rPr>
              <a:t> </a:t>
            </a:r>
            <a:r>
              <a:rPr lang="en-US" sz="3300" dirty="0">
                <a:solidFill>
                  <a:srgbClr val="363936"/>
                </a:solidFill>
                <a:effectLst/>
                <a:latin typeface="Abadi" panose="020B0604020104020204" pitchFamily="34" charset="0"/>
                <a:ea typeface="Cambria" panose="02040503050406030204" pitchFamily="18" charset="0"/>
                <a:cs typeface="Cambria" panose="02040503050406030204" pitchFamily="18" charset="0"/>
              </a:rPr>
              <a:t>our</a:t>
            </a:r>
            <a:r>
              <a:rPr lang="en-US" sz="3300" spc="105" dirty="0">
                <a:solidFill>
                  <a:srgbClr val="363936"/>
                </a:solidFill>
                <a:effectLst/>
                <a:latin typeface="Abadi" panose="020B0604020104020204" pitchFamily="34" charset="0"/>
                <a:ea typeface="Cambria" panose="02040503050406030204" pitchFamily="18" charset="0"/>
                <a:cs typeface="Cambria" panose="02040503050406030204" pitchFamily="18" charset="0"/>
              </a:rPr>
              <a:t> </a:t>
            </a:r>
            <a:r>
              <a:rPr lang="en-US" sz="3300" dirty="0">
                <a:solidFill>
                  <a:srgbClr val="363936"/>
                </a:solidFill>
                <a:effectLst/>
                <a:latin typeface="Abadi" panose="020B0604020104020204" pitchFamily="34" charset="0"/>
                <a:ea typeface="Cambria" panose="02040503050406030204" pitchFamily="18" charset="0"/>
                <a:cs typeface="Cambria" panose="02040503050406030204" pitchFamily="18" charset="0"/>
              </a:rPr>
              <a:t>heart,</a:t>
            </a:r>
            <a:r>
              <a:rPr lang="en-US" sz="3300" spc="120" dirty="0">
                <a:solidFill>
                  <a:srgbClr val="363936"/>
                </a:solidFill>
                <a:effectLst/>
                <a:latin typeface="Abadi" panose="020B0604020104020204" pitchFamily="34" charset="0"/>
                <a:ea typeface="Cambria" panose="02040503050406030204" pitchFamily="18" charset="0"/>
                <a:cs typeface="Cambria" panose="02040503050406030204" pitchFamily="18" charset="0"/>
              </a:rPr>
              <a:t> </a:t>
            </a:r>
            <a:r>
              <a:rPr lang="en-US" sz="3300" dirty="0">
                <a:solidFill>
                  <a:srgbClr val="363936"/>
                </a:solidFill>
                <a:effectLst/>
                <a:latin typeface="Abadi" panose="020B0604020104020204" pitchFamily="34" charset="0"/>
                <a:ea typeface="Cambria" panose="02040503050406030204" pitchFamily="18" charset="0"/>
                <a:cs typeface="Cambria" panose="02040503050406030204" pitchFamily="18" charset="0"/>
              </a:rPr>
              <a:t>full</a:t>
            </a:r>
            <a:r>
              <a:rPr lang="en-US" sz="3300" spc="105" dirty="0">
                <a:solidFill>
                  <a:srgbClr val="363936"/>
                </a:solidFill>
                <a:effectLst/>
                <a:latin typeface="Abadi" panose="020B0604020104020204" pitchFamily="34" charset="0"/>
                <a:ea typeface="Cambria" panose="02040503050406030204" pitchFamily="18" charset="0"/>
                <a:cs typeface="Cambria" panose="02040503050406030204" pitchFamily="18" charset="0"/>
              </a:rPr>
              <a:t> </a:t>
            </a:r>
            <a:r>
              <a:rPr lang="en-US" sz="3300" dirty="0">
                <a:solidFill>
                  <a:srgbClr val="363936"/>
                </a:solidFill>
                <a:effectLst/>
                <a:latin typeface="Abadi" panose="020B0604020104020204" pitchFamily="34" charset="0"/>
                <a:ea typeface="Cambria" panose="02040503050406030204" pitchFamily="18" charset="0"/>
                <a:cs typeface="Cambria" panose="02040503050406030204" pitchFamily="18" charset="0"/>
              </a:rPr>
              <a:t>of</a:t>
            </a:r>
            <a:r>
              <a:rPr lang="en-US" sz="3300" spc="105" dirty="0">
                <a:solidFill>
                  <a:srgbClr val="363936"/>
                </a:solidFill>
                <a:effectLst/>
                <a:latin typeface="Abadi" panose="020B0604020104020204" pitchFamily="34" charset="0"/>
                <a:ea typeface="Cambria" panose="02040503050406030204" pitchFamily="18" charset="0"/>
                <a:cs typeface="Cambria" panose="02040503050406030204" pitchFamily="18" charset="0"/>
              </a:rPr>
              <a:t> </a:t>
            </a:r>
            <a:r>
              <a:rPr lang="en-US" sz="3300" dirty="0">
                <a:solidFill>
                  <a:srgbClr val="363936"/>
                </a:solidFill>
                <a:effectLst/>
                <a:latin typeface="Abadi" panose="020B0604020104020204" pitchFamily="34" charset="0"/>
                <a:ea typeface="Cambria" panose="02040503050406030204" pitchFamily="18" charset="0"/>
                <a:cs typeface="Cambria" panose="02040503050406030204" pitchFamily="18" charset="0"/>
              </a:rPr>
              <a:t>love</a:t>
            </a:r>
            <a:r>
              <a:rPr lang="en-US" sz="3300" spc="110" dirty="0">
                <a:solidFill>
                  <a:srgbClr val="363936"/>
                </a:solidFill>
                <a:effectLst/>
                <a:latin typeface="Abadi" panose="020B0604020104020204" pitchFamily="34" charset="0"/>
                <a:ea typeface="Cambria" panose="02040503050406030204" pitchFamily="18" charset="0"/>
                <a:cs typeface="Cambria" panose="02040503050406030204" pitchFamily="18" charset="0"/>
              </a:rPr>
              <a:t> </a:t>
            </a:r>
            <a:r>
              <a:rPr lang="en-US" sz="3300" dirty="0">
                <a:solidFill>
                  <a:srgbClr val="363936"/>
                </a:solidFill>
                <a:effectLst/>
                <a:latin typeface="Abadi" panose="020B0604020104020204" pitchFamily="34" charset="0"/>
                <a:ea typeface="Cambria" panose="02040503050406030204" pitchFamily="18" charset="0"/>
                <a:cs typeface="Cambria" panose="02040503050406030204" pitchFamily="18" charset="0"/>
              </a:rPr>
              <a:t>and</a:t>
            </a:r>
            <a:r>
              <a:rPr lang="en-US" sz="3300" spc="115" dirty="0">
                <a:solidFill>
                  <a:srgbClr val="363936"/>
                </a:solidFill>
                <a:effectLst/>
                <a:latin typeface="Abadi" panose="020B0604020104020204" pitchFamily="34" charset="0"/>
                <a:ea typeface="Cambria" panose="02040503050406030204" pitchFamily="18" charset="0"/>
                <a:cs typeface="Cambria" panose="02040503050406030204" pitchFamily="18" charset="0"/>
              </a:rPr>
              <a:t> </a:t>
            </a:r>
            <a:r>
              <a:rPr lang="en-US" sz="3300" dirty="0">
                <a:solidFill>
                  <a:srgbClr val="363936"/>
                </a:solidFill>
                <a:effectLst/>
                <a:latin typeface="Abadi" panose="020B0604020104020204" pitchFamily="34" charset="0"/>
                <a:ea typeface="Cambria" panose="02040503050406030204" pitchFamily="18" charset="0"/>
                <a:cs typeface="Cambria" panose="02040503050406030204" pitchFamily="18" charset="0"/>
              </a:rPr>
              <a:t>obedience</a:t>
            </a:r>
            <a:r>
              <a:rPr lang="en-US" sz="3300" spc="110" dirty="0">
                <a:solidFill>
                  <a:srgbClr val="363936"/>
                </a:solidFill>
                <a:effectLst/>
                <a:latin typeface="Abadi" panose="020B0604020104020204" pitchFamily="34" charset="0"/>
                <a:ea typeface="Cambria" panose="02040503050406030204" pitchFamily="18" charset="0"/>
                <a:cs typeface="Cambria" panose="02040503050406030204" pitchFamily="18" charset="0"/>
              </a:rPr>
              <a:t> </a:t>
            </a:r>
            <a:r>
              <a:rPr lang="en-US" sz="3300" dirty="0">
                <a:solidFill>
                  <a:srgbClr val="363936"/>
                </a:solidFill>
                <a:effectLst/>
                <a:latin typeface="Abadi" panose="020B0604020104020204" pitchFamily="34" charset="0"/>
                <a:ea typeface="Cambria" panose="02040503050406030204" pitchFamily="18" charset="0"/>
                <a:cs typeface="Cambria" panose="02040503050406030204" pitchFamily="18" charset="0"/>
              </a:rPr>
              <a:t>to</a:t>
            </a:r>
            <a:r>
              <a:rPr lang="en-US" sz="3300" spc="105" dirty="0">
                <a:solidFill>
                  <a:srgbClr val="363936"/>
                </a:solidFill>
                <a:effectLst/>
                <a:latin typeface="Abadi" panose="020B0604020104020204" pitchFamily="34" charset="0"/>
                <a:ea typeface="Cambria" panose="02040503050406030204" pitchFamily="18" charset="0"/>
                <a:cs typeface="Cambria" panose="02040503050406030204" pitchFamily="18" charset="0"/>
              </a:rPr>
              <a:t> </a:t>
            </a:r>
            <a:r>
              <a:rPr lang="en-US" sz="3300" dirty="0">
                <a:solidFill>
                  <a:srgbClr val="363936"/>
                </a:solidFill>
                <a:effectLst/>
                <a:latin typeface="Abadi" panose="020B0604020104020204" pitchFamily="34" charset="0"/>
                <a:ea typeface="Cambria" panose="02040503050406030204" pitchFamily="18" charset="0"/>
                <a:cs typeface="Cambria" panose="02040503050406030204" pitchFamily="18" charset="0"/>
              </a:rPr>
              <a:t>His commandments and willing to serve.</a:t>
            </a:r>
            <a:br>
              <a:rPr lang="en-US" sz="3600" dirty="0">
                <a:effectLst/>
                <a:latin typeface="Cambria" panose="02040503050406030204" pitchFamily="18" charset="0"/>
                <a:ea typeface="Cambria" panose="02040503050406030204" pitchFamily="18" charset="0"/>
                <a:cs typeface="Cambria" panose="02040503050406030204" pitchFamily="18" charset="0"/>
              </a:rPr>
            </a:br>
            <a:endParaRPr lang="en-US" dirty="0"/>
          </a:p>
        </p:txBody>
      </p:sp>
      <p:pic>
        <p:nvPicPr>
          <p:cNvPr id="3" name="Picture 2">
            <a:extLst>
              <a:ext uri="{FF2B5EF4-FFF2-40B4-BE49-F238E27FC236}">
                <a16:creationId xmlns:a16="http://schemas.microsoft.com/office/drawing/2014/main" id="{07B7CBDC-E104-D879-AB4A-15BBD19563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9412" y="-38100"/>
            <a:ext cx="6353175" cy="6934200"/>
          </a:xfrm>
          <a:prstGeom prst="rect">
            <a:avLst/>
          </a:prstGeom>
          <a:noFill/>
          <a:ln>
            <a:noFill/>
          </a:ln>
        </p:spPr>
      </p:pic>
      <p:sp>
        <p:nvSpPr>
          <p:cNvPr id="5" name="TextBox 4">
            <a:extLst>
              <a:ext uri="{FF2B5EF4-FFF2-40B4-BE49-F238E27FC236}">
                <a16:creationId xmlns:a16="http://schemas.microsoft.com/office/drawing/2014/main" id="{5F85D749-2FD5-77A5-7065-429E7D6E94DB}"/>
              </a:ext>
            </a:extLst>
          </p:cNvPr>
          <p:cNvSpPr txBox="1"/>
          <p:nvPr/>
        </p:nvSpPr>
        <p:spPr>
          <a:xfrm>
            <a:off x="9272587" y="1378424"/>
            <a:ext cx="2919413" cy="3139321"/>
          </a:xfrm>
          <a:prstGeom prst="rect">
            <a:avLst/>
          </a:prstGeom>
          <a:noFill/>
        </p:spPr>
        <p:txBody>
          <a:bodyPr wrap="square" rtlCol="0">
            <a:spAutoFit/>
          </a:bodyPr>
          <a:lstStyle/>
          <a:p>
            <a:pPr marL="0" marR="0" algn="ctr">
              <a:spcBef>
                <a:spcPts val="0"/>
              </a:spcBef>
              <a:spcAft>
                <a:spcPts val="0"/>
              </a:spcAft>
            </a:pPr>
            <a:r>
              <a:rPr lang="en-US" sz="3300" dirty="0">
                <a:effectLst/>
                <a:latin typeface="Abadi" panose="020B0604020104020204" pitchFamily="34" charset="0"/>
                <a:ea typeface="Cambria" panose="02040503050406030204" pitchFamily="18" charset="0"/>
                <a:cs typeface="Cambria" panose="02040503050406030204" pitchFamily="18" charset="0"/>
              </a:rPr>
              <a:t>Write or draw in the hearts how you will love or serve Jesus this week.</a:t>
            </a:r>
            <a:endParaRPr lang="en-US" sz="3300" dirty="0">
              <a:effectLst/>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2996313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00" y="1396365"/>
            <a:ext cx="6819899" cy="5277390"/>
          </a:xfrm>
        </p:spPr>
        <p:txBody>
          <a:bodyPr>
            <a:noAutofit/>
          </a:bodyPr>
          <a:lstStyle/>
          <a:p>
            <a:pPr algn="ctr">
              <a:spcBef>
                <a:spcPts val="0"/>
              </a:spcBef>
            </a:pPr>
            <a:r>
              <a:rPr lang="es-ES" sz="3500" b="1" dirty="0">
                <a:latin typeface="Comic Sans MS" panose="030F0702030302020204" pitchFamily="66" charset="0"/>
              </a:rPr>
              <a:t>PRAYER</a:t>
            </a:r>
            <a:br>
              <a:rPr lang="es-ES" sz="3500" b="1" dirty="0">
                <a:latin typeface="Comic Sans MS" panose="030F0702030302020204" pitchFamily="66" charset="0"/>
              </a:rPr>
            </a:br>
            <a:br>
              <a:rPr lang="en-US" sz="3500" b="1" dirty="0">
                <a:latin typeface="Comic Sans MS" panose="030F0702030302020204" pitchFamily="66" charset="0"/>
              </a:rPr>
            </a:br>
            <a:r>
              <a:rPr lang="en-US" sz="3500" b="1" dirty="0">
                <a:latin typeface="Comic Sans MS" panose="030F0702030302020204" pitchFamily="66" charset="0"/>
              </a:rPr>
              <a:t>My Jesus, </a:t>
            </a:r>
            <a:br>
              <a:rPr lang="en-US" sz="3500" b="1" dirty="0">
                <a:latin typeface="Comic Sans MS" panose="030F0702030302020204" pitchFamily="66" charset="0"/>
              </a:rPr>
            </a:br>
            <a:br>
              <a:rPr lang="en-US" sz="3500" b="1" dirty="0">
                <a:latin typeface="Comic Sans MS" panose="030F0702030302020204" pitchFamily="66" charset="0"/>
              </a:rPr>
            </a:br>
            <a:r>
              <a:rPr lang="en-US" sz="3500" b="1" dirty="0">
                <a:latin typeface="Comic Sans MS" panose="030F0702030302020204" pitchFamily="66" charset="0"/>
              </a:rPr>
              <a:t>I give you my heart, full of love for you. Help me to always be obedient and to seek to serve you by loving and serving others. </a:t>
            </a:r>
            <a:br>
              <a:rPr lang="en-US" sz="3500" b="1" dirty="0">
                <a:latin typeface="Comic Sans MS" panose="030F0702030302020204" pitchFamily="66" charset="0"/>
              </a:rPr>
            </a:br>
            <a:br>
              <a:rPr lang="en-US" sz="3500" b="1" dirty="0">
                <a:latin typeface="Comic Sans MS" panose="030F0702030302020204" pitchFamily="66" charset="0"/>
              </a:rPr>
            </a:br>
            <a:r>
              <a:rPr lang="en-US" sz="3500" b="1" dirty="0">
                <a:latin typeface="Comic Sans MS" panose="030F0702030302020204" pitchFamily="66" charset="0"/>
              </a:rPr>
              <a:t>Amen.</a:t>
            </a:r>
            <a:br>
              <a:rPr lang="en-US" sz="3500" b="1" dirty="0">
                <a:latin typeface="Comic Sans MS" panose="030F0702030302020204" pitchFamily="66" charset="0"/>
              </a:rPr>
            </a:br>
            <a:br>
              <a:rPr lang="es-ES" sz="3500" b="1" dirty="0">
                <a:latin typeface="Comic Sans MS" panose="030F0702030302020204" pitchFamily="66" charset="0"/>
              </a:rPr>
            </a:br>
            <a:br>
              <a:rPr lang="en-US" sz="2000" b="1" dirty="0">
                <a:latin typeface="Comic Sans MS" panose="030F0702030302020204" pitchFamily="66" charset="0"/>
              </a:rPr>
            </a:br>
            <a:br>
              <a:rPr lang="en-US" sz="2000" b="1" dirty="0">
                <a:latin typeface="Comic Sans MS" panose="030F0702030302020204" pitchFamily="66" charset="0"/>
              </a:rPr>
            </a:br>
            <a:br>
              <a:rPr lang="en-US" sz="2000" b="1" dirty="0">
                <a:latin typeface="Comic Sans MS" panose="030F0702030302020204" pitchFamily="66" charset="0"/>
              </a:rPr>
            </a:br>
            <a:br>
              <a:rPr lang="es-ES" sz="2000" b="1" dirty="0">
                <a:latin typeface="Comic Sans MS" panose="030F0702030302020204" pitchFamily="66" charset="0"/>
                <a:cs typeface="Arial" panose="020B0604020202020204" pitchFamily="34" charset="0"/>
              </a:rPr>
            </a:br>
            <a:endParaRPr lang="en-US" sz="2000" b="1" dirty="0">
              <a:latin typeface="Comic Sans MS" panose="030F0702030302020204" pitchFamily="66"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72100" cy="6858000"/>
          </a:xfrm>
          <a:prstGeom prst="rect">
            <a:avLst/>
          </a:prstGeom>
        </p:spPr>
      </p:pic>
    </p:spTree>
    <p:extLst>
      <p:ext uri="{BB962C8B-B14F-4D97-AF65-F5344CB8AC3E}">
        <p14:creationId xmlns:p14="http://schemas.microsoft.com/office/powerpoint/2010/main" val="4040367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3191-CD3B-E6D7-4EAC-561128EB58A0}"/>
              </a:ext>
            </a:extLst>
          </p:cNvPr>
          <p:cNvSpPr>
            <a:spLocks noGrp="1"/>
          </p:cNvSpPr>
          <p:nvPr>
            <p:ph type="title"/>
          </p:nvPr>
        </p:nvSpPr>
        <p:spPr>
          <a:xfrm>
            <a:off x="2912659" y="0"/>
            <a:ext cx="5849203" cy="549275"/>
          </a:xfrm>
        </p:spPr>
        <p:txBody>
          <a:bodyPr>
            <a:normAutofit/>
          </a:bodyPr>
          <a:lstStyle/>
          <a:p>
            <a:r>
              <a:rPr lang="es-ES" sz="2200" b="1" dirty="0" err="1">
                <a:effectLst/>
                <a:latin typeface="Comic Sans MS" panose="030F0702030302020204" pitchFamily="66" charset="0"/>
                <a:ea typeface="Times New Roman" panose="02020603050405020304" pitchFamily="18" charset="0"/>
                <a:cs typeface="Arial" panose="020B0604020202020204" pitchFamily="34" charset="0"/>
              </a:rPr>
              <a:t>Song</a:t>
            </a:r>
            <a:r>
              <a:rPr lang="es-ES" sz="2200" b="1" dirty="0">
                <a:effectLst/>
                <a:latin typeface="Comic Sans MS" panose="030F0702030302020204" pitchFamily="66" charset="0"/>
                <a:ea typeface="Times New Roman" panose="02020603050405020304" pitchFamily="18" charset="0"/>
                <a:cs typeface="Arial" panose="020B0604020202020204" pitchFamily="34" charset="0"/>
              </a:rPr>
              <a:t>: I </a:t>
            </a:r>
            <a:r>
              <a:rPr lang="es-ES" sz="2200" b="1" dirty="0" err="1">
                <a:effectLst/>
                <a:latin typeface="Comic Sans MS" panose="030F0702030302020204" pitchFamily="66" charset="0"/>
                <a:ea typeface="Times New Roman" panose="02020603050405020304" pitchFamily="18" charset="0"/>
                <a:cs typeface="Arial" panose="020B0604020202020204" pitchFamily="34" charset="0"/>
              </a:rPr>
              <a:t>Give</a:t>
            </a:r>
            <a:r>
              <a:rPr lang="es-ES" sz="2200" b="1" dirty="0">
                <a:effectLst/>
                <a:latin typeface="Comic Sans MS" panose="030F0702030302020204" pitchFamily="66" charset="0"/>
                <a:ea typeface="Times New Roman" panose="02020603050405020304" pitchFamily="18" charset="0"/>
                <a:cs typeface="Arial" panose="020B0604020202020204" pitchFamily="34" charset="0"/>
              </a:rPr>
              <a:t> </a:t>
            </a:r>
            <a:r>
              <a:rPr lang="es-ES" sz="2200" b="1" dirty="0" err="1">
                <a:effectLst/>
                <a:latin typeface="Comic Sans MS" panose="030F0702030302020204" pitchFamily="66" charset="0"/>
                <a:ea typeface="Times New Roman" panose="02020603050405020304" pitchFamily="18" charset="0"/>
                <a:cs typeface="Arial" panose="020B0604020202020204" pitchFamily="34" charset="0"/>
              </a:rPr>
              <a:t>You</a:t>
            </a:r>
            <a:r>
              <a:rPr lang="es-ES" sz="2200" b="1" dirty="0">
                <a:effectLst/>
                <a:latin typeface="Comic Sans MS" panose="030F0702030302020204" pitchFamily="66" charset="0"/>
                <a:ea typeface="Times New Roman" panose="02020603050405020304" pitchFamily="18" charset="0"/>
                <a:cs typeface="Arial" panose="020B0604020202020204" pitchFamily="34" charset="0"/>
              </a:rPr>
              <a:t> </a:t>
            </a:r>
            <a:r>
              <a:rPr lang="es-ES" sz="2200" b="1" dirty="0" err="1">
                <a:effectLst/>
                <a:latin typeface="Comic Sans MS" panose="030F0702030302020204" pitchFamily="66" charset="0"/>
                <a:ea typeface="Times New Roman" panose="02020603050405020304" pitchFamily="18" charset="0"/>
                <a:cs typeface="Arial" panose="020B0604020202020204" pitchFamily="34" charset="0"/>
              </a:rPr>
              <a:t>my</a:t>
            </a:r>
            <a:r>
              <a:rPr lang="es-ES" sz="2200" b="1" dirty="0">
                <a:effectLst/>
                <a:latin typeface="Comic Sans MS" panose="030F0702030302020204" pitchFamily="66" charset="0"/>
                <a:ea typeface="Times New Roman" panose="02020603050405020304" pitchFamily="18" charset="0"/>
                <a:cs typeface="Arial" panose="020B0604020202020204" pitchFamily="34" charset="0"/>
              </a:rPr>
              <a:t> Heart, Hillsong </a:t>
            </a:r>
            <a:r>
              <a:rPr lang="es-ES" sz="2200" b="1" dirty="0" err="1">
                <a:effectLst/>
                <a:latin typeface="Comic Sans MS" panose="030F0702030302020204" pitchFamily="66" charset="0"/>
                <a:ea typeface="Times New Roman" panose="02020603050405020304" pitchFamily="18" charset="0"/>
                <a:cs typeface="Arial" panose="020B0604020202020204" pitchFamily="34" charset="0"/>
              </a:rPr>
              <a:t>Kids</a:t>
            </a:r>
            <a:endParaRPr lang="en-US" dirty="0"/>
          </a:p>
        </p:txBody>
      </p:sp>
      <p:pic>
        <p:nvPicPr>
          <p:cNvPr id="3" name="Online Media 2" title="Hillsong kids - I give you my heart">
            <a:hlinkClick r:id="" action="ppaction://media"/>
            <a:extLst>
              <a:ext uri="{FF2B5EF4-FFF2-40B4-BE49-F238E27FC236}">
                <a16:creationId xmlns:a16="http://schemas.microsoft.com/office/drawing/2014/main" id="{B53B02A9-ECD6-E048-6AE1-955ECE0842F5}"/>
              </a:ext>
            </a:extLst>
          </p:cNvPr>
          <p:cNvPicPr>
            <a:picLocks noRot="1" noChangeAspect="1"/>
          </p:cNvPicPr>
          <p:nvPr>
            <a:videoFile r:link="rId1"/>
          </p:nvPr>
        </p:nvPicPr>
        <p:blipFill>
          <a:blip r:embed="rId3"/>
          <a:stretch>
            <a:fillRect/>
          </a:stretch>
        </p:blipFill>
        <p:spPr>
          <a:xfrm>
            <a:off x="0" y="549275"/>
            <a:ext cx="12192000" cy="6322373"/>
          </a:xfrm>
          <a:prstGeom prst="rect">
            <a:avLst/>
          </a:prstGeom>
        </p:spPr>
      </p:pic>
    </p:spTree>
    <p:extLst>
      <p:ext uri="{BB962C8B-B14F-4D97-AF65-F5344CB8AC3E}">
        <p14:creationId xmlns:p14="http://schemas.microsoft.com/office/powerpoint/2010/main" val="350171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65422" y="205299"/>
            <a:ext cx="6676828" cy="2554545"/>
          </a:xfrm>
          <a:prstGeom prst="rect">
            <a:avLst/>
          </a:prstGeom>
        </p:spPr>
        <p:txBody>
          <a:bodyPr wrap="none">
            <a:spAutoFit/>
          </a:bodyPr>
          <a:lstStyle/>
          <a:p>
            <a:pPr algn="ctr"/>
            <a:r>
              <a:rPr lang="en-US" sz="3200" b="1" dirty="0">
                <a:latin typeface="Comic Sans MS" panose="030F0702030302020204" pitchFamily="66" charset="0"/>
              </a:rPr>
              <a:t>Blessed among us:</a:t>
            </a:r>
          </a:p>
          <a:p>
            <a:pPr algn="ctr"/>
            <a:r>
              <a:rPr lang="en-US" sz="3200" b="1" dirty="0">
                <a:latin typeface="Comic Sans MS" panose="030F0702030302020204" pitchFamily="66" charset="0"/>
              </a:rPr>
              <a:t>St. Therese of the Child Jesus,</a:t>
            </a:r>
          </a:p>
          <a:p>
            <a:pPr algn="ctr"/>
            <a:r>
              <a:rPr lang="en-US" sz="3200" b="1" dirty="0">
                <a:latin typeface="Comic Sans MS" panose="030F0702030302020204" pitchFamily="66" charset="0"/>
              </a:rPr>
              <a:t>Feast Day, October 2</a:t>
            </a:r>
          </a:p>
          <a:p>
            <a:pPr algn="ctr"/>
            <a:endParaRPr lang="en-US" sz="3200" b="1" dirty="0">
              <a:latin typeface="Comic Sans MS" panose="030F0702030302020204" pitchFamily="66" charset="0"/>
            </a:endParaRPr>
          </a:p>
          <a:p>
            <a:pPr algn="ctr"/>
            <a:r>
              <a:rPr lang="en-US" sz="3200" b="1" dirty="0">
                <a:latin typeface="Comic Sans MS" panose="030F0702030302020204" pitchFamily="66" charset="0"/>
                <a:hlinkClick r:id="rId2"/>
              </a:rPr>
              <a:t>https://youtu.be/n_Lq73KVVvQ</a:t>
            </a:r>
            <a:endParaRPr lang="en-US" sz="3200" b="1" dirty="0">
              <a:latin typeface="Comic Sans MS" panose="030F0702030302020204" pitchFamily="66" charset="0"/>
            </a:endParaRPr>
          </a:p>
        </p:txBody>
      </p:sp>
      <p:sp>
        <p:nvSpPr>
          <p:cNvPr id="5" name="TextBox 4"/>
          <p:cNvSpPr txBox="1"/>
          <p:nvPr/>
        </p:nvSpPr>
        <p:spPr>
          <a:xfrm>
            <a:off x="5139160" y="4168588"/>
            <a:ext cx="6909405" cy="2031325"/>
          </a:xfrm>
          <a:prstGeom prst="rect">
            <a:avLst/>
          </a:prstGeom>
          <a:noFill/>
        </p:spPr>
        <p:txBody>
          <a:bodyPr wrap="square" rtlCol="0">
            <a:spAutoFit/>
          </a:bodyPr>
          <a:lstStyle/>
          <a:p>
            <a:pPr algn="ctr"/>
            <a:r>
              <a:rPr lang="en-US" dirty="0">
                <a:latin typeface="Comic Sans MS" panose="030F0702030302020204" pitchFamily="66" charset="0"/>
              </a:rPr>
              <a:t>“Jesus does not look so much at the greatness of our works, not even their difficulty, but at the love with which these works are done.”</a:t>
            </a:r>
          </a:p>
          <a:p>
            <a:pPr algn="ctr"/>
            <a:endParaRPr lang="en-US" dirty="0">
              <a:latin typeface="Comic Sans MS" panose="030F0702030302020204" pitchFamily="66" charset="0"/>
            </a:endParaRPr>
          </a:p>
          <a:p>
            <a:pPr algn="ctr"/>
            <a:r>
              <a:rPr lang="es-ES" dirty="0">
                <a:latin typeface="Comic Sans MS" panose="030F0702030302020204" pitchFamily="66" charset="0"/>
              </a:rPr>
              <a:t>“I Will </a:t>
            </a:r>
            <a:r>
              <a:rPr lang="es-ES" dirty="0" err="1">
                <a:latin typeface="Comic Sans MS" panose="030F0702030302020204" pitchFamily="66" charset="0"/>
              </a:rPr>
              <a:t>spend</a:t>
            </a:r>
            <a:r>
              <a:rPr lang="es-ES" dirty="0">
                <a:latin typeface="Comic Sans MS" panose="030F0702030302020204" pitchFamily="66" charset="0"/>
              </a:rPr>
              <a:t> </a:t>
            </a:r>
            <a:r>
              <a:rPr lang="es-ES" dirty="0" err="1">
                <a:latin typeface="Comic Sans MS" panose="030F0702030302020204" pitchFamily="66" charset="0"/>
              </a:rPr>
              <a:t>my</a:t>
            </a:r>
            <a:r>
              <a:rPr lang="es-ES" dirty="0">
                <a:latin typeface="Comic Sans MS" panose="030F0702030302020204" pitchFamily="66" charset="0"/>
              </a:rPr>
              <a:t> </a:t>
            </a:r>
            <a:r>
              <a:rPr lang="es-ES" dirty="0" err="1">
                <a:latin typeface="Comic Sans MS" panose="030F0702030302020204" pitchFamily="66" charset="0"/>
              </a:rPr>
              <a:t>Heaven</a:t>
            </a:r>
            <a:r>
              <a:rPr lang="es-ES" dirty="0">
                <a:latin typeface="Comic Sans MS" panose="030F0702030302020204" pitchFamily="66" charset="0"/>
              </a:rPr>
              <a:t> </a:t>
            </a:r>
            <a:r>
              <a:rPr lang="es-ES" dirty="0" err="1">
                <a:latin typeface="Comic Sans MS" panose="030F0702030302020204" pitchFamily="66" charset="0"/>
              </a:rPr>
              <a:t>doing</a:t>
            </a:r>
            <a:r>
              <a:rPr lang="es-ES" dirty="0">
                <a:latin typeface="Comic Sans MS" panose="030F0702030302020204" pitchFamily="66" charset="0"/>
              </a:rPr>
              <a:t> Good </a:t>
            </a:r>
            <a:r>
              <a:rPr lang="es-ES" dirty="0" err="1">
                <a:latin typeface="Comic Sans MS" panose="030F0702030302020204" pitchFamily="66" charset="0"/>
              </a:rPr>
              <a:t>on</a:t>
            </a:r>
            <a:r>
              <a:rPr lang="es-ES" dirty="0">
                <a:latin typeface="Comic Sans MS" panose="030F0702030302020204" pitchFamily="66" charset="0"/>
              </a:rPr>
              <a:t> </a:t>
            </a:r>
            <a:r>
              <a:rPr lang="es-ES" dirty="0" err="1">
                <a:latin typeface="Comic Sans MS" panose="030F0702030302020204" pitchFamily="66" charset="0"/>
              </a:rPr>
              <a:t>earth</a:t>
            </a:r>
            <a:r>
              <a:rPr lang="es-ES" dirty="0">
                <a:latin typeface="Comic Sans MS" panose="030F0702030302020204" pitchFamily="66" charset="0"/>
              </a:rPr>
              <a:t>.”</a:t>
            </a:r>
          </a:p>
          <a:p>
            <a:pPr algn="ctr"/>
            <a:br>
              <a:rPr lang="es-ES" dirty="0">
                <a:latin typeface="Comic Sans MS" panose="030F0702030302020204" pitchFamily="66" charset="0"/>
              </a:rPr>
            </a:br>
            <a:r>
              <a:rPr lang="es-ES" dirty="0">
                <a:latin typeface="Comic Sans MS" panose="030F0702030302020204" pitchFamily="66" charset="0"/>
              </a:rPr>
              <a:t>“After </a:t>
            </a:r>
            <a:r>
              <a:rPr lang="es-ES" dirty="0" err="1">
                <a:latin typeface="Comic Sans MS" panose="030F0702030302020204" pitchFamily="66" charset="0"/>
              </a:rPr>
              <a:t>my</a:t>
            </a:r>
            <a:r>
              <a:rPr lang="es-ES" dirty="0">
                <a:latin typeface="Comic Sans MS" panose="030F0702030302020204" pitchFamily="66" charset="0"/>
              </a:rPr>
              <a:t> </a:t>
            </a:r>
            <a:r>
              <a:rPr lang="es-ES" dirty="0" err="1">
                <a:latin typeface="Comic Sans MS" panose="030F0702030302020204" pitchFamily="66" charset="0"/>
              </a:rPr>
              <a:t>death</a:t>
            </a:r>
            <a:r>
              <a:rPr lang="es-ES" dirty="0">
                <a:latin typeface="Comic Sans MS" panose="030F0702030302020204" pitchFamily="66" charset="0"/>
              </a:rPr>
              <a:t>, I </a:t>
            </a:r>
            <a:r>
              <a:rPr lang="es-ES" dirty="0" err="1">
                <a:latin typeface="Comic Sans MS" panose="030F0702030302020204" pitchFamily="66" charset="0"/>
              </a:rPr>
              <a:t>will</a:t>
            </a:r>
            <a:r>
              <a:rPr lang="es-ES" dirty="0">
                <a:latin typeface="Comic Sans MS" panose="030F0702030302020204" pitchFamily="66" charset="0"/>
              </a:rPr>
              <a:t> </a:t>
            </a:r>
            <a:r>
              <a:rPr lang="es-ES" dirty="0" err="1">
                <a:latin typeface="Comic Sans MS" panose="030F0702030302020204" pitchFamily="66" charset="0"/>
              </a:rPr>
              <a:t>let</a:t>
            </a:r>
            <a:r>
              <a:rPr lang="es-ES" dirty="0">
                <a:latin typeface="Comic Sans MS" panose="030F0702030302020204" pitchFamily="66" charset="0"/>
              </a:rPr>
              <a:t> </a:t>
            </a:r>
            <a:r>
              <a:rPr lang="es-ES" dirty="0" err="1">
                <a:latin typeface="Comic Sans MS" panose="030F0702030302020204" pitchFamily="66" charset="0"/>
              </a:rPr>
              <a:t>fall</a:t>
            </a:r>
            <a:r>
              <a:rPr lang="es-ES" dirty="0">
                <a:latin typeface="Comic Sans MS" panose="030F0702030302020204" pitchFamily="66" charset="0"/>
              </a:rPr>
              <a:t> a </a:t>
            </a:r>
            <a:r>
              <a:rPr lang="es-ES" dirty="0" err="1">
                <a:latin typeface="Comic Sans MS" panose="030F0702030302020204" pitchFamily="66" charset="0"/>
              </a:rPr>
              <a:t>shower</a:t>
            </a:r>
            <a:r>
              <a:rPr lang="es-ES" dirty="0">
                <a:latin typeface="Comic Sans MS" panose="030F0702030302020204" pitchFamily="66" charset="0"/>
              </a:rPr>
              <a:t> </a:t>
            </a:r>
            <a:r>
              <a:rPr lang="es-ES" dirty="0" err="1">
                <a:latin typeface="Comic Sans MS" panose="030F0702030302020204" pitchFamily="66" charset="0"/>
              </a:rPr>
              <a:t>of</a:t>
            </a:r>
            <a:r>
              <a:rPr lang="es-ES" dirty="0">
                <a:latin typeface="Comic Sans MS" panose="030F0702030302020204" pitchFamily="66" charset="0"/>
              </a:rPr>
              <a:t> roses.”</a:t>
            </a:r>
            <a:endParaRPr lang="en-US" dirty="0">
              <a:latin typeface="Comic Sans MS" panose="030F0702030302020204" pitchFamily="66" charset="0"/>
            </a:endParaRPr>
          </a:p>
        </p:txBody>
      </p:sp>
      <p:pic>
        <p:nvPicPr>
          <p:cNvPr id="1026" name="Picture 2" descr="Amazon.com: Story of a Soul: The Autobiography of St. Therese of Lisieux  (the Little Flower) [The Authorized English Translation of Therese's  Original Unaltered Manuscripts] eBook: St. Therese of Lisieux, Clarke OCD,  John:">
            <a:extLst>
              <a:ext uri="{FF2B5EF4-FFF2-40B4-BE49-F238E27FC236}">
                <a16:creationId xmlns:a16="http://schemas.microsoft.com/office/drawing/2014/main" id="{5AF2F27B-F8F7-4CB5-9B58-B40CC7BC1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526280" cy="6878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22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463" y="232019"/>
            <a:ext cx="8909943" cy="724087"/>
          </a:xfrm>
        </p:spPr>
        <p:txBody>
          <a:bodyPr>
            <a:noAutofit/>
          </a:bodyPr>
          <a:lstStyle/>
          <a:p>
            <a:pPr algn="ctr"/>
            <a:r>
              <a:rPr lang="en-US" sz="3600" dirty="0">
                <a:latin typeface="Comic Sans MS" panose="030F0702030302020204" pitchFamily="66" charset="0"/>
                <a:ea typeface="+mn-ea"/>
                <a:cs typeface="+mn-cs"/>
              </a:rPr>
              <a:t>Repay to Caesar what belongs to Caesar and to God what belongs to God.</a:t>
            </a:r>
          </a:p>
        </p:txBody>
      </p:sp>
      <p:sp>
        <p:nvSpPr>
          <p:cNvPr id="3" name="Rectangle 2"/>
          <p:cNvSpPr/>
          <p:nvPr/>
        </p:nvSpPr>
        <p:spPr>
          <a:xfrm>
            <a:off x="3130284" y="4911769"/>
            <a:ext cx="5931432" cy="1200329"/>
          </a:xfrm>
          <a:prstGeom prst="rect">
            <a:avLst/>
          </a:prstGeom>
        </p:spPr>
        <p:txBody>
          <a:bodyPr wrap="none">
            <a:spAutoFit/>
          </a:bodyPr>
          <a:lstStyle/>
          <a:p>
            <a:pPr algn="ctr"/>
            <a:r>
              <a:rPr lang="en-US" sz="2400" dirty="0">
                <a:latin typeface="Comic Sans MS" panose="030F0702030302020204" pitchFamily="66" charset="0"/>
              </a:rPr>
              <a:t>The Gospel - Mathew 22, 15-21, </a:t>
            </a:r>
            <a:r>
              <a:rPr lang="en-US" sz="2400" dirty="0" err="1">
                <a:latin typeface="Comic Sans MS" panose="030F0702030302020204" pitchFamily="66" charset="0"/>
              </a:rPr>
              <a:t>CCTNtv</a:t>
            </a:r>
            <a:endParaRPr lang="en-US" sz="2400" dirty="0">
              <a:latin typeface="Comic Sans MS" panose="030F0702030302020204" pitchFamily="66" charset="0"/>
            </a:endParaRPr>
          </a:p>
          <a:p>
            <a:pPr algn="ctr"/>
            <a:endParaRPr lang="en-US" sz="2400" dirty="0">
              <a:latin typeface="Comic Sans MS" panose="030F0702030302020204" pitchFamily="66" charset="0"/>
            </a:endParaRPr>
          </a:p>
          <a:p>
            <a:pPr algn="ctr"/>
            <a:r>
              <a:rPr lang="en-US" sz="2400" dirty="0">
                <a:latin typeface="Comic Sans MS" panose="030F0702030302020204" pitchFamily="66" charset="0"/>
                <a:hlinkClick r:id="rId2"/>
              </a:rPr>
              <a:t>https://youtu.be/lN5YCmoa7jM</a:t>
            </a:r>
            <a:endParaRPr lang="en-US" sz="2400" dirty="0">
              <a:latin typeface="Comic Sans MS" panose="030F0702030302020204"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964" y="1385047"/>
            <a:ext cx="3106942" cy="2906062"/>
          </a:xfrm>
          <a:prstGeom prst="rect">
            <a:avLst/>
          </a:prstGeom>
          <a:ln>
            <a:noFill/>
          </a:ln>
          <a:effectLst>
            <a:softEdge rad="112500"/>
          </a:effectLst>
        </p:spPr>
      </p:pic>
    </p:spTree>
    <p:extLst>
      <p:ext uri="{BB962C8B-B14F-4D97-AF65-F5344CB8AC3E}">
        <p14:creationId xmlns:p14="http://schemas.microsoft.com/office/powerpoint/2010/main" val="1152066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43271" y="5087510"/>
            <a:ext cx="12105458" cy="1769165"/>
          </a:xfrm>
          <a:solidFill>
            <a:schemeClr val="accent1">
              <a:lumMod val="60000"/>
              <a:lumOff val="40000"/>
            </a:schemeClr>
          </a:solidFill>
        </p:spPr>
        <p:txBody>
          <a:bodyPr>
            <a:noAutofit/>
          </a:bodyPr>
          <a:lstStyle/>
          <a:p>
            <a:pPr algn="ctr"/>
            <a:r>
              <a:rPr lang="en-US" sz="2400" dirty="0">
                <a:latin typeface="Comic Sans MS" panose="030F0702030302020204" pitchFamily="66" charset="0"/>
              </a:rPr>
              <a:t>Jesus had told the high priests and elders of God’s people that God would take away their authority because they were not guiding them well. They did not listen to God’s prophets nor to Jesus either. They were furious and wanted to kill Him. They did not recognize that Jesus was God because of their stony hearts.</a:t>
            </a:r>
            <a:endParaRPr lang="en-US" sz="2400" b="1" dirty="0">
              <a:latin typeface="Comic Sans MS" panose="030F0702030302020204" pitchFamily="66" charset="0"/>
            </a:endParaRPr>
          </a:p>
        </p:txBody>
      </p:sp>
      <p:sp>
        <p:nvSpPr>
          <p:cNvPr id="3" name="TextBox 2">
            <a:extLst>
              <a:ext uri="{FF2B5EF4-FFF2-40B4-BE49-F238E27FC236}">
                <a16:creationId xmlns:a16="http://schemas.microsoft.com/office/drawing/2014/main" id="{2BCD27E0-7DE7-467E-9B02-33922B702B9D}"/>
              </a:ext>
            </a:extLst>
          </p:cNvPr>
          <p:cNvSpPr txBox="1"/>
          <p:nvPr/>
        </p:nvSpPr>
        <p:spPr>
          <a:xfrm>
            <a:off x="5636419" y="2821781"/>
            <a:ext cx="914400" cy="914400"/>
          </a:xfrm>
          <a:prstGeom prst="rect">
            <a:avLst/>
          </a:prstGeom>
          <a:noFill/>
        </p:spPr>
        <p:txBody>
          <a:bodyPr wrap="square" rtlCol="0">
            <a:spAutoFit/>
          </a:bodyPr>
          <a:lstStyle/>
          <a:p>
            <a:endParaRPr lang="en-US" dirty="0"/>
          </a:p>
        </p:txBody>
      </p:sp>
      <p:pic>
        <p:nvPicPr>
          <p:cNvPr id="4" name="Picture 3">
            <a:extLst>
              <a:ext uri="{FF2B5EF4-FFF2-40B4-BE49-F238E27FC236}">
                <a16:creationId xmlns:a16="http://schemas.microsoft.com/office/drawing/2014/main" id="{90C28973-B4CE-4B32-A43F-71C5CCD1A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48729" cy="5088835"/>
          </a:xfrm>
          <a:prstGeom prst="rect">
            <a:avLst/>
          </a:prstGeom>
        </p:spPr>
      </p:pic>
    </p:spTree>
    <p:extLst>
      <p:ext uri="{BB962C8B-B14F-4D97-AF65-F5344CB8AC3E}">
        <p14:creationId xmlns:p14="http://schemas.microsoft.com/office/powerpoint/2010/main" val="3271298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8126"/>
            <a:ext cx="12164618" cy="697492"/>
          </a:xfrm>
          <a:solidFill>
            <a:schemeClr val="bg1"/>
          </a:solidFill>
        </p:spPr>
        <p:txBody>
          <a:bodyPr>
            <a:noAutofit/>
          </a:bodyPr>
          <a:lstStyle/>
          <a:p>
            <a:pPr algn="ctr"/>
            <a:r>
              <a:rPr lang="en-US" sz="2000" b="1" dirty="0">
                <a:latin typeface="Comic Sans MS" panose="030F0702030302020204" pitchFamily="66" charset="0"/>
              </a:rPr>
              <a:t>They planned to ask him a question which He could not answer correctly. </a:t>
            </a:r>
            <a:br>
              <a:rPr lang="en-US" sz="2000" b="1" dirty="0">
                <a:latin typeface="Comic Sans MS" panose="030F0702030302020204" pitchFamily="66" charset="0"/>
              </a:rPr>
            </a:br>
            <a:r>
              <a:rPr lang="en-US" sz="2000" b="1" dirty="0">
                <a:latin typeface="Comic Sans MS" panose="030F0702030302020204" pitchFamily="66" charset="0"/>
              </a:rPr>
              <a:t>But Jesus knew what they were up to (God knows everything.) </a:t>
            </a:r>
          </a:p>
        </p:txBody>
      </p:sp>
      <p:pic>
        <p:nvPicPr>
          <p:cNvPr id="5" name="Picture 4">
            <a:extLst>
              <a:ext uri="{FF2B5EF4-FFF2-40B4-BE49-F238E27FC236}">
                <a16:creationId xmlns:a16="http://schemas.microsoft.com/office/drawing/2014/main" id="{ACADC55F-7EDD-4D09-BA3F-1C66F161D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618"/>
            <a:ext cx="12192000" cy="5686936"/>
          </a:xfrm>
          <a:prstGeom prst="rect">
            <a:avLst/>
          </a:prstGeom>
        </p:spPr>
      </p:pic>
      <p:sp>
        <p:nvSpPr>
          <p:cNvPr id="8" name="TextBox 7">
            <a:extLst>
              <a:ext uri="{FF2B5EF4-FFF2-40B4-BE49-F238E27FC236}">
                <a16:creationId xmlns:a16="http://schemas.microsoft.com/office/drawing/2014/main" id="{35609024-70C3-431B-AB4B-6D548708BE01}"/>
              </a:ext>
            </a:extLst>
          </p:cNvPr>
          <p:cNvSpPr txBox="1"/>
          <p:nvPr/>
        </p:nvSpPr>
        <p:spPr>
          <a:xfrm>
            <a:off x="4161182" y="6387548"/>
            <a:ext cx="8030817" cy="461665"/>
          </a:xfrm>
          <a:prstGeom prst="rect">
            <a:avLst/>
          </a:prstGeom>
          <a:solidFill>
            <a:schemeClr val="bg1"/>
          </a:solidFill>
        </p:spPr>
        <p:txBody>
          <a:bodyPr wrap="square" rtlCol="0">
            <a:spAutoFit/>
          </a:bodyPr>
          <a:lstStyle/>
          <a:p>
            <a:pPr algn="ctr"/>
            <a:r>
              <a:rPr lang="en-US" sz="2400" b="1" dirty="0">
                <a:latin typeface="Comic Sans MS" panose="030F0702030302020204" pitchFamily="66" charset="0"/>
              </a:rPr>
              <a:t>Is it lawful to pay the census tax to Caesar or not?</a:t>
            </a:r>
          </a:p>
        </p:txBody>
      </p:sp>
      <p:sp>
        <p:nvSpPr>
          <p:cNvPr id="9" name="TextBox 8">
            <a:extLst>
              <a:ext uri="{FF2B5EF4-FFF2-40B4-BE49-F238E27FC236}">
                <a16:creationId xmlns:a16="http://schemas.microsoft.com/office/drawing/2014/main" id="{1EAA89E3-B07B-4871-ADD7-6008FB9B9004}"/>
              </a:ext>
            </a:extLst>
          </p:cNvPr>
          <p:cNvSpPr txBox="1"/>
          <p:nvPr/>
        </p:nvSpPr>
        <p:spPr>
          <a:xfrm>
            <a:off x="0" y="6387548"/>
            <a:ext cx="4161181" cy="461665"/>
          </a:xfrm>
          <a:prstGeom prst="rect">
            <a:avLst/>
          </a:prstGeom>
          <a:solidFill>
            <a:schemeClr val="bg1"/>
          </a:solidFill>
        </p:spPr>
        <p:txBody>
          <a:bodyPr wrap="square" rtlCol="0">
            <a:spAutoFit/>
          </a:bodyPr>
          <a:lstStyle/>
          <a:p>
            <a:pPr algn="ctr"/>
            <a:r>
              <a:rPr lang="en-US" sz="2400" b="1" dirty="0">
                <a:latin typeface="Comic Sans MS" panose="030F0702030302020204" pitchFamily="66" charset="0"/>
              </a:rPr>
              <a:t>What did they ask?</a:t>
            </a:r>
          </a:p>
        </p:txBody>
      </p:sp>
    </p:spTree>
    <p:extLst>
      <p:ext uri="{BB962C8B-B14F-4D97-AF65-F5344CB8AC3E}">
        <p14:creationId xmlns:p14="http://schemas.microsoft.com/office/powerpoint/2010/main" val="9986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576" y="524165"/>
            <a:ext cx="3804918" cy="5352200"/>
          </a:xfrm>
        </p:spPr>
        <p:txBody>
          <a:bodyPr>
            <a:normAutofit/>
          </a:bodyPr>
          <a:lstStyle/>
          <a:p>
            <a:pPr algn="ctr"/>
            <a:r>
              <a:rPr lang="en-US" sz="2400" b="1" dirty="0">
                <a:latin typeface="Comic Sans MS" panose="030F0702030302020204" pitchFamily="66" charset="0"/>
              </a:rPr>
              <a:t>The Jews were oppressed by the Romans who charged excessive taxes and resented having to pay them. </a:t>
            </a:r>
            <a:br>
              <a:rPr lang="en-US" sz="2400" b="1" dirty="0">
                <a:latin typeface="Comic Sans MS" panose="030F0702030302020204" pitchFamily="66" charset="0"/>
              </a:rPr>
            </a:br>
            <a:br>
              <a:rPr lang="en-US" sz="2400" b="1" dirty="0">
                <a:latin typeface="Comic Sans MS" panose="030F0702030302020204" pitchFamily="66" charset="0"/>
              </a:rPr>
            </a:br>
            <a:r>
              <a:rPr lang="en-US" sz="2400" b="1" dirty="0">
                <a:latin typeface="Comic Sans MS" panose="030F0702030302020204" pitchFamily="66" charset="0"/>
              </a:rPr>
              <a:t>Also, the Roman Emperor, Caesar, believed he was God and had to be adored</a:t>
            </a:r>
            <a:r>
              <a:rPr lang="es-ES" sz="2400" b="1" dirty="0">
                <a:latin typeface="Comic Sans MS" panose="030F0702030302020204" pitchFamily="66" charset="0"/>
              </a:rPr>
              <a:t>. </a:t>
            </a:r>
            <a:endParaRPr lang="en-US" sz="2400" b="1" dirty="0">
              <a:latin typeface="Comic Sans MS" panose="030F0702030302020204" pitchFamily="66" charset="0"/>
            </a:endParaRPr>
          </a:p>
        </p:txBody>
      </p:sp>
      <p:pic>
        <p:nvPicPr>
          <p:cNvPr id="1026" name="Picture 2" descr="Nombres de dioses para niños: ¡griegos, romanos y egipcios! - Mi bebé y y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031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64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5BC9236-7D58-4BC9-8306-B4C8C255354F}"/>
              </a:ext>
            </a:extLst>
          </p:cNvPr>
          <p:cNvSpPr txBox="1"/>
          <p:nvPr/>
        </p:nvSpPr>
        <p:spPr>
          <a:xfrm>
            <a:off x="7476564" y="131061"/>
            <a:ext cx="4715435" cy="1938992"/>
          </a:xfrm>
          <a:prstGeom prst="rect">
            <a:avLst/>
          </a:prstGeom>
          <a:noFill/>
        </p:spPr>
        <p:txBody>
          <a:bodyPr wrap="square" rtlCol="0">
            <a:spAutoFit/>
          </a:bodyPr>
          <a:lstStyle/>
          <a:p>
            <a:pPr algn="ctr"/>
            <a:r>
              <a:rPr lang="en-US" sz="2400" b="1" dirty="0">
                <a:latin typeface="Comic Sans MS" panose="030F0702030302020204" pitchFamily="66" charset="0"/>
                <a:ea typeface="+mj-ea"/>
                <a:cs typeface="+mj-cs"/>
              </a:rPr>
              <a:t>The Jews worshipped only the one God.</a:t>
            </a:r>
            <a:r>
              <a:rPr lang="es-ES" sz="2400" b="1" dirty="0">
                <a:latin typeface="Comic Sans MS" panose="030F0702030302020204" pitchFamily="66" charset="0"/>
                <a:ea typeface="+mj-ea"/>
                <a:cs typeface="+mj-cs"/>
              </a:rPr>
              <a:t> </a:t>
            </a:r>
            <a:r>
              <a:rPr lang="es-ES" sz="2400" b="1" dirty="0" err="1">
                <a:latin typeface="Comic Sans MS" panose="030F0702030302020204" pitchFamily="66" charset="0"/>
                <a:ea typeface="+mj-ea"/>
                <a:cs typeface="+mj-cs"/>
              </a:rPr>
              <a:t>This</a:t>
            </a:r>
            <a:r>
              <a:rPr lang="es-ES" sz="2400" b="1" dirty="0">
                <a:latin typeface="Comic Sans MS" panose="030F0702030302020204" pitchFamily="66" charset="0"/>
                <a:ea typeface="+mj-ea"/>
                <a:cs typeface="+mj-cs"/>
              </a:rPr>
              <a:t> </a:t>
            </a:r>
            <a:r>
              <a:rPr lang="es-ES" sz="2400" b="1" dirty="0" err="1">
                <a:latin typeface="Comic Sans MS" panose="030F0702030302020204" pitchFamily="66" charset="0"/>
                <a:ea typeface="+mj-ea"/>
                <a:cs typeface="+mj-cs"/>
              </a:rPr>
              <a:t>was</a:t>
            </a:r>
            <a:r>
              <a:rPr lang="es-ES" sz="2400" b="1" dirty="0">
                <a:latin typeface="Comic Sans MS" panose="030F0702030302020204" pitchFamily="66" charset="0"/>
                <a:ea typeface="+mj-ea"/>
                <a:cs typeface="+mj-cs"/>
              </a:rPr>
              <a:t> </a:t>
            </a:r>
            <a:r>
              <a:rPr lang="es-ES" sz="2400" b="1" dirty="0" err="1">
                <a:latin typeface="Comic Sans MS" panose="030F0702030302020204" pitchFamily="66" charset="0"/>
                <a:ea typeface="+mj-ea"/>
                <a:cs typeface="+mj-cs"/>
              </a:rPr>
              <a:t>required</a:t>
            </a:r>
            <a:r>
              <a:rPr lang="es-ES" sz="2400" b="1" dirty="0">
                <a:latin typeface="Comic Sans MS" panose="030F0702030302020204" pitchFamily="66" charset="0"/>
                <a:ea typeface="+mj-ea"/>
                <a:cs typeface="+mj-cs"/>
              </a:rPr>
              <a:t> </a:t>
            </a:r>
            <a:r>
              <a:rPr lang="es-ES" sz="2400" b="1" dirty="0" err="1">
                <a:latin typeface="Comic Sans MS" panose="030F0702030302020204" pitchFamily="66" charset="0"/>
                <a:ea typeface="+mj-ea"/>
                <a:cs typeface="+mj-cs"/>
              </a:rPr>
              <a:t>by</a:t>
            </a:r>
            <a:r>
              <a:rPr lang="es-ES" sz="2400" b="1" dirty="0">
                <a:latin typeface="Comic Sans MS" panose="030F0702030302020204" pitchFamily="66" charset="0"/>
                <a:ea typeface="+mj-ea"/>
                <a:cs typeface="+mj-cs"/>
              </a:rPr>
              <a:t> </a:t>
            </a:r>
            <a:r>
              <a:rPr lang="es-ES" sz="2400" b="1" dirty="0" err="1">
                <a:latin typeface="Comic Sans MS" panose="030F0702030302020204" pitchFamily="66" charset="0"/>
                <a:ea typeface="+mj-ea"/>
                <a:cs typeface="+mj-cs"/>
              </a:rPr>
              <a:t>God</a:t>
            </a:r>
            <a:r>
              <a:rPr lang="es-ES" sz="2400" b="1" dirty="0">
                <a:latin typeface="Comic Sans MS" panose="030F0702030302020204" pitchFamily="66" charset="0"/>
                <a:ea typeface="+mj-ea"/>
                <a:cs typeface="+mj-cs"/>
              </a:rPr>
              <a:t> in </a:t>
            </a:r>
            <a:r>
              <a:rPr lang="es-ES" sz="2400" b="1" dirty="0" err="1">
                <a:latin typeface="Comic Sans MS" panose="030F0702030302020204" pitchFamily="66" charset="0"/>
                <a:ea typeface="+mj-ea"/>
                <a:cs typeface="+mj-cs"/>
              </a:rPr>
              <a:t>the</a:t>
            </a:r>
            <a:r>
              <a:rPr lang="es-ES" sz="2400" b="1" dirty="0">
                <a:latin typeface="Comic Sans MS" panose="030F0702030302020204" pitchFamily="66" charset="0"/>
                <a:ea typeface="+mj-ea"/>
                <a:cs typeface="+mj-cs"/>
              </a:rPr>
              <a:t> 1st </a:t>
            </a:r>
            <a:r>
              <a:rPr lang="es-ES" sz="2400" b="1" dirty="0" err="1">
                <a:latin typeface="Comic Sans MS" panose="030F0702030302020204" pitchFamily="66" charset="0"/>
                <a:ea typeface="+mj-ea"/>
                <a:cs typeface="+mj-cs"/>
              </a:rPr>
              <a:t>of</a:t>
            </a:r>
            <a:r>
              <a:rPr lang="es-ES" sz="2400" b="1" dirty="0">
                <a:latin typeface="Comic Sans MS" panose="030F0702030302020204" pitchFamily="66" charset="0"/>
                <a:ea typeface="+mj-ea"/>
                <a:cs typeface="+mj-cs"/>
              </a:rPr>
              <a:t> </a:t>
            </a:r>
            <a:r>
              <a:rPr lang="es-ES" sz="2400" b="1" dirty="0" err="1">
                <a:latin typeface="Comic Sans MS" panose="030F0702030302020204" pitchFamily="66" charset="0"/>
                <a:ea typeface="+mj-ea"/>
                <a:cs typeface="+mj-cs"/>
              </a:rPr>
              <a:t>the</a:t>
            </a:r>
            <a:r>
              <a:rPr lang="es-ES" sz="2400" b="1" dirty="0">
                <a:latin typeface="Comic Sans MS" panose="030F0702030302020204" pitchFamily="66" charset="0"/>
                <a:ea typeface="+mj-ea"/>
                <a:cs typeface="+mj-cs"/>
              </a:rPr>
              <a:t> 10 </a:t>
            </a:r>
            <a:r>
              <a:rPr lang="es-ES" sz="2400" b="1" dirty="0" err="1">
                <a:latin typeface="Comic Sans MS" panose="030F0702030302020204" pitchFamily="66" charset="0"/>
                <a:ea typeface="+mj-ea"/>
                <a:cs typeface="+mj-cs"/>
              </a:rPr>
              <a:t>Commandments</a:t>
            </a:r>
            <a:r>
              <a:rPr lang="es-ES" sz="2400" b="1" dirty="0">
                <a:latin typeface="Comic Sans MS" panose="030F0702030302020204" pitchFamily="66" charset="0"/>
                <a:ea typeface="+mj-ea"/>
                <a:cs typeface="+mj-cs"/>
              </a:rPr>
              <a:t> </a:t>
            </a:r>
            <a:r>
              <a:rPr lang="es-ES" sz="2400" b="1" dirty="0" err="1">
                <a:latin typeface="Comic Sans MS" panose="030F0702030302020204" pitchFamily="66" charset="0"/>
                <a:ea typeface="+mj-ea"/>
                <a:cs typeface="+mj-cs"/>
              </a:rPr>
              <a:t>given</a:t>
            </a:r>
            <a:r>
              <a:rPr lang="es-ES" sz="2400" b="1" dirty="0">
                <a:latin typeface="Comic Sans MS" panose="030F0702030302020204" pitchFamily="66" charset="0"/>
                <a:ea typeface="+mj-ea"/>
                <a:cs typeface="+mj-cs"/>
              </a:rPr>
              <a:t> </a:t>
            </a:r>
            <a:r>
              <a:rPr lang="es-ES" sz="2400" b="1" dirty="0" err="1">
                <a:latin typeface="Comic Sans MS" panose="030F0702030302020204" pitchFamily="66" charset="0"/>
                <a:ea typeface="+mj-ea"/>
                <a:cs typeface="+mj-cs"/>
              </a:rPr>
              <a:t>to</a:t>
            </a:r>
            <a:r>
              <a:rPr lang="es-ES" sz="2400" b="1" dirty="0">
                <a:latin typeface="Comic Sans MS" panose="030F0702030302020204" pitchFamily="66" charset="0"/>
                <a:ea typeface="+mj-ea"/>
                <a:cs typeface="+mj-cs"/>
              </a:rPr>
              <a:t> Moses at Mount </a:t>
            </a:r>
            <a:r>
              <a:rPr lang="es-ES" sz="2400" b="1" dirty="0" err="1">
                <a:latin typeface="Comic Sans MS" panose="030F0702030302020204" pitchFamily="66" charset="0"/>
                <a:ea typeface="+mj-ea"/>
                <a:cs typeface="+mj-cs"/>
              </a:rPr>
              <a:t>Sinai</a:t>
            </a:r>
            <a:r>
              <a:rPr lang="es-ES" sz="2400" b="1" dirty="0">
                <a:latin typeface="Comic Sans MS" panose="030F0702030302020204" pitchFamily="66" charset="0"/>
                <a:ea typeface="+mj-ea"/>
                <a:cs typeface="+mj-cs"/>
              </a:rPr>
              <a:t>. </a:t>
            </a:r>
          </a:p>
        </p:txBody>
      </p:sp>
      <p:pic>
        <p:nvPicPr>
          <p:cNvPr id="2052" name="Picture 4" descr="Éxodo - Lessons - Tes Te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476566" cy="69017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82751" y="2925899"/>
            <a:ext cx="4303059" cy="1569660"/>
          </a:xfrm>
          <a:prstGeom prst="rect">
            <a:avLst/>
          </a:prstGeom>
          <a:noFill/>
        </p:spPr>
        <p:txBody>
          <a:bodyPr wrap="square" rtlCol="0">
            <a:spAutoFit/>
          </a:bodyPr>
          <a:lstStyle/>
          <a:p>
            <a:pPr algn="ctr"/>
            <a:r>
              <a:rPr lang="en-US" sz="2400" b="1" dirty="0">
                <a:latin typeface="Comic Sans MS" panose="030F0702030302020204" pitchFamily="66" charset="0"/>
                <a:ea typeface="+mj-ea"/>
                <a:cs typeface="+mj-cs"/>
              </a:rPr>
              <a:t>You shall love the Lord, your God, with all your heart, with all your soul, and with all your mind. </a:t>
            </a:r>
          </a:p>
        </p:txBody>
      </p:sp>
      <p:sp>
        <p:nvSpPr>
          <p:cNvPr id="3" name="TextBox 2">
            <a:extLst>
              <a:ext uri="{FF2B5EF4-FFF2-40B4-BE49-F238E27FC236}">
                <a16:creationId xmlns:a16="http://schemas.microsoft.com/office/drawing/2014/main" id="{DB9B44D1-436C-AFAC-23AC-E685107C4713}"/>
              </a:ext>
            </a:extLst>
          </p:cNvPr>
          <p:cNvSpPr txBox="1"/>
          <p:nvPr/>
        </p:nvSpPr>
        <p:spPr>
          <a:xfrm>
            <a:off x="7915701" y="5404513"/>
            <a:ext cx="4070109" cy="1200329"/>
          </a:xfrm>
          <a:prstGeom prst="rect">
            <a:avLst/>
          </a:prstGeom>
          <a:noFill/>
        </p:spPr>
        <p:txBody>
          <a:bodyPr wrap="square" rtlCol="0">
            <a:spAutoFit/>
          </a:bodyPr>
          <a:lstStyle/>
          <a:p>
            <a:pPr algn="ctr"/>
            <a:r>
              <a:rPr lang="en-US" sz="2400" b="1" dirty="0">
                <a:latin typeface="Comic Sans MS" panose="030F0702030302020204" pitchFamily="66" charset="0"/>
                <a:ea typeface="+mj-ea"/>
                <a:cs typeface="+mj-cs"/>
              </a:rPr>
              <a:t>They felt paying the tax was a violation of the 1st Commandment.</a:t>
            </a:r>
          </a:p>
        </p:txBody>
      </p:sp>
    </p:spTree>
    <p:extLst>
      <p:ext uri="{BB962C8B-B14F-4D97-AF65-F5344CB8AC3E}">
        <p14:creationId xmlns:p14="http://schemas.microsoft.com/office/powerpoint/2010/main" val="320459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A7AA-AFC5-4C5F-B031-C165A6761B8F}"/>
              </a:ext>
            </a:extLst>
          </p:cNvPr>
          <p:cNvSpPr>
            <a:spLocks noGrp="1"/>
          </p:cNvSpPr>
          <p:nvPr>
            <p:ph type="title"/>
          </p:nvPr>
        </p:nvSpPr>
        <p:spPr>
          <a:xfrm>
            <a:off x="6481483" y="766483"/>
            <a:ext cx="4706470" cy="1600199"/>
          </a:xfrm>
        </p:spPr>
        <p:txBody>
          <a:bodyPr>
            <a:noAutofit/>
          </a:bodyPr>
          <a:lstStyle/>
          <a:p>
            <a:pPr algn="ctr"/>
            <a:r>
              <a:rPr lang="en-US" sz="3000" b="1" dirty="0">
                <a:latin typeface="Comic Sans MS" panose="030F0702030302020204" pitchFamily="66" charset="0"/>
              </a:rPr>
              <a:t>If Jesus answered yes they should pay, the Jews would be upset.</a:t>
            </a:r>
          </a:p>
        </p:txBody>
      </p:sp>
      <p:pic>
        <p:nvPicPr>
          <p:cNvPr id="5" name="Picture 4" descr="Éxodo - Lessons - Tes Te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03259" cy="345589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388A7AA-AFC5-4C5F-B031-C165A6761B8F}"/>
              </a:ext>
            </a:extLst>
          </p:cNvPr>
          <p:cNvSpPr txBox="1">
            <a:spLocks/>
          </p:cNvSpPr>
          <p:nvPr/>
        </p:nvSpPr>
        <p:spPr>
          <a:xfrm>
            <a:off x="6481484" y="3321424"/>
            <a:ext cx="5375236" cy="32954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latin typeface="Comic Sans MS" panose="030F0702030302020204" pitchFamily="66" charset="0"/>
              </a:rPr>
              <a:t>If He answered no they should not pay, the Romans, there represented by the followers of Herod, would accuse Him of treason and could put Him in jail or even kill Him. </a:t>
            </a:r>
          </a:p>
        </p:txBody>
      </p:sp>
      <p:pic>
        <p:nvPicPr>
          <p:cNvPr id="10" name="Picture 2" descr="Nombres de dioses para niños: ¡griegos, romanos y egipcios! - Mi bebé y y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46465"/>
            <a:ext cx="5903259" cy="341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60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428B-C593-4B92-8B95-BE9988BD1D1F}"/>
              </a:ext>
            </a:extLst>
          </p:cNvPr>
          <p:cNvSpPr>
            <a:spLocks noGrp="1"/>
          </p:cNvSpPr>
          <p:nvPr>
            <p:ph type="title"/>
          </p:nvPr>
        </p:nvSpPr>
        <p:spPr>
          <a:xfrm>
            <a:off x="188258" y="221876"/>
            <a:ext cx="5248835" cy="535626"/>
          </a:xfrm>
        </p:spPr>
        <p:txBody>
          <a:bodyPr/>
          <a:lstStyle/>
          <a:p>
            <a:pPr algn="ctr"/>
            <a:r>
              <a:rPr lang="es-ES" sz="3200" b="1" dirty="0" err="1">
                <a:latin typeface="Comic Sans MS" panose="030F0702030302020204" pitchFamily="66" charset="0"/>
              </a:rPr>
              <a:t>How</a:t>
            </a:r>
            <a:r>
              <a:rPr lang="es-ES" sz="3200" b="1" dirty="0">
                <a:latin typeface="Comic Sans MS" panose="030F0702030302020204" pitchFamily="66" charset="0"/>
              </a:rPr>
              <a:t> </a:t>
            </a:r>
            <a:r>
              <a:rPr lang="es-ES" sz="3200" b="1" dirty="0" err="1">
                <a:latin typeface="Comic Sans MS" panose="030F0702030302020204" pitchFamily="66" charset="0"/>
              </a:rPr>
              <a:t>did</a:t>
            </a:r>
            <a:r>
              <a:rPr lang="es-ES" sz="3200" b="1" dirty="0">
                <a:latin typeface="Comic Sans MS" panose="030F0702030302020204" pitchFamily="66" charset="0"/>
              </a:rPr>
              <a:t> </a:t>
            </a:r>
            <a:r>
              <a:rPr lang="es-ES" sz="3200" b="1" dirty="0" err="1">
                <a:latin typeface="Comic Sans MS" panose="030F0702030302020204" pitchFamily="66" charset="0"/>
              </a:rPr>
              <a:t>Jesus</a:t>
            </a:r>
            <a:r>
              <a:rPr lang="es-ES" sz="3200" b="1" dirty="0">
                <a:latin typeface="Comic Sans MS" panose="030F0702030302020204" pitchFamily="66" charset="0"/>
              </a:rPr>
              <a:t> </a:t>
            </a:r>
            <a:r>
              <a:rPr lang="es-ES" sz="3200" b="1" dirty="0" err="1">
                <a:latin typeface="Comic Sans MS" panose="030F0702030302020204" pitchFamily="66" charset="0"/>
              </a:rPr>
              <a:t>respond</a:t>
            </a:r>
            <a:r>
              <a:rPr lang="es-ES" sz="3200" b="1" dirty="0">
                <a:latin typeface="Comic Sans MS" panose="030F0702030302020204" pitchFamily="66" charset="0"/>
              </a:rPr>
              <a:t>?</a:t>
            </a:r>
          </a:p>
        </p:txBody>
      </p:sp>
      <p:sp>
        <p:nvSpPr>
          <p:cNvPr id="3" name="TextBox 2"/>
          <p:cNvSpPr txBox="1"/>
          <p:nvPr/>
        </p:nvSpPr>
        <p:spPr>
          <a:xfrm>
            <a:off x="6333564" y="757502"/>
            <a:ext cx="5499847" cy="1569660"/>
          </a:xfrm>
          <a:prstGeom prst="rect">
            <a:avLst/>
          </a:prstGeom>
          <a:noFill/>
        </p:spPr>
        <p:txBody>
          <a:bodyPr wrap="square" rtlCol="0">
            <a:spAutoFit/>
          </a:bodyPr>
          <a:lstStyle/>
          <a:p>
            <a:pPr algn="ctr"/>
            <a:r>
              <a:rPr lang="en-US" sz="3200" b="1" dirty="0">
                <a:latin typeface="Comic Sans MS" panose="030F0702030302020204" pitchFamily="66" charset="0"/>
                <a:ea typeface="+mj-ea"/>
                <a:cs typeface="+mj-cs"/>
              </a:rPr>
              <a:t>He asked to see a coin asking them whose image was on it.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206" y="1048871"/>
            <a:ext cx="5349688" cy="5003803"/>
          </a:xfrm>
          <a:prstGeom prst="rect">
            <a:avLst/>
          </a:prstGeom>
          <a:ln>
            <a:noFill/>
          </a:ln>
          <a:effectLst>
            <a:softEdge rad="112500"/>
          </a:effectLst>
        </p:spPr>
      </p:pic>
      <p:sp>
        <p:nvSpPr>
          <p:cNvPr id="5" name="TextBox 4"/>
          <p:cNvSpPr txBox="1"/>
          <p:nvPr/>
        </p:nvSpPr>
        <p:spPr>
          <a:xfrm>
            <a:off x="6333564" y="3146611"/>
            <a:ext cx="5486400" cy="2554545"/>
          </a:xfrm>
          <a:prstGeom prst="rect">
            <a:avLst/>
          </a:prstGeom>
          <a:noFill/>
        </p:spPr>
        <p:txBody>
          <a:bodyPr wrap="square" rtlCol="0">
            <a:spAutoFit/>
          </a:bodyPr>
          <a:lstStyle/>
          <a:p>
            <a:pPr algn="ctr"/>
            <a:r>
              <a:rPr lang="en-US" sz="3200" b="1" dirty="0">
                <a:latin typeface="Comic Sans MS" panose="030F0702030302020204" pitchFamily="66" charset="0"/>
                <a:ea typeface="+mj-ea"/>
                <a:cs typeface="+mj-cs"/>
              </a:rPr>
              <a:t>When they answered Caesar, Jesus said, “Then repay to Caesar what belongs to Caesar and to God what belongs to God.</a:t>
            </a:r>
          </a:p>
        </p:txBody>
      </p:sp>
    </p:spTree>
    <p:extLst>
      <p:ext uri="{BB962C8B-B14F-4D97-AF65-F5344CB8AC3E}">
        <p14:creationId xmlns:p14="http://schemas.microsoft.com/office/powerpoint/2010/main" val="179189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B3E05-30A6-4474-B4EF-61BA8885F9B5}"/>
              </a:ext>
            </a:extLst>
          </p:cNvPr>
          <p:cNvSpPr>
            <a:spLocks noGrp="1"/>
          </p:cNvSpPr>
          <p:nvPr>
            <p:ph type="title"/>
          </p:nvPr>
        </p:nvSpPr>
        <p:spPr>
          <a:xfrm>
            <a:off x="2474066" y="145189"/>
            <a:ext cx="7678464" cy="801066"/>
          </a:xfrm>
        </p:spPr>
        <p:txBody>
          <a:bodyPr>
            <a:noAutofit/>
          </a:bodyPr>
          <a:lstStyle/>
          <a:p>
            <a:r>
              <a:rPr lang="es-ES" sz="3600" b="1" dirty="0" err="1">
                <a:latin typeface="Comic Sans MS" panose="030F0702030302020204" pitchFamily="66" charset="0"/>
              </a:rPr>
              <a:t>What</a:t>
            </a:r>
            <a:r>
              <a:rPr lang="es-ES" sz="3600" b="1" dirty="0">
                <a:latin typeface="Comic Sans MS" panose="030F0702030302020204" pitchFamily="66" charset="0"/>
              </a:rPr>
              <a:t> </a:t>
            </a:r>
            <a:r>
              <a:rPr lang="es-ES" sz="3600" b="1" dirty="0" err="1">
                <a:latin typeface="Comic Sans MS" panose="030F0702030302020204" pitchFamily="66" charset="0"/>
              </a:rPr>
              <a:t>does</a:t>
            </a:r>
            <a:r>
              <a:rPr lang="es-ES" sz="3600" b="1" dirty="0">
                <a:latin typeface="Comic Sans MS" panose="030F0702030302020204" pitchFamily="66" charset="0"/>
              </a:rPr>
              <a:t> </a:t>
            </a:r>
            <a:r>
              <a:rPr lang="es-ES" sz="3600" b="1" dirty="0" err="1">
                <a:latin typeface="Comic Sans MS" panose="030F0702030302020204" pitchFamily="66" charset="0"/>
              </a:rPr>
              <a:t>God</a:t>
            </a:r>
            <a:r>
              <a:rPr lang="es-ES" sz="3600" b="1" dirty="0">
                <a:latin typeface="Comic Sans MS" panose="030F0702030302020204" pitchFamily="66" charset="0"/>
              </a:rPr>
              <a:t> </a:t>
            </a:r>
            <a:r>
              <a:rPr lang="es-ES" sz="3600" b="1" dirty="0" err="1">
                <a:latin typeface="Comic Sans MS" panose="030F0702030302020204" pitchFamily="66" charset="0"/>
              </a:rPr>
              <a:t>want</a:t>
            </a:r>
            <a:r>
              <a:rPr lang="es-ES" sz="3600" b="1" dirty="0">
                <a:latin typeface="Comic Sans MS" panose="030F0702030302020204" pitchFamily="66" charset="0"/>
              </a:rPr>
              <a:t> </a:t>
            </a:r>
            <a:r>
              <a:rPr lang="es-ES" sz="3600" b="1" dirty="0" err="1">
                <a:latin typeface="Comic Sans MS" panose="030F0702030302020204" pitchFamily="66" charset="0"/>
              </a:rPr>
              <a:t>from</a:t>
            </a:r>
            <a:r>
              <a:rPr lang="es-ES" sz="3600" b="1" dirty="0">
                <a:latin typeface="Comic Sans MS" panose="030F0702030302020204" pitchFamily="66" charset="0"/>
              </a:rPr>
              <a:t> </a:t>
            </a:r>
            <a:r>
              <a:rPr lang="es-ES" sz="3600" b="1" dirty="0" err="1">
                <a:latin typeface="Comic Sans MS" panose="030F0702030302020204" pitchFamily="66" charset="0"/>
              </a:rPr>
              <a:t>us</a:t>
            </a:r>
            <a:r>
              <a:rPr lang="es-ES" sz="3600" b="1" dirty="0">
                <a:latin typeface="Comic Sans MS" panose="030F0702030302020204" pitchFamily="66" charset="0"/>
              </a:rPr>
              <a:t>? </a:t>
            </a:r>
            <a:endParaRPr lang="es-419" sz="3600" b="1" dirty="0">
              <a:latin typeface="Comic Sans MS" panose="030F0702030302020204" pitchFamily="66" charset="0"/>
            </a:endParaRPr>
          </a:p>
        </p:txBody>
      </p:sp>
      <p:sp>
        <p:nvSpPr>
          <p:cNvPr id="5" name="Title 1">
            <a:extLst>
              <a:ext uri="{FF2B5EF4-FFF2-40B4-BE49-F238E27FC236}">
                <a16:creationId xmlns:a16="http://schemas.microsoft.com/office/drawing/2014/main" id="{A3DF1320-473B-46A8-8165-5F5483371EA5}"/>
              </a:ext>
            </a:extLst>
          </p:cNvPr>
          <p:cNvSpPr txBox="1">
            <a:spLocks/>
          </p:cNvSpPr>
          <p:nvPr/>
        </p:nvSpPr>
        <p:spPr>
          <a:xfrm>
            <a:off x="6842177" y="1512174"/>
            <a:ext cx="4820478" cy="4267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dirty="0">
                <a:solidFill>
                  <a:srgbClr val="C00000"/>
                </a:solidFill>
                <a:latin typeface="Comic Sans MS" panose="030F0702030302020204" pitchFamily="66" charset="0"/>
              </a:rPr>
              <a:t>He </a:t>
            </a:r>
            <a:r>
              <a:rPr lang="es-ES" sz="3600" dirty="0" err="1">
                <a:solidFill>
                  <a:srgbClr val="C00000"/>
                </a:solidFill>
                <a:latin typeface="Comic Sans MS" panose="030F0702030302020204" pitchFamily="66" charset="0"/>
              </a:rPr>
              <a:t>wants</a:t>
            </a:r>
            <a:r>
              <a:rPr lang="es-ES" sz="3600" dirty="0">
                <a:solidFill>
                  <a:srgbClr val="C00000"/>
                </a:solidFill>
                <a:latin typeface="Comic Sans MS" panose="030F0702030302020204" pitchFamily="66" charset="0"/>
              </a:rPr>
              <a:t> </a:t>
            </a:r>
            <a:r>
              <a:rPr lang="es-ES" sz="3600" dirty="0" err="1">
                <a:solidFill>
                  <a:srgbClr val="C00000"/>
                </a:solidFill>
                <a:latin typeface="Comic Sans MS" panose="030F0702030302020204" pitchFamily="66" charset="0"/>
              </a:rPr>
              <a:t>our</a:t>
            </a:r>
            <a:r>
              <a:rPr lang="es-ES" sz="3600" dirty="0">
                <a:solidFill>
                  <a:srgbClr val="C00000"/>
                </a:solidFill>
                <a:latin typeface="Comic Sans MS" panose="030F0702030302020204" pitchFamily="66" charset="0"/>
              </a:rPr>
              <a:t> </a:t>
            </a:r>
            <a:r>
              <a:rPr lang="es-ES" sz="3600" dirty="0" err="1">
                <a:solidFill>
                  <a:srgbClr val="C00000"/>
                </a:solidFill>
                <a:latin typeface="Comic Sans MS" panose="030F0702030302020204" pitchFamily="66" charset="0"/>
              </a:rPr>
              <a:t>heart</a:t>
            </a:r>
            <a:r>
              <a:rPr lang="es-ES" sz="3600" dirty="0">
                <a:solidFill>
                  <a:srgbClr val="C00000"/>
                </a:solidFill>
                <a:latin typeface="Comic Sans MS" panose="030F0702030302020204" pitchFamily="66" charset="0"/>
              </a:rPr>
              <a:t>, </a:t>
            </a:r>
          </a:p>
          <a:p>
            <a:pPr algn="ctr"/>
            <a:endParaRPr lang="es-ES" sz="3600" dirty="0">
              <a:solidFill>
                <a:srgbClr val="C00000"/>
              </a:solidFill>
              <a:latin typeface="Comic Sans MS" panose="030F0702030302020204" pitchFamily="66" charset="0"/>
            </a:endParaRPr>
          </a:p>
          <a:p>
            <a:pPr algn="ctr"/>
            <a:r>
              <a:rPr lang="es-ES" sz="3600" dirty="0">
                <a:solidFill>
                  <a:srgbClr val="C00000"/>
                </a:solidFill>
                <a:latin typeface="Comic Sans MS" panose="030F0702030302020204" pitchFamily="66" charset="0"/>
              </a:rPr>
              <a:t>full </a:t>
            </a:r>
            <a:r>
              <a:rPr lang="es-ES" sz="3600" dirty="0" err="1">
                <a:solidFill>
                  <a:srgbClr val="C00000"/>
                </a:solidFill>
                <a:latin typeface="Comic Sans MS" panose="030F0702030302020204" pitchFamily="66" charset="0"/>
              </a:rPr>
              <a:t>of</a:t>
            </a:r>
            <a:r>
              <a:rPr lang="es-ES" sz="3600" dirty="0">
                <a:solidFill>
                  <a:srgbClr val="C00000"/>
                </a:solidFill>
                <a:latin typeface="Comic Sans MS" panose="030F0702030302020204" pitchFamily="66" charset="0"/>
              </a:rPr>
              <a:t> </a:t>
            </a:r>
            <a:r>
              <a:rPr lang="es-ES" sz="3600" dirty="0" err="1">
                <a:solidFill>
                  <a:srgbClr val="C00000"/>
                </a:solidFill>
                <a:latin typeface="Comic Sans MS" panose="030F0702030302020204" pitchFamily="66" charset="0"/>
              </a:rPr>
              <a:t>love</a:t>
            </a:r>
            <a:r>
              <a:rPr lang="es-ES" sz="3600" dirty="0">
                <a:solidFill>
                  <a:srgbClr val="C00000"/>
                </a:solidFill>
                <a:latin typeface="Comic Sans MS" panose="030F0702030302020204" pitchFamily="66" charset="0"/>
              </a:rPr>
              <a:t>,</a:t>
            </a:r>
          </a:p>
          <a:p>
            <a:pPr algn="ctr"/>
            <a:endParaRPr lang="es-ES" sz="3600" dirty="0">
              <a:solidFill>
                <a:srgbClr val="C00000"/>
              </a:solidFill>
              <a:latin typeface="Comic Sans MS" panose="030F0702030302020204" pitchFamily="66" charset="0"/>
            </a:endParaRPr>
          </a:p>
          <a:p>
            <a:pPr algn="ctr"/>
            <a:r>
              <a:rPr lang="es-ES" sz="3600" dirty="0" err="1">
                <a:solidFill>
                  <a:srgbClr val="C00000"/>
                </a:solidFill>
                <a:latin typeface="Comic Sans MS" panose="030F0702030302020204" pitchFamily="66" charset="0"/>
              </a:rPr>
              <a:t>obedient</a:t>
            </a:r>
            <a:r>
              <a:rPr lang="es-ES" sz="3600" dirty="0">
                <a:solidFill>
                  <a:srgbClr val="C00000"/>
                </a:solidFill>
                <a:latin typeface="Comic Sans MS" panose="030F0702030302020204" pitchFamily="66" charset="0"/>
              </a:rPr>
              <a:t> </a:t>
            </a:r>
            <a:r>
              <a:rPr lang="es-ES" sz="3600" dirty="0" err="1">
                <a:solidFill>
                  <a:srgbClr val="C00000"/>
                </a:solidFill>
                <a:latin typeface="Comic Sans MS" panose="030F0702030302020204" pitchFamily="66" charset="0"/>
              </a:rPr>
              <a:t>to</a:t>
            </a:r>
            <a:r>
              <a:rPr lang="es-ES" sz="3600" dirty="0">
                <a:solidFill>
                  <a:srgbClr val="C00000"/>
                </a:solidFill>
                <a:latin typeface="Comic Sans MS" panose="030F0702030302020204" pitchFamily="66" charset="0"/>
              </a:rPr>
              <a:t> </a:t>
            </a:r>
            <a:r>
              <a:rPr lang="es-ES" sz="3600" dirty="0" err="1">
                <a:solidFill>
                  <a:srgbClr val="C00000"/>
                </a:solidFill>
                <a:latin typeface="Comic Sans MS" panose="030F0702030302020204" pitchFamily="66" charset="0"/>
              </a:rPr>
              <a:t>His</a:t>
            </a:r>
            <a:r>
              <a:rPr lang="es-ES" sz="3600" dirty="0">
                <a:solidFill>
                  <a:srgbClr val="C00000"/>
                </a:solidFill>
                <a:latin typeface="Comic Sans MS" panose="030F0702030302020204" pitchFamily="66" charset="0"/>
              </a:rPr>
              <a:t> </a:t>
            </a:r>
            <a:r>
              <a:rPr lang="es-ES" sz="3600" dirty="0" err="1">
                <a:solidFill>
                  <a:srgbClr val="C00000"/>
                </a:solidFill>
                <a:latin typeface="Comic Sans MS" panose="030F0702030302020204" pitchFamily="66" charset="0"/>
              </a:rPr>
              <a:t>commandments</a:t>
            </a:r>
            <a:r>
              <a:rPr lang="es-ES" sz="3600" dirty="0">
                <a:solidFill>
                  <a:srgbClr val="C00000"/>
                </a:solidFill>
                <a:latin typeface="Comic Sans MS" panose="030F0702030302020204" pitchFamily="66" charset="0"/>
              </a:rPr>
              <a:t>,</a:t>
            </a:r>
          </a:p>
          <a:p>
            <a:pPr algn="ctr"/>
            <a:endParaRPr lang="es-ES" sz="3600" dirty="0">
              <a:solidFill>
                <a:srgbClr val="C00000"/>
              </a:solidFill>
              <a:latin typeface="Comic Sans MS" panose="030F0702030302020204" pitchFamily="66" charset="0"/>
            </a:endParaRPr>
          </a:p>
          <a:p>
            <a:pPr algn="ctr"/>
            <a:r>
              <a:rPr lang="es-ES" sz="3600" dirty="0">
                <a:solidFill>
                  <a:srgbClr val="C00000"/>
                </a:solidFill>
                <a:latin typeface="Comic Sans MS" panose="030F0702030302020204" pitchFamily="66" charset="0"/>
              </a:rPr>
              <a:t>and </a:t>
            </a:r>
            <a:r>
              <a:rPr lang="es-ES" sz="3600" dirty="0" err="1">
                <a:solidFill>
                  <a:srgbClr val="C00000"/>
                </a:solidFill>
                <a:latin typeface="Comic Sans MS" panose="030F0702030302020204" pitchFamily="66" charset="0"/>
              </a:rPr>
              <a:t>willing</a:t>
            </a:r>
            <a:r>
              <a:rPr lang="es-ES" sz="3600" dirty="0">
                <a:solidFill>
                  <a:srgbClr val="C00000"/>
                </a:solidFill>
                <a:latin typeface="Comic Sans MS" panose="030F0702030302020204" pitchFamily="66" charset="0"/>
              </a:rPr>
              <a:t> </a:t>
            </a:r>
            <a:r>
              <a:rPr lang="es-ES" sz="3600" dirty="0" err="1">
                <a:solidFill>
                  <a:srgbClr val="C00000"/>
                </a:solidFill>
                <a:latin typeface="Comic Sans MS" panose="030F0702030302020204" pitchFamily="66" charset="0"/>
              </a:rPr>
              <a:t>to</a:t>
            </a:r>
            <a:r>
              <a:rPr lang="es-ES" sz="3600" dirty="0">
                <a:solidFill>
                  <a:srgbClr val="C00000"/>
                </a:solidFill>
                <a:latin typeface="Comic Sans MS" panose="030F0702030302020204" pitchFamily="66" charset="0"/>
              </a:rPr>
              <a:t> serve. </a:t>
            </a:r>
            <a:endParaRPr lang="es-419" sz="3600" b="1" dirty="0">
              <a:solidFill>
                <a:srgbClr val="C00000"/>
              </a:solidFill>
              <a:latin typeface="Comic Sans MS" panose="030F0702030302020204" pitchFamily="66" charset="0"/>
            </a:endParaRPr>
          </a:p>
        </p:txBody>
      </p:sp>
      <p:pic>
        <p:nvPicPr>
          <p:cNvPr id="6" name="Picture 5">
            <a:extLst>
              <a:ext uri="{FF2B5EF4-FFF2-40B4-BE49-F238E27FC236}">
                <a16:creationId xmlns:a16="http://schemas.microsoft.com/office/drawing/2014/main" id="{105FEBB2-7473-4AB2-B238-587099336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345" y="1089093"/>
            <a:ext cx="5566655" cy="5623718"/>
          </a:xfrm>
          <a:prstGeom prst="rect">
            <a:avLst/>
          </a:prstGeom>
        </p:spPr>
      </p:pic>
    </p:spTree>
    <p:extLst>
      <p:ext uri="{BB962C8B-B14F-4D97-AF65-F5344CB8AC3E}">
        <p14:creationId xmlns:p14="http://schemas.microsoft.com/office/powerpoint/2010/main" val="222227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1302</TotalTime>
  <Words>583</Words>
  <Application>Microsoft Office PowerPoint</Application>
  <PresentationFormat>Widescreen</PresentationFormat>
  <Paragraphs>58</Paragraphs>
  <Slides>15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Abadi</vt:lpstr>
      <vt:lpstr>Arial</vt:lpstr>
      <vt:lpstr>Calibri</vt:lpstr>
      <vt:lpstr>Calibri Light</vt:lpstr>
      <vt:lpstr>Cambria</vt:lpstr>
      <vt:lpstr>Comic Sans MS</vt:lpstr>
      <vt:lpstr>Office Theme</vt:lpstr>
      <vt:lpstr>Friends of Jesus and Mary</vt:lpstr>
      <vt:lpstr>Repay to Caesar what belongs to Caesar and to God what belongs to God.</vt:lpstr>
      <vt:lpstr>Jesus had told the high priests and elders of God’s people that God would take away their authority because they were not guiding them well. They did not listen to God’s prophets nor to Jesus either. They were furious and wanted to kill Him. They did not recognize that Jesus was God because of their stony hearts.</vt:lpstr>
      <vt:lpstr>They planned to ask him a question which He could not answer correctly.  But Jesus knew what they were up to (God knows everything.) </vt:lpstr>
      <vt:lpstr>The Jews were oppressed by the Romans who charged excessive taxes and resented having to pay them.   Also, the Roman Emperor, Caesar, believed he was God and had to be adored. </vt:lpstr>
      <vt:lpstr>PowerPoint Presentation</vt:lpstr>
      <vt:lpstr>If Jesus answered yes they should pay, the Jews would be upset.</vt:lpstr>
      <vt:lpstr>How did Jesus respond?</vt:lpstr>
      <vt:lpstr>What does God want from us? </vt:lpstr>
      <vt:lpstr>PowerPoint Presentation</vt:lpstr>
      <vt:lpstr>PowerPoint Presentation</vt:lpstr>
      <vt:lpstr>God wants our heart, full of love and obedience to His commandments and willing to serve. </vt:lpstr>
      <vt:lpstr>PRAYER  My Jesus,   I give you my heart, full of love for you. Help me to always be obedient and to seek to serve you by loving and serving others.   Amen.      </vt:lpstr>
      <vt:lpstr>Song: I Give You my Heart, Hillsong Kids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158</cp:revision>
  <dcterms:created xsi:type="dcterms:W3CDTF">2020-07-14T14:58:41Z</dcterms:created>
  <dcterms:modified xsi:type="dcterms:W3CDTF">2023-10-17T16:28:20Z</dcterms:modified>
</cp:coreProperties>
</file>