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74" r:id="rId3"/>
    <p:sldId id="257" r:id="rId4"/>
    <p:sldId id="258" r:id="rId5"/>
    <p:sldId id="260" r:id="rId6"/>
    <p:sldId id="259" r:id="rId7"/>
    <p:sldId id="261" r:id="rId8"/>
    <p:sldId id="263" r:id="rId9"/>
    <p:sldId id="262" r:id="rId10"/>
    <p:sldId id="264" r:id="rId11"/>
    <p:sldId id="265" r:id="rId12"/>
    <p:sldId id="266" r:id="rId13"/>
    <p:sldId id="267" r:id="rId14"/>
    <p:sldId id="277" r:id="rId15"/>
    <p:sldId id="268" r:id="rId16"/>
    <p:sldId id="269" r:id="rId17"/>
    <p:sldId id="270" r:id="rId18"/>
    <p:sldId id="271" r:id="rId19"/>
    <p:sldId id="276" r:id="rId20"/>
    <p:sldId id="278"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1C9E"/>
    <a:srgbClr val="6C9FA6"/>
    <a:srgbClr val="F4FA0C"/>
    <a:srgbClr val="13D8F3"/>
    <a:srgbClr val="21E5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47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5B1E7A-B6A5-4700-89A4-ABBAB23EAC76}"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5B1E7A-B6A5-4700-89A4-ABBAB23EAC76}"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5B1E7A-B6A5-4700-89A4-ABBAB23EAC76}" type="datetimeFigureOut">
              <a:rPr lang="en-US" smtClean="0"/>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48394C-BA43-4B47-B769-647CF4D525B7}"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5B1E7A-B6A5-4700-89A4-ABBAB23EAC76}"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5B1E7A-B6A5-4700-89A4-ABBAB23EAC76}" type="datetimeFigureOut">
              <a:rPr lang="en-US" smtClean="0"/>
              <a:t>9/7/2023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48394C-BA43-4B47-B769-647CF4D525B7}"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5B1E7A-B6A5-4700-89A4-ABBAB23EAC76}" type="datetimeFigureOut">
              <a:rPr lang="en-US" smtClean="0"/>
              <a:t>9/7/2023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48394C-BA43-4B47-B769-647CF4D525B7}"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5B1E7A-B6A5-4700-89A4-ABBAB23EAC76}" type="datetimeFigureOut">
              <a:rPr lang="en-US" smtClean="0"/>
              <a:t>9/7/2023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48394C-BA43-4B47-B769-647CF4D525B7}"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B1E7A-B6A5-4700-89A4-ABBAB23EAC76}"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5B1E7A-B6A5-4700-89A4-ABBAB23EAC76}" type="datetimeFigureOut">
              <a:rPr lang="en-US" smtClean="0"/>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48394C-BA43-4B47-B769-647CF4D525B7}" type="slidenum">
              <a:rPr lang="en-US" smtClean="0"/>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5B1E7A-B6A5-4700-89A4-ABBAB23EAC76}" type="datetimeFigureOut">
              <a:rPr lang="en-US" smtClean="0"/>
              <a:t>9/7/2023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8394C-BA43-4B47-B769-647CF4D525B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cLouA3KytUQ" TargetMode="External"/><Relationship Id="rId2" Type="http://schemas.openxmlformats.org/officeDocument/2006/relationships/slideLayout" Target="../slideLayouts/slideLayout2.xml"/><Relationship Id="rId1" Type="http://schemas.openxmlformats.org/officeDocument/2006/relationships/video" Target="https://www.youtube.com/embed/cLouA3KytUQ?feature=oembed" TargetMode="Externa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Ruth Olarte_tkm (rutholarte_tkm) en Pinterest"/>
          <p:cNvPicPr>
            <a:picLocks noChangeAspect="1" noChangeArrowheads="1"/>
          </p:cNvPicPr>
          <p:nvPr/>
        </p:nvPicPr>
        <p:blipFill>
          <a:blip r:embed="rId2" cstate="print"/>
          <a:srcRect/>
          <a:stretch>
            <a:fillRect/>
          </a:stretch>
        </p:blipFill>
        <p:spPr bwMode="auto">
          <a:xfrm>
            <a:off x="0" y="0"/>
            <a:ext cx="9220200" cy="6915150"/>
          </a:xfrm>
          <a:prstGeom prst="rect">
            <a:avLst/>
          </a:prstGeom>
          <a:noFill/>
        </p:spPr>
      </p:pic>
      <p:pic>
        <p:nvPicPr>
          <p:cNvPr id="4" name="Picture 3" descr="https://encrypted-tbn2.gstatic.com/images?q=tbn:ANd9GcQbLqMCMELo_axB5tsbB16sJp8-IPFuBM3T21tS70IcZgL0pW_r"/>
          <p:cNvPicPr/>
          <p:nvPr/>
        </p:nvPicPr>
        <p:blipFill>
          <a:blip r:embed="rId3" cstate="print"/>
          <a:srcRect/>
          <a:stretch>
            <a:fillRect/>
          </a:stretch>
        </p:blipFill>
        <p:spPr bwMode="auto">
          <a:xfrm>
            <a:off x="3048000" y="2133600"/>
            <a:ext cx="2743200" cy="2590800"/>
          </a:xfrm>
          <a:prstGeom prst="rect">
            <a:avLst/>
          </a:prstGeom>
          <a:noFill/>
          <a:ln w="9525">
            <a:noFill/>
            <a:miter lim="800000"/>
            <a:headEnd/>
            <a:tailEnd/>
          </a:ln>
        </p:spPr>
      </p:pic>
      <p:sp>
        <p:nvSpPr>
          <p:cNvPr id="6" name="Rectangle 5"/>
          <p:cNvSpPr/>
          <p:nvPr/>
        </p:nvSpPr>
        <p:spPr>
          <a:xfrm>
            <a:off x="1371600" y="4876800"/>
            <a:ext cx="6400800" cy="1477328"/>
          </a:xfrm>
          <a:prstGeom prst="rect">
            <a:avLst/>
          </a:prstGeom>
        </p:spPr>
        <p:txBody>
          <a:bodyPr wrap="square">
            <a:spAutoFit/>
          </a:bodyPr>
          <a:lstStyle/>
          <a:p>
            <a:pPr algn="ctr"/>
            <a:r>
              <a:rPr lang="en-US" dirty="0">
                <a:latin typeface="Arial Black" pitchFamily="34" charset="0"/>
              </a:rPr>
              <a:t>Friends of Jesus and Mary</a:t>
            </a:r>
          </a:p>
          <a:p>
            <a:pPr algn="ctr"/>
            <a:r>
              <a:rPr lang="en-US" b="1" dirty="0"/>
              <a:t>Cycle A – XXV Sunday in Ordinary Time</a:t>
            </a:r>
          </a:p>
          <a:p>
            <a:pPr algn="ctr"/>
            <a:r>
              <a:rPr lang="en-US" dirty="0"/>
              <a:t>THE LAST SHALL BE FIRST</a:t>
            </a:r>
          </a:p>
          <a:p>
            <a:pPr algn="ctr"/>
            <a:r>
              <a:rPr lang="en-US" dirty="0"/>
              <a:t>Mathew 20, 1-16</a:t>
            </a:r>
          </a:p>
          <a:p>
            <a:pPr algn="ctr"/>
            <a:r>
              <a:rPr lang="en-US" dirty="0"/>
              <a:t>Feast of the Exaltation of the Cross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1815882"/>
          </a:xfrm>
          <a:prstGeom prst="rect">
            <a:avLst/>
          </a:prstGeom>
          <a:noFill/>
        </p:spPr>
        <p:txBody>
          <a:bodyPr wrap="square" rtlCol="0">
            <a:spAutoFit/>
          </a:bodyPr>
          <a:lstStyle/>
          <a:p>
            <a:pPr algn="ctr"/>
            <a:r>
              <a:rPr lang="en-US" sz="2800" dirty="0">
                <a:latin typeface="Arial Black" pitchFamily="34" charset="0"/>
              </a:rPr>
              <a:t>…beginning with the last and ending with the first.’ When those who had started about </a:t>
            </a:r>
          </a:p>
          <a:p>
            <a:pPr algn="ctr"/>
            <a:r>
              <a:rPr lang="en-US" sz="2800" dirty="0">
                <a:latin typeface="Arial Black" pitchFamily="34" charset="0"/>
              </a:rPr>
              <a:t>five o’clock came, each received </a:t>
            </a:r>
          </a:p>
          <a:p>
            <a:pPr algn="ctr"/>
            <a:r>
              <a:rPr lang="en-US" sz="2800" dirty="0">
                <a:latin typeface="Arial Black" pitchFamily="34" charset="0"/>
              </a:rPr>
              <a:t>the usual daily wage. </a:t>
            </a:r>
          </a:p>
        </p:txBody>
      </p:sp>
      <p:pic>
        <p:nvPicPr>
          <p:cNvPr id="8194" name="Picture 2"/>
          <p:cNvPicPr>
            <a:picLocks noChangeAspect="1" noChangeArrowheads="1"/>
          </p:cNvPicPr>
          <p:nvPr/>
        </p:nvPicPr>
        <p:blipFill>
          <a:blip r:embed="rId2"/>
          <a:srcRect/>
          <a:stretch>
            <a:fillRect/>
          </a:stretch>
        </p:blipFill>
        <p:spPr bwMode="auto">
          <a:xfrm>
            <a:off x="77398" y="1905000"/>
            <a:ext cx="9066602" cy="4953000"/>
          </a:xfrm>
          <a:prstGeom prst="rect">
            <a:avLst/>
          </a:prstGeom>
          <a:noFill/>
          <a:ln w="9525">
            <a:noFill/>
            <a:miter lim="800000"/>
            <a:headEnd/>
            <a:tailEnd/>
          </a:ln>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8991600" cy="1384995"/>
          </a:xfrm>
          <a:prstGeom prst="rect">
            <a:avLst/>
          </a:prstGeom>
          <a:noFill/>
        </p:spPr>
        <p:txBody>
          <a:bodyPr wrap="square" rtlCol="0">
            <a:spAutoFit/>
          </a:bodyPr>
          <a:lstStyle/>
          <a:p>
            <a:pPr algn="ctr"/>
            <a:r>
              <a:rPr lang="en-US" sz="2800" dirty="0">
                <a:latin typeface="Arial Black" pitchFamily="34" charset="0"/>
              </a:rPr>
              <a:t>So when the first came, they thought that they would receive more, but each of them also got the usual wage.</a:t>
            </a:r>
          </a:p>
        </p:txBody>
      </p:sp>
      <p:pic>
        <p:nvPicPr>
          <p:cNvPr id="2050" name="Picture 2"/>
          <p:cNvPicPr>
            <a:picLocks noChangeAspect="1" noChangeArrowheads="1"/>
          </p:cNvPicPr>
          <p:nvPr/>
        </p:nvPicPr>
        <p:blipFill>
          <a:blip r:embed="rId2"/>
          <a:srcRect/>
          <a:stretch>
            <a:fillRect/>
          </a:stretch>
        </p:blipFill>
        <p:spPr bwMode="auto">
          <a:xfrm>
            <a:off x="228599" y="1524000"/>
            <a:ext cx="8748233" cy="5334000"/>
          </a:xfrm>
          <a:prstGeom prst="rect">
            <a:avLst/>
          </a:prstGeom>
          <a:noFill/>
          <a:ln w="9525">
            <a:noFill/>
            <a:miter lim="800000"/>
            <a:headEnd/>
            <a:tailEnd/>
          </a:ln>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0"/>
            <a:ext cx="8763000" cy="1785104"/>
          </a:xfrm>
          <a:prstGeom prst="rect">
            <a:avLst/>
          </a:prstGeom>
          <a:noFill/>
        </p:spPr>
        <p:txBody>
          <a:bodyPr wrap="square" rtlCol="0">
            <a:spAutoFit/>
          </a:bodyPr>
          <a:lstStyle/>
          <a:p>
            <a:pPr algn="just"/>
            <a:r>
              <a:rPr lang="en-US" sz="2200" dirty="0">
                <a:latin typeface="Arial Black" pitchFamily="34" charset="0"/>
              </a:rPr>
              <a:t>And on receiving it they grumbled against the landowner, saying, ‘These last ones worked only one hour, and you have made them equal to us, who bore the day’s burden and the heat.’ He said to one of them in reply :</a:t>
            </a:r>
          </a:p>
        </p:txBody>
      </p:sp>
      <p:pic>
        <p:nvPicPr>
          <p:cNvPr id="9218" name="Picture 2"/>
          <p:cNvPicPr>
            <a:picLocks noChangeAspect="1" noChangeArrowheads="1"/>
          </p:cNvPicPr>
          <p:nvPr/>
        </p:nvPicPr>
        <p:blipFill>
          <a:blip r:embed="rId2"/>
          <a:srcRect/>
          <a:stretch>
            <a:fillRect/>
          </a:stretch>
        </p:blipFill>
        <p:spPr bwMode="auto">
          <a:xfrm>
            <a:off x="381000" y="1905000"/>
            <a:ext cx="8125637" cy="4953000"/>
          </a:xfrm>
          <a:prstGeom prst="rect">
            <a:avLst/>
          </a:prstGeom>
          <a:noFill/>
          <a:ln w="9525">
            <a:noFill/>
            <a:miter lim="800000"/>
            <a:headEnd/>
            <a:tailEnd/>
          </a:ln>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8408"/>
            <a:ext cx="9144000" cy="1631216"/>
          </a:xfrm>
          <a:prstGeom prst="rect">
            <a:avLst/>
          </a:prstGeom>
          <a:noFill/>
        </p:spPr>
        <p:txBody>
          <a:bodyPr wrap="square" rtlCol="0">
            <a:spAutoFit/>
          </a:bodyPr>
          <a:lstStyle/>
          <a:p>
            <a:pPr algn="just"/>
            <a:r>
              <a:rPr lang="en-US" sz="2000" b="1" dirty="0">
                <a:latin typeface="Arial Black" pitchFamily="34" charset="0"/>
              </a:rPr>
              <a:t>‘My friend, I am not cheating you. Did you not agree with me for the usual daily wage? Take what is yours and go. What if I wish to give this last one the same as you? Or am I not free to do as I wish with my own money? Are you envious because I am generous?’ Thus, the last will be first, and the first will be last.”</a:t>
            </a:r>
          </a:p>
        </p:txBody>
      </p:sp>
      <p:pic>
        <p:nvPicPr>
          <p:cNvPr id="10242" name="Picture 2"/>
          <p:cNvPicPr>
            <a:picLocks noChangeAspect="1" noChangeArrowheads="1"/>
          </p:cNvPicPr>
          <p:nvPr/>
        </p:nvPicPr>
        <p:blipFill>
          <a:blip r:embed="rId2"/>
          <a:srcRect/>
          <a:stretch>
            <a:fillRect/>
          </a:stretch>
        </p:blipFill>
        <p:spPr bwMode="auto">
          <a:xfrm>
            <a:off x="228600" y="2214668"/>
            <a:ext cx="8729049" cy="4643332"/>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8E2F19AF-2765-1E20-2B5A-9C8B560681B1}"/>
              </a:ext>
            </a:extLst>
          </p:cNvPr>
          <p:cNvSpPr txBox="1"/>
          <p:nvPr/>
        </p:nvSpPr>
        <p:spPr>
          <a:xfrm>
            <a:off x="0" y="1749624"/>
            <a:ext cx="9144000" cy="369332"/>
          </a:xfrm>
          <a:prstGeom prst="rect">
            <a:avLst/>
          </a:prstGeom>
          <a:noFill/>
        </p:spPr>
        <p:txBody>
          <a:bodyPr wrap="square" rtlCol="0">
            <a:spAutoFit/>
          </a:bodyPr>
          <a:lstStyle/>
          <a:p>
            <a:pPr algn="ctr"/>
            <a:r>
              <a:rPr lang="en-US" dirty="0">
                <a:solidFill>
                  <a:srgbClr val="CC1C9E"/>
                </a:solidFill>
                <a:latin typeface="Arial Black" panose="020B0A04020102020204" pitchFamily="34" charset="0"/>
              </a:rPr>
              <a:t>THE GOSPEL OF THE LORD	    PRAISE TO YOU LORD JESUS CHRIST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0C438-AEE5-81AA-B54C-02BC64D8B24D}"/>
              </a:ext>
            </a:extLst>
          </p:cNvPr>
          <p:cNvSpPr>
            <a:spLocks noGrp="1"/>
          </p:cNvSpPr>
          <p:nvPr>
            <p:ph type="title"/>
          </p:nvPr>
        </p:nvSpPr>
        <p:spPr>
          <a:xfrm>
            <a:off x="457200" y="2057400"/>
            <a:ext cx="8229600" cy="1143000"/>
          </a:xfrm>
        </p:spPr>
        <p:txBody>
          <a:bodyPr>
            <a:noAutofit/>
          </a:bodyPr>
          <a:lstStyle/>
          <a:p>
            <a:r>
              <a:rPr lang="en-US" sz="12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60000" endA="900" endPos="60000" dist="60007" dir="5400000" sy="-100000" algn="bl" rotWithShape="0"/>
                </a:effectLst>
              </a:rPr>
              <a:t>REFLECTION</a:t>
            </a:r>
          </a:p>
        </p:txBody>
      </p:sp>
    </p:spTree>
    <p:extLst>
      <p:ext uri="{BB962C8B-B14F-4D97-AF65-F5344CB8AC3E}">
        <p14:creationId xmlns:p14="http://schemas.microsoft.com/office/powerpoint/2010/main" val="747027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228600" y="228600"/>
            <a:ext cx="2819400" cy="1499752"/>
          </a:xfrm>
          <a:prstGeom prst="rect">
            <a:avLst/>
          </a:prstGeom>
          <a:noFill/>
          <a:ln w="9525">
            <a:noFill/>
            <a:miter lim="800000"/>
            <a:headEnd/>
            <a:tailEnd/>
          </a:ln>
          <a:effectLst/>
        </p:spPr>
      </p:pic>
      <p:sp>
        <p:nvSpPr>
          <p:cNvPr id="6" name="TextBox 5"/>
          <p:cNvSpPr txBox="1"/>
          <p:nvPr/>
        </p:nvSpPr>
        <p:spPr>
          <a:xfrm>
            <a:off x="3429000" y="304800"/>
            <a:ext cx="5486400" cy="400110"/>
          </a:xfrm>
          <a:prstGeom prst="rect">
            <a:avLst/>
          </a:prstGeom>
          <a:noFill/>
        </p:spPr>
        <p:txBody>
          <a:bodyPr wrap="square" rtlCol="0">
            <a:spAutoFit/>
          </a:bodyPr>
          <a:lstStyle/>
          <a:p>
            <a:r>
              <a:rPr lang="en-US" sz="2000" dirty="0">
                <a:latin typeface="Arial Black" pitchFamily="34" charset="0"/>
              </a:rPr>
              <a:t>Who does the landowner represent?</a:t>
            </a:r>
            <a:endParaRPr lang="en-US" sz="2000" b="1" dirty="0">
              <a:latin typeface="Arial Black" pitchFamily="34" charset="0"/>
            </a:endParaRPr>
          </a:p>
        </p:txBody>
      </p:sp>
      <p:sp>
        <p:nvSpPr>
          <p:cNvPr id="7" name="TextBox 6"/>
          <p:cNvSpPr txBox="1"/>
          <p:nvPr/>
        </p:nvSpPr>
        <p:spPr>
          <a:xfrm>
            <a:off x="5562600" y="838200"/>
            <a:ext cx="1143000" cy="400110"/>
          </a:xfrm>
          <a:prstGeom prst="rect">
            <a:avLst/>
          </a:prstGeom>
          <a:noFill/>
        </p:spPr>
        <p:txBody>
          <a:bodyPr wrap="square" rtlCol="0">
            <a:spAutoFit/>
          </a:bodyPr>
          <a:lstStyle/>
          <a:p>
            <a:pPr algn="just"/>
            <a:r>
              <a:rPr lang="en-US" sz="2000" dirty="0">
                <a:solidFill>
                  <a:srgbClr val="FF0000"/>
                </a:solidFill>
                <a:latin typeface="Arial Black" pitchFamily="34" charset="0"/>
              </a:rPr>
              <a:t>God</a:t>
            </a:r>
            <a:endParaRPr lang="en-US" sz="2000" b="1" dirty="0">
              <a:solidFill>
                <a:srgbClr val="FF0000"/>
              </a:solidFill>
              <a:latin typeface="Arial Black" pitchFamily="34" charset="0"/>
            </a:endParaRPr>
          </a:p>
        </p:txBody>
      </p:sp>
      <p:pic>
        <p:nvPicPr>
          <p:cNvPr id="11266" name="Picture 2"/>
          <p:cNvPicPr>
            <a:picLocks noChangeAspect="1" noChangeArrowheads="1"/>
          </p:cNvPicPr>
          <p:nvPr/>
        </p:nvPicPr>
        <p:blipFill>
          <a:blip r:embed="rId3"/>
          <a:srcRect/>
          <a:stretch>
            <a:fillRect/>
          </a:stretch>
        </p:blipFill>
        <p:spPr bwMode="auto">
          <a:xfrm>
            <a:off x="228600" y="1905000"/>
            <a:ext cx="2565076" cy="2386013"/>
          </a:xfrm>
          <a:prstGeom prst="rect">
            <a:avLst/>
          </a:prstGeom>
          <a:noFill/>
          <a:ln w="9525">
            <a:noFill/>
            <a:miter lim="800000"/>
            <a:headEnd/>
            <a:tailEnd/>
          </a:ln>
          <a:effectLst/>
        </p:spPr>
      </p:pic>
      <p:sp>
        <p:nvSpPr>
          <p:cNvPr id="8" name="TextBox 7"/>
          <p:cNvSpPr txBox="1"/>
          <p:nvPr/>
        </p:nvSpPr>
        <p:spPr>
          <a:xfrm>
            <a:off x="3352800" y="2362200"/>
            <a:ext cx="5257800" cy="400110"/>
          </a:xfrm>
          <a:prstGeom prst="rect">
            <a:avLst/>
          </a:prstGeom>
          <a:noFill/>
        </p:spPr>
        <p:txBody>
          <a:bodyPr wrap="square" rtlCol="0">
            <a:spAutoFit/>
          </a:bodyPr>
          <a:lstStyle/>
          <a:p>
            <a:pPr algn="just"/>
            <a:r>
              <a:rPr lang="en-US" sz="2000" dirty="0">
                <a:latin typeface="Arial Black" pitchFamily="34" charset="0"/>
              </a:rPr>
              <a:t>Who do the workers represent?</a:t>
            </a:r>
            <a:endParaRPr lang="en-US" sz="2000" b="1" dirty="0">
              <a:latin typeface="Arial Black" pitchFamily="34" charset="0"/>
            </a:endParaRPr>
          </a:p>
        </p:txBody>
      </p:sp>
      <p:sp>
        <p:nvSpPr>
          <p:cNvPr id="9" name="TextBox 8"/>
          <p:cNvSpPr txBox="1"/>
          <p:nvPr/>
        </p:nvSpPr>
        <p:spPr>
          <a:xfrm>
            <a:off x="4114800" y="3352800"/>
            <a:ext cx="3962400" cy="400110"/>
          </a:xfrm>
          <a:prstGeom prst="rect">
            <a:avLst/>
          </a:prstGeom>
          <a:noFill/>
        </p:spPr>
        <p:txBody>
          <a:bodyPr wrap="square" rtlCol="0">
            <a:spAutoFit/>
          </a:bodyPr>
          <a:lstStyle/>
          <a:p>
            <a:pPr algn="just"/>
            <a:r>
              <a:rPr lang="en-US" sz="2000" dirty="0">
                <a:solidFill>
                  <a:srgbClr val="FF0000"/>
                </a:solidFill>
                <a:latin typeface="Arial Black" pitchFamily="34" charset="0"/>
              </a:rPr>
              <a:t>The followers of Jesus</a:t>
            </a:r>
            <a:endParaRPr lang="en-US" sz="2000" b="1" dirty="0">
              <a:solidFill>
                <a:srgbClr val="FF0000"/>
              </a:solidFill>
              <a:latin typeface="Arial Black" pitchFamily="34" charset="0"/>
            </a:endParaRPr>
          </a:p>
        </p:txBody>
      </p:sp>
      <p:pic>
        <p:nvPicPr>
          <p:cNvPr id="10" name="Picture 2"/>
          <p:cNvPicPr>
            <a:picLocks noChangeAspect="1" noChangeArrowheads="1"/>
          </p:cNvPicPr>
          <p:nvPr/>
        </p:nvPicPr>
        <p:blipFill>
          <a:blip r:embed="rId4" cstate="print"/>
          <a:srcRect/>
          <a:stretch>
            <a:fillRect/>
          </a:stretch>
        </p:blipFill>
        <p:spPr bwMode="auto">
          <a:xfrm>
            <a:off x="228600" y="4572000"/>
            <a:ext cx="3250255" cy="1981200"/>
          </a:xfrm>
          <a:prstGeom prst="rect">
            <a:avLst/>
          </a:prstGeom>
          <a:noFill/>
          <a:ln w="9525">
            <a:noFill/>
            <a:miter lim="800000"/>
            <a:headEnd/>
            <a:tailEnd/>
          </a:ln>
          <a:effectLst/>
        </p:spPr>
      </p:pic>
      <p:sp>
        <p:nvSpPr>
          <p:cNvPr id="11" name="TextBox 10"/>
          <p:cNvSpPr txBox="1"/>
          <p:nvPr/>
        </p:nvSpPr>
        <p:spPr>
          <a:xfrm>
            <a:off x="3657600" y="4648200"/>
            <a:ext cx="5257800" cy="400110"/>
          </a:xfrm>
          <a:prstGeom prst="rect">
            <a:avLst/>
          </a:prstGeom>
          <a:noFill/>
        </p:spPr>
        <p:txBody>
          <a:bodyPr wrap="square" rtlCol="0">
            <a:spAutoFit/>
          </a:bodyPr>
          <a:lstStyle/>
          <a:p>
            <a:pPr algn="just"/>
            <a:r>
              <a:rPr lang="en-US" sz="2000" dirty="0">
                <a:latin typeface="Arial Black" pitchFamily="34" charset="0"/>
              </a:rPr>
              <a:t>Why do some workers get upset?</a:t>
            </a:r>
            <a:endParaRPr lang="en-US" sz="2000" b="1" dirty="0">
              <a:latin typeface="Arial Black" pitchFamily="34" charset="0"/>
            </a:endParaRPr>
          </a:p>
        </p:txBody>
      </p:sp>
      <p:sp>
        <p:nvSpPr>
          <p:cNvPr id="12" name="TextBox 11"/>
          <p:cNvSpPr txBox="1"/>
          <p:nvPr/>
        </p:nvSpPr>
        <p:spPr>
          <a:xfrm>
            <a:off x="3657600" y="5281880"/>
            <a:ext cx="5257800" cy="1323439"/>
          </a:xfrm>
          <a:prstGeom prst="rect">
            <a:avLst/>
          </a:prstGeom>
          <a:noFill/>
        </p:spPr>
        <p:txBody>
          <a:bodyPr wrap="square" rtlCol="0">
            <a:spAutoFit/>
          </a:bodyPr>
          <a:lstStyle/>
          <a:p>
            <a:pPr algn="just"/>
            <a:r>
              <a:rPr lang="en-US" sz="2000" dirty="0">
                <a:solidFill>
                  <a:srgbClr val="FF0000"/>
                </a:solidFill>
                <a:latin typeface="Arial Black" pitchFamily="34" charset="0"/>
              </a:rPr>
              <a:t>Because the ones that arrived at the end of the day and worked only one hour received the same pay as those that worked a full day.</a:t>
            </a:r>
            <a:endParaRPr lang="en-US" sz="2000" b="1" dirty="0">
              <a:solidFill>
                <a:srgbClr val="FF0000"/>
              </a:solidFill>
              <a:latin typeface="Arial Black"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228600" y="228600"/>
            <a:ext cx="2819400" cy="1499752"/>
          </a:xfrm>
          <a:prstGeom prst="rect">
            <a:avLst/>
          </a:prstGeom>
          <a:noFill/>
          <a:ln w="9525">
            <a:noFill/>
            <a:miter lim="800000"/>
            <a:headEnd/>
            <a:tailEnd/>
          </a:ln>
          <a:effectLst/>
        </p:spPr>
      </p:pic>
      <p:sp>
        <p:nvSpPr>
          <p:cNvPr id="6" name="TextBox 5"/>
          <p:cNvSpPr txBox="1"/>
          <p:nvPr/>
        </p:nvSpPr>
        <p:spPr>
          <a:xfrm>
            <a:off x="3478855" y="228600"/>
            <a:ext cx="5410200" cy="400110"/>
          </a:xfrm>
          <a:prstGeom prst="rect">
            <a:avLst/>
          </a:prstGeom>
          <a:noFill/>
        </p:spPr>
        <p:txBody>
          <a:bodyPr wrap="square" rtlCol="0">
            <a:spAutoFit/>
          </a:bodyPr>
          <a:lstStyle/>
          <a:p>
            <a:r>
              <a:rPr lang="en-US" sz="2000" dirty="0">
                <a:latin typeface="Arial Black" pitchFamily="34" charset="0"/>
              </a:rPr>
              <a:t>What does the landowner respond?</a:t>
            </a:r>
            <a:endParaRPr lang="en-US" sz="2000" b="1" dirty="0">
              <a:latin typeface="Arial Black" pitchFamily="34" charset="0"/>
            </a:endParaRPr>
          </a:p>
        </p:txBody>
      </p:sp>
      <p:sp>
        <p:nvSpPr>
          <p:cNvPr id="7" name="TextBox 6"/>
          <p:cNvSpPr txBox="1"/>
          <p:nvPr/>
        </p:nvSpPr>
        <p:spPr>
          <a:xfrm>
            <a:off x="3276600" y="838200"/>
            <a:ext cx="5715000" cy="707886"/>
          </a:xfrm>
          <a:prstGeom prst="rect">
            <a:avLst/>
          </a:prstGeom>
          <a:noFill/>
        </p:spPr>
        <p:txBody>
          <a:bodyPr wrap="square" rtlCol="0">
            <a:spAutoFit/>
          </a:bodyPr>
          <a:lstStyle/>
          <a:p>
            <a:pPr algn="just"/>
            <a:r>
              <a:rPr lang="en-US" sz="2000" dirty="0">
                <a:solidFill>
                  <a:srgbClr val="FF0000"/>
                </a:solidFill>
                <a:latin typeface="Arial Black" pitchFamily="34" charset="0"/>
              </a:rPr>
              <a:t>He had paid them the amount they had agreed upon so he had been fair.</a:t>
            </a:r>
            <a:endParaRPr lang="en-US" sz="2000" b="1" dirty="0">
              <a:solidFill>
                <a:srgbClr val="FF0000"/>
              </a:solidFill>
              <a:latin typeface="Arial Black" pitchFamily="34" charset="0"/>
            </a:endParaRPr>
          </a:p>
        </p:txBody>
      </p:sp>
      <p:pic>
        <p:nvPicPr>
          <p:cNvPr id="11266" name="Picture 2"/>
          <p:cNvPicPr>
            <a:picLocks noChangeAspect="1" noChangeArrowheads="1"/>
          </p:cNvPicPr>
          <p:nvPr/>
        </p:nvPicPr>
        <p:blipFill>
          <a:blip r:embed="rId3"/>
          <a:srcRect/>
          <a:stretch>
            <a:fillRect/>
          </a:stretch>
        </p:blipFill>
        <p:spPr bwMode="auto">
          <a:xfrm>
            <a:off x="228600" y="1905000"/>
            <a:ext cx="2565076" cy="2386013"/>
          </a:xfrm>
          <a:prstGeom prst="rect">
            <a:avLst/>
          </a:prstGeom>
          <a:noFill/>
          <a:ln w="9525">
            <a:noFill/>
            <a:miter lim="800000"/>
            <a:headEnd/>
            <a:tailEnd/>
          </a:ln>
          <a:effectLst/>
        </p:spPr>
      </p:pic>
      <p:sp>
        <p:nvSpPr>
          <p:cNvPr id="8" name="TextBox 7"/>
          <p:cNvSpPr txBox="1"/>
          <p:nvPr/>
        </p:nvSpPr>
        <p:spPr>
          <a:xfrm>
            <a:off x="3429000" y="2184074"/>
            <a:ext cx="5257800" cy="400110"/>
          </a:xfrm>
          <a:prstGeom prst="rect">
            <a:avLst/>
          </a:prstGeom>
          <a:noFill/>
        </p:spPr>
        <p:txBody>
          <a:bodyPr wrap="square" rtlCol="0">
            <a:spAutoFit/>
          </a:bodyPr>
          <a:lstStyle/>
          <a:p>
            <a:pPr algn="just"/>
            <a:r>
              <a:rPr lang="en-US" sz="2000" dirty="0">
                <a:latin typeface="Arial Black" pitchFamily="34" charset="0"/>
              </a:rPr>
              <a:t>What does Jesus call us to do?</a:t>
            </a:r>
            <a:endParaRPr lang="en-US" sz="2000" b="1" dirty="0">
              <a:latin typeface="Arial Black" pitchFamily="34" charset="0"/>
            </a:endParaRPr>
          </a:p>
        </p:txBody>
      </p:sp>
      <p:sp>
        <p:nvSpPr>
          <p:cNvPr id="9" name="TextBox 8"/>
          <p:cNvSpPr txBox="1"/>
          <p:nvPr/>
        </p:nvSpPr>
        <p:spPr>
          <a:xfrm>
            <a:off x="3005821" y="2865171"/>
            <a:ext cx="5867400" cy="1015663"/>
          </a:xfrm>
          <a:prstGeom prst="rect">
            <a:avLst/>
          </a:prstGeom>
          <a:noFill/>
        </p:spPr>
        <p:txBody>
          <a:bodyPr wrap="square" rtlCol="0">
            <a:spAutoFit/>
          </a:bodyPr>
          <a:lstStyle/>
          <a:p>
            <a:pPr algn="just"/>
            <a:r>
              <a:rPr lang="es-ES" sz="2000" dirty="0">
                <a:solidFill>
                  <a:srgbClr val="FF0000"/>
                </a:solidFill>
                <a:latin typeface="Arial Black" pitchFamily="34" charset="0"/>
              </a:rPr>
              <a:t>He invites </a:t>
            </a:r>
            <a:r>
              <a:rPr lang="es-ES" sz="2000" dirty="0" err="1">
                <a:solidFill>
                  <a:srgbClr val="FF0000"/>
                </a:solidFill>
                <a:latin typeface="Arial Black" pitchFamily="34" charset="0"/>
              </a:rPr>
              <a:t>us</a:t>
            </a:r>
            <a:r>
              <a:rPr lang="es-ES" sz="2000" dirty="0">
                <a:solidFill>
                  <a:srgbClr val="FF0000"/>
                </a:solidFill>
                <a:latin typeface="Arial Black" pitchFamily="34" charset="0"/>
              </a:rPr>
              <a:t> to </a:t>
            </a:r>
            <a:r>
              <a:rPr lang="es-ES" sz="2000" dirty="0" err="1">
                <a:solidFill>
                  <a:srgbClr val="FF0000"/>
                </a:solidFill>
                <a:latin typeface="Arial Black" pitchFamily="34" charset="0"/>
              </a:rPr>
              <a:t>follow</a:t>
            </a:r>
            <a:r>
              <a:rPr lang="es-ES" sz="2000" dirty="0">
                <a:solidFill>
                  <a:srgbClr val="FF0000"/>
                </a:solidFill>
                <a:latin typeface="Arial Black" pitchFamily="34" charset="0"/>
              </a:rPr>
              <a:t> </a:t>
            </a:r>
            <a:r>
              <a:rPr lang="es-ES" sz="2000" dirty="0" err="1">
                <a:solidFill>
                  <a:srgbClr val="FF0000"/>
                </a:solidFill>
                <a:latin typeface="Arial Black" pitchFamily="34" charset="0"/>
              </a:rPr>
              <a:t>Him</a:t>
            </a:r>
            <a:r>
              <a:rPr lang="es-ES" sz="2000" dirty="0">
                <a:solidFill>
                  <a:srgbClr val="FF0000"/>
                </a:solidFill>
                <a:latin typeface="Arial Black" pitchFamily="34" charset="0"/>
              </a:rPr>
              <a:t> and to </a:t>
            </a:r>
            <a:r>
              <a:rPr lang="es-ES" sz="2000" dirty="0" err="1">
                <a:solidFill>
                  <a:srgbClr val="FF0000"/>
                </a:solidFill>
                <a:latin typeface="Arial Black" pitchFamily="34" charset="0"/>
              </a:rPr>
              <a:t>work</a:t>
            </a:r>
            <a:r>
              <a:rPr lang="es-ES" sz="2000" dirty="0">
                <a:solidFill>
                  <a:srgbClr val="FF0000"/>
                </a:solidFill>
                <a:latin typeface="Arial Black" pitchFamily="34" charset="0"/>
              </a:rPr>
              <a:t> to </a:t>
            </a:r>
            <a:r>
              <a:rPr lang="es-ES" sz="2000" dirty="0" err="1">
                <a:solidFill>
                  <a:srgbClr val="FF0000"/>
                </a:solidFill>
                <a:latin typeface="Arial Black" pitchFamily="34" charset="0"/>
              </a:rPr>
              <a:t>build</a:t>
            </a:r>
            <a:r>
              <a:rPr lang="es-ES" sz="2000" dirty="0">
                <a:solidFill>
                  <a:srgbClr val="FF0000"/>
                </a:solidFill>
                <a:latin typeface="Arial Black" pitchFamily="34" charset="0"/>
              </a:rPr>
              <a:t> </a:t>
            </a:r>
            <a:r>
              <a:rPr lang="es-ES" sz="2000" dirty="0" err="1">
                <a:solidFill>
                  <a:srgbClr val="FF0000"/>
                </a:solidFill>
                <a:latin typeface="Arial Black" pitchFamily="34" charset="0"/>
              </a:rPr>
              <a:t>His</a:t>
            </a:r>
            <a:r>
              <a:rPr lang="es-ES" sz="2000" dirty="0">
                <a:solidFill>
                  <a:srgbClr val="FF0000"/>
                </a:solidFill>
                <a:latin typeface="Arial Black" pitchFamily="34" charset="0"/>
              </a:rPr>
              <a:t> </a:t>
            </a:r>
            <a:r>
              <a:rPr lang="es-ES" sz="2000" dirty="0" err="1">
                <a:solidFill>
                  <a:srgbClr val="FF0000"/>
                </a:solidFill>
                <a:latin typeface="Arial Black" pitchFamily="34" charset="0"/>
              </a:rPr>
              <a:t>Kingdom</a:t>
            </a:r>
            <a:r>
              <a:rPr lang="es-ES" sz="2000" dirty="0">
                <a:solidFill>
                  <a:srgbClr val="FF0000"/>
                </a:solidFill>
                <a:latin typeface="Arial Black" pitchFamily="34" charset="0"/>
              </a:rPr>
              <a:t> </a:t>
            </a:r>
            <a:r>
              <a:rPr lang="es-ES" sz="2000" dirty="0" err="1">
                <a:solidFill>
                  <a:srgbClr val="FF0000"/>
                </a:solidFill>
                <a:latin typeface="Arial Black" pitchFamily="34" charset="0"/>
              </a:rPr>
              <a:t>loving</a:t>
            </a:r>
            <a:r>
              <a:rPr lang="es-ES" sz="2000" dirty="0">
                <a:solidFill>
                  <a:srgbClr val="FF0000"/>
                </a:solidFill>
                <a:latin typeface="Arial Black" pitchFamily="34" charset="0"/>
              </a:rPr>
              <a:t> </a:t>
            </a:r>
            <a:r>
              <a:rPr lang="es-ES" sz="2000" dirty="0" err="1">
                <a:solidFill>
                  <a:srgbClr val="FF0000"/>
                </a:solidFill>
                <a:latin typeface="Arial Black" pitchFamily="34" charset="0"/>
              </a:rPr>
              <a:t>God</a:t>
            </a:r>
            <a:r>
              <a:rPr lang="es-ES" sz="2000" dirty="0">
                <a:solidFill>
                  <a:srgbClr val="FF0000"/>
                </a:solidFill>
                <a:latin typeface="Arial Black" pitchFamily="34" charset="0"/>
              </a:rPr>
              <a:t> and </a:t>
            </a:r>
            <a:r>
              <a:rPr lang="es-ES" sz="2000" dirty="0" err="1">
                <a:solidFill>
                  <a:srgbClr val="FF0000"/>
                </a:solidFill>
                <a:latin typeface="Arial Black" pitchFamily="34" charset="0"/>
              </a:rPr>
              <a:t>loving</a:t>
            </a:r>
            <a:r>
              <a:rPr lang="es-ES" sz="2000" dirty="0">
                <a:solidFill>
                  <a:srgbClr val="FF0000"/>
                </a:solidFill>
                <a:latin typeface="Arial Black" pitchFamily="34" charset="0"/>
              </a:rPr>
              <a:t> </a:t>
            </a:r>
            <a:r>
              <a:rPr lang="es-ES" sz="2000" dirty="0" err="1">
                <a:solidFill>
                  <a:srgbClr val="FF0000"/>
                </a:solidFill>
                <a:latin typeface="Arial Black" pitchFamily="34" charset="0"/>
              </a:rPr>
              <a:t>our</a:t>
            </a:r>
            <a:r>
              <a:rPr lang="es-ES" sz="2000" dirty="0">
                <a:solidFill>
                  <a:srgbClr val="FF0000"/>
                </a:solidFill>
                <a:latin typeface="Arial Black" pitchFamily="34" charset="0"/>
              </a:rPr>
              <a:t> </a:t>
            </a:r>
            <a:r>
              <a:rPr lang="es-ES" sz="2000" dirty="0" err="1">
                <a:solidFill>
                  <a:srgbClr val="FF0000"/>
                </a:solidFill>
                <a:latin typeface="Arial Black" pitchFamily="34" charset="0"/>
              </a:rPr>
              <a:t>neighbor</a:t>
            </a:r>
            <a:r>
              <a:rPr lang="es-ES" sz="2000" dirty="0">
                <a:solidFill>
                  <a:srgbClr val="FF0000"/>
                </a:solidFill>
                <a:latin typeface="Arial Black" pitchFamily="34" charset="0"/>
              </a:rPr>
              <a:t>. </a:t>
            </a:r>
            <a:endParaRPr lang="es-ES" sz="2000" b="1" dirty="0">
              <a:solidFill>
                <a:srgbClr val="FF0000"/>
              </a:solidFill>
              <a:latin typeface="Arial Black" pitchFamily="34" charset="0"/>
            </a:endParaRPr>
          </a:p>
        </p:txBody>
      </p:sp>
      <p:pic>
        <p:nvPicPr>
          <p:cNvPr id="10" name="Picture 2"/>
          <p:cNvPicPr>
            <a:picLocks noChangeAspect="1" noChangeArrowheads="1"/>
          </p:cNvPicPr>
          <p:nvPr/>
        </p:nvPicPr>
        <p:blipFill>
          <a:blip r:embed="rId4" cstate="print"/>
          <a:srcRect/>
          <a:stretch>
            <a:fillRect/>
          </a:stretch>
        </p:blipFill>
        <p:spPr bwMode="auto">
          <a:xfrm>
            <a:off x="228600" y="4572000"/>
            <a:ext cx="3250255" cy="1981200"/>
          </a:xfrm>
          <a:prstGeom prst="rect">
            <a:avLst/>
          </a:prstGeom>
          <a:noFill/>
          <a:ln w="9525">
            <a:noFill/>
            <a:miter lim="800000"/>
            <a:headEnd/>
            <a:tailEnd/>
          </a:ln>
          <a:effectLst/>
        </p:spPr>
      </p:pic>
      <p:sp>
        <p:nvSpPr>
          <p:cNvPr id="11" name="TextBox 10"/>
          <p:cNvSpPr txBox="1"/>
          <p:nvPr/>
        </p:nvSpPr>
        <p:spPr>
          <a:xfrm>
            <a:off x="3657600" y="4500748"/>
            <a:ext cx="5257800" cy="707886"/>
          </a:xfrm>
          <a:prstGeom prst="rect">
            <a:avLst/>
          </a:prstGeom>
          <a:noFill/>
        </p:spPr>
        <p:txBody>
          <a:bodyPr wrap="square" rtlCol="0">
            <a:spAutoFit/>
          </a:bodyPr>
          <a:lstStyle/>
          <a:p>
            <a:pPr algn="just"/>
            <a:r>
              <a:rPr lang="en-US" sz="2000" dirty="0">
                <a:latin typeface="Arial Black" pitchFamily="34" charset="0"/>
              </a:rPr>
              <a:t>What does it mean that the last shall be first?</a:t>
            </a:r>
            <a:endParaRPr lang="en-US" sz="2000" b="1" dirty="0">
              <a:latin typeface="Arial Black" pitchFamily="34" charset="0"/>
            </a:endParaRPr>
          </a:p>
        </p:txBody>
      </p:sp>
      <p:sp>
        <p:nvSpPr>
          <p:cNvPr id="12" name="TextBox 11"/>
          <p:cNvSpPr txBox="1"/>
          <p:nvPr/>
        </p:nvSpPr>
        <p:spPr>
          <a:xfrm>
            <a:off x="3657600" y="5336048"/>
            <a:ext cx="5257800" cy="1200329"/>
          </a:xfrm>
          <a:prstGeom prst="rect">
            <a:avLst/>
          </a:prstGeom>
          <a:noFill/>
        </p:spPr>
        <p:txBody>
          <a:bodyPr wrap="square" rtlCol="0">
            <a:spAutoFit/>
          </a:bodyPr>
          <a:lstStyle/>
          <a:p>
            <a:pPr algn="just"/>
            <a:r>
              <a:rPr lang="es-ES" dirty="0" err="1">
                <a:solidFill>
                  <a:srgbClr val="FF0000"/>
                </a:solidFill>
                <a:latin typeface="Arial Black" pitchFamily="34" charset="0"/>
              </a:rPr>
              <a:t>It</a:t>
            </a:r>
            <a:r>
              <a:rPr lang="es-ES" dirty="0">
                <a:solidFill>
                  <a:srgbClr val="FF0000"/>
                </a:solidFill>
                <a:latin typeface="Arial Black" pitchFamily="34" charset="0"/>
              </a:rPr>
              <a:t> </a:t>
            </a:r>
            <a:r>
              <a:rPr lang="es-ES" dirty="0" err="1">
                <a:solidFill>
                  <a:srgbClr val="FF0000"/>
                </a:solidFill>
                <a:latin typeface="Arial Black" pitchFamily="34" charset="0"/>
              </a:rPr>
              <a:t>doesn’t</a:t>
            </a:r>
            <a:r>
              <a:rPr lang="es-ES" dirty="0">
                <a:solidFill>
                  <a:srgbClr val="FF0000"/>
                </a:solidFill>
                <a:latin typeface="Arial Black" pitchFamily="34" charset="0"/>
              </a:rPr>
              <a:t> </a:t>
            </a:r>
            <a:r>
              <a:rPr lang="es-ES" dirty="0" err="1">
                <a:solidFill>
                  <a:srgbClr val="FF0000"/>
                </a:solidFill>
                <a:latin typeface="Arial Black" pitchFamily="34" charset="0"/>
              </a:rPr>
              <a:t>matter</a:t>
            </a:r>
            <a:r>
              <a:rPr lang="es-ES" dirty="0">
                <a:solidFill>
                  <a:srgbClr val="FF0000"/>
                </a:solidFill>
                <a:latin typeface="Arial Black" pitchFamily="34" charset="0"/>
              </a:rPr>
              <a:t> WHEN </a:t>
            </a:r>
            <a:r>
              <a:rPr lang="es-ES" dirty="0" err="1">
                <a:solidFill>
                  <a:srgbClr val="FF0000"/>
                </a:solidFill>
                <a:latin typeface="Arial Black" pitchFamily="34" charset="0"/>
              </a:rPr>
              <a:t>you</a:t>
            </a:r>
            <a:r>
              <a:rPr lang="es-ES" dirty="0">
                <a:solidFill>
                  <a:srgbClr val="FF0000"/>
                </a:solidFill>
                <a:latin typeface="Arial Black" pitchFamily="34" charset="0"/>
              </a:rPr>
              <a:t> decide to </a:t>
            </a:r>
            <a:r>
              <a:rPr lang="es-ES" dirty="0" err="1">
                <a:solidFill>
                  <a:srgbClr val="FF0000"/>
                </a:solidFill>
                <a:latin typeface="Arial Black" pitchFamily="34" charset="0"/>
              </a:rPr>
              <a:t>follow</a:t>
            </a:r>
            <a:r>
              <a:rPr lang="es-ES" dirty="0">
                <a:solidFill>
                  <a:srgbClr val="FF0000"/>
                </a:solidFill>
                <a:latin typeface="Arial Black" pitchFamily="34" charset="0"/>
              </a:rPr>
              <a:t> </a:t>
            </a:r>
            <a:r>
              <a:rPr lang="es-ES" dirty="0" err="1">
                <a:solidFill>
                  <a:srgbClr val="FF0000"/>
                </a:solidFill>
                <a:latin typeface="Arial Black" pitchFamily="34" charset="0"/>
              </a:rPr>
              <a:t>Jesus</a:t>
            </a:r>
            <a:r>
              <a:rPr lang="es-ES" dirty="0">
                <a:solidFill>
                  <a:srgbClr val="FF0000"/>
                </a:solidFill>
                <a:latin typeface="Arial Black" pitchFamily="34" charset="0"/>
              </a:rPr>
              <a:t>, </a:t>
            </a:r>
            <a:r>
              <a:rPr lang="es-ES" dirty="0" err="1">
                <a:solidFill>
                  <a:srgbClr val="FF0000"/>
                </a:solidFill>
                <a:latin typeface="Arial Black" pitchFamily="34" charset="0"/>
              </a:rPr>
              <a:t>whether</a:t>
            </a:r>
            <a:r>
              <a:rPr lang="es-ES" dirty="0">
                <a:solidFill>
                  <a:srgbClr val="FF0000"/>
                </a:solidFill>
                <a:latin typeface="Arial Black" pitchFamily="34" charset="0"/>
              </a:rPr>
              <a:t> as a </a:t>
            </a:r>
            <a:r>
              <a:rPr lang="es-ES" dirty="0" err="1">
                <a:solidFill>
                  <a:srgbClr val="FF0000"/>
                </a:solidFill>
                <a:latin typeface="Arial Black" pitchFamily="34" charset="0"/>
              </a:rPr>
              <a:t>child</a:t>
            </a:r>
            <a:r>
              <a:rPr lang="es-ES" dirty="0">
                <a:solidFill>
                  <a:srgbClr val="FF0000"/>
                </a:solidFill>
                <a:latin typeface="Arial Black" pitchFamily="34" charset="0"/>
              </a:rPr>
              <a:t> </a:t>
            </a:r>
            <a:r>
              <a:rPr lang="es-ES" dirty="0" err="1">
                <a:solidFill>
                  <a:srgbClr val="FF0000"/>
                </a:solidFill>
                <a:latin typeface="Arial Black" pitchFamily="34" charset="0"/>
              </a:rPr>
              <a:t>or</a:t>
            </a:r>
            <a:r>
              <a:rPr lang="es-ES" dirty="0">
                <a:solidFill>
                  <a:srgbClr val="FF0000"/>
                </a:solidFill>
                <a:latin typeface="Arial Black" pitchFamily="34" charset="0"/>
              </a:rPr>
              <a:t> </a:t>
            </a:r>
            <a:r>
              <a:rPr lang="es-ES" dirty="0" err="1">
                <a:solidFill>
                  <a:srgbClr val="FF0000"/>
                </a:solidFill>
                <a:latin typeface="Arial Black" pitchFamily="34" charset="0"/>
              </a:rPr>
              <a:t>later</a:t>
            </a:r>
            <a:r>
              <a:rPr lang="es-ES" dirty="0">
                <a:solidFill>
                  <a:srgbClr val="FF0000"/>
                </a:solidFill>
                <a:latin typeface="Arial Black" pitchFamily="34" charset="0"/>
              </a:rPr>
              <a:t> in </a:t>
            </a:r>
            <a:r>
              <a:rPr lang="es-ES">
                <a:solidFill>
                  <a:srgbClr val="FF0000"/>
                </a:solidFill>
                <a:latin typeface="Arial Black" pitchFamily="34" charset="0"/>
              </a:rPr>
              <a:t>life. </a:t>
            </a:r>
            <a:r>
              <a:rPr lang="es-ES" dirty="0" err="1">
                <a:solidFill>
                  <a:srgbClr val="FF0000"/>
                </a:solidFill>
                <a:latin typeface="Arial Black" pitchFamily="34" charset="0"/>
              </a:rPr>
              <a:t>If</a:t>
            </a:r>
            <a:r>
              <a:rPr lang="es-ES" dirty="0">
                <a:solidFill>
                  <a:srgbClr val="FF0000"/>
                </a:solidFill>
                <a:latin typeface="Arial Black" pitchFamily="34" charset="0"/>
              </a:rPr>
              <a:t> </a:t>
            </a:r>
            <a:r>
              <a:rPr lang="es-ES" dirty="0" err="1">
                <a:solidFill>
                  <a:srgbClr val="FF0000"/>
                </a:solidFill>
                <a:latin typeface="Arial Black" pitchFamily="34" charset="0"/>
              </a:rPr>
              <a:t>you</a:t>
            </a:r>
            <a:r>
              <a:rPr lang="es-ES" dirty="0">
                <a:solidFill>
                  <a:srgbClr val="FF0000"/>
                </a:solidFill>
                <a:latin typeface="Arial Black" pitchFamily="34" charset="0"/>
              </a:rPr>
              <a:t> </a:t>
            </a:r>
            <a:r>
              <a:rPr lang="es-ES" dirty="0" err="1">
                <a:solidFill>
                  <a:srgbClr val="FF0000"/>
                </a:solidFill>
                <a:latin typeface="Arial Black" pitchFamily="34" charset="0"/>
              </a:rPr>
              <a:t>truly</a:t>
            </a:r>
            <a:r>
              <a:rPr lang="es-ES" dirty="0">
                <a:solidFill>
                  <a:srgbClr val="FF0000"/>
                </a:solidFill>
                <a:latin typeface="Arial Black" pitchFamily="34" charset="0"/>
              </a:rPr>
              <a:t> </a:t>
            </a:r>
            <a:r>
              <a:rPr lang="es-ES" dirty="0" err="1">
                <a:solidFill>
                  <a:srgbClr val="FF0000"/>
                </a:solidFill>
                <a:latin typeface="Arial Black" pitchFamily="34" charset="0"/>
              </a:rPr>
              <a:t>love</a:t>
            </a:r>
            <a:r>
              <a:rPr lang="es-ES" dirty="0">
                <a:solidFill>
                  <a:srgbClr val="FF0000"/>
                </a:solidFill>
                <a:latin typeface="Arial Black" pitchFamily="34" charset="0"/>
              </a:rPr>
              <a:t> and </a:t>
            </a:r>
            <a:r>
              <a:rPr lang="es-ES" dirty="0" err="1">
                <a:solidFill>
                  <a:srgbClr val="FF0000"/>
                </a:solidFill>
                <a:latin typeface="Arial Black" pitchFamily="34" charset="0"/>
              </a:rPr>
              <a:t>follow</a:t>
            </a:r>
            <a:r>
              <a:rPr lang="es-ES" dirty="0">
                <a:solidFill>
                  <a:srgbClr val="FF0000"/>
                </a:solidFill>
                <a:latin typeface="Arial Black" pitchFamily="34" charset="0"/>
              </a:rPr>
              <a:t> </a:t>
            </a:r>
            <a:r>
              <a:rPr lang="es-ES" dirty="0" err="1">
                <a:solidFill>
                  <a:srgbClr val="FF0000"/>
                </a:solidFill>
                <a:latin typeface="Arial Black" pitchFamily="34" charset="0"/>
              </a:rPr>
              <a:t>Him</a:t>
            </a:r>
            <a:r>
              <a:rPr lang="es-ES" dirty="0">
                <a:solidFill>
                  <a:srgbClr val="FF0000"/>
                </a:solidFill>
                <a:latin typeface="Arial Black" pitchFamily="34" charset="0"/>
              </a:rPr>
              <a:t>, </a:t>
            </a:r>
            <a:r>
              <a:rPr lang="es-ES" dirty="0" err="1">
                <a:solidFill>
                  <a:srgbClr val="FF0000"/>
                </a:solidFill>
                <a:latin typeface="Arial Black" pitchFamily="34" charset="0"/>
              </a:rPr>
              <a:t>God</a:t>
            </a:r>
            <a:r>
              <a:rPr lang="es-ES" dirty="0">
                <a:solidFill>
                  <a:srgbClr val="FF0000"/>
                </a:solidFill>
                <a:latin typeface="Arial Black" pitchFamily="34" charset="0"/>
              </a:rPr>
              <a:t> </a:t>
            </a:r>
            <a:r>
              <a:rPr lang="es-ES" dirty="0" err="1">
                <a:solidFill>
                  <a:srgbClr val="FF0000"/>
                </a:solidFill>
                <a:latin typeface="Arial Black" pitchFamily="34" charset="0"/>
              </a:rPr>
              <a:t>will</a:t>
            </a:r>
            <a:r>
              <a:rPr lang="es-ES" dirty="0">
                <a:solidFill>
                  <a:srgbClr val="FF0000"/>
                </a:solidFill>
                <a:latin typeface="Arial Black" pitchFamily="34" charset="0"/>
              </a:rPr>
              <a:t> </a:t>
            </a:r>
            <a:r>
              <a:rPr lang="es-ES" dirty="0" err="1">
                <a:solidFill>
                  <a:srgbClr val="FF0000"/>
                </a:solidFill>
                <a:latin typeface="Arial Black" pitchFamily="34" charset="0"/>
              </a:rPr>
              <a:t>reward</a:t>
            </a:r>
            <a:r>
              <a:rPr lang="es-ES" dirty="0">
                <a:solidFill>
                  <a:srgbClr val="FF0000"/>
                </a:solidFill>
                <a:latin typeface="Arial Black" pitchFamily="34" charset="0"/>
              </a:rPr>
              <a:t> </a:t>
            </a:r>
            <a:r>
              <a:rPr lang="es-ES" dirty="0" err="1">
                <a:solidFill>
                  <a:srgbClr val="FF0000"/>
                </a:solidFill>
                <a:latin typeface="Arial Black" pitchFamily="34" charset="0"/>
              </a:rPr>
              <a:t>you</a:t>
            </a:r>
            <a:r>
              <a:rPr lang="es-ES" dirty="0">
                <a:solidFill>
                  <a:srgbClr val="FF0000"/>
                </a:solidFill>
                <a:latin typeface="Arial Black" pitchFamily="34" charset="0"/>
              </a:rPr>
              <a:t> </a:t>
            </a:r>
            <a:r>
              <a:rPr lang="es-ES" dirty="0" err="1">
                <a:solidFill>
                  <a:srgbClr val="FF0000"/>
                </a:solidFill>
                <a:latin typeface="Arial Black" pitchFamily="34" charset="0"/>
              </a:rPr>
              <a:t>with</a:t>
            </a:r>
            <a:r>
              <a:rPr lang="es-ES" dirty="0">
                <a:solidFill>
                  <a:srgbClr val="FF0000"/>
                </a:solidFill>
                <a:latin typeface="Arial Black" pitchFamily="34" charset="0"/>
              </a:rPr>
              <a:t> eternal </a:t>
            </a:r>
            <a:r>
              <a:rPr lang="es-ES" dirty="0" err="1">
                <a:solidFill>
                  <a:srgbClr val="FF0000"/>
                </a:solidFill>
                <a:latin typeface="Arial Black" pitchFamily="34" charset="0"/>
              </a:rPr>
              <a:t>life</a:t>
            </a:r>
            <a:r>
              <a:rPr lang="es-ES" dirty="0">
                <a:solidFill>
                  <a:srgbClr val="FF0000"/>
                </a:solidFill>
                <a:latin typeface="Arial Black" pitchFamily="34" charset="0"/>
              </a:rPr>
              <a:t>.</a:t>
            </a:r>
            <a:endParaRPr lang="es-ES" b="1" dirty="0">
              <a:solidFill>
                <a:srgbClr val="FF0000"/>
              </a:solidFill>
              <a:latin typeface="Arial Black"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ÓMO DAR CLASE DE RELIGIÓN&#10;6-7 AÑOS&#10; ">
            <a:extLst>
              <a:ext uri="{FF2B5EF4-FFF2-40B4-BE49-F238E27FC236}">
                <a16:creationId xmlns:a16="http://schemas.microsoft.com/office/drawing/2014/main" id="{F854A02D-F9FE-4DA5-A838-89B28ACC57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6" t="30969" r="9639" b="1267"/>
          <a:stretch/>
        </p:blipFill>
        <p:spPr bwMode="auto">
          <a:xfrm>
            <a:off x="304800" y="1295400"/>
            <a:ext cx="8307659" cy="476157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200400" y="457200"/>
            <a:ext cx="5029200" cy="646331"/>
          </a:xfrm>
          <a:prstGeom prst="rect">
            <a:avLst/>
          </a:prstGeom>
          <a:noFill/>
        </p:spPr>
        <p:txBody>
          <a:bodyPr wrap="square" rtlCol="0">
            <a:spAutoFit/>
          </a:bodyPr>
          <a:lstStyle/>
          <a:p>
            <a:pPr algn="just"/>
            <a:r>
              <a:rPr lang="en-US" sz="3600" dirty="0">
                <a:latin typeface="Arial Black" pitchFamily="34" charset="0"/>
              </a:rPr>
              <a:t>ACTIVIDAD</a:t>
            </a:r>
            <a:endParaRPr lang="en-US" sz="3600" b="1" dirty="0">
              <a:latin typeface="Arial Black" pitchFamily="34" charset="0"/>
            </a:endParaRPr>
          </a:p>
        </p:txBody>
      </p:sp>
      <p:sp>
        <p:nvSpPr>
          <p:cNvPr id="2" name="TextBox 1">
            <a:extLst>
              <a:ext uri="{FF2B5EF4-FFF2-40B4-BE49-F238E27FC236}">
                <a16:creationId xmlns:a16="http://schemas.microsoft.com/office/drawing/2014/main" id="{2D62F79B-3B58-7CC0-232A-81403EB88912}"/>
              </a:ext>
            </a:extLst>
          </p:cNvPr>
          <p:cNvSpPr txBox="1"/>
          <p:nvPr/>
        </p:nvSpPr>
        <p:spPr>
          <a:xfrm>
            <a:off x="2971800" y="304800"/>
            <a:ext cx="3657600" cy="830997"/>
          </a:xfrm>
          <a:prstGeom prst="rect">
            <a:avLst/>
          </a:prstGeom>
          <a:solidFill>
            <a:schemeClr val="bg1"/>
          </a:solidFill>
        </p:spPr>
        <p:txBody>
          <a:bodyPr wrap="square" rtlCol="0">
            <a:spAutoFit/>
          </a:bodyPr>
          <a:lstStyle/>
          <a:p>
            <a:r>
              <a:rPr lang="en-US" sz="4800" b="1" dirty="0">
                <a:ln w="22225">
                  <a:solidFill>
                    <a:schemeClr val="accent2"/>
                  </a:solidFill>
                  <a:prstDash val="solid"/>
                </a:ln>
                <a:solidFill>
                  <a:schemeClr val="accent2">
                    <a:lumMod val="40000"/>
                    <a:lumOff val="60000"/>
                  </a:schemeClr>
                </a:solidFill>
                <a:latin typeface="Castellar" panose="020A0402060406010301" pitchFamily="18" charset="0"/>
              </a:rPr>
              <a:t>ACTIVITY</a:t>
            </a:r>
          </a:p>
        </p:txBody>
      </p:sp>
      <p:sp>
        <p:nvSpPr>
          <p:cNvPr id="3" name="TextBox 2">
            <a:extLst>
              <a:ext uri="{FF2B5EF4-FFF2-40B4-BE49-F238E27FC236}">
                <a16:creationId xmlns:a16="http://schemas.microsoft.com/office/drawing/2014/main" id="{43F7C7EC-4314-F936-EEEF-BC5B77CAAB6D}"/>
              </a:ext>
            </a:extLst>
          </p:cNvPr>
          <p:cNvSpPr txBox="1"/>
          <p:nvPr/>
        </p:nvSpPr>
        <p:spPr>
          <a:xfrm>
            <a:off x="304800" y="1324690"/>
            <a:ext cx="1676400" cy="1875710"/>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01ACADA3-1B7D-3A61-C436-05372E511548}"/>
              </a:ext>
            </a:extLst>
          </p:cNvPr>
          <p:cNvSpPr txBox="1"/>
          <p:nvPr/>
        </p:nvSpPr>
        <p:spPr>
          <a:xfrm>
            <a:off x="3733800" y="1524000"/>
            <a:ext cx="1219200" cy="762000"/>
          </a:xfrm>
          <a:prstGeom prst="rect">
            <a:avLst/>
          </a:prstGeom>
          <a:solidFill>
            <a:schemeClr val="bg1"/>
          </a:solidFill>
        </p:spPr>
        <p:txBody>
          <a:bodyPr wrap="square" rtlCol="0">
            <a:spAutoFit/>
          </a:bodyPr>
          <a:lstStyle/>
          <a:p>
            <a:endParaRPr lang="en-US" dirty="0"/>
          </a:p>
        </p:txBody>
      </p:sp>
      <p:sp>
        <p:nvSpPr>
          <p:cNvPr id="5" name="Parallelogram 4">
            <a:extLst>
              <a:ext uri="{FF2B5EF4-FFF2-40B4-BE49-F238E27FC236}">
                <a16:creationId xmlns:a16="http://schemas.microsoft.com/office/drawing/2014/main" id="{1F6C23FE-B9AB-CEA9-DC2A-026BD8434A32}"/>
              </a:ext>
            </a:extLst>
          </p:cNvPr>
          <p:cNvSpPr/>
          <p:nvPr/>
        </p:nvSpPr>
        <p:spPr>
          <a:xfrm rot="19848279">
            <a:off x="7570310" y="2233230"/>
            <a:ext cx="1408177" cy="666029"/>
          </a:xfrm>
          <a:prstGeom prst="parallelogram">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a:stretch>
            <a:fillRect/>
          </a:stretch>
        </p:blipFill>
        <p:spPr bwMode="auto">
          <a:xfrm>
            <a:off x="228600" y="990600"/>
            <a:ext cx="8686800" cy="4438650"/>
          </a:xfrm>
          <a:prstGeom prst="rect">
            <a:avLst/>
          </a:prstGeom>
          <a:noFill/>
          <a:ln w="9525">
            <a:noFill/>
            <a:miter lim="800000"/>
            <a:headEnd/>
            <a:tailEnd/>
          </a:ln>
          <a:effectLst/>
        </p:spPr>
      </p:pic>
      <p:sp>
        <p:nvSpPr>
          <p:cNvPr id="9" name="Freeform 8"/>
          <p:cNvSpPr/>
          <p:nvPr/>
        </p:nvSpPr>
        <p:spPr>
          <a:xfrm>
            <a:off x="2779059" y="2034989"/>
            <a:ext cx="4186517" cy="2819399"/>
          </a:xfrm>
          <a:custGeom>
            <a:avLst/>
            <a:gdLst>
              <a:gd name="connsiteX0" fmla="*/ 4186517 w 4186517"/>
              <a:gd name="connsiteY0" fmla="*/ 1783976 h 2819399"/>
              <a:gd name="connsiteX1" fmla="*/ 3863788 w 4186517"/>
              <a:gd name="connsiteY1" fmla="*/ 1810870 h 2819399"/>
              <a:gd name="connsiteX2" fmla="*/ 3729317 w 4186517"/>
              <a:gd name="connsiteY2" fmla="*/ 2008093 h 2819399"/>
              <a:gd name="connsiteX3" fmla="*/ 3693459 w 4186517"/>
              <a:gd name="connsiteY3" fmla="*/ 2393576 h 2819399"/>
              <a:gd name="connsiteX4" fmla="*/ 3532094 w 4186517"/>
              <a:gd name="connsiteY4" fmla="*/ 2671482 h 2819399"/>
              <a:gd name="connsiteX5" fmla="*/ 3065929 w 4186517"/>
              <a:gd name="connsiteY5" fmla="*/ 2796987 h 2819399"/>
              <a:gd name="connsiteX6" fmla="*/ 2725270 w 4186517"/>
              <a:gd name="connsiteY6" fmla="*/ 2788023 h 2819399"/>
              <a:gd name="connsiteX7" fmla="*/ 2375647 w 4186517"/>
              <a:gd name="connsiteY7" fmla="*/ 2608729 h 2819399"/>
              <a:gd name="connsiteX8" fmla="*/ 2232212 w 4186517"/>
              <a:gd name="connsiteY8" fmla="*/ 2321858 h 2819399"/>
              <a:gd name="connsiteX9" fmla="*/ 2232212 w 4186517"/>
              <a:gd name="connsiteY9" fmla="*/ 2008093 h 2819399"/>
              <a:gd name="connsiteX10" fmla="*/ 2438400 w 4186517"/>
              <a:gd name="connsiteY10" fmla="*/ 1658470 h 2819399"/>
              <a:gd name="connsiteX11" fmla="*/ 2752165 w 4186517"/>
              <a:gd name="connsiteY11" fmla="*/ 1443317 h 2819399"/>
              <a:gd name="connsiteX12" fmla="*/ 3173506 w 4186517"/>
              <a:gd name="connsiteY12" fmla="*/ 1183340 h 2819399"/>
              <a:gd name="connsiteX13" fmla="*/ 3343835 w 4186517"/>
              <a:gd name="connsiteY13" fmla="*/ 564776 h 2819399"/>
              <a:gd name="connsiteX14" fmla="*/ 3021106 w 4186517"/>
              <a:gd name="connsiteY14" fmla="*/ 80682 h 2819399"/>
              <a:gd name="connsiteX15" fmla="*/ 2537012 w 4186517"/>
              <a:gd name="connsiteY15" fmla="*/ 80682 h 2819399"/>
              <a:gd name="connsiteX16" fmla="*/ 2178423 w 4186517"/>
              <a:gd name="connsiteY16" fmla="*/ 233082 h 2819399"/>
              <a:gd name="connsiteX17" fmla="*/ 1954306 w 4186517"/>
              <a:gd name="connsiteY17" fmla="*/ 430305 h 2819399"/>
              <a:gd name="connsiteX18" fmla="*/ 1819835 w 4186517"/>
              <a:gd name="connsiteY18" fmla="*/ 770964 h 2819399"/>
              <a:gd name="connsiteX19" fmla="*/ 1721223 w 4186517"/>
              <a:gd name="connsiteY19" fmla="*/ 1129552 h 2819399"/>
              <a:gd name="connsiteX20" fmla="*/ 1685365 w 4186517"/>
              <a:gd name="connsiteY20" fmla="*/ 1748117 h 2819399"/>
              <a:gd name="connsiteX21" fmla="*/ 1658470 w 4186517"/>
              <a:gd name="connsiteY21" fmla="*/ 2232211 h 2819399"/>
              <a:gd name="connsiteX22" fmla="*/ 1577788 w 4186517"/>
              <a:gd name="connsiteY22" fmla="*/ 2554940 h 2819399"/>
              <a:gd name="connsiteX23" fmla="*/ 1174376 w 4186517"/>
              <a:gd name="connsiteY23" fmla="*/ 2662517 h 2819399"/>
              <a:gd name="connsiteX24" fmla="*/ 815788 w 4186517"/>
              <a:gd name="connsiteY24" fmla="*/ 2537011 h 2819399"/>
              <a:gd name="connsiteX25" fmla="*/ 582706 w 4186517"/>
              <a:gd name="connsiteY25" fmla="*/ 2187387 h 2819399"/>
              <a:gd name="connsiteX26" fmla="*/ 564776 w 4186517"/>
              <a:gd name="connsiteY26" fmla="*/ 1775011 h 2819399"/>
              <a:gd name="connsiteX27" fmla="*/ 690282 w 4186517"/>
              <a:gd name="connsiteY27" fmla="*/ 1497105 h 2819399"/>
              <a:gd name="connsiteX28" fmla="*/ 779929 w 4186517"/>
              <a:gd name="connsiteY28" fmla="*/ 1066799 h 2819399"/>
              <a:gd name="connsiteX29" fmla="*/ 860612 w 4186517"/>
              <a:gd name="connsiteY29" fmla="*/ 636493 h 2819399"/>
              <a:gd name="connsiteX30" fmla="*/ 779929 w 4186517"/>
              <a:gd name="connsiteY30" fmla="*/ 242046 h 2819399"/>
              <a:gd name="connsiteX31" fmla="*/ 466165 w 4186517"/>
              <a:gd name="connsiteY31" fmla="*/ 98611 h 2819399"/>
              <a:gd name="connsiteX32" fmla="*/ 62753 w 4186517"/>
              <a:gd name="connsiteY32" fmla="*/ 107576 h 2819399"/>
              <a:gd name="connsiteX33" fmla="*/ 89647 w 4186517"/>
              <a:gd name="connsiteY33" fmla="*/ 116540 h 2819399"/>
              <a:gd name="connsiteX34" fmla="*/ 98612 w 4186517"/>
              <a:gd name="connsiteY34" fmla="*/ 125505 h 2819399"/>
              <a:gd name="connsiteX35" fmla="*/ 89647 w 4186517"/>
              <a:gd name="connsiteY35" fmla="*/ 125505 h 281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186517" h="2819399">
                <a:moveTo>
                  <a:pt x="4186517" y="1783976"/>
                </a:moveTo>
                <a:cubicBezTo>
                  <a:pt x="4063252" y="1778746"/>
                  <a:pt x="3939988" y="1773517"/>
                  <a:pt x="3863788" y="1810870"/>
                </a:cubicBezTo>
                <a:cubicBezTo>
                  <a:pt x="3787588" y="1848223"/>
                  <a:pt x="3757705" y="1910975"/>
                  <a:pt x="3729317" y="2008093"/>
                </a:cubicBezTo>
                <a:cubicBezTo>
                  <a:pt x="3700929" y="2105211"/>
                  <a:pt x="3726330" y="2283011"/>
                  <a:pt x="3693459" y="2393576"/>
                </a:cubicBezTo>
                <a:cubicBezTo>
                  <a:pt x="3660589" y="2504141"/>
                  <a:pt x="3636682" y="2604247"/>
                  <a:pt x="3532094" y="2671482"/>
                </a:cubicBezTo>
                <a:cubicBezTo>
                  <a:pt x="3427506" y="2738717"/>
                  <a:pt x="3200400" y="2777564"/>
                  <a:pt x="3065929" y="2796987"/>
                </a:cubicBezTo>
                <a:cubicBezTo>
                  <a:pt x="2931458" y="2816411"/>
                  <a:pt x="2840317" y="2819399"/>
                  <a:pt x="2725270" y="2788023"/>
                </a:cubicBezTo>
                <a:cubicBezTo>
                  <a:pt x="2610223" y="2756647"/>
                  <a:pt x="2457823" y="2686423"/>
                  <a:pt x="2375647" y="2608729"/>
                </a:cubicBezTo>
                <a:cubicBezTo>
                  <a:pt x="2293471" y="2531035"/>
                  <a:pt x="2256118" y="2421964"/>
                  <a:pt x="2232212" y="2321858"/>
                </a:cubicBezTo>
                <a:cubicBezTo>
                  <a:pt x="2208306" y="2221752"/>
                  <a:pt x="2197847" y="2118658"/>
                  <a:pt x="2232212" y="2008093"/>
                </a:cubicBezTo>
                <a:cubicBezTo>
                  <a:pt x="2266577" y="1897528"/>
                  <a:pt x="2351741" y="1752599"/>
                  <a:pt x="2438400" y="1658470"/>
                </a:cubicBezTo>
                <a:cubicBezTo>
                  <a:pt x="2525059" y="1564341"/>
                  <a:pt x="2629647" y="1522505"/>
                  <a:pt x="2752165" y="1443317"/>
                </a:cubicBezTo>
                <a:cubicBezTo>
                  <a:pt x="2874683" y="1364129"/>
                  <a:pt x="3074894" y="1329763"/>
                  <a:pt x="3173506" y="1183340"/>
                </a:cubicBezTo>
                <a:cubicBezTo>
                  <a:pt x="3272118" y="1036917"/>
                  <a:pt x="3369235" y="748552"/>
                  <a:pt x="3343835" y="564776"/>
                </a:cubicBezTo>
                <a:cubicBezTo>
                  <a:pt x="3318435" y="381000"/>
                  <a:pt x="3155577" y="161364"/>
                  <a:pt x="3021106" y="80682"/>
                </a:cubicBezTo>
                <a:cubicBezTo>
                  <a:pt x="2886636" y="0"/>
                  <a:pt x="2677459" y="55282"/>
                  <a:pt x="2537012" y="80682"/>
                </a:cubicBezTo>
                <a:cubicBezTo>
                  <a:pt x="2396565" y="106082"/>
                  <a:pt x="2275541" y="174812"/>
                  <a:pt x="2178423" y="233082"/>
                </a:cubicBezTo>
                <a:cubicBezTo>
                  <a:pt x="2081305" y="291352"/>
                  <a:pt x="2014071" y="340658"/>
                  <a:pt x="1954306" y="430305"/>
                </a:cubicBezTo>
                <a:cubicBezTo>
                  <a:pt x="1894541" y="519952"/>
                  <a:pt x="1858682" y="654423"/>
                  <a:pt x="1819835" y="770964"/>
                </a:cubicBezTo>
                <a:cubicBezTo>
                  <a:pt x="1780988" y="887505"/>
                  <a:pt x="1743635" y="966693"/>
                  <a:pt x="1721223" y="1129552"/>
                </a:cubicBezTo>
                <a:cubicBezTo>
                  <a:pt x="1698811" y="1292411"/>
                  <a:pt x="1695824" y="1564340"/>
                  <a:pt x="1685365" y="1748117"/>
                </a:cubicBezTo>
                <a:cubicBezTo>
                  <a:pt x="1674906" y="1931894"/>
                  <a:pt x="1676399" y="2097741"/>
                  <a:pt x="1658470" y="2232211"/>
                </a:cubicBezTo>
                <a:cubicBezTo>
                  <a:pt x="1640541" y="2366681"/>
                  <a:pt x="1658470" y="2483222"/>
                  <a:pt x="1577788" y="2554940"/>
                </a:cubicBezTo>
                <a:cubicBezTo>
                  <a:pt x="1497106" y="2626658"/>
                  <a:pt x="1301376" y="2665505"/>
                  <a:pt x="1174376" y="2662517"/>
                </a:cubicBezTo>
                <a:cubicBezTo>
                  <a:pt x="1047376" y="2659529"/>
                  <a:pt x="914400" y="2616199"/>
                  <a:pt x="815788" y="2537011"/>
                </a:cubicBezTo>
                <a:cubicBezTo>
                  <a:pt x="717176" y="2457823"/>
                  <a:pt x="624541" y="2314387"/>
                  <a:pt x="582706" y="2187387"/>
                </a:cubicBezTo>
                <a:cubicBezTo>
                  <a:pt x="540871" y="2060387"/>
                  <a:pt x="546847" y="1890058"/>
                  <a:pt x="564776" y="1775011"/>
                </a:cubicBezTo>
                <a:cubicBezTo>
                  <a:pt x="582705" y="1659964"/>
                  <a:pt x="654423" y="1615140"/>
                  <a:pt x="690282" y="1497105"/>
                </a:cubicBezTo>
                <a:cubicBezTo>
                  <a:pt x="726141" y="1379070"/>
                  <a:pt x="751541" y="1210234"/>
                  <a:pt x="779929" y="1066799"/>
                </a:cubicBezTo>
                <a:cubicBezTo>
                  <a:pt x="808317" y="923364"/>
                  <a:pt x="860612" y="773952"/>
                  <a:pt x="860612" y="636493"/>
                </a:cubicBezTo>
                <a:cubicBezTo>
                  <a:pt x="860612" y="499034"/>
                  <a:pt x="845670" y="331693"/>
                  <a:pt x="779929" y="242046"/>
                </a:cubicBezTo>
                <a:cubicBezTo>
                  <a:pt x="714188" y="152399"/>
                  <a:pt x="585694" y="121023"/>
                  <a:pt x="466165" y="98611"/>
                </a:cubicBezTo>
                <a:cubicBezTo>
                  <a:pt x="346636" y="76199"/>
                  <a:pt x="125506" y="104588"/>
                  <a:pt x="62753" y="107576"/>
                </a:cubicBezTo>
                <a:cubicBezTo>
                  <a:pt x="0" y="110564"/>
                  <a:pt x="83671" y="113552"/>
                  <a:pt x="89647" y="116540"/>
                </a:cubicBezTo>
                <a:cubicBezTo>
                  <a:pt x="95624" y="119528"/>
                  <a:pt x="98612" y="124011"/>
                  <a:pt x="98612" y="125505"/>
                </a:cubicBezTo>
                <a:cubicBezTo>
                  <a:pt x="98612" y="126999"/>
                  <a:pt x="94129" y="126252"/>
                  <a:pt x="89647" y="125505"/>
                </a:cubicBezTo>
              </a:path>
            </a:pathLst>
          </a:custGeom>
          <a:ln w="3492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2057400" y="1981200"/>
            <a:ext cx="762000" cy="369332"/>
          </a:xfrm>
          <a:prstGeom prst="rect">
            <a:avLst/>
          </a:prstGeom>
          <a:noFill/>
        </p:spPr>
        <p:txBody>
          <a:bodyPr wrap="square" rtlCol="0">
            <a:spAutoFit/>
          </a:bodyPr>
          <a:lstStyle/>
          <a:p>
            <a:r>
              <a:rPr lang="en-US" b="1" dirty="0">
                <a:solidFill>
                  <a:srgbClr val="00B050"/>
                </a:solidFill>
              </a:rPr>
              <a:t>The</a:t>
            </a:r>
          </a:p>
        </p:txBody>
      </p:sp>
      <p:sp>
        <p:nvSpPr>
          <p:cNvPr id="11" name="Freeform 10"/>
          <p:cNvSpPr/>
          <p:nvPr/>
        </p:nvSpPr>
        <p:spPr>
          <a:xfrm>
            <a:off x="2823882" y="2263589"/>
            <a:ext cx="4150659" cy="1893046"/>
          </a:xfrm>
          <a:custGeom>
            <a:avLst/>
            <a:gdLst>
              <a:gd name="connsiteX0" fmla="*/ 4150659 w 4150659"/>
              <a:gd name="connsiteY0" fmla="*/ 22411 h 1893046"/>
              <a:gd name="connsiteX1" fmla="*/ 3792071 w 4150659"/>
              <a:gd name="connsiteY1" fmla="*/ 4482 h 1893046"/>
              <a:gd name="connsiteX2" fmla="*/ 3415553 w 4150659"/>
              <a:gd name="connsiteY2" fmla="*/ 4482 h 1893046"/>
              <a:gd name="connsiteX3" fmla="*/ 3110753 w 4150659"/>
              <a:gd name="connsiteY3" fmla="*/ 31376 h 1893046"/>
              <a:gd name="connsiteX4" fmla="*/ 2958353 w 4150659"/>
              <a:gd name="connsiteY4" fmla="*/ 103093 h 1893046"/>
              <a:gd name="connsiteX5" fmla="*/ 2823883 w 4150659"/>
              <a:gd name="connsiteY5" fmla="*/ 300317 h 1893046"/>
              <a:gd name="connsiteX6" fmla="*/ 2788024 w 4150659"/>
              <a:gd name="connsiteY6" fmla="*/ 587187 h 1893046"/>
              <a:gd name="connsiteX7" fmla="*/ 2752165 w 4150659"/>
              <a:gd name="connsiteY7" fmla="*/ 1053352 h 1893046"/>
              <a:gd name="connsiteX8" fmla="*/ 2770094 w 4150659"/>
              <a:gd name="connsiteY8" fmla="*/ 1438835 h 1893046"/>
              <a:gd name="connsiteX9" fmla="*/ 2850777 w 4150659"/>
              <a:gd name="connsiteY9" fmla="*/ 1528482 h 1893046"/>
              <a:gd name="connsiteX10" fmla="*/ 3056965 w 4150659"/>
              <a:gd name="connsiteY10" fmla="*/ 1591235 h 1893046"/>
              <a:gd name="connsiteX11" fmla="*/ 3119718 w 4150659"/>
              <a:gd name="connsiteY11" fmla="*/ 1707776 h 1893046"/>
              <a:gd name="connsiteX12" fmla="*/ 3048000 w 4150659"/>
              <a:gd name="connsiteY12" fmla="*/ 1779493 h 1893046"/>
              <a:gd name="connsiteX13" fmla="*/ 2868706 w 4150659"/>
              <a:gd name="connsiteY13" fmla="*/ 1788458 h 1893046"/>
              <a:gd name="connsiteX14" fmla="*/ 2689412 w 4150659"/>
              <a:gd name="connsiteY14" fmla="*/ 1734670 h 1893046"/>
              <a:gd name="connsiteX15" fmla="*/ 2420471 w 4150659"/>
              <a:gd name="connsiteY15" fmla="*/ 1788458 h 1893046"/>
              <a:gd name="connsiteX16" fmla="*/ 2178424 w 4150659"/>
              <a:gd name="connsiteY16" fmla="*/ 1878105 h 1893046"/>
              <a:gd name="connsiteX17" fmla="*/ 1739153 w 4150659"/>
              <a:gd name="connsiteY17" fmla="*/ 1878105 h 1893046"/>
              <a:gd name="connsiteX18" fmla="*/ 1479177 w 4150659"/>
              <a:gd name="connsiteY18" fmla="*/ 1860176 h 1893046"/>
              <a:gd name="connsiteX19" fmla="*/ 1246094 w 4150659"/>
              <a:gd name="connsiteY19" fmla="*/ 1797423 h 1893046"/>
              <a:gd name="connsiteX20" fmla="*/ 1129553 w 4150659"/>
              <a:gd name="connsiteY20" fmla="*/ 1662952 h 1893046"/>
              <a:gd name="connsiteX21" fmla="*/ 1102659 w 4150659"/>
              <a:gd name="connsiteY21" fmla="*/ 1385046 h 1893046"/>
              <a:gd name="connsiteX22" fmla="*/ 1111624 w 4150659"/>
              <a:gd name="connsiteY22" fmla="*/ 918882 h 1893046"/>
              <a:gd name="connsiteX23" fmla="*/ 1102659 w 4150659"/>
              <a:gd name="connsiteY23" fmla="*/ 578223 h 1893046"/>
              <a:gd name="connsiteX24" fmla="*/ 932330 w 4150659"/>
              <a:gd name="connsiteY24" fmla="*/ 273423 h 1893046"/>
              <a:gd name="connsiteX25" fmla="*/ 797859 w 4150659"/>
              <a:gd name="connsiteY25" fmla="*/ 237564 h 1893046"/>
              <a:gd name="connsiteX26" fmla="*/ 537883 w 4150659"/>
              <a:gd name="connsiteY26" fmla="*/ 219635 h 1893046"/>
              <a:gd name="connsiteX27" fmla="*/ 0 w 4150659"/>
              <a:gd name="connsiteY27" fmla="*/ 219635 h 1893046"/>
              <a:gd name="connsiteX28" fmla="*/ 17930 w 4150659"/>
              <a:gd name="connsiteY28" fmla="*/ 219635 h 189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0659" h="1893046">
                <a:moveTo>
                  <a:pt x="4150659" y="22411"/>
                </a:moveTo>
                <a:cubicBezTo>
                  <a:pt x="4032624" y="14940"/>
                  <a:pt x="3914589" y="7470"/>
                  <a:pt x="3792071" y="4482"/>
                </a:cubicBezTo>
                <a:cubicBezTo>
                  <a:pt x="3669553" y="1494"/>
                  <a:pt x="3529106" y="0"/>
                  <a:pt x="3415553" y="4482"/>
                </a:cubicBezTo>
                <a:cubicBezTo>
                  <a:pt x="3302000" y="8964"/>
                  <a:pt x="3186953" y="14941"/>
                  <a:pt x="3110753" y="31376"/>
                </a:cubicBezTo>
                <a:cubicBezTo>
                  <a:pt x="3034553" y="47811"/>
                  <a:pt x="3006165" y="58270"/>
                  <a:pt x="2958353" y="103093"/>
                </a:cubicBezTo>
                <a:cubicBezTo>
                  <a:pt x="2910541" y="147916"/>
                  <a:pt x="2852271" y="219635"/>
                  <a:pt x="2823883" y="300317"/>
                </a:cubicBezTo>
                <a:cubicBezTo>
                  <a:pt x="2795495" y="380999"/>
                  <a:pt x="2799977" y="461681"/>
                  <a:pt x="2788024" y="587187"/>
                </a:cubicBezTo>
                <a:cubicBezTo>
                  <a:pt x="2776071" y="712693"/>
                  <a:pt x="2755153" y="911411"/>
                  <a:pt x="2752165" y="1053352"/>
                </a:cubicBezTo>
                <a:cubicBezTo>
                  <a:pt x="2749177" y="1195293"/>
                  <a:pt x="2753659" y="1359647"/>
                  <a:pt x="2770094" y="1438835"/>
                </a:cubicBezTo>
                <a:cubicBezTo>
                  <a:pt x="2786529" y="1518023"/>
                  <a:pt x="2802965" y="1503082"/>
                  <a:pt x="2850777" y="1528482"/>
                </a:cubicBezTo>
                <a:cubicBezTo>
                  <a:pt x="2898589" y="1553882"/>
                  <a:pt x="3012142" y="1561353"/>
                  <a:pt x="3056965" y="1591235"/>
                </a:cubicBezTo>
                <a:cubicBezTo>
                  <a:pt x="3101789" y="1621117"/>
                  <a:pt x="3121212" y="1676400"/>
                  <a:pt x="3119718" y="1707776"/>
                </a:cubicBezTo>
                <a:cubicBezTo>
                  <a:pt x="3118224" y="1739152"/>
                  <a:pt x="3089835" y="1766046"/>
                  <a:pt x="3048000" y="1779493"/>
                </a:cubicBezTo>
                <a:cubicBezTo>
                  <a:pt x="3006165" y="1792940"/>
                  <a:pt x="2928471" y="1795928"/>
                  <a:pt x="2868706" y="1788458"/>
                </a:cubicBezTo>
                <a:cubicBezTo>
                  <a:pt x="2808941" y="1780988"/>
                  <a:pt x="2764118" y="1734670"/>
                  <a:pt x="2689412" y="1734670"/>
                </a:cubicBezTo>
                <a:cubicBezTo>
                  <a:pt x="2614706" y="1734670"/>
                  <a:pt x="2505636" y="1764552"/>
                  <a:pt x="2420471" y="1788458"/>
                </a:cubicBezTo>
                <a:cubicBezTo>
                  <a:pt x="2335306" y="1812364"/>
                  <a:pt x="2291977" y="1863164"/>
                  <a:pt x="2178424" y="1878105"/>
                </a:cubicBezTo>
                <a:cubicBezTo>
                  <a:pt x="2064871" y="1893046"/>
                  <a:pt x="1855694" y="1881093"/>
                  <a:pt x="1739153" y="1878105"/>
                </a:cubicBezTo>
                <a:cubicBezTo>
                  <a:pt x="1622612" y="1875117"/>
                  <a:pt x="1561353" y="1873623"/>
                  <a:pt x="1479177" y="1860176"/>
                </a:cubicBezTo>
                <a:cubicBezTo>
                  <a:pt x="1397001" y="1846729"/>
                  <a:pt x="1304365" y="1830294"/>
                  <a:pt x="1246094" y="1797423"/>
                </a:cubicBezTo>
                <a:cubicBezTo>
                  <a:pt x="1187823" y="1764552"/>
                  <a:pt x="1153459" y="1731681"/>
                  <a:pt x="1129553" y="1662952"/>
                </a:cubicBezTo>
                <a:cubicBezTo>
                  <a:pt x="1105647" y="1594223"/>
                  <a:pt x="1105647" y="1509058"/>
                  <a:pt x="1102659" y="1385046"/>
                </a:cubicBezTo>
                <a:cubicBezTo>
                  <a:pt x="1099671" y="1261034"/>
                  <a:pt x="1111624" y="1053352"/>
                  <a:pt x="1111624" y="918882"/>
                </a:cubicBezTo>
                <a:cubicBezTo>
                  <a:pt x="1111624" y="784412"/>
                  <a:pt x="1132541" y="685799"/>
                  <a:pt x="1102659" y="578223"/>
                </a:cubicBezTo>
                <a:cubicBezTo>
                  <a:pt x="1072777" y="470647"/>
                  <a:pt x="983130" y="330200"/>
                  <a:pt x="932330" y="273423"/>
                </a:cubicBezTo>
                <a:cubicBezTo>
                  <a:pt x="881530" y="216647"/>
                  <a:pt x="863600" y="246529"/>
                  <a:pt x="797859" y="237564"/>
                </a:cubicBezTo>
                <a:cubicBezTo>
                  <a:pt x="732118" y="228599"/>
                  <a:pt x="670859" y="222623"/>
                  <a:pt x="537883" y="219635"/>
                </a:cubicBezTo>
                <a:cubicBezTo>
                  <a:pt x="404907" y="216647"/>
                  <a:pt x="0" y="219635"/>
                  <a:pt x="0" y="219635"/>
                </a:cubicBezTo>
                <a:lnTo>
                  <a:pt x="17930" y="219635"/>
                </a:lnTo>
              </a:path>
            </a:pathLst>
          </a:custGeom>
          <a:noFill/>
          <a:ln w="4127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2133600" y="2297668"/>
            <a:ext cx="685800" cy="369332"/>
          </a:xfrm>
          <a:prstGeom prst="rect">
            <a:avLst/>
          </a:prstGeom>
          <a:noFill/>
        </p:spPr>
        <p:txBody>
          <a:bodyPr wrap="square" rtlCol="0">
            <a:spAutoFit/>
          </a:bodyPr>
          <a:lstStyle/>
          <a:p>
            <a:r>
              <a:rPr lang="en-US" b="1" dirty="0">
                <a:solidFill>
                  <a:schemeClr val="tx2">
                    <a:lumMod val="60000"/>
                    <a:lumOff val="40000"/>
                  </a:schemeClr>
                </a:solidFill>
              </a:rPr>
              <a:t>Last</a:t>
            </a:r>
          </a:p>
        </p:txBody>
      </p:sp>
      <p:sp>
        <p:nvSpPr>
          <p:cNvPr id="30" name="Freeform 29"/>
          <p:cNvSpPr/>
          <p:nvPr/>
        </p:nvSpPr>
        <p:spPr>
          <a:xfrm>
            <a:off x="2823882" y="1858683"/>
            <a:ext cx="4168589" cy="3170517"/>
          </a:xfrm>
          <a:custGeom>
            <a:avLst/>
            <a:gdLst>
              <a:gd name="connsiteX0" fmla="*/ 4168589 w 4168589"/>
              <a:gd name="connsiteY0" fmla="*/ 3170517 h 3170517"/>
              <a:gd name="connsiteX1" fmla="*/ 3774142 w 4168589"/>
              <a:gd name="connsiteY1" fmla="*/ 3170517 h 3170517"/>
              <a:gd name="connsiteX2" fmla="*/ 3630706 w 4168589"/>
              <a:gd name="connsiteY2" fmla="*/ 3161552 h 3170517"/>
              <a:gd name="connsiteX3" fmla="*/ 3424518 w 4168589"/>
              <a:gd name="connsiteY3" fmla="*/ 3125693 h 3170517"/>
              <a:gd name="connsiteX4" fmla="*/ 3316942 w 4168589"/>
              <a:gd name="connsiteY4" fmla="*/ 3036046 h 3170517"/>
              <a:gd name="connsiteX5" fmla="*/ 3281083 w 4168589"/>
              <a:gd name="connsiteY5" fmla="*/ 2847788 h 3170517"/>
              <a:gd name="connsiteX6" fmla="*/ 3316942 w 4168589"/>
              <a:gd name="connsiteY6" fmla="*/ 2686423 h 3170517"/>
              <a:gd name="connsiteX7" fmla="*/ 3379694 w 4168589"/>
              <a:gd name="connsiteY7" fmla="*/ 2462305 h 3170517"/>
              <a:gd name="connsiteX8" fmla="*/ 3433483 w 4168589"/>
              <a:gd name="connsiteY8" fmla="*/ 2229223 h 3170517"/>
              <a:gd name="connsiteX9" fmla="*/ 3523130 w 4168589"/>
              <a:gd name="connsiteY9" fmla="*/ 1807882 h 3170517"/>
              <a:gd name="connsiteX10" fmla="*/ 3639671 w 4168589"/>
              <a:gd name="connsiteY10" fmla="*/ 1332752 h 3170517"/>
              <a:gd name="connsiteX11" fmla="*/ 3657600 w 4168589"/>
              <a:gd name="connsiteY11" fmla="*/ 866588 h 3170517"/>
              <a:gd name="connsiteX12" fmla="*/ 3639671 w 4168589"/>
              <a:gd name="connsiteY12" fmla="*/ 472141 h 3170517"/>
              <a:gd name="connsiteX13" fmla="*/ 3585883 w 4168589"/>
              <a:gd name="connsiteY13" fmla="*/ 239058 h 3170517"/>
              <a:gd name="connsiteX14" fmla="*/ 3469342 w 4168589"/>
              <a:gd name="connsiteY14" fmla="*/ 113552 h 3170517"/>
              <a:gd name="connsiteX15" fmla="*/ 3245224 w 4168589"/>
              <a:gd name="connsiteY15" fmla="*/ 68729 h 3170517"/>
              <a:gd name="connsiteX16" fmla="*/ 2940424 w 4168589"/>
              <a:gd name="connsiteY16" fmla="*/ 41835 h 3170517"/>
              <a:gd name="connsiteX17" fmla="*/ 2617694 w 4168589"/>
              <a:gd name="connsiteY17" fmla="*/ 41835 h 3170517"/>
              <a:gd name="connsiteX18" fmla="*/ 2330824 w 4168589"/>
              <a:gd name="connsiteY18" fmla="*/ 5976 h 3170517"/>
              <a:gd name="connsiteX19" fmla="*/ 1963271 w 4168589"/>
              <a:gd name="connsiteY19" fmla="*/ 5976 h 3170517"/>
              <a:gd name="connsiteX20" fmla="*/ 1712259 w 4168589"/>
              <a:gd name="connsiteY20" fmla="*/ 41835 h 3170517"/>
              <a:gd name="connsiteX21" fmla="*/ 1604683 w 4168589"/>
              <a:gd name="connsiteY21" fmla="*/ 122517 h 3170517"/>
              <a:gd name="connsiteX22" fmla="*/ 1532965 w 4168589"/>
              <a:gd name="connsiteY22" fmla="*/ 274917 h 3170517"/>
              <a:gd name="connsiteX23" fmla="*/ 1488142 w 4168589"/>
              <a:gd name="connsiteY23" fmla="*/ 472141 h 3170517"/>
              <a:gd name="connsiteX24" fmla="*/ 1425389 w 4168589"/>
              <a:gd name="connsiteY24" fmla="*/ 705223 h 3170517"/>
              <a:gd name="connsiteX25" fmla="*/ 1380565 w 4168589"/>
              <a:gd name="connsiteY25" fmla="*/ 866588 h 3170517"/>
              <a:gd name="connsiteX26" fmla="*/ 1228165 w 4168589"/>
              <a:gd name="connsiteY26" fmla="*/ 1018988 h 3170517"/>
              <a:gd name="connsiteX27" fmla="*/ 1004047 w 4168589"/>
              <a:gd name="connsiteY27" fmla="*/ 1036917 h 3170517"/>
              <a:gd name="connsiteX28" fmla="*/ 779930 w 4168589"/>
              <a:gd name="connsiteY28" fmla="*/ 1001058 h 3170517"/>
              <a:gd name="connsiteX29" fmla="*/ 537883 w 4168589"/>
              <a:gd name="connsiteY29" fmla="*/ 974164 h 3170517"/>
              <a:gd name="connsiteX30" fmla="*/ 295836 w 4168589"/>
              <a:gd name="connsiteY30" fmla="*/ 947270 h 3170517"/>
              <a:gd name="connsiteX31" fmla="*/ 0 w 4168589"/>
              <a:gd name="connsiteY31" fmla="*/ 938305 h 3170517"/>
              <a:gd name="connsiteX32" fmla="*/ 0 w 4168589"/>
              <a:gd name="connsiteY32" fmla="*/ 938305 h 317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68589" h="3170517">
                <a:moveTo>
                  <a:pt x="4168589" y="3170517"/>
                </a:moveTo>
                <a:lnTo>
                  <a:pt x="3774142" y="3170517"/>
                </a:lnTo>
                <a:cubicBezTo>
                  <a:pt x="3684495" y="3169023"/>
                  <a:pt x="3688977" y="3169023"/>
                  <a:pt x="3630706" y="3161552"/>
                </a:cubicBezTo>
                <a:cubicBezTo>
                  <a:pt x="3572435" y="3154081"/>
                  <a:pt x="3476812" y="3146611"/>
                  <a:pt x="3424518" y="3125693"/>
                </a:cubicBezTo>
                <a:cubicBezTo>
                  <a:pt x="3372224" y="3104775"/>
                  <a:pt x="3340848" y="3082363"/>
                  <a:pt x="3316942" y="3036046"/>
                </a:cubicBezTo>
                <a:cubicBezTo>
                  <a:pt x="3293036" y="2989729"/>
                  <a:pt x="3281083" y="2906058"/>
                  <a:pt x="3281083" y="2847788"/>
                </a:cubicBezTo>
                <a:cubicBezTo>
                  <a:pt x="3281083" y="2789518"/>
                  <a:pt x="3300507" y="2750670"/>
                  <a:pt x="3316942" y="2686423"/>
                </a:cubicBezTo>
                <a:cubicBezTo>
                  <a:pt x="3333377" y="2622176"/>
                  <a:pt x="3360271" y="2538505"/>
                  <a:pt x="3379694" y="2462305"/>
                </a:cubicBezTo>
                <a:cubicBezTo>
                  <a:pt x="3399117" y="2386105"/>
                  <a:pt x="3409577" y="2338293"/>
                  <a:pt x="3433483" y="2229223"/>
                </a:cubicBezTo>
                <a:cubicBezTo>
                  <a:pt x="3457389" y="2120153"/>
                  <a:pt x="3488765" y="1957294"/>
                  <a:pt x="3523130" y="1807882"/>
                </a:cubicBezTo>
                <a:cubicBezTo>
                  <a:pt x="3557495" y="1658470"/>
                  <a:pt x="3617259" y="1489634"/>
                  <a:pt x="3639671" y="1332752"/>
                </a:cubicBezTo>
                <a:cubicBezTo>
                  <a:pt x="3662083" y="1175870"/>
                  <a:pt x="3657600" y="1010023"/>
                  <a:pt x="3657600" y="866588"/>
                </a:cubicBezTo>
                <a:cubicBezTo>
                  <a:pt x="3657600" y="723153"/>
                  <a:pt x="3651624" y="576729"/>
                  <a:pt x="3639671" y="472141"/>
                </a:cubicBezTo>
                <a:cubicBezTo>
                  <a:pt x="3627718" y="367553"/>
                  <a:pt x="3614271" y="298823"/>
                  <a:pt x="3585883" y="239058"/>
                </a:cubicBezTo>
                <a:cubicBezTo>
                  <a:pt x="3557495" y="179293"/>
                  <a:pt x="3526119" y="141940"/>
                  <a:pt x="3469342" y="113552"/>
                </a:cubicBezTo>
                <a:cubicBezTo>
                  <a:pt x="3412566" y="85164"/>
                  <a:pt x="3333377" y="80682"/>
                  <a:pt x="3245224" y="68729"/>
                </a:cubicBezTo>
                <a:cubicBezTo>
                  <a:pt x="3157071" y="56776"/>
                  <a:pt x="3045012" y="46317"/>
                  <a:pt x="2940424" y="41835"/>
                </a:cubicBezTo>
                <a:cubicBezTo>
                  <a:pt x="2835836" y="37353"/>
                  <a:pt x="2719294" y="47812"/>
                  <a:pt x="2617694" y="41835"/>
                </a:cubicBezTo>
                <a:cubicBezTo>
                  <a:pt x="2516094" y="35858"/>
                  <a:pt x="2439894" y="11952"/>
                  <a:pt x="2330824" y="5976"/>
                </a:cubicBezTo>
                <a:cubicBezTo>
                  <a:pt x="2221754" y="0"/>
                  <a:pt x="2066365" y="0"/>
                  <a:pt x="1963271" y="5976"/>
                </a:cubicBezTo>
                <a:cubicBezTo>
                  <a:pt x="1860177" y="11952"/>
                  <a:pt x="1772024" y="22412"/>
                  <a:pt x="1712259" y="41835"/>
                </a:cubicBezTo>
                <a:cubicBezTo>
                  <a:pt x="1652494" y="61259"/>
                  <a:pt x="1634565" y="83670"/>
                  <a:pt x="1604683" y="122517"/>
                </a:cubicBezTo>
                <a:cubicBezTo>
                  <a:pt x="1574801" y="161364"/>
                  <a:pt x="1552388" y="216646"/>
                  <a:pt x="1532965" y="274917"/>
                </a:cubicBezTo>
                <a:cubicBezTo>
                  <a:pt x="1513542" y="333188"/>
                  <a:pt x="1506071" y="400423"/>
                  <a:pt x="1488142" y="472141"/>
                </a:cubicBezTo>
                <a:cubicBezTo>
                  <a:pt x="1470213" y="543859"/>
                  <a:pt x="1443318" y="639482"/>
                  <a:pt x="1425389" y="705223"/>
                </a:cubicBezTo>
                <a:cubicBezTo>
                  <a:pt x="1407460" y="770964"/>
                  <a:pt x="1413436" y="814294"/>
                  <a:pt x="1380565" y="866588"/>
                </a:cubicBezTo>
                <a:cubicBezTo>
                  <a:pt x="1347694" y="918882"/>
                  <a:pt x="1290918" y="990600"/>
                  <a:pt x="1228165" y="1018988"/>
                </a:cubicBezTo>
                <a:cubicBezTo>
                  <a:pt x="1165412" y="1047376"/>
                  <a:pt x="1078753" y="1039905"/>
                  <a:pt x="1004047" y="1036917"/>
                </a:cubicBezTo>
                <a:cubicBezTo>
                  <a:pt x="929341" y="1033929"/>
                  <a:pt x="857624" y="1011517"/>
                  <a:pt x="779930" y="1001058"/>
                </a:cubicBezTo>
                <a:cubicBezTo>
                  <a:pt x="702236" y="990599"/>
                  <a:pt x="537883" y="974164"/>
                  <a:pt x="537883" y="974164"/>
                </a:cubicBezTo>
                <a:cubicBezTo>
                  <a:pt x="457201" y="965199"/>
                  <a:pt x="385483" y="953246"/>
                  <a:pt x="295836" y="947270"/>
                </a:cubicBezTo>
                <a:cubicBezTo>
                  <a:pt x="206189" y="941294"/>
                  <a:pt x="0" y="938305"/>
                  <a:pt x="0" y="938305"/>
                </a:cubicBezTo>
                <a:lnTo>
                  <a:pt x="0" y="938305"/>
                </a:ln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2057399" y="2590800"/>
            <a:ext cx="609601" cy="369332"/>
          </a:xfrm>
          <a:prstGeom prst="rect">
            <a:avLst/>
          </a:prstGeom>
          <a:noFill/>
        </p:spPr>
        <p:txBody>
          <a:bodyPr wrap="square" rtlCol="0">
            <a:spAutoFit/>
          </a:bodyPr>
          <a:lstStyle/>
          <a:p>
            <a:r>
              <a:rPr lang="en-US" b="1" dirty="0">
                <a:solidFill>
                  <a:srgbClr val="FF0000"/>
                </a:solidFill>
              </a:rPr>
              <a:t>Will</a:t>
            </a:r>
          </a:p>
        </p:txBody>
      </p:sp>
      <p:sp>
        <p:nvSpPr>
          <p:cNvPr id="32" name="Freeform 31"/>
          <p:cNvSpPr/>
          <p:nvPr/>
        </p:nvSpPr>
        <p:spPr>
          <a:xfrm>
            <a:off x="2814918" y="3094317"/>
            <a:ext cx="4132729" cy="494553"/>
          </a:xfrm>
          <a:custGeom>
            <a:avLst/>
            <a:gdLst>
              <a:gd name="connsiteX0" fmla="*/ 4132729 w 4132729"/>
              <a:gd name="connsiteY0" fmla="*/ 339165 h 494553"/>
              <a:gd name="connsiteX1" fmla="*/ 3881717 w 4132729"/>
              <a:gd name="connsiteY1" fmla="*/ 366059 h 494553"/>
              <a:gd name="connsiteX2" fmla="*/ 3630706 w 4132729"/>
              <a:gd name="connsiteY2" fmla="*/ 410883 h 494553"/>
              <a:gd name="connsiteX3" fmla="*/ 3388658 w 4132729"/>
              <a:gd name="connsiteY3" fmla="*/ 455707 h 494553"/>
              <a:gd name="connsiteX4" fmla="*/ 3164541 w 4132729"/>
              <a:gd name="connsiteY4" fmla="*/ 491565 h 494553"/>
              <a:gd name="connsiteX5" fmla="*/ 2958353 w 4132729"/>
              <a:gd name="connsiteY5" fmla="*/ 437777 h 494553"/>
              <a:gd name="connsiteX6" fmla="*/ 2823882 w 4132729"/>
              <a:gd name="connsiteY6" fmla="*/ 375024 h 494553"/>
              <a:gd name="connsiteX7" fmla="*/ 2698376 w 4132729"/>
              <a:gd name="connsiteY7" fmla="*/ 249518 h 494553"/>
              <a:gd name="connsiteX8" fmla="*/ 2519082 w 4132729"/>
              <a:gd name="connsiteY8" fmla="*/ 97118 h 494553"/>
              <a:gd name="connsiteX9" fmla="*/ 2357717 w 4132729"/>
              <a:gd name="connsiteY9" fmla="*/ 61259 h 494553"/>
              <a:gd name="connsiteX10" fmla="*/ 2169458 w 4132729"/>
              <a:gd name="connsiteY10" fmla="*/ 79189 h 494553"/>
              <a:gd name="connsiteX11" fmla="*/ 2017058 w 4132729"/>
              <a:gd name="connsiteY11" fmla="*/ 132977 h 494553"/>
              <a:gd name="connsiteX12" fmla="*/ 1828800 w 4132729"/>
              <a:gd name="connsiteY12" fmla="*/ 186765 h 494553"/>
              <a:gd name="connsiteX13" fmla="*/ 1550894 w 4132729"/>
              <a:gd name="connsiteY13" fmla="*/ 276412 h 494553"/>
              <a:gd name="connsiteX14" fmla="*/ 1317811 w 4132729"/>
              <a:gd name="connsiteY14" fmla="*/ 303307 h 494553"/>
              <a:gd name="connsiteX15" fmla="*/ 1138517 w 4132729"/>
              <a:gd name="connsiteY15" fmla="*/ 312271 h 494553"/>
              <a:gd name="connsiteX16" fmla="*/ 869576 w 4132729"/>
              <a:gd name="connsiteY16" fmla="*/ 267448 h 494553"/>
              <a:gd name="connsiteX17" fmla="*/ 708211 w 4132729"/>
              <a:gd name="connsiteY17" fmla="*/ 204695 h 494553"/>
              <a:gd name="connsiteX18" fmla="*/ 564776 w 4132729"/>
              <a:gd name="connsiteY18" fmla="*/ 115048 h 494553"/>
              <a:gd name="connsiteX19" fmla="*/ 385482 w 4132729"/>
              <a:gd name="connsiteY19" fmla="*/ 52295 h 494553"/>
              <a:gd name="connsiteX20" fmla="*/ 161364 w 4132729"/>
              <a:gd name="connsiteY20" fmla="*/ 7471 h 494553"/>
              <a:gd name="connsiteX21" fmla="*/ 17929 w 4132729"/>
              <a:gd name="connsiteY21" fmla="*/ 7471 h 494553"/>
              <a:gd name="connsiteX22" fmla="*/ 0 w 4132729"/>
              <a:gd name="connsiteY22" fmla="*/ 7471 h 49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32729" h="494553">
                <a:moveTo>
                  <a:pt x="4132729" y="339165"/>
                </a:moveTo>
                <a:cubicBezTo>
                  <a:pt x="4049058" y="346635"/>
                  <a:pt x="3965388" y="354106"/>
                  <a:pt x="3881717" y="366059"/>
                </a:cubicBezTo>
                <a:cubicBezTo>
                  <a:pt x="3798046" y="378012"/>
                  <a:pt x="3630706" y="410883"/>
                  <a:pt x="3630706" y="410883"/>
                </a:cubicBezTo>
                <a:lnTo>
                  <a:pt x="3388658" y="455707"/>
                </a:lnTo>
                <a:cubicBezTo>
                  <a:pt x="3310964" y="469154"/>
                  <a:pt x="3236258" y="494553"/>
                  <a:pt x="3164541" y="491565"/>
                </a:cubicBezTo>
                <a:cubicBezTo>
                  <a:pt x="3092824" y="488577"/>
                  <a:pt x="3015130" y="457201"/>
                  <a:pt x="2958353" y="437777"/>
                </a:cubicBezTo>
                <a:cubicBezTo>
                  <a:pt x="2901577" y="418354"/>
                  <a:pt x="2867212" y="406401"/>
                  <a:pt x="2823882" y="375024"/>
                </a:cubicBezTo>
                <a:cubicBezTo>
                  <a:pt x="2780552" y="343647"/>
                  <a:pt x="2749176" y="295836"/>
                  <a:pt x="2698376" y="249518"/>
                </a:cubicBezTo>
                <a:cubicBezTo>
                  <a:pt x="2647576" y="203200"/>
                  <a:pt x="2575858" y="128494"/>
                  <a:pt x="2519082" y="97118"/>
                </a:cubicBezTo>
                <a:cubicBezTo>
                  <a:pt x="2462306" y="65742"/>
                  <a:pt x="2415988" y="64247"/>
                  <a:pt x="2357717" y="61259"/>
                </a:cubicBezTo>
                <a:cubicBezTo>
                  <a:pt x="2299446" y="58271"/>
                  <a:pt x="2226234" y="67236"/>
                  <a:pt x="2169458" y="79189"/>
                </a:cubicBezTo>
                <a:cubicBezTo>
                  <a:pt x="2112682" y="91142"/>
                  <a:pt x="2073834" y="115048"/>
                  <a:pt x="2017058" y="132977"/>
                </a:cubicBezTo>
                <a:cubicBezTo>
                  <a:pt x="1960282" y="150906"/>
                  <a:pt x="1906494" y="162859"/>
                  <a:pt x="1828800" y="186765"/>
                </a:cubicBezTo>
                <a:cubicBezTo>
                  <a:pt x="1751106" y="210671"/>
                  <a:pt x="1636059" y="256988"/>
                  <a:pt x="1550894" y="276412"/>
                </a:cubicBezTo>
                <a:cubicBezTo>
                  <a:pt x="1465729" y="295836"/>
                  <a:pt x="1386540" y="297331"/>
                  <a:pt x="1317811" y="303307"/>
                </a:cubicBezTo>
                <a:cubicBezTo>
                  <a:pt x="1249082" y="309283"/>
                  <a:pt x="1213223" y="318248"/>
                  <a:pt x="1138517" y="312271"/>
                </a:cubicBezTo>
                <a:cubicBezTo>
                  <a:pt x="1063811" y="306294"/>
                  <a:pt x="941294" y="285377"/>
                  <a:pt x="869576" y="267448"/>
                </a:cubicBezTo>
                <a:cubicBezTo>
                  <a:pt x="797858" y="249519"/>
                  <a:pt x="759011" y="230095"/>
                  <a:pt x="708211" y="204695"/>
                </a:cubicBezTo>
                <a:cubicBezTo>
                  <a:pt x="657411" y="179295"/>
                  <a:pt x="618564" y="140448"/>
                  <a:pt x="564776" y="115048"/>
                </a:cubicBezTo>
                <a:cubicBezTo>
                  <a:pt x="510988" y="89648"/>
                  <a:pt x="452717" y="70224"/>
                  <a:pt x="385482" y="52295"/>
                </a:cubicBezTo>
                <a:cubicBezTo>
                  <a:pt x="318247" y="34366"/>
                  <a:pt x="222623" y="14942"/>
                  <a:pt x="161364" y="7471"/>
                </a:cubicBezTo>
                <a:cubicBezTo>
                  <a:pt x="100105" y="0"/>
                  <a:pt x="17929" y="7471"/>
                  <a:pt x="17929" y="7471"/>
                </a:cubicBezTo>
                <a:lnTo>
                  <a:pt x="0" y="7471"/>
                </a:lnTo>
              </a:path>
            </a:pathLst>
          </a:cu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a:off x="2057400" y="2895600"/>
            <a:ext cx="762000" cy="369332"/>
          </a:xfrm>
          <a:prstGeom prst="rect">
            <a:avLst/>
          </a:prstGeom>
          <a:noFill/>
        </p:spPr>
        <p:txBody>
          <a:bodyPr wrap="square" rtlCol="0">
            <a:spAutoFit/>
          </a:bodyPr>
          <a:lstStyle/>
          <a:p>
            <a:r>
              <a:rPr lang="en-US" b="1" dirty="0">
                <a:solidFill>
                  <a:schemeClr val="accent2">
                    <a:lumMod val="75000"/>
                  </a:schemeClr>
                </a:solidFill>
              </a:rPr>
              <a:t>Be</a:t>
            </a:r>
          </a:p>
        </p:txBody>
      </p:sp>
      <p:sp>
        <p:nvSpPr>
          <p:cNvPr id="36" name="Freeform 35"/>
          <p:cNvSpPr/>
          <p:nvPr/>
        </p:nvSpPr>
        <p:spPr>
          <a:xfrm>
            <a:off x="2814918" y="1671918"/>
            <a:ext cx="4150658" cy="2185894"/>
          </a:xfrm>
          <a:custGeom>
            <a:avLst/>
            <a:gdLst>
              <a:gd name="connsiteX0" fmla="*/ 4150658 w 4150658"/>
              <a:gd name="connsiteY0" fmla="*/ 264458 h 2185894"/>
              <a:gd name="connsiteX1" fmla="*/ 3908611 w 4150658"/>
              <a:gd name="connsiteY1" fmla="*/ 255494 h 2185894"/>
              <a:gd name="connsiteX2" fmla="*/ 3792070 w 4150658"/>
              <a:gd name="connsiteY2" fmla="*/ 210670 h 2185894"/>
              <a:gd name="connsiteX3" fmla="*/ 3765176 w 4150658"/>
              <a:gd name="connsiteY3" fmla="*/ 183776 h 2185894"/>
              <a:gd name="connsiteX4" fmla="*/ 3720353 w 4150658"/>
              <a:gd name="connsiteY4" fmla="*/ 103094 h 2185894"/>
              <a:gd name="connsiteX5" fmla="*/ 3630706 w 4150658"/>
              <a:gd name="connsiteY5" fmla="*/ 58270 h 2185894"/>
              <a:gd name="connsiteX6" fmla="*/ 3415553 w 4150658"/>
              <a:gd name="connsiteY6" fmla="*/ 13447 h 2185894"/>
              <a:gd name="connsiteX7" fmla="*/ 3245223 w 4150658"/>
              <a:gd name="connsiteY7" fmla="*/ 4482 h 2185894"/>
              <a:gd name="connsiteX8" fmla="*/ 3065929 w 4150658"/>
              <a:gd name="connsiteY8" fmla="*/ 4482 h 2185894"/>
              <a:gd name="connsiteX9" fmla="*/ 2841811 w 4150658"/>
              <a:gd name="connsiteY9" fmla="*/ 4482 h 2185894"/>
              <a:gd name="connsiteX10" fmla="*/ 2671482 w 4150658"/>
              <a:gd name="connsiteY10" fmla="*/ 4482 h 2185894"/>
              <a:gd name="connsiteX11" fmla="*/ 2554941 w 4150658"/>
              <a:gd name="connsiteY11" fmla="*/ 31376 h 2185894"/>
              <a:gd name="connsiteX12" fmla="*/ 2474258 w 4150658"/>
              <a:gd name="connsiteY12" fmla="*/ 94129 h 2185894"/>
              <a:gd name="connsiteX13" fmla="*/ 2411506 w 4150658"/>
              <a:gd name="connsiteY13" fmla="*/ 183776 h 2185894"/>
              <a:gd name="connsiteX14" fmla="*/ 2366682 w 4150658"/>
              <a:gd name="connsiteY14" fmla="*/ 336176 h 2185894"/>
              <a:gd name="connsiteX15" fmla="*/ 2348753 w 4150658"/>
              <a:gd name="connsiteY15" fmla="*/ 470647 h 2185894"/>
              <a:gd name="connsiteX16" fmla="*/ 2303929 w 4150658"/>
              <a:gd name="connsiteY16" fmla="*/ 685800 h 2185894"/>
              <a:gd name="connsiteX17" fmla="*/ 2250141 w 4150658"/>
              <a:gd name="connsiteY17" fmla="*/ 1062317 h 2185894"/>
              <a:gd name="connsiteX18" fmla="*/ 2214282 w 4150658"/>
              <a:gd name="connsiteY18" fmla="*/ 1438835 h 2185894"/>
              <a:gd name="connsiteX19" fmla="*/ 2205317 w 4150658"/>
              <a:gd name="connsiteY19" fmla="*/ 1788458 h 2185894"/>
              <a:gd name="connsiteX20" fmla="*/ 2142564 w 4150658"/>
              <a:gd name="connsiteY20" fmla="*/ 1958788 h 2185894"/>
              <a:gd name="connsiteX21" fmla="*/ 1936376 w 4150658"/>
              <a:gd name="connsiteY21" fmla="*/ 2120153 h 2185894"/>
              <a:gd name="connsiteX22" fmla="*/ 1631576 w 4150658"/>
              <a:gd name="connsiteY22" fmla="*/ 2182906 h 2185894"/>
              <a:gd name="connsiteX23" fmla="*/ 1308847 w 4150658"/>
              <a:gd name="connsiteY23" fmla="*/ 2138082 h 2185894"/>
              <a:gd name="connsiteX24" fmla="*/ 1057835 w 4150658"/>
              <a:gd name="connsiteY24" fmla="*/ 2039470 h 2185894"/>
              <a:gd name="connsiteX25" fmla="*/ 762000 w 4150658"/>
              <a:gd name="connsiteY25" fmla="*/ 1887070 h 2185894"/>
              <a:gd name="connsiteX26" fmla="*/ 394447 w 4150658"/>
              <a:gd name="connsiteY26" fmla="*/ 1743635 h 2185894"/>
              <a:gd name="connsiteX27" fmla="*/ 0 w 4150658"/>
              <a:gd name="connsiteY27" fmla="*/ 1698811 h 2185894"/>
              <a:gd name="connsiteX28" fmla="*/ 0 w 4150658"/>
              <a:gd name="connsiteY28" fmla="*/ 1698811 h 2185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50658" h="2185894">
                <a:moveTo>
                  <a:pt x="4150658" y="264458"/>
                </a:moveTo>
                <a:cubicBezTo>
                  <a:pt x="4059517" y="264458"/>
                  <a:pt x="3968376" y="264459"/>
                  <a:pt x="3908611" y="255494"/>
                </a:cubicBezTo>
                <a:cubicBezTo>
                  <a:pt x="3848846" y="246529"/>
                  <a:pt x="3815976" y="222623"/>
                  <a:pt x="3792070" y="210670"/>
                </a:cubicBezTo>
                <a:cubicBezTo>
                  <a:pt x="3768164" y="198717"/>
                  <a:pt x="3777129" y="201705"/>
                  <a:pt x="3765176" y="183776"/>
                </a:cubicBezTo>
                <a:cubicBezTo>
                  <a:pt x="3753223" y="165847"/>
                  <a:pt x="3742765" y="124012"/>
                  <a:pt x="3720353" y="103094"/>
                </a:cubicBezTo>
                <a:cubicBezTo>
                  <a:pt x="3697941" y="82176"/>
                  <a:pt x="3681506" y="73211"/>
                  <a:pt x="3630706" y="58270"/>
                </a:cubicBezTo>
                <a:cubicBezTo>
                  <a:pt x="3579906" y="43329"/>
                  <a:pt x="3479800" y="22412"/>
                  <a:pt x="3415553" y="13447"/>
                </a:cubicBezTo>
                <a:cubicBezTo>
                  <a:pt x="3351306" y="4482"/>
                  <a:pt x="3303494" y="5976"/>
                  <a:pt x="3245223" y="4482"/>
                </a:cubicBezTo>
                <a:cubicBezTo>
                  <a:pt x="3186952" y="2988"/>
                  <a:pt x="3065929" y="4482"/>
                  <a:pt x="3065929" y="4482"/>
                </a:cubicBezTo>
                <a:lnTo>
                  <a:pt x="2841811" y="4482"/>
                </a:lnTo>
                <a:cubicBezTo>
                  <a:pt x="2776070" y="4482"/>
                  <a:pt x="2719294" y="0"/>
                  <a:pt x="2671482" y="4482"/>
                </a:cubicBezTo>
                <a:cubicBezTo>
                  <a:pt x="2623670" y="8964"/>
                  <a:pt x="2587812" y="16435"/>
                  <a:pt x="2554941" y="31376"/>
                </a:cubicBezTo>
                <a:cubicBezTo>
                  <a:pt x="2522070" y="46317"/>
                  <a:pt x="2498164" y="68729"/>
                  <a:pt x="2474258" y="94129"/>
                </a:cubicBezTo>
                <a:cubicBezTo>
                  <a:pt x="2450352" y="119529"/>
                  <a:pt x="2429435" y="143435"/>
                  <a:pt x="2411506" y="183776"/>
                </a:cubicBezTo>
                <a:cubicBezTo>
                  <a:pt x="2393577" y="224117"/>
                  <a:pt x="2377141" y="288364"/>
                  <a:pt x="2366682" y="336176"/>
                </a:cubicBezTo>
                <a:cubicBezTo>
                  <a:pt x="2356223" y="383988"/>
                  <a:pt x="2359212" y="412376"/>
                  <a:pt x="2348753" y="470647"/>
                </a:cubicBezTo>
                <a:cubicBezTo>
                  <a:pt x="2338294" y="528918"/>
                  <a:pt x="2320364" y="587188"/>
                  <a:pt x="2303929" y="685800"/>
                </a:cubicBezTo>
                <a:cubicBezTo>
                  <a:pt x="2287494" y="784412"/>
                  <a:pt x="2265082" y="936811"/>
                  <a:pt x="2250141" y="1062317"/>
                </a:cubicBezTo>
                <a:cubicBezTo>
                  <a:pt x="2235200" y="1187823"/>
                  <a:pt x="2221753" y="1317811"/>
                  <a:pt x="2214282" y="1438835"/>
                </a:cubicBezTo>
                <a:cubicBezTo>
                  <a:pt x="2206811" y="1559859"/>
                  <a:pt x="2217270" y="1701799"/>
                  <a:pt x="2205317" y="1788458"/>
                </a:cubicBezTo>
                <a:cubicBezTo>
                  <a:pt x="2193364" y="1875117"/>
                  <a:pt x="2187388" y="1903506"/>
                  <a:pt x="2142564" y="1958788"/>
                </a:cubicBezTo>
                <a:cubicBezTo>
                  <a:pt x="2097741" y="2014071"/>
                  <a:pt x="2021541" y="2082800"/>
                  <a:pt x="1936376" y="2120153"/>
                </a:cubicBezTo>
                <a:cubicBezTo>
                  <a:pt x="1851211" y="2157506"/>
                  <a:pt x="1736164" y="2179918"/>
                  <a:pt x="1631576" y="2182906"/>
                </a:cubicBezTo>
                <a:cubicBezTo>
                  <a:pt x="1526988" y="2185894"/>
                  <a:pt x="1404470" y="2161988"/>
                  <a:pt x="1308847" y="2138082"/>
                </a:cubicBezTo>
                <a:cubicBezTo>
                  <a:pt x="1213224" y="2114176"/>
                  <a:pt x="1148976" y="2081305"/>
                  <a:pt x="1057835" y="2039470"/>
                </a:cubicBezTo>
                <a:cubicBezTo>
                  <a:pt x="966694" y="1997635"/>
                  <a:pt x="872565" y="1936376"/>
                  <a:pt x="762000" y="1887070"/>
                </a:cubicBezTo>
                <a:cubicBezTo>
                  <a:pt x="651435" y="1837764"/>
                  <a:pt x="521447" y="1775012"/>
                  <a:pt x="394447" y="1743635"/>
                </a:cubicBezTo>
                <a:cubicBezTo>
                  <a:pt x="267447" y="1712258"/>
                  <a:pt x="0" y="1698811"/>
                  <a:pt x="0" y="1698811"/>
                </a:cubicBezTo>
                <a:lnTo>
                  <a:pt x="0" y="1698811"/>
                </a:lnTo>
              </a:path>
            </a:pathLst>
          </a:custGeom>
          <a:ln w="317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p:cNvSpPr txBox="1"/>
          <p:nvPr/>
        </p:nvSpPr>
        <p:spPr>
          <a:xfrm>
            <a:off x="2021047" y="3211182"/>
            <a:ext cx="609600" cy="369332"/>
          </a:xfrm>
          <a:prstGeom prst="rect">
            <a:avLst/>
          </a:prstGeom>
          <a:noFill/>
        </p:spPr>
        <p:txBody>
          <a:bodyPr wrap="square" rtlCol="0">
            <a:spAutoFit/>
          </a:bodyPr>
          <a:lstStyle/>
          <a:p>
            <a:r>
              <a:rPr lang="en-US" b="1" dirty="0">
                <a:solidFill>
                  <a:srgbClr val="FFC000"/>
                </a:solidFill>
              </a:rPr>
              <a:t>First</a:t>
            </a:r>
          </a:p>
        </p:txBody>
      </p:sp>
      <p:sp>
        <p:nvSpPr>
          <p:cNvPr id="38" name="Freeform 37"/>
          <p:cNvSpPr/>
          <p:nvPr/>
        </p:nvSpPr>
        <p:spPr>
          <a:xfrm>
            <a:off x="2832847" y="3672541"/>
            <a:ext cx="4150659" cy="1518024"/>
          </a:xfrm>
          <a:custGeom>
            <a:avLst/>
            <a:gdLst>
              <a:gd name="connsiteX0" fmla="*/ 4150659 w 4150659"/>
              <a:gd name="connsiteY0" fmla="*/ 935318 h 1518024"/>
              <a:gd name="connsiteX1" fmla="*/ 3998259 w 4150659"/>
              <a:gd name="connsiteY1" fmla="*/ 944283 h 1518024"/>
              <a:gd name="connsiteX2" fmla="*/ 3827929 w 4150659"/>
              <a:gd name="connsiteY2" fmla="*/ 926353 h 1518024"/>
              <a:gd name="connsiteX3" fmla="*/ 3693459 w 4150659"/>
              <a:gd name="connsiteY3" fmla="*/ 899459 h 1518024"/>
              <a:gd name="connsiteX4" fmla="*/ 3478306 w 4150659"/>
              <a:gd name="connsiteY4" fmla="*/ 872565 h 1518024"/>
              <a:gd name="connsiteX5" fmla="*/ 3236259 w 4150659"/>
              <a:gd name="connsiteY5" fmla="*/ 854635 h 1518024"/>
              <a:gd name="connsiteX6" fmla="*/ 3056965 w 4150659"/>
              <a:gd name="connsiteY6" fmla="*/ 863600 h 1518024"/>
              <a:gd name="connsiteX7" fmla="*/ 2967318 w 4150659"/>
              <a:gd name="connsiteY7" fmla="*/ 908424 h 1518024"/>
              <a:gd name="connsiteX8" fmla="*/ 2895600 w 4150659"/>
              <a:gd name="connsiteY8" fmla="*/ 989106 h 1518024"/>
              <a:gd name="connsiteX9" fmla="*/ 2877671 w 4150659"/>
              <a:gd name="connsiteY9" fmla="*/ 1087718 h 1518024"/>
              <a:gd name="connsiteX10" fmla="*/ 2841812 w 4150659"/>
              <a:gd name="connsiteY10" fmla="*/ 1177365 h 1518024"/>
              <a:gd name="connsiteX11" fmla="*/ 2796988 w 4150659"/>
              <a:gd name="connsiteY11" fmla="*/ 1320800 h 1518024"/>
              <a:gd name="connsiteX12" fmla="*/ 2698377 w 4150659"/>
              <a:gd name="connsiteY12" fmla="*/ 1419412 h 1518024"/>
              <a:gd name="connsiteX13" fmla="*/ 2590800 w 4150659"/>
              <a:gd name="connsiteY13" fmla="*/ 1491130 h 1518024"/>
              <a:gd name="connsiteX14" fmla="*/ 2393577 w 4150659"/>
              <a:gd name="connsiteY14" fmla="*/ 1518024 h 1518024"/>
              <a:gd name="connsiteX15" fmla="*/ 2205318 w 4150659"/>
              <a:gd name="connsiteY15" fmla="*/ 1491130 h 1518024"/>
              <a:gd name="connsiteX16" fmla="*/ 2115671 w 4150659"/>
              <a:gd name="connsiteY16" fmla="*/ 1401483 h 1518024"/>
              <a:gd name="connsiteX17" fmla="*/ 2034988 w 4150659"/>
              <a:gd name="connsiteY17" fmla="*/ 1311835 h 1518024"/>
              <a:gd name="connsiteX18" fmla="*/ 2034988 w 4150659"/>
              <a:gd name="connsiteY18" fmla="*/ 1213224 h 1518024"/>
              <a:gd name="connsiteX19" fmla="*/ 2070847 w 4150659"/>
              <a:gd name="connsiteY19" fmla="*/ 1123577 h 1518024"/>
              <a:gd name="connsiteX20" fmla="*/ 2115671 w 4150659"/>
              <a:gd name="connsiteY20" fmla="*/ 1024965 h 1518024"/>
              <a:gd name="connsiteX21" fmla="*/ 2106706 w 4150659"/>
              <a:gd name="connsiteY21" fmla="*/ 917388 h 1518024"/>
              <a:gd name="connsiteX22" fmla="*/ 2026024 w 4150659"/>
              <a:gd name="connsiteY22" fmla="*/ 818777 h 1518024"/>
              <a:gd name="connsiteX23" fmla="*/ 1900518 w 4150659"/>
              <a:gd name="connsiteY23" fmla="*/ 818777 h 1518024"/>
              <a:gd name="connsiteX24" fmla="*/ 1801906 w 4150659"/>
              <a:gd name="connsiteY24" fmla="*/ 890494 h 1518024"/>
              <a:gd name="connsiteX25" fmla="*/ 1748118 w 4150659"/>
              <a:gd name="connsiteY25" fmla="*/ 1007035 h 1518024"/>
              <a:gd name="connsiteX26" fmla="*/ 1694329 w 4150659"/>
              <a:gd name="connsiteY26" fmla="*/ 1132541 h 1518024"/>
              <a:gd name="connsiteX27" fmla="*/ 1613647 w 4150659"/>
              <a:gd name="connsiteY27" fmla="*/ 1213224 h 1518024"/>
              <a:gd name="connsiteX28" fmla="*/ 1443318 w 4150659"/>
              <a:gd name="connsiteY28" fmla="*/ 1275977 h 1518024"/>
              <a:gd name="connsiteX29" fmla="*/ 1299882 w 4150659"/>
              <a:gd name="connsiteY29" fmla="*/ 1275977 h 1518024"/>
              <a:gd name="connsiteX30" fmla="*/ 1183341 w 4150659"/>
              <a:gd name="connsiteY30" fmla="*/ 1231153 h 1518024"/>
              <a:gd name="connsiteX31" fmla="*/ 1129553 w 4150659"/>
              <a:gd name="connsiteY31" fmla="*/ 1114612 h 1518024"/>
              <a:gd name="connsiteX32" fmla="*/ 1093694 w 4150659"/>
              <a:gd name="connsiteY32" fmla="*/ 1042894 h 1518024"/>
              <a:gd name="connsiteX33" fmla="*/ 1138518 w 4150659"/>
              <a:gd name="connsiteY33" fmla="*/ 944283 h 1518024"/>
              <a:gd name="connsiteX34" fmla="*/ 1192306 w 4150659"/>
              <a:gd name="connsiteY34" fmla="*/ 827741 h 1518024"/>
              <a:gd name="connsiteX35" fmla="*/ 1201271 w 4150659"/>
              <a:gd name="connsiteY35" fmla="*/ 657412 h 1518024"/>
              <a:gd name="connsiteX36" fmla="*/ 1138518 w 4150659"/>
              <a:gd name="connsiteY36" fmla="*/ 558800 h 1518024"/>
              <a:gd name="connsiteX37" fmla="*/ 1013012 w 4150659"/>
              <a:gd name="connsiteY37" fmla="*/ 522941 h 1518024"/>
              <a:gd name="connsiteX38" fmla="*/ 932329 w 4150659"/>
              <a:gd name="connsiteY38" fmla="*/ 513977 h 1518024"/>
              <a:gd name="connsiteX39" fmla="*/ 824753 w 4150659"/>
              <a:gd name="connsiteY39" fmla="*/ 460188 h 1518024"/>
              <a:gd name="connsiteX40" fmla="*/ 762000 w 4150659"/>
              <a:gd name="connsiteY40" fmla="*/ 379506 h 1518024"/>
              <a:gd name="connsiteX41" fmla="*/ 717177 w 4150659"/>
              <a:gd name="connsiteY41" fmla="*/ 262965 h 1518024"/>
              <a:gd name="connsiteX42" fmla="*/ 609600 w 4150659"/>
              <a:gd name="connsiteY42" fmla="*/ 164353 h 1518024"/>
              <a:gd name="connsiteX43" fmla="*/ 502024 w 4150659"/>
              <a:gd name="connsiteY43" fmla="*/ 83671 h 1518024"/>
              <a:gd name="connsiteX44" fmla="*/ 349624 w 4150659"/>
              <a:gd name="connsiteY44" fmla="*/ 38847 h 1518024"/>
              <a:gd name="connsiteX45" fmla="*/ 179294 w 4150659"/>
              <a:gd name="connsiteY45" fmla="*/ 2988 h 1518024"/>
              <a:gd name="connsiteX46" fmla="*/ 0 w 4150659"/>
              <a:gd name="connsiteY46" fmla="*/ 20918 h 151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150659" h="1518024">
                <a:moveTo>
                  <a:pt x="4150659" y="935318"/>
                </a:moveTo>
                <a:cubicBezTo>
                  <a:pt x="4101353" y="940547"/>
                  <a:pt x="4052047" y="945777"/>
                  <a:pt x="3998259" y="944283"/>
                </a:cubicBezTo>
                <a:cubicBezTo>
                  <a:pt x="3944471" y="942789"/>
                  <a:pt x="3878729" y="933824"/>
                  <a:pt x="3827929" y="926353"/>
                </a:cubicBezTo>
                <a:cubicBezTo>
                  <a:pt x="3777129" y="918882"/>
                  <a:pt x="3751729" y="908424"/>
                  <a:pt x="3693459" y="899459"/>
                </a:cubicBezTo>
                <a:cubicBezTo>
                  <a:pt x="3635189" y="890494"/>
                  <a:pt x="3554506" y="880036"/>
                  <a:pt x="3478306" y="872565"/>
                </a:cubicBezTo>
                <a:cubicBezTo>
                  <a:pt x="3402106" y="865094"/>
                  <a:pt x="3306482" y="856129"/>
                  <a:pt x="3236259" y="854635"/>
                </a:cubicBezTo>
                <a:cubicBezTo>
                  <a:pt x="3166036" y="853141"/>
                  <a:pt x="3101788" y="854635"/>
                  <a:pt x="3056965" y="863600"/>
                </a:cubicBezTo>
                <a:cubicBezTo>
                  <a:pt x="3012142" y="872565"/>
                  <a:pt x="2994212" y="887506"/>
                  <a:pt x="2967318" y="908424"/>
                </a:cubicBezTo>
                <a:cubicBezTo>
                  <a:pt x="2940424" y="929342"/>
                  <a:pt x="2910541" y="959224"/>
                  <a:pt x="2895600" y="989106"/>
                </a:cubicBezTo>
                <a:cubicBezTo>
                  <a:pt x="2880659" y="1018988"/>
                  <a:pt x="2886636" y="1056342"/>
                  <a:pt x="2877671" y="1087718"/>
                </a:cubicBezTo>
                <a:cubicBezTo>
                  <a:pt x="2868706" y="1119094"/>
                  <a:pt x="2855259" y="1138518"/>
                  <a:pt x="2841812" y="1177365"/>
                </a:cubicBezTo>
                <a:cubicBezTo>
                  <a:pt x="2828365" y="1216212"/>
                  <a:pt x="2820894" y="1280459"/>
                  <a:pt x="2796988" y="1320800"/>
                </a:cubicBezTo>
                <a:cubicBezTo>
                  <a:pt x="2773082" y="1361141"/>
                  <a:pt x="2732742" y="1391024"/>
                  <a:pt x="2698377" y="1419412"/>
                </a:cubicBezTo>
                <a:cubicBezTo>
                  <a:pt x="2664012" y="1447800"/>
                  <a:pt x="2641600" y="1474695"/>
                  <a:pt x="2590800" y="1491130"/>
                </a:cubicBezTo>
                <a:cubicBezTo>
                  <a:pt x="2540000" y="1507565"/>
                  <a:pt x="2457824" y="1518024"/>
                  <a:pt x="2393577" y="1518024"/>
                </a:cubicBezTo>
                <a:cubicBezTo>
                  <a:pt x="2329330" y="1518024"/>
                  <a:pt x="2251636" y="1510553"/>
                  <a:pt x="2205318" y="1491130"/>
                </a:cubicBezTo>
                <a:cubicBezTo>
                  <a:pt x="2159000" y="1471707"/>
                  <a:pt x="2144059" y="1431366"/>
                  <a:pt x="2115671" y="1401483"/>
                </a:cubicBezTo>
                <a:cubicBezTo>
                  <a:pt x="2087283" y="1371600"/>
                  <a:pt x="2048435" y="1343211"/>
                  <a:pt x="2034988" y="1311835"/>
                </a:cubicBezTo>
                <a:cubicBezTo>
                  <a:pt x="2021541" y="1280459"/>
                  <a:pt x="2029012" y="1244600"/>
                  <a:pt x="2034988" y="1213224"/>
                </a:cubicBezTo>
                <a:cubicBezTo>
                  <a:pt x="2040964" y="1181848"/>
                  <a:pt x="2057400" y="1154953"/>
                  <a:pt x="2070847" y="1123577"/>
                </a:cubicBezTo>
                <a:cubicBezTo>
                  <a:pt x="2084294" y="1092201"/>
                  <a:pt x="2109695" y="1059330"/>
                  <a:pt x="2115671" y="1024965"/>
                </a:cubicBezTo>
                <a:cubicBezTo>
                  <a:pt x="2121647" y="990600"/>
                  <a:pt x="2121647" y="951753"/>
                  <a:pt x="2106706" y="917388"/>
                </a:cubicBezTo>
                <a:cubicBezTo>
                  <a:pt x="2091765" y="883023"/>
                  <a:pt x="2060389" y="835212"/>
                  <a:pt x="2026024" y="818777"/>
                </a:cubicBezTo>
                <a:cubicBezTo>
                  <a:pt x="1991659" y="802342"/>
                  <a:pt x="1937871" y="806824"/>
                  <a:pt x="1900518" y="818777"/>
                </a:cubicBezTo>
                <a:cubicBezTo>
                  <a:pt x="1863165" y="830730"/>
                  <a:pt x="1827306" y="859118"/>
                  <a:pt x="1801906" y="890494"/>
                </a:cubicBezTo>
                <a:cubicBezTo>
                  <a:pt x="1776506" y="921870"/>
                  <a:pt x="1766047" y="966694"/>
                  <a:pt x="1748118" y="1007035"/>
                </a:cubicBezTo>
                <a:cubicBezTo>
                  <a:pt x="1730189" y="1047376"/>
                  <a:pt x="1716741" y="1098176"/>
                  <a:pt x="1694329" y="1132541"/>
                </a:cubicBezTo>
                <a:cubicBezTo>
                  <a:pt x="1671917" y="1166906"/>
                  <a:pt x="1655482" y="1189318"/>
                  <a:pt x="1613647" y="1213224"/>
                </a:cubicBezTo>
                <a:cubicBezTo>
                  <a:pt x="1571812" y="1237130"/>
                  <a:pt x="1495612" y="1265518"/>
                  <a:pt x="1443318" y="1275977"/>
                </a:cubicBezTo>
                <a:cubicBezTo>
                  <a:pt x="1391024" y="1286436"/>
                  <a:pt x="1343211" y="1283448"/>
                  <a:pt x="1299882" y="1275977"/>
                </a:cubicBezTo>
                <a:cubicBezTo>
                  <a:pt x="1256553" y="1268506"/>
                  <a:pt x="1211729" y="1258047"/>
                  <a:pt x="1183341" y="1231153"/>
                </a:cubicBezTo>
                <a:cubicBezTo>
                  <a:pt x="1154953" y="1204259"/>
                  <a:pt x="1144494" y="1145988"/>
                  <a:pt x="1129553" y="1114612"/>
                </a:cubicBezTo>
                <a:cubicBezTo>
                  <a:pt x="1114612" y="1083236"/>
                  <a:pt x="1092200" y="1071282"/>
                  <a:pt x="1093694" y="1042894"/>
                </a:cubicBezTo>
                <a:cubicBezTo>
                  <a:pt x="1095188" y="1014506"/>
                  <a:pt x="1122083" y="980142"/>
                  <a:pt x="1138518" y="944283"/>
                </a:cubicBezTo>
                <a:cubicBezTo>
                  <a:pt x="1154953" y="908424"/>
                  <a:pt x="1181847" y="875553"/>
                  <a:pt x="1192306" y="827741"/>
                </a:cubicBezTo>
                <a:cubicBezTo>
                  <a:pt x="1202765" y="779929"/>
                  <a:pt x="1210236" y="702235"/>
                  <a:pt x="1201271" y="657412"/>
                </a:cubicBezTo>
                <a:cubicBezTo>
                  <a:pt x="1192306" y="612589"/>
                  <a:pt x="1169894" y="581212"/>
                  <a:pt x="1138518" y="558800"/>
                </a:cubicBezTo>
                <a:cubicBezTo>
                  <a:pt x="1107142" y="536388"/>
                  <a:pt x="1047377" y="530411"/>
                  <a:pt x="1013012" y="522941"/>
                </a:cubicBezTo>
                <a:cubicBezTo>
                  <a:pt x="978647" y="515471"/>
                  <a:pt x="963705" y="524436"/>
                  <a:pt x="932329" y="513977"/>
                </a:cubicBezTo>
                <a:cubicBezTo>
                  <a:pt x="900953" y="503518"/>
                  <a:pt x="853141" y="482600"/>
                  <a:pt x="824753" y="460188"/>
                </a:cubicBezTo>
                <a:cubicBezTo>
                  <a:pt x="796365" y="437776"/>
                  <a:pt x="779929" y="412376"/>
                  <a:pt x="762000" y="379506"/>
                </a:cubicBezTo>
                <a:cubicBezTo>
                  <a:pt x="744071" y="346636"/>
                  <a:pt x="742577" y="298824"/>
                  <a:pt x="717177" y="262965"/>
                </a:cubicBezTo>
                <a:cubicBezTo>
                  <a:pt x="691777" y="227106"/>
                  <a:pt x="645459" y="194235"/>
                  <a:pt x="609600" y="164353"/>
                </a:cubicBezTo>
                <a:cubicBezTo>
                  <a:pt x="573741" y="134471"/>
                  <a:pt x="545353" y="104589"/>
                  <a:pt x="502024" y="83671"/>
                </a:cubicBezTo>
                <a:cubicBezTo>
                  <a:pt x="458695" y="62753"/>
                  <a:pt x="403412" y="52294"/>
                  <a:pt x="349624" y="38847"/>
                </a:cubicBezTo>
                <a:cubicBezTo>
                  <a:pt x="295836" y="25400"/>
                  <a:pt x="237565" y="5976"/>
                  <a:pt x="179294" y="2988"/>
                </a:cubicBezTo>
                <a:cubicBezTo>
                  <a:pt x="121023" y="0"/>
                  <a:pt x="60511" y="10459"/>
                  <a:pt x="0" y="20918"/>
                </a:cubicBezTo>
              </a:path>
            </a:pathLst>
          </a:custGeom>
          <a:noFill/>
          <a:ln w="412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a:off x="2057400" y="3505200"/>
            <a:ext cx="685800" cy="369332"/>
          </a:xfrm>
          <a:prstGeom prst="rect">
            <a:avLst/>
          </a:prstGeom>
          <a:noFill/>
        </p:spPr>
        <p:txBody>
          <a:bodyPr wrap="square" rtlCol="0">
            <a:spAutoFit/>
          </a:bodyPr>
          <a:lstStyle/>
          <a:p>
            <a:r>
              <a:rPr lang="en-US" b="1" dirty="0">
                <a:solidFill>
                  <a:srgbClr val="002060"/>
                </a:solidFill>
              </a:rPr>
              <a:t>The</a:t>
            </a:r>
          </a:p>
        </p:txBody>
      </p:sp>
      <p:sp>
        <p:nvSpPr>
          <p:cNvPr id="40" name="Freeform 39"/>
          <p:cNvSpPr/>
          <p:nvPr/>
        </p:nvSpPr>
        <p:spPr>
          <a:xfrm>
            <a:off x="2841812" y="2581835"/>
            <a:ext cx="4141694" cy="1438835"/>
          </a:xfrm>
          <a:custGeom>
            <a:avLst/>
            <a:gdLst>
              <a:gd name="connsiteX0" fmla="*/ 4141694 w 4141694"/>
              <a:gd name="connsiteY0" fmla="*/ 89647 h 1438835"/>
              <a:gd name="connsiteX1" fmla="*/ 3478306 w 4141694"/>
              <a:gd name="connsiteY1" fmla="*/ 44824 h 1438835"/>
              <a:gd name="connsiteX2" fmla="*/ 3003176 w 4141694"/>
              <a:gd name="connsiteY2" fmla="*/ 8965 h 1438835"/>
              <a:gd name="connsiteX3" fmla="*/ 2608729 w 4141694"/>
              <a:gd name="connsiteY3" fmla="*/ 0 h 1438835"/>
              <a:gd name="connsiteX4" fmla="*/ 2106706 w 4141694"/>
              <a:gd name="connsiteY4" fmla="*/ 0 h 1438835"/>
              <a:gd name="connsiteX5" fmla="*/ 1766047 w 4141694"/>
              <a:gd name="connsiteY5" fmla="*/ 17930 h 1438835"/>
              <a:gd name="connsiteX6" fmla="*/ 1613647 w 4141694"/>
              <a:gd name="connsiteY6" fmla="*/ 80683 h 1438835"/>
              <a:gd name="connsiteX7" fmla="*/ 1532964 w 4141694"/>
              <a:gd name="connsiteY7" fmla="*/ 206189 h 1438835"/>
              <a:gd name="connsiteX8" fmla="*/ 1488141 w 4141694"/>
              <a:gd name="connsiteY8" fmla="*/ 394447 h 1438835"/>
              <a:gd name="connsiteX9" fmla="*/ 1443317 w 4141694"/>
              <a:gd name="connsiteY9" fmla="*/ 744071 h 1438835"/>
              <a:gd name="connsiteX10" fmla="*/ 1389529 w 4141694"/>
              <a:gd name="connsiteY10" fmla="*/ 1048871 h 1438835"/>
              <a:gd name="connsiteX11" fmla="*/ 1353670 w 4141694"/>
              <a:gd name="connsiteY11" fmla="*/ 1219200 h 1438835"/>
              <a:gd name="connsiteX12" fmla="*/ 1290917 w 4141694"/>
              <a:gd name="connsiteY12" fmla="*/ 1353671 h 1438835"/>
              <a:gd name="connsiteX13" fmla="*/ 1093694 w 4141694"/>
              <a:gd name="connsiteY13" fmla="*/ 1407459 h 1438835"/>
              <a:gd name="connsiteX14" fmla="*/ 896470 w 4141694"/>
              <a:gd name="connsiteY14" fmla="*/ 1434353 h 1438835"/>
              <a:gd name="connsiteX15" fmla="*/ 618564 w 4141694"/>
              <a:gd name="connsiteY15" fmla="*/ 1434353 h 1438835"/>
              <a:gd name="connsiteX16" fmla="*/ 385482 w 4141694"/>
              <a:gd name="connsiteY16" fmla="*/ 1416424 h 1438835"/>
              <a:gd name="connsiteX17" fmla="*/ 116541 w 4141694"/>
              <a:gd name="connsiteY17" fmla="*/ 1407459 h 1438835"/>
              <a:gd name="connsiteX18" fmla="*/ 0 w 4141694"/>
              <a:gd name="connsiteY18" fmla="*/ 1398494 h 1438835"/>
              <a:gd name="connsiteX19" fmla="*/ 0 w 4141694"/>
              <a:gd name="connsiteY19" fmla="*/ 1398494 h 143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41694" h="1438835">
                <a:moveTo>
                  <a:pt x="4141694" y="89647"/>
                </a:moveTo>
                <a:lnTo>
                  <a:pt x="3478306" y="44824"/>
                </a:lnTo>
                <a:cubicBezTo>
                  <a:pt x="3288553" y="31377"/>
                  <a:pt x="3148105" y="16436"/>
                  <a:pt x="3003176" y="8965"/>
                </a:cubicBezTo>
                <a:cubicBezTo>
                  <a:pt x="2858247" y="1494"/>
                  <a:pt x="2608729" y="0"/>
                  <a:pt x="2608729" y="0"/>
                </a:cubicBezTo>
                <a:lnTo>
                  <a:pt x="2106706" y="0"/>
                </a:lnTo>
                <a:cubicBezTo>
                  <a:pt x="1966259" y="2988"/>
                  <a:pt x="1848224" y="4483"/>
                  <a:pt x="1766047" y="17930"/>
                </a:cubicBezTo>
                <a:cubicBezTo>
                  <a:pt x="1683871" y="31377"/>
                  <a:pt x="1652494" y="49307"/>
                  <a:pt x="1613647" y="80683"/>
                </a:cubicBezTo>
                <a:cubicBezTo>
                  <a:pt x="1574800" y="112059"/>
                  <a:pt x="1553882" y="153895"/>
                  <a:pt x="1532964" y="206189"/>
                </a:cubicBezTo>
                <a:cubicBezTo>
                  <a:pt x="1512046" y="258483"/>
                  <a:pt x="1503082" y="304800"/>
                  <a:pt x="1488141" y="394447"/>
                </a:cubicBezTo>
                <a:cubicBezTo>
                  <a:pt x="1473200" y="484094"/>
                  <a:pt x="1459752" y="635000"/>
                  <a:pt x="1443317" y="744071"/>
                </a:cubicBezTo>
                <a:cubicBezTo>
                  <a:pt x="1426882" y="853142"/>
                  <a:pt x="1404470" y="969683"/>
                  <a:pt x="1389529" y="1048871"/>
                </a:cubicBezTo>
                <a:cubicBezTo>
                  <a:pt x="1374588" y="1128059"/>
                  <a:pt x="1370105" y="1168400"/>
                  <a:pt x="1353670" y="1219200"/>
                </a:cubicBezTo>
                <a:cubicBezTo>
                  <a:pt x="1337235" y="1270000"/>
                  <a:pt x="1334246" y="1322295"/>
                  <a:pt x="1290917" y="1353671"/>
                </a:cubicBezTo>
                <a:cubicBezTo>
                  <a:pt x="1247588" y="1385047"/>
                  <a:pt x="1159435" y="1394012"/>
                  <a:pt x="1093694" y="1407459"/>
                </a:cubicBezTo>
                <a:cubicBezTo>
                  <a:pt x="1027953" y="1420906"/>
                  <a:pt x="975658" y="1429871"/>
                  <a:pt x="896470" y="1434353"/>
                </a:cubicBezTo>
                <a:cubicBezTo>
                  <a:pt x="817282" y="1438835"/>
                  <a:pt x="703729" y="1437341"/>
                  <a:pt x="618564" y="1434353"/>
                </a:cubicBezTo>
                <a:cubicBezTo>
                  <a:pt x="533399" y="1431365"/>
                  <a:pt x="469152" y="1420906"/>
                  <a:pt x="385482" y="1416424"/>
                </a:cubicBezTo>
                <a:cubicBezTo>
                  <a:pt x="301812" y="1411942"/>
                  <a:pt x="180788" y="1410447"/>
                  <a:pt x="116541" y="1407459"/>
                </a:cubicBezTo>
                <a:cubicBezTo>
                  <a:pt x="52294" y="1404471"/>
                  <a:pt x="0" y="1398494"/>
                  <a:pt x="0" y="1398494"/>
                </a:cubicBezTo>
                <a:lnTo>
                  <a:pt x="0" y="1398494"/>
                </a:lnTo>
              </a:path>
            </a:pathLst>
          </a:custGeom>
          <a:ln w="34925">
            <a:solidFill>
              <a:srgbClr val="CC1C9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4267200" y="3276600"/>
            <a:ext cx="184731" cy="369332"/>
          </a:xfrm>
          <a:prstGeom prst="rect">
            <a:avLst/>
          </a:prstGeom>
          <a:noFill/>
        </p:spPr>
        <p:txBody>
          <a:bodyPr wrap="none" rtlCol="0">
            <a:spAutoFit/>
          </a:bodyPr>
          <a:lstStyle/>
          <a:p>
            <a:endParaRPr lang="en-US" dirty="0"/>
          </a:p>
        </p:txBody>
      </p:sp>
      <p:sp>
        <p:nvSpPr>
          <p:cNvPr id="42" name="TextBox 41"/>
          <p:cNvSpPr txBox="1"/>
          <p:nvPr/>
        </p:nvSpPr>
        <p:spPr>
          <a:xfrm>
            <a:off x="2133600" y="3810000"/>
            <a:ext cx="609600" cy="369332"/>
          </a:xfrm>
          <a:prstGeom prst="rect">
            <a:avLst/>
          </a:prstGeom>
          <a:noFill/>
        </p:spPr>
        <p:txBody>
          <a:bodyPr wrap="square" rtlCol="0">
            <a:spAutoFit/>
          </a:bodyPr>
          <a:lstStyle/>
          <a:p>
            <a:r>
              <a:rPr lang="en-US" b="1" dirty="0">
                <a:solidFill>
                  <a:srgbClr val="CC1C9E"/>
                </a:solidFill>
              </a:rPr>
              <a:t>First</a:t>
            </a:r>
          </a:p>
        </p:txBody>
      </p:sp>
      <p:sp>
        <p:nvSpPr>
          <p:cNvPr id="43" name="Freeform 42"/>
          <p:cNvSpPr/>
          <p:nvPr/>
        </p:nvSpPr>
        <p:spPr>
          <a:xfrm>
            <a:off x="2841812" y="4222376"/>
            <a:ext cx="4141694" cy="933824"/>
          </a:xfrm>
          <a:custGeom>
            <a:avLst/>
            <a:gdLst>
              <a:gd name="connsiteX0" fmla="*/ 4141694 w 4141694"/>
              <a:gd name="connsiteY0" fmla="*/ 26895 h 933824"/>
              <a:gd name="connsiteX1" fmla="*/ 3774141 w 4141694"/>
              <a:gd name="connsiteY1" fmla="*/ 0 h 933824"/>
              <a:gd name="connsiteX2" fmla="*/ 3478306 w 4141694"/>
              <a:gd name="connsiteY2" fmla="*/ 8965 h 933824"/>
              <a:gd name="connsiteX3" fmla="*/ 3155576 w 4141694"/>
              <a:gd name="connsiteY3" fmla="*/ 8965 h 933824"/>
              <a:gd name="connsiteX4" fmla="*/ 2949388 w 4141694"/>
              <a:gd name="connsiteY4" fmla="*/ 35859 h 933824"/>
              <a:gd name="connsiteX5" fmla="*/ 2689412 w 4141694"/>
              <a:gd name="connsiteY5" fmla="*/ 107577 h 933824"/>
              <a:gd name="connsiteX6" fmla="*/ 2554941 w 4141694"/>
              <a:gd name="connsiteY6" fmla="*/ 197224 h 933824"/>
              <a:gd name="connsiteX7" fmla="*/ 2537012 w 4141694"/>
              <a:gd name="connsiteY7" fmla="*/ 313765 h 933824"/>
              <a:gd name="connsiteX8" fmla="*/ 2456329 w 4141694"/>
              <a:gd name="connsiteY8" fmla="*/ 457200 h 933824"/>
              <a:gd name="connsiteX9" fmla="*/ 2411506 w 4141694"/>
              <a:gd name="connsiteY9" fmla="*/ 627530 h 933824"/>
              <a:gd name="connsiteX10" fmla="*/ 2259106 w 4141694"/>
              <a:gd name="connsiteY10" fmla="*/ 762000 h 933824"/>
              <a:gd name="connsiteX11" fmla="*/ 1981200 w 4141694"/>
              <a:gd name="connsiteY11" fmla="*/ 860612 h 933824"/>
              <a:gd name="connsiteX12" fmla="*/ 1676400 w 4141694"/>
              <a:gd name="connsiteY12" fmla="*/ 923365 h 933824"/>
              <a:gd name="connsiteX13" fmla="*/ 1407459 w 4141694"/>
              <a:gd name="connsiteY13" fmla="*/ 923365 h 933824"/>
              <a:gd name="connsiteX14" fmla="*/ 1165412 w 4141694"/>
              <a:gd name="connsiteY14" fmla="*/ 896471 h 933824"/>
              <a:gd name="connsiteX15" fmla="*/ 896470 w 4141694"/>
              <a:gd name="connsiteY15" fmla="*/ 797859 h 933824"/>
              <a:gd name="connsiteX16" fmla="*/ 663388 w 4141694"/>
              <a:gd name="connsiteY16" fmla="*/ 824753 h 933824"/>
              <a:gd name="connsiteX17" fmla="*/ 555812 w 4141694"/>
              <a:gd name="connsiteY17" fmla="*/ 833718 h 933824"/>
              <a:gd name="connsiteX18" fmla="*/ 466164 w 4141694"/>
              <a:gd name="connsiteY18" fmla="*/ 779930 h 933824"/>
              <a:gd name="connsiteX19" fmla="*/ 421341 w 4141694"/>
              <a:gd name="connsiteY19" fmla="*/ 645459 h 933824"/>
              <a:gd name="connsiteX20" fmla="*/ 457200 w 4141694"/>
              <a:gd name="connsiteY20" fmla="*/ 475130 h 933824"/>
              <a:gd name="connsiteX21" fmla="*/ 439270 w 4141694"/>
              <a:gd name="connsiteY21" fmla="*/ 268942 h 933824"/>
              <a:gd name="connsiteX22" fmla="*/ 367553 w 4141694"/>
              <a:gd name="connsiteY22" fmla="*/ 98612 h 933824"/>
              <a:gd name="connsiteX23" fmla="*/ 188259 w 4141694"/>
              <a:gd name="connsiteY23" fmla="*/ 71718 h 933824"/>
              <a:gd name="connsiteX24" fmla="*/ 0 w 4141694"/>
              <a:gd name="connsiteY24" fmla="*/ 62753 h 933824"/>
              <a:gd name="connsiteX25" fmla="*/ 0 w 4141694"/>
              <a:gd name="connsiteY25" fmla="*/ 62753 h 93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41694" h="933824">
                <a:moveTo>
                  <a:pt x="4141694" y="26895"/>
                </a:moveTo>
                <a:cubicBezTo>
                  <a:pt x="4013200" y="14941"/>
                  <a:pt x="3884706" y="2988"/>
                  <a:pt x="3774141" y="0"/>
                </a:cubicBezTo>
                <a:lnTo>
                  <a:pt x="3478306" y="8965"/>
                </a:lnTo>
                <a:cubicBezTo>
                  <a:pt x="3375212" y="10459"/>
                  <a:pt x="3243729" y="4483"/>
                  <a:pt x="3155576" y="8965"/>
                </a:cubicBezTo>
                <a:cubicBezTo>
                  <a:pt x="3067423" y="13447"/>
                  <a:pt x="3027082" y="19424"/>
                  <a:pt x="2949388" y="35859"/>
                </a:cubicBezTo>
                <a:cubicBezTo>
                  <a:pt x="2871694" y="52294"/>
                  <a:pt x="2755153" y="80683"/>
                  <a:pt x="2689412" y="107577"/>
                </a:cubicBezTo>
                <a:cubicBezTo>
                  <a:pt x="2623671" y="134471"/>
                  <a:pt x="2580341" y="162859"/>
                  <a:pt x="2554941" y="197224"/>
                </a:cubicBezTo>
                <a:cubicBezTo>
                  <a:pt x="2529541" y="231589"/>
                  <a:pt x="2553447" y="270436"/>
                  <a:pt x="2537012" y="313765"/>
                </a:cubicBezTo>
                <a:cubicBezTo>
                  <a:pt x="2520577" y="357094"/>
                  <a:pt x="2477247" y="404906"/>
                  <a:pt x="2456329" y="457200"/>
                </a:cubicBezTo>
                <a:cubicBezTo>
                  <a:pt x="2435411" y="509494"/>
                  <a:pt x="2444376" y="576730"/>
                  <a:pt x="2411506" y="627530"/>
                </a:cubicBezTo>
                <a:cubicBezTo>
                  <a:pt x="2378636" y="678330"/>
                  <a:pt x="2330824" y="723153"/>
                  <a:pt x="2259106" y="762000"/>
                </a:cubicBezTo>
                <a:cubicBezTo>
                  <a:pt x="2187388" y="800847"/>
                  <a:pt x="2078318" y="833718"/>
                  <a:pt x="1981200" y="860612"/>
                </a:cubicBezTo>
                <a:cubicBezTo>
                  <a:pt x="1884082" y="887506"/>
                  <a:pt x="1772023" y="912906"/>
                  <a:pt x="1676400" y="923365"/>
                </a:cubicBezTo>
                <a:cubicBezTo>
                  <a:pt x="1580777" y="933824"/>
                  <a:pt x="1492624" y="927847"/>
                  <a:pt x="1407459" y="923365"/>
                </a:cubicBezTo>
                <a:cubicBezTo>
                  <a:pt x="1322294" y="918883"/>
                  <a:pt x="1250577" y="917389"/>
                  <a:pt x="1165412" y="896471"/>
                </a:cubicBezTo>
                <a:cubicBezTo>
                  <a:pt x="1080247" y="875553"/>
                  <a:pt x="980141" y="809812"/>
                  <a:pt x="896470" y="797859"/>
                </a:cubicBezTo>
                <a:cubicBezTo>
                  <a:pt x="812799" y="785906"/>
                  <a:pt x="720164" y="818777"/>
                  <a:pt x="663388" y="824753"/>
                </a:cubicBezTo>
                <a:cubicBezTo>
                  <a:pt x="606612" y="830729"/>
                  <a:pt x="588683" y="841188"/>
                  <a:pt x="555812" y="833718"/>
                </a:cubicBezTo>
                <a:cubicBezTo>
                  <a:pt x="522941" y="826248"/>
                  <a:pt x="488576" y="811306"/>
                  <a:pt x="466164" y="779930"/>
                </a:cubicBezTo>
                <a:cubicBezTo>
                  <a:pt x="443752" y="748554"/>
                  <a:pt x="422835" y="696259"/>
                  <a:pt x="421341" y="645459"/>
                </a:cubicBezTo>
                <a:cubicBezTo>
                  <a:pt x="419847" y="594659"/>
                  <a:pt x="454212" y="537883"/>
                  <a:pt x="457200" y="475130"/>
                </a:cubicBezTo>
                <a:cubicBezTo>
                  <a:pt x="460188" y="412377"/>
                  <a:pt x="454211" y="331695"/>
                  <a:pt x="439270" y="268942"/>
                </a:cubicBezTo>
                <a:cubicBezTo>
                  <a:pt x="424329" y="206189"/>
                  <a:pt x="409388" y="131483"/>
                  <a:pt x="367553" y="98612"/>
                </a:cubicBezTo>
                <a:cubicBezTo>
                  <a:pt x="325718" y="65741"/>
                  <a:pt x="249518" y="77694"/>
                  <a:pt x="188259" y="71718"/>
                </a:cubicBezTo>
                <a:cubicBezTo>
                  <a:pt x="127000" y="65742"/>
                  <a:pt x="0" y="62753"/>
                  <a:pt x="0" y="62753"/>
                </a:cubicBezTo>
                <a:lnTo>
                  <a:pt x="0" y="62753"/>
                </a:lnTo>
              </a:path>
            </a:pathLst>
          </a:custGeom>
          <a:ln w="31750">
            <a:solidFill>
              <a:srgbClr val="13D8F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2133600" y="4114800"/>
            <a:ext cx="609600" cy="369332"/>
          </a:xfrm>
          <a:prstGeom prst="rect">
            <a:avLst/>
          </a:prstGeom>
          <a:noFill/>
        </p:spPr>
        <p:txBody>
          <a:bodyPr wrap="square" rtlCol="0">
            <a:spAutoFit/>
          </a:bodyPr>
          <a:lstStyle/>
          <a:p>
            <a:r>
              <a:rPr lang="en-US" b="1" dirty="0">
                <a:solidFill>
                  <a:srgbClr val="13D8F3"/>
                </a:solidFill>
              </a:rPr>
              <a:t>Will</a:t>
            </a:r>
          </a:p>
        </p:txBody>
      </p:sp>
      <p:sp>
        <p:nvSpPr>
          <p:cNvPr id="45" name="Freeform 44"/>
          <p:cNvSpPr/>
          <p:nvPr/>
        </p:nvSpPr>
        <p:spPr>
          <a:xfrm>
            <a:off x="2814918" y="1824318"/>
            <a:ext cx="4177553" cy="2738717"/>
          </a:xfrm>
          <a:custGeom>
            <a:avLst/>
            <a:gdLst>
              <a:gd name="connsiteX0" fmla="*/ 4177553 w 4177553"/>
              <a:gd name="connsiteY0" fmla="*/ 1232647 h 2738717"/>
              <a:gd name="connsiteX1" fmla="*/ 3827929 w 4177553"/>
              <a:gd name="connsiteY1" fmla="*/ 1241611 h 2738717"/>
              <a:gd name="connsiteX2" fmla="*/ 3550023 w 4177553"/>
              <a:gd name="connsiteY2" fmla="*/ 1268506 h 2738717"/>
              <a:gd name="connsiteX3" fmla="*/ 3325906 w 4177553"/>
              <a:gd name="connsiteY3" fmla="*/ 1268506 h 2738717"/>
              <a:gd name="connsiteX4" fmla="*/ 3012141 w 4177553"/>
              <a:gd name="connsiteY4" fmla="*/ 1250576 h 2738717"/>
              <a:gd name="connsiteX5" fmla="*/ 2698376 w 4177553"/>
              <a:gd name="connsiteY5" fmla="*/ 1187823 h 2738717"/>
              <a:gd name="connsiteX6" fmla="*/ 2411506 w 4177553"/>
              <a:gd name="connsiteY6" fmla="*/ 1107141 h 2738717"/>
              <a:gd name="connsiteX7" fmla="*/ 2214282 w 4177553"/>
              <a:gd name="connsiteY7" fmla="*/ 990600 h 2738717"/>
              <a:gd name="connsiteX8" fmla="*/ 2097741 w 4177553"/>
              <a:gd name="connsiteY8" fmla="*/ 891988 h 2738717"/>
              <a:gd name="connsiteX9" fmla="*/ 2026023 w 4177553"/>
              <a:gd name="connsiteY9" fmla="*/ 757517 h 2738717"/>
              <a:gd name="connsiteX10" fmla="*/ 2026023 w 4177553"/>
              <a:gd name="connsiteY10" fmla="*/ 542364 h 2738717"/>
              <a:gd name="connsiteX11" fmla="*/ 2034988 w 4177553"/>
              <a:gd name="connsiteY11" fmla="*/ 345141 h 2738717"/>
              <a:gd name="connsiteX12" fmla="*/ 1900517 w 4177553"/>
              <a:gd name="connsiteY12" fmla="*/ 165847 h 2738717"/>
              <a:gd name="connsiteX13" fmla="*/ 1766047 w 4177553"/>
              <a:gd name="connsiteY13" fmla="*/ 94129 h 2738717"/>
              <a:gd name="connsiteX14" fmla="*/ 1524000 w 4177553"/>
              <a:gd name="connsiteY14" fmla="*/ 31376 h 2738717"/>
              <a:gd name="connsiteX15" fmla="*/ 1371600 w 4177553"/>
              <a:gd name="connsiteY15" fmla="*/ 22411 h 2738717"/>
              <a:gd name="connsiteX16" fmla="*/ 1290917 w 4177553"/>
              <a:gd name="connsiteY16" fmla="*/ 40341 h 2738717"/>
              <a:gd name="connsiteX17" fmla="*/ 1219200 w 4177553"/>
              <a:gd name="connsiteY17" fmla="*/ 103094 h 2738717"/>
              <a:gd name="connsiteX18" fmla="*/ 1219200 w 4177553"/>
              <a:gd name="connsiteY18" fmla="*/ 237564 h 2738717"/>
              <a:gd name="connsiteX19" fmla="*/ 1210235 w 4177553"/>
              <a:gd name="connsiteY19" fmla="*/ 425823 h 2738717"/>
              <a:gd name="connsiteX20" fmla="*/ 1183341 w 4177553"/>
              <a:gd name="connsiteY20" fmla="*/ 461682 h 2738717"/>
              <a:gd name="connsiteX21" fmla="*/ 1075764 w 4177553"/>
              <a:gd name="connsiteY21" fmla="*/ 479611 h 2738717"/>
              <a:gd name="connsiteX22" fmla="*/ 977153 w 4177553"/>
              <a:gd name="connsiteY22" fmla="*/ 425823 h 2738717"/>
              <a:gd name="connsiteX23" fmla="*/ 959223 w 4177553"/>
              <a:gd name="connsiteY23" fmla="*/ 300317 h 2738717"/>
              <a:gd name="connsiteX24" fmla="*/ 914400 w 4177553"/>
              <a:gd name="connsiteY24" fmla="*/ 156882 h 2738717"/>
              <a:gd name="connsiteX25" fmla="*/ 824753 w 4177553"/>
              <a:gd name="connsiteY25" fmla="*/ 49306 h 2738717"/>
              <a:gd name="connsiteX26" fmla="*/ 645458 w 4177553"/>
              <a:gd name="connsiteY26" fmla="*/ 4482 h 2738717"/>
              <a:gd name="connsiteX27" fmla="*/ 519953 w 4177553"/>
              <a:gd name="connsiteY27" fmla="*/ 22411 h 2738717"/>
              <a:gd name="connsiteX28" fmla="*/ 439270 w 4177553"/>
              <a:gd name="connsiteY28" fmla="*/ 67235 h 2738717"/>
              <a:gd name="connsiteX29" fmla="*/ 367553 w 4177553"/>
              <a:gd name="connsiteY29" fmla="*/ 103094 h 2738717"/>
              <a:gd name="connsiteX30" fmla="*/ 322729 w 4177553"/>
              <a:gd name="connsiteY30" fmla="*/ 210670 h 2738717"/>
              <a:gd name="connsiteX31" fmla="*/ 304800 w 4177553"/>
              <a:gd name="connsiteY31" fmla="*/ 461682 h 2738717"/>
              <a:gd name="connsiteX32" fmla="*/ 340658 w 4177553"/>
              <a:gd name="connsiteY32" fmla="*/ 712694 h 2738717"/>
              <a:gd name="connsiteX33" fmla="*/ 358588 w 4177553"/>
              <a:gd name="connsiteY33" fmla="*/ 972670 h 2738717"/>
              <a:gd name="connsiteX34" fmla="*/ 367553 w 4177553"/>
              <a:gd name="connsiteY34" fmla="*/ 1259541 h 2738717"/>
              <a:gd name="connsiteX35" fmla="*/ 367553 w 4177553"/>
              <a:gd name="connsiteY35" fmla="*/ 1546411 h 2738717"/>
              <a:gd name="connsiteX36" fmla="*/ 376517 w 4177553"/>
              <a:gd name="connsiteY36" fmla="*/ 1922929 h 2738717"/>
              <a:gd name="connsiteX37" fmla="*/ 358588 w 4177553"/>
              <a:gd name="connsiteY37" fmla="*/ 2138082 h 2738717"/>
              <a:gd name="connsiteX38" fmla="*/ 349623 w 4177553"/>
              <a:gd name="connsiteY38" fmla="*/ 2353235 h 2738717"/>
              <a:gd name="connsiteX39" fmla="*/ 322729 w 4177553"/>
              <a:gd name="connsiteY39" fmla="*/ 2541494 h 2738717"/>
              <a:gd name="connsiteX40" fmla="*/ 295835 w 4177553"/>
              <a:gd name="connsiteY40" fmla="*/ 2649070 h 2738717"/>
              <a:gd name="connsiteX41" fmla="*/ 251011 w 4177553"/>
              <a:gd name="connsiteY41" fmla="*/ 2693894 h 2738717"/>
              <a:gd name="connsiteX42" fmla="*/ 125506 w 4177553"/>
              <a:gd name="connsiteY42" fmla="*/ 2729753 h 2738717"/>
              <a:gd name="connsiteX43" fmla="*/ 35858 w 4177553"/>
              <a:gd name="connsiteY43" fmla="*/ 2729753 h 2738717"/>
              <a:gd name="connsiteX44" fmla="*/ 0 w 4177553"/>
              <a:gd name="connsiteY44" fmla="*/ 2738717 h 273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177553" h="2738717">
                <a:moveTo>
                  <a:pt x="4177553" y="1232647"/>
                </a:moveTo>
                <a:cubicBezTo>
                  <a:pt x="4055035" y="1234140"/>
                  <a:pt x="3932517" y="1235634"/>
                  <a:pt x="3827929" y="1241611"/>
                </a:cubicBezTo>
                <a:cubicBezTo>
                  <a:pt x="3723341" y="1247588"/>
                  <a:pt x="3633693" y="1264024"/>
                  <a:pt x="3550023" y="1268506"/>
                </a:cubicBezTo>
                <a:cubicBezTo>
                  <a:pt x="3466353" y="1272988"/>
                  <a:pt x="3415553" y="1271494"/>
                  <a:pt x="3325906" y="1268506"/>
                </a:cubicBezTo>
                <a:cubicBezTo>
                  <a:pt x="3236259" y="1265518"/>
                  <a:pt x="3116729" y="1264023"/>
                  <a:pt x="3012141" y="1250576"/>
                </a:cubicBezTo>
                <a:cubicBezTo>
                  <a:pt x="2907553" y="1237129"/>
                  <a:pt x="2798482" y="1211729"/>
                  <a:pt x="2698376" y="1187823"/>
                </a:cubicBezTo>
                <a:cubicBezTo>
                  <a:pt x="2598270" y="1163917"/>
                  <a:pt x="2492188" y="1140012"/>
                  <a:pt x="2411506" y="1107141"/>
                </a:cubicBezTo>
                <a:cubicBezTo>
                  <a:pt x="2330824" y="1074271"/>
                  <a:pt x="2266576" y="1026459"/>
                  <a:pt x="2214282" y="990600"/>
                </a:cubicBezTo>
                <a:cubicBezTo>
                  <a:pt x="2161988" y="954741"/>
                  <a:pt x="2129117" y="930835"/>
                  <a:pt x="2097741" y="891988"/>
                </a:cubicBezTo>
                <a:cubicBezTo>
                  <a:pt x="2066365" y="853141"/>
                  <a:pt x="2037976" y="815788"/>
                  <a:pt x="2026023" y="757517"/>
                </a:cubicBezTo>
                <a:cubicBezTo>
                  <a:pt x="2014070" y="699246"/>
                  <a:pt x="2024529" y="611093"/>
                  <a:pt x="2026023" y="542364"/>
                </a:cubicBezTo>
                <a:cubicBezTo>
                  <a:pt x="2027517" y="473635"/>
                  <a:pt x="2055906" y="407894"/>
                  <a:pt x="2034988" y="345141"/>
                </a:cubicBezTo>
                <a:cubicBezTo>
                  <a:pt x="2014070" y="282388"/>
                  <a:pt x="1945340" y="207682"/>
                  <a:pt x="1900517" y="165847"/>
                </a:cubicBezTo>
                <a:cubicBezTo>
                  <a:pt x="1855694" y="124012"/>
                  <a:pt x="1828800" y="116541"/>
                  <a:pt x="1766047" y="94129"/>
                </a:cubicBezTo>
                <a:cubicBezTo>
                  <a:pt x="1703294" y="71717"/>
                  <a:pt x="1589741" y="43329"/>
                  <a:pt x="1524000" y="31376"/>
                </a:cubicBezTo>
                <a:cubicBezTo>
                  <a:pt x="1458259" y="19423"/>
                  <a:pt x="1410447" y="20917"/>
                  <a:pt x="1371600" y="22411"/>
                </a:cubicBezTo>
                <a:cubicBezTo>
                  <a:pt x="1332753" y="23905"/>
                  <a:pt x="1316317" y="26894"/>
                  <a:pt x="1290917" y="40341"/>
                </a:cubicBezTo>
                <a:cubicBezTo>
                  <a:pt x="1265517" y="53788"/>
                  <a:pt x="1231153" y="70224"/>
                  <a:pt x="1219200" y="103094"/>
                </a:cubicBezTo>
                <a:cubicBezTo>
                  <a:pt x="1207247" y="135964"/>
                  <a:pt x="1220694" y="183776"/>
                  <a:pt x="1219200" y="237564"/>
                </a:cubicBezTo>
                <a:cubicBezTo>
                  <a:pt x="1217706" y="291352"/>
                  <a:pt x="1216211" y="388470"/>
                  <a:pt x="1210235" y="425823"/>
                </a:cubicBezTo>
                <a:cubicBezTo>
                  <a:pt x="1204259" y="463176"/>
                  <a:pt x="1205753" y="452717"/>
                  <a:pt x="1183341" y="461682"/>
                </a:cubicBezTo>
                <a:cubicBezTo>
                  <a:pt x="1160929" y="470647"/>
                  <a:pt x="1110129" y="485587"/>
                  <a:pt x="1075764" y="479611"/>
                </a:cubicBezTo>
                <a:cubicBezTo>
                  <a:pt x="1041399" y="473635"/>
                  <a:pt x="996577" y="455705"/>
                  <a:pt x="977153" y="425823"/>
                </a:cubicBezTo>
                <a:cubicBezTo>
                  <a:pt x="957729" y="395941"/>
                  <a:pt x="969682" y="345140"/>
                  <a:pt x="959223" y="300317"/>
                </a:cubicBezTo>
                <a:cubicBezTo>
                  <a:pt x="948764" y="255494"/>
                  <a:pt x="936812" y="198717"/>
                  <a:pt x="914400" y="156882"/>
                </a:cubicBezTo>
                <a:cubicBezTo>
                  <a:pt x="891988" y="115047"/>
                  <a:pt x="869577" y="74706"/>
                  <a:pt x="824753" y="49306"/>
                </a:cubicBezTo>
                <a:cubicBezTo>
                  <a:pt x="779929" y="23906"/>
                  <a:pt x="696258" y="8965"/>
                  <a:pt x="645458" y="4482"/>
                </a:cubicBezTo>
                <a:cubicBezTo>
                  <a:pt x="594658" y="0"/>
                  <a:pt x="554318" y="11952"/>
                  <a:pt x="519953" y="22411"/>
                </a:cubicBezTo>
                <a:cubicBezTo>
                  <a:pt x="485588" y="32870"/>
                  <a:pt x="464670" y="53788"/>
                  <a:pt x="439270" y="67235"/>
                </a:cubicBezTo>
                <a:cubicBezTo>
                  <a:pt x="413870" y="80682"/>
                  <a:pt x="386976" y="79188"/>
                  <a:pt x="367553" y="103094"/>
                </a:cubicBezTo>
                <a:cubicBezTo>
                  <a:pt x="348130" y="127000"/>
                  <a:pt x="333188" y="150905"/>
                  <a:pt x="322729" y="210670"/>
                </a:cubicBezTo>
                <a:cubicBezTo>
                  <a:pt x="312270" y="270435"/>
                  <a:pt x="301812" y="378011"/>
                  <a:pt x="304800" y="461682"/>
                </a:cubicBezTo>
                <a:cubicBezTo>
                  <a:pt x="307788" y="545353"/>
                  <a:pt x="331693" y="627529"/>
                  <a:pt x="340658" y="712694"/>
                </a:cubicBezTo>
                <a:cubicBezTo>
                  <a:pt x="349623" y="797859"/>
                  <a:pt x="354106" y="881529"/>
                  <a:pt x="358588" y="972670"/>
                </a:cubicBezTo>
                <a:cubicBezTo>
                  <a:pt x="363070" y="1063811"/>
                  <a:pt x="366059" y="1163918"/>
                  <a:pt x="367553" y="1259541"/>
                </a:cubicBezTo>
                <a:cubicBezTo>
                  <a:pt x="369047" y="1355164"/>
                  <a:pt x="366059" y="1435846"/>
                  <a:pt x="367553" y="1546411"/>
                </a:cubicBezTo>
                <a:cubicBezTo>
                  <a:pt x="369047" y="1656976"/>
                  <a:pt x="378011" y="1824317"/>
                  <a:pt x="376517" y="1922929"/>
                </a:cubicBezTo>
                <a:cubicBezTo>
                  <a:pt x="375023" y="2021541"/>
                  <a:pt x="363070" y="2066364"/>
                  <a:pt x="358588" y="2138082"/>
                </a:cubicBezTo>
                <a:cubicBezTo>
                  <a:pt x="354106" y="2209800"/>
                  <a:pt x="355599" y="2286000"/>
                  <a:pt x="349623" y="2353235"/>
                </a:cubicBezTo>
                <a:cubicBezTo>
                  <a:pt x="343647" y="2420470"/>
                  <a:pt x="331694" y="2492188"/>
                  <a:pt x="322729" y="2541494"/>
                </a:cubicBezTo>
                <a:cubicBezTo>
                  <a:pt x="313764" y="2590800"/>
                  <a:pt x="307788" y="2623670"/>
                  <a:pt x="295835" y="2649070"/>
                </a:cubicBezTo>
                <a:cubicBezTo>
                  <a:pt x="283882" y="2674470"/>
                  <a:pt x="279399" y="2680447"/>
                  <a:pt x="251011" y="2693894"/>
                </a:cubicBezTo>
                <a:cubicBezTo>
                  <a:pt x="222623" y="2707341"/>
                  <a:pt x="161365" y="2723777"/>
                  <a:pt x="125506" y="2729753"/>
                </a:cubicBezTo>
                <a:cubicBezTo>
                  <a:pt x="89647" y="2735729"/>
                  <a:pt x="56776" y="2728259"/>
                  <a:pt x="35858" y="2729753"/>
                </a:cubicBezTo>
                <a:cubicBezTo>
                  <a:pt x="14940" y="2731247"/>
                  <a:pt x="7470" y="2734982"/>
                  <a:pt x="0" y="2738717"/>
                </a:cubicBezTo>
              </a:path>
            </a:pathLst>
          </a:custGeom>
          <a:ln w="38100">
            <a:solidFill>
              <a:srgbClr val="F4FA0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p:cNvSpPr txBox="1"/>
          <p:nvPr/>
        </p:nvSpPr>
        <p:spPr>
          <a:xfrm>
            <a:off x="2133600" y="4419600"/>
            <a:ext cx="685800" cy="369332"/>
          </a:xfrm>
          <a:prstGeom prst="rect">
            <a:avLst/>
          </a:prstGeom>
          <a:noFill/>
        </p:spPr>
        <p:txBody>
          <a:bodyPr wrap="square" rtlCol="0">
            <a:spAutoFit/>
          </a:bodyPr>
          <a:lstStyle/>
          <a:p>
            <a:r>
              <a:rPr lang="en-US" b="1" dirty="0">
                <a:ln>
                  <a:solidFill>
                    <a:schemeClr val="tx1"/>
                  </a:solidFill>
                </a:ln>
                <a:solidFill>
                  <a:srgbClr val="F4FA0C">
                    <a:alpha val="97000"/>
                  </a:srgbClr>
                </a:solidFill>
              </a:rPr>
              <a:t>Be</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4540" y="1676140"/>
            <a:ext cx="1636060" cy="3598096"/>
          </a:xfrm>
          <a:prstGeom prst="rect">
            <a:avLst/>
          </a:prstGeom>
        </p:spPr>
      </p:pic>
      <p:sp>
        <p:nvSpPr>
          <p:cNvPr id="3" name="TextBox 2"/>
          <p:cNvSpPr txBox="1"/>
          <p:nvPr/>
        </p:nvSpPr>
        <p:spPr>
          <a:xfrm>
            <a:off x="1905000" y="4724400"/>
            <a:ext cx="909918" cy="369332"/>
          </a:xfrm>
          <a:prstGeom prst="rect">
            <a:avLst/>
          </a:prstGeom>
          <a:noFill/>
          <a:ln>
            <a:solidFill>
              <a:schemeClr val="tx1">
                <a:lumMod val="50000"/>
                <a:lumOff val="50000"/>
              </a:schemeClr>
            </a:solidFill>
          </a:ln>
        </p:spPr>
        <p:txBody>
          <a:bodyPr wrap="square" rtlCol="0">
            <a:spAutoFit/>
          </a:bodyPr>
          <a:lstStyle/>
          <a:p>
            <a:pPr algn="ctr"/>
            <a:r>
              <a:rPr lang="en-US" dirty="0"/>
              <a:t>Last</a:t>
            </a:r>
          </a:p>
        </p:txBody>
      </p:sp>
      <p:sp>
        <p:nvSpPr>
          <p:cNvPr id="4" name="TextBox 3"/>
          <p:cNvSpPr txBox="1"/>
          <p:nvPr/>
        </p:nvSpPr>
        <p:spPr>
          <a:xfrm>
            <a:off x="609600" y="1066800"/>
            <a:ext cx="7848600" cy="584775"/>
          </a:xfrm>
          <a:prstGeom prst="rect">
            <a:avLst/>
          </a:prstGeom>
          <a:solidFill>
            <a:schemeClr val="bg1"/>
          </a:solidFill>
        </p:spPr>
        <p:txBody>
          <a:bodyPr wrap="square" rtlCol="0">
            <a:spAutoFit/>
          </a:bodyPr>
          <a:lstStyle/>
          <a:p>
            <a:r>
              <a:rPr lang="en-US" sz="1600" dirty="0"/>
              <a:t>The workers get paid. Follow the paths from each worker to the foreman. Which word goes in each space? What sentence is formed?</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wipe(down)">
                                      <p:cBhvr>
                                        <p:cTn id="32" dur="500"/>
                                        <p:tgtEl>
                                          <p:spTgt spid="3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xEl>
                                              <p:pRg st="0" end="0"/>
                                            </p:txEl>
                                          </p:spTgt>
                                        </p:tgtEl>
                                        <p:attrNameLst>
                                          <p:attrName>style.visibility</p:attrName>
                                        </p:attrNameLst>
                                      </p:cBhvr>
                                      <p:to>
                                        <p:strVal val="visible"/>
                                      </p:to>
                                    </p:set>
                                    <p:animEffect transition="in" filter="wipe(down)">
                                      <p:cBhvr>
                                        <p:cTn id="42" dur="500"/>
                                        <p:tgtEl>
                                          <p:spTgt spid="3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down)">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wipe(down)">
                                      <p:cBhvr>
                                        <p:cTn id="52" dur="500"/>
                                        <p:tgtEl>
                                          <p:spTgt spid="3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down)">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9">
                                            <p:txEl>
                                              <p:pRg st="0" end="0"/>
                                            </p:txEl>
                                          </p:spTgt>
                                        </p:tgtEl>
                                        <p:attrNameLst>
                                          <p:attrName>style.visibility</p:attrName>
                                        </p:attrNameLst>
                                      </p:cBhvr>
                                      <p:to>
                                        <p:strVal val="visible"/>
                                      </p:to>
                                    </p:set>
                                    <p:animEffect transition="in" filter="wipe(down)">
                                      <p:cBhvr>
                                        <p:cTn id="62" dur="500"/>
                                        <p:tgtEl>
                                          <p:spTgt spid="3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down)">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wipe(down)">
                                      <p:cBhvr>
                                        <p:cTn id="77" dur="500"/>
                                        <p:tgtEl>
                                          <p:spTgt spid="4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4">
                                            <p:txEl>
                                              <p:pRg st="0" end="0"/>
                                            </p:txEl>
                                          </p:spTgt>
                                        </p:tgtEl>
                                        <p:attrNameLst>
                                          <p:attrName>style.visibility</p:attrName>
                                        </p:attrNameLst>
                                      </p:cBhvr>
                                      <p:to>
                                        <p:strVal val="visible"/>
                                      </p:to>
                                    </p:set>
                                    <p:animEffect transition="in" filter="wipe(down)">
                                      <p:cBhvr>
                                        <p:cTn id="82" dur="500"/>
                                        <p:tgtEl>
                                          <p:spTgt spid="44">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wipe(down)">
                                      <p:cBhvr>
                                        <p:cTn id="87" dur="500"/>
                                        <p:tgtEl>
                                          <p:spTgt spid="4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46">
                                            <p:txEl>
                                              <p:pRg st="0" end="0"/>
                                            </p:txEl>
                                          </p:spTgt>
                                        </p:tgtEl>
                                        <p:attrNameLst>
                                          <p:attrName>style.visibility</p:attrName>
                                        </p:attrNameLst>
                                      </p:cBhvr>
                                      <p:to>
                                        <p:strVal val="visible"/>
                                      </p:to>
                                    </p:set>
                                    <p:animEffect transition="in" filter="wipe(down)">
                                      <p:cBhvr>
                                        <p:cTn id="92"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uild="allAtOnce"/>
      <p:bldP spid="11" grpId="0" animBg="1"/>
      <p:bldP spid="12" grpId="0" build="allAtOnce"/>
      <p:bldP spid="30" grpId="0" animBg="1"/>
      <p:bldP spid="31" grpId="0" build="allAtOnce"/>
      <p:bldP spid="32" grpId="0" animBg="1"/>
      <p:bldP spid="33" grpId="0" build="allAtOnce"/>
      <p:bldP spid="36" grpId="0" animBg="1"/>
      <p:bldP spid="37" grpId="0" build="allAtOnce"/>
      <p:bldP spid="38" grpId="0" animBg="1"/>
      <p:bldP spid="39" grpId="0" build="allAtOnce"/>
      <p:bldP spid="40" grpId="0" animBg="1"/>
      <p:bldP spid="42" grpId="0" build="allAtOnce"/>
      <p:bldP spid="43" grpId="0" animBg="1"/>
      <p:bldP spid="44" grpId="0" build="allAtOnce"/>
      <p:bldP spid="45" grpId="0" animBg="1"/>
      <p:bldP spid="46"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200400" y="457200"/>
            <a:ext cx="2362200" cy="646331"/>
          </a:xfrm>
          <a:prstGeom prst="rect">
            <a:avLst/>
          </a:prstGeom>
          <a:noFill/>
        </p:spPr>
        <p:txBody>
          <a:bodyPr wrap="square" rtlCol="0">
            <a:spAutoFit/>
          </a:bodyPr>
          <a:lstStyle/>
          <a:p>
            <a:pPr algn="just"/>
            <a:r>
              <a:rPr lang="en-US" sz="3600" b="1" dirty="0">
                <a:latin typeface="Arial Black" pitchFamily="34" charset="0"/>
              </a:rPr>
              <a:t>PRAYER</a:t>
            </a:r>
          </a:p>
        </p:txBody>
      </p:sp>
      <p:sp>
        <p:nvSpPr>
          <p:cNvPr id="4" name="Rectangle 3"/>
          <p:cNvSpPr/>
          <p:nvPr/>
        </p:nvSpPr>
        <p:spPr>
          <a:xfrm>
            <a:off x="762000" y="1905000"/>
            <a:ext cx="6172200" cy="3293209"/>
          </a:xfrm>
          <a:prstGeom prst="rect">
            <a:avLst/>
          </a:prstGeom>
        </p:spPr>
        <p:txBody>
          <a:bodyPr wrap="square">
            <a:spAutoFit/>
          </a:bodyPr>
          <a:lstStyle/>
          <a:p>
            <a:r>
              <a:rPr lang="es-ES" sz="2200" dirty="0" err="1">
                <a:latin typeface="Arial Black" pitchFamily="34" charset="0"/>
              </a:rPr>
              <a:t>Jesus</a:t>
            </a:r>
            <a:r>
              <a:rPr lang="es-ES" sz="2200" dirty="0">
                <a:latin typeface="Arial Black" pitchFamily="34" charset="0"/>
              </a:rPr>
              <a:t>, </a:t>
            </a:r>
          </a:p>
          <a:p>
            <a:endParaRPr lang="es-ES" sz="2200" dirty="0">
              <a:latin typeface="Arial Black" pitchFamily="34" charset="0"/>
            </a:endParaRPr>
          </a:p>
          <a:p>
            <a:r>
              <a:rPr lang="es-ES" sz="2200" dirty="0" err="1">
                <a:latin typeface="Arial Black" pitchFamily="34" charset="0"/>
              </a:rPr>
              <a:t>Help</a:t>
            </a:r>
            <a:r>
              <a:rPr lang="es-ES" sz="2200" dirty="0">
                <a:latin typeface="Arial Black" pitchFamily="34" charset="0"/>
              </a:rPr>
              <a:t> me to </a:t>
            </a:r>
            <a:r>
              <a:rPr lang="es-ES" sz="2200" dirty="0" err="1">
                <a:latin typeface="Arial Black" pitchFamily="34" charset="0"/>
              </a:rPr>
              <a:t>love</a:t>
            </a:r>
            <a:r>
              <a:rPr lang="es-ES" sz="2200" dirty="0">
                <a:latin typeface="Arial Black" pitchFamily="34" charset="0"/>
              </a:rPr>
              <a:t> as </a:t>
            </a:r>
            <a:r>
              <a:rPr lang="es-ES" sz="2200" dirty="0" err="1">
                <a:latin typeface="Arial Black" pitchFamily="34" charset="0"/>
              </a:rPr>
              <a:t>You</a:t>
            </a:r>
            <a:r>
              <a:rPr lang="es-ES" sz="2200" dirty="0">
                <a:latin typeface="Arial Black" pitchFamily="34" charset="0"/>
              </a:rPr>
              <a:t> </a:t>
            </a:r>
            <a:r>
              <a:rPr lang="es-ES" sz="2200" dirty="0" err="1">
                <a:latin typeface="Arial Black" pitchFamily="34" charset="0"/>
              </a:rPr>
              <a:t>love</a:t>
            </a:r>
            <a:r>
              <a:rPr lang="es-ES" sz="2200" dirty="0">
                <a:latin typeface="Arial Black" pitchFamily="34" charset="0"/>
              </a:rPr>
              <a:t>, </a:t>
            </a:r>
          </a:p>
          <a:p>
            <a:r>
              <a:rPr lang="es-ES" sz="2200">
                <a:latin typeface="Arial Black" pitchFamily="34" charset="0"/>
              </a:rPr>
              <a:t>and </a:t>
            </a:r>
            <a:r>
              <a:rPr lang="es-ES" sz="2200" dirty="0">
                <a:latin typeface="Arial Black" pitchFamily="34" charset="0"/>
              </a:rPr>
              <a:t>to serve as </a:t>
            </a:r>
            <a:r>
              <a:rPr lang="es-ES" sz="2200" dirty="0" err="1">
                <a:latin typeface="Arial Black" pitchFamily="34" charset="0"/>
              </a:rPr>
              <a:t>You</a:t>
            </a:r>
            <a:r>
              <a:rPr lang="es-ES" sz="2200" dirty="0">
                <a:latin typeface="Arial Black" pitchFamily="34" charset="0"/>
              </a:rPr>
              <a:t> serve, </a:t>
            </a:r>
          </a:p>
          <a:p>
            <a:r>
              <a:rPr lang="es-ES" sz="2200" dirty="0">
                <a:latin typeface="Arial Black" pitchFamily="34" charset="0"/>
              </a:rPr>
              <a:t>So I </a:t>
            </a:r>
            <a:r>
              <a:rPr lang="es-ES" sz="2200" dirty="0" err="1">
                <a:latin typeface="Arial Black" pitchFamily="34" charset="0"/>
              </a:rPr>
              <a:t>may</a:t>
            </a:r>
            <a:r>
              <a:rPr lang="es-ES" sz="2200" dirty="0">
                <a:latin typeface="Arial Black" pitchFamily="34" charset="0"/>
              </a:rPr>
              <a:t> </a:t>
            </a:r>
            <a:r>
              <a:rPr lang="es-ES" sz="2200" dirty="0" err="1">
                <a:latin typeface="Arial Black" pitchFamily="34" charset="0"/>
              </a:rPr>
              <a:t>help</a:t>
            </a:r>
            <a:r>
              <a:rPr lang="es-ES" sz="2200" dirty="0">
                <a:latin typeface="Arial Black" pitchFamily="34" charset="0"/>
              </a:rPr>
              <a:t> to </a:t>
            </a:r>
            <a:r>
              <a:rPr lang="es-ES" sz="2200" dirty="0" err="1">
                <a:latin typeface="Arial Black" pitchFamily="34" charset="0"/>
              </a:rPr>
              <a:t>build</a:t>
            </a:r>
            <a:r>
              <a:rPr lang="es-ES" sz="2200" dirty="0">
                <a:latin typeface="Arial Black" pitchFamily="34" charset="0"/>
              </a:rPr>
              <a:t> </a:t>
            </a:r>
            <a:r>
              <a:rPr lang="es-ES" sz="2200" dirty="0" err="1">
                <a:latin typeface="Arial Black" pitchFamily="34" charset="0"/>
              </a:rPr>
              <a:t>the</a:t>
            </a:r>
            <a:r>
              <a:rPr lang="es-ES" sz="2200" dirty="0">
                <a:latin typeface="Arial Black" pitchFamily="34" charset="0"/>
              </a:rPr>
              <a:t> </a:t>
            </a:r>
          </a:p>
          <a:p>
            <a:r>
              <a:rPr lang="es-ES" sz="2200" dirty="0" err="1">
                <a:latin typeface="Arial Black" pitchFamily="34" charset="0"/>
              </a:rPr>
              <a:t>Kingdom</a:t>
            </a:r>
            <a:r>
              <a:rPr lang="es-ES" sz="2200" dirty="0">
                <a:latin typeface="Arial Black" pitchFamily="34" charset="0"/>
              </a:rPr>
              <a:t> of </a:t>
            </a:r>
            <a:r>
              <a:rPr lang="es-ES" sz="2200" dirty="0" err="1">
                <a:latin typeface="Arial Black" pitchFamily="34" charset="0"/>
              </a:rPr>
              <a:t>Heaven</a:t>
            </a:r>
            <a:r>
              <a:rPr lang="es-ES" sz="2200" dirty="0">
                <a:latin typeface="Arial Black" pitchFamily="34" charset="0"/>
              </a:rPr>
              <a:t>. </a:t>
            </a:r>
          </a:p>
          <a:p>
            <a:r>
              <a:rPr lang="es-ES" sz="2200" dirty="0">
                <a:latin typeface="Arial Black" pitchFamily="34" charset="0"/>
              </a:rPr>
              <a:t>                                    Amen</a:t>
            </a:r>
          </a:p>
          <a:p>
            <a:endParaRPr lang="es-ES" dirty="0">
              <a:latin typeface="Arial Black" pitchFamily="34" charset="0"/>
            </a:endParaRPr>
          </a:p>
          <a:p>
            <a:endParaRPr lang="es-ES" dirty="0">
              <a:latin typeface="Arial Black" pitchFamily="34" charset="0"/>
            </a:endParaRPr>
          </a:p>
          <a:p>
            <a:endParaRPr lang="es-ES" dirty="0"/>
          </a:p>
        </p:txBody>
      </p:sp>
      <p:pic>
        <p:nvPicPr>
          <p:cNvPr id="5" name="Picture 2" descr="CLASE ROQUITAS: EL TEMPLO ES UN LUGAR PARA ORAR"/>
          <p:cNvPicPr>
            <a:picLocks noChangeAspect="1" noChangeArrowheads="1"/>
          </p:cNvPicPr>
          <p:nvPr/>
        </p:nvPicPr>
        <p:blipFill>
          <a:blip r:embed="rId2" cstate="print"/>
          <a:srcRect/>
          <a:stretch>
            <a:fillRect/>
          </a:stretch>
        </p:blipFill>
        <p:spPr bwMode="auto">
          <a:xfrm>
            <a:off x="5410200" y="1143000"/>
            <a:ext cx="3371850" cy="4524375"/>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2400"/>
            <a:ext cx="9144000" cy="954107"/>
          </a:xfrm>
          <a:prstGeom prst="rect">
            <a:avLst/>
          </a:prstGeom>
          <a:noFill/>
        </p:spPr>
        <p:txBody>
          <a:bodyPr wrap="square" rtlCol="0">
            <a:spAutoFit/>
          </a:bodyPr>
          <a:lstStyle/>
          <a:p>
            <a:pPr algn="ctr"/>
            <a:r>
              <a:rPr lang="en-US" sz="2800" dirty="0">
                <a:latin typeface="Arial Black" pitchFamily="34" charset="0"/>
              </a:rPr>
              <a:t>GOSPEL Mathew, 20: 1-16</a:t>
            </a:r>
          </a:p>
          <a:p>
            <a:pPr algn="ctr"/>
            <a:r>
              <a:rPr lang="en-US" sz="2800" dirty="0">
                <a:latin typeface="Arial Black" pitchFamily="34" charset="0"/>
              </a:rPr>
              <a:t>Jesus told his disciples this parable</a:t>
            </a:r>
            <a:r>
              <a:rPr lang="en-US" sz="2500" dirty="0">
                <a:latin typeface="Arial Black" pitchFamily="34" charset="0"/>
              </a:rPr>
              <a:t>:</a:t>
            </a:r>
          </a:p>
        </p:txBody>
      </p:sp>
      <p:pic>
        <p:nvPicPr>
          <p:cNvPr id="1027" name="Picture 3"/>
          <p:cNvPicPr>
            <a:picLocks noChangeAspect="1" noChangeArrowheads="1"/>
          </p:cNvPicPr>
          <p:nvPr/>
        </p:nvPicPr>
        <p:blipFill>
          <a:blip r:embed="rId2"/>
          <a:srcRect/>
          <a:stretch>
            <a:fillRect/>
          </a:stretch>
        </p:blipFill>
        <p:spPr bwMode="auto">
          <a:xfrm>
            <a:off x="152400" y="1450674"/>
            <a:ext cx="8839200" cy="5407325"/>
          </a:xfrm>
          <a:prstGeom prst="rect">
            <a:avLst/>
          </a:prstGeom>
          <a:noFill/>
          <a:ln w="9525">
            <a:noFill/>
            <a:miter lim="800000"/>
            <a:headEnd/>
            <a:tailEnd/>
          </a:ln>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50842-4CCD-96EB-EA99-B4CBFB442749}"/>
              </a:ext>
            </a:extLst>
          </p:cNvPr>
          <p:cNvSpPr>
            <a:spLocks noGrp="1"/>
          </p:cNvSpPr>
          <p:nvPr>
            <p:ph type="title"/>
          </p:nvPr>
        </p:nvSpPr>
        <p:spPr>
          <a:xfrm>
            <a:off x="457200" y="0"/>
            <a:ext cx="8229600" cy="334962"/>
          </a:xfrm>
        </p:spPr>
        <p:txBody>
          <a:bodyPr>
            <a:normAutofit fontScale="90000"/>
          </a:bodyPr>
          <a:lstStyle/>
          <a:p>
            <a:r>
              <a:rPr lang="es-ES" sz="2200" b="1" dirty="0" err="1">
                <a:solidFill>
                  <a:schemeClr val="tx2">
                    <a:lumMod val="60000"/>
                    <a:lumOff val="40000"/>
                  </a:schemeClr>
                </a:solidFill>
              </a:rPr>
              <a:t>Song</a:t>
            </a:r>
            <a:r>
              <a:rPr lang="es-ES" sz="2200" dirty="0"/>
              <a:t>: </a:t>
            </a:r>
            <a:r>
              <a:rPr lang="es-ES" sz="2200" dirty="0" err="1"/>
              <a:t>Denarius</a:t>
            </a:r>
            <a:r>
              <a:rPr lang="es-ES" sz="2200" dirty="0"/>
              <a:t> Rap </a:t>
            </a:r>
            <a:r>
              <a:rPr lang="es-ES" sz="2200" dirty="0" err="1"/>
              <a:t>Song</a:t>
            </a:r>
            <a:r>
              <a:rPr lang="es-ES" sz="2200" dirty="0"/>
              <a:t>, Kyle Jones, </a:t>
            </a:r>
            <a:r>
              <a:rPr lang="es-ES" sz="2200" dirty="0">
                <a:hlinkClick r:id="rId3"/>
              </a:rPr>
              <a:t>https://youtu.be/cLouA3KytUQ</a:t>
            </a:r>
            <a:endParaRPr lang="en-US" sz="2200" dirty="0"/>
          </a:p>
        </p:txBody>
      </p:sp>
      <p:pic>
        <p:nvPicPr>
          <p:cNvPr id="4" name="Online Media 3" title="Denarius Rap Song - Parable of the Workers in the Vineyard">
            <a:hlinkClick r:id="" action="ppaction://media"/>
            <a:extLst>
              <a:ext uri="{FF2B5EF4-FFF2-40B4-BE49-F238E27FC236}">
                <a16:creationId xmlns:a16="http://schemas.microsoft.com/office/drawing/2014/main" id="{9B231911-8C5F-CE24-1785-E10AD274863F}"/>
              </a:ext>
            </a:extLst>
          </p:cNvPr>
          <p:cNvPicPr>
            <a:picLocks noRot="1" noChangeAspect="1"/>
          </p:cNvPicPr>
          <p:nvPr>
            <a:videoFile r:link="rId1"/>
          </p:nvPr>
        </p:nvPicPr>
        <p:blipFill>
          <a:blip r:embed="rId4"/>
          <a:stretch>
            <a:fillRect/>
          </a:stretch>
        </p:blipFill>
        <p:spPr>
          <a:xfrm>
            <a:off x="-13487" y="334962"/>
            <a:ext cx="9170974" cy="6523038"/>
          </a:xfrm>
          <a:prstGeom prst="rect">
            <a:avLst/>
          </a:prstGeom>
        </p:spPr>
      </p:pic>
    </p:spTree>
    <p:extLst>
      <p:ext uri="{BB962C8B-B14F-4D97-AF65-F5344CB8AC3E}">
        <p14:creationId xmlns:p14="http://schemas.microsoft.com/office/powerpoint/2010/main" val="3361473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1600199"/>
            <a:ext cx="9144000" cy="5117699"/>
          </a:xfrm>
          <a:prstGeom prst="rect">
            <a:avLst/>
          </a:prstGeom>
          <a:noFill/>
          <a:ln w="9525">
            <a:noFill/>
            <a:miter lim="800000"/>
            <a:headEnd/>
            <a:tailEnd/>
          </a:ln>
          <a:effectLst/>
        </p:spPr>
      </p:pic>
      <p:sp>
        <p:nvSpPr>
          <p:cNvPr id="4" name="TextBox 3"/>
          <p:cNvSpPr txBox="1"/>
          <p:nvPr/>
        </p:nvSpPr>
        <p:spPr>
          <a:xfrm>
            <a:off x="0" y="152400"/>
            <a:ext cx="8991600" cy="1384995"/>
          </a:xfrm>
          <a:prstGeom prst="rect">
            <a:avLst/>
          </a:prstGeom>
          <a:noFill/>
        </p:spPr>
        <p:txBody>
          <a:bodyPr wrap="square" rtlCol="0">
            <a:spAutoFit/>
          </a:bodyPr>
          <a:lstStyle/>
          <a:p>
            <a:pPr algn="ctr"/>
            <a:r>
              <a:rPr lang="en-US" sz="2800" dirty="0">
                <a:latin typeface="Arial Black" pitchFamily="34" charset="0"/>
              </a:rPr>
              <a:t>“The kingdom of heaven is like a landowner who went out at dawn to hire laborers </a:t>
            </a:r>
          </a:p>
          <a:p>
            <a:pPr algn="ctr"/>
            <a:r>
              <a:rPr lang="en-US" sz="2800" dirty="0">
                <a:latin typeface="Arial Black" pitchFamily="34" charset="0"/>
              </a:rPr>
              <a:t>for his vineyard.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8991600" cy="954107"/>
          </a:xfrm>
          <a:prstGeom prst="rect">
            <a:avLst/>
          </a:prstGeom>
          <a:noFill/>
        </p:spPr>
        <p:txBody>
          <a:bodyPr wrap="square" rtlCol="0">
            <a:spAutoFit/>
          </a:bodyPr>
          <a:lstStyle/>
          <a:p>
            <a:pPr algn="ctr"/>
            <a:r>
              <a:rPr lang="en-US" sz="2800" dirty="0">
                <a:latin typeface="Arial Black" pitchFamily="34" charset="0"/>
              </a:rPr>
              <a:t>After agreeing with them for the usual daily wage, he sent them into his vineyard. </a:t>
            </a:r>
          </a:p>
        </p:txBody>
      </p:sp>
      <p:pic>
        <p:nvPicPr>
          <p:cNvPr id="2051" name="Picture 3"/>
          <p:cNvPicPr>
            <a:picLocks noChangeAspect="1" noChangeArrowheads="1"/>
          </p:cNvPicPr>
          <p:nvPr/>
        </p:nvPicPr>
        <p:blipFill>
          <a:blip r:embed="rId2"/>
          <a:srcRect/>
          <a:stretch>
            <a:fillRect/>
          </a:stretch>
        </p:blipFill>
        <p:spPr bwMode="auto">
          <a:xfrm>
            <a:off x="0" y="1257506"/>
            <a:ext cx="9144000" cy="5600494"/>
          </a:xfrm>
          <a:prstGeom prst="rect">
            <a:avLst/>
          </a:prstGeom>
          <a:noFill/>
          <a:ln w="9525">
            <a:noFill/>
            <a:miter lim="800000"/>
            <a:headEnd/>
            <a:tailEnd/>
          </a:ln>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4800"/>
            <a:ext cx="8991600" cy="523220"/>
          </a:xfrm>
          <a:prstGeom prst="rect">
            <a:avLst/>
          </a:prstGeom>
          <a:noFill/>
        </p:spPr>
        <p:txBody>
          <a:bodyPr wrap="square" rtlCol="0">
            <a:spAutoFit/>
          </a:bodyPr>
          <a:lstStyle/>
          <a:p>
            <a:pPr algn="ctr"/>
            <a:r>
              <a:rPr lang="en-US" sz="2800" dirty="0">
                <a:latin typeface="Arial Black" pitchFamily="34" charset="0"/>
              </a:rPr>
              <a:t>Going out about nine o’clock, </a:t>
            </a:r>
          </a:p>
        </p:txBody>
      </p:sp>
      <p:pic>
        <p:nvPicPr>
          <p:cNvPr id="3075" name="Picture 3"/>
          <p:cNvPicPr>
            <a:picLocks noChangeAspect="1" noChangeArrowheads="1"/>
          </p:cNvPicPr>
          <p:nvPr/>
        </p:nvPicPr>
        <p:blipFill>
          <a:blip r:embed="rId2"/>
          <a:srcRect/>
          <a:stretch>
            <a:fillRect/>
          </a:stretch>
        </p:blipFill>
        <p:spPr bwMode="auto">
          <a:xfrm>
            <a:off x="0" y="1261761"/>
            <a:ext cx="9144000" cy="5596239"/>
          </a:xfrm>
          <a:prstGeom prst="rect">
            <a:avLst/>
          </a:prstGeom>
          <a:noFill/>
          <a:ln w="9525">
            <a:noFill/>
            <a:miter lim="800000"/>
            <a:headEnd/>
            <a:tailEnd/>
          </a:ln>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9531" y="97035"/>
            <a:ext cx="8686800" cy="1815882"/>
          </a:xfrm>
          <a:prstGeom prst="rect">
            <a:avLst/>
          </a:prstGeom>
          <a:noFill/>
        </p:spPr>
        <p:txBody>
          <a:bodyPr wrap="square" rtlCol="0">
            <a:spAutoFit/>
          </a:bodyPr>
          <a:lstStyle/>
          <a:p>
            <a:pPr algn="ctr"/>
            <a:r>
              <a:rPr lang="en-US" sz="2800" dirty="0">
                <a:latin typeface="Arial Black" pitchFamily="34" charset="0"/>
              </a:rPr>
              <a:t>the landowner saw others standing idle in the marketplace, and he said to them, ‘You too go into my vineyard, and I will give you what is just.’  </a:t>
            </a:r>
          </a:p>
        </p:txBody>
      </p:sp>
      <p:pic>
        <p:nvPicPr>
          <p:cNvPr id="4098" name="Picture 2"/>
          <p:cNvPicPr>
            <a:picLocks noChangeAspect="1" noChangeArrowheads="1"/>
          </p:cNvPicPr>
          <p:nvPr/>
        </p:nvPicPr>
        <p:blipFill>
          <a:blip r:embed="rId2"/>
          <a:srcRect/>
          <a:stretch>
            <a:fillRect/>
          </a:stretch>
        </p:blipFill>
        <p:spPr bwMode="auto">
          <a:xfrm>
            <a:off x="0" y="1905000"/>
            <a:ext cx="9185863" cy="4953000"/>
          </a:xfrm>
          <a:prstGeom prst="rect">
            <a:avLst/>
          </a:prstGeom>
          <a:noFill/>
          <a:ln w="9525">
            <a:noFill/>
            <a:miter lim="800000"/>
            <a:headEnd/>
            <a:tailEnd/>
          </a:ln>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6200"/>
            <a:ext cx="8991600" cy="1384995"/>
          </a:xfrm>
          <a:prstGeom prst="rect">
            <a:avLst/>
          </a:prstGeom>
          <a:noFill/>
        </p:spPr>
        <p:txBody>
          <a:bodyPr wrap="square" rtlCol="0">
            <a:spAutoFit/>
          </a:bodyPr>
          <a:lstStyle/>
          <a:p>
            <a:pPr algn="ctr"/>
            <a:r>
              <a:rPr lang="en-US" sz="2800" dirty="0">
                <a:latin typeface="Arial Black" pitchFamily="34" charset="0"/>
              </a:rPr>
              <a:t>So they went off. And he went out again around noon, and around three o’clock, and did likewise. Going out about five o’clock, </a:t>
            </a:r>
          </a:p>
        </p:txBody>
      </p:sp>
      <p:pic>
        <p:nvPicPr>
          <p:cNvPr id="5122" name="Picture 2"/>
          <p:cNvPicPr>
            <a:picLocks noChangeAspect="1" noChangeArrowheads="1"/>
          </p:cNvPicPr>
          <p:nvPr/>
        </p:nvPicPr>
        <p:blipFill>
          <a:blip r:embed="rId2"/>
          <a:srcRect/>
          <a:stretch>
            <a:fillRect/>
          </a:stretch>
        </p:blipFill>
        <p:spPr bwMode="auto">
          <a:xfrm>
            <a:off x="0" y="1300965"/>
            <a:ext cx="9144000" cy="5557035"/>
          </a:xfrm>
          <a:prstGeom prst="rect">
            <a:avLst/>
          </a:prstGeom>
          <a:noFill/>
          <a:ln w="9525">
            <a:noFill/>
            <a:miter lim="800000"/>
            <a:headEnd/>
            <a:tailEnd/>
          </a:ln>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152400"/>
            <a:ext cx="8991600" cy="1200329"/>
          </a:xfrm>
          <a:prstGeom prst="rect">
            <a:avLst/>
          </a:prstGeom>
          <a:noFill/>
        </p:spPr>
        <p:txBody>
          <a:bodyPr wrap="square" rtlCol="0">
            <a:spAutoFit/>
          </a:bodyPr>
          <a:lstStyle/>
          <a:p>
            <a:pPr algn="ctr"/>
            <a:r>
              <a:rPr lang="en-US" sz="2400" dirty="0">
                <a:latin typeface="Arial Black" pitchFamily="34" charset="0"/>
              </a:rPr>
              <a:t>the landowner found others standing around, and said to them, ‘Why do you stand here idle all day?’ They answered, ‘Because no one has hired us.’  </a:t>
            </a:r>
          </a:p>
        </p:txBody>
      </p:sp>
      <p:pic>
        <p:nvPicPr>
          <p:cNvPr id="6146" name="Picture 2"/>
          <p:cNvPicPr>
            <a:picLocks noChangeAspect="1" noChangeArrowheads="1"/>
          </p:cNvPicPr>
          <p:nvPr/>
        </p:nvPicPr>
        <p:blipFill>
          <a:blip r:embed="rId2"/>
          <a:srcRect/>
          <a:stretch>
            <a:fillRect/>
          </a:stretch>
        </p:blipFill>
        <p:spPr bwMode="auto">
          <a:xfrm>
            <a:off x="0" y="1676400"/>
            <a:ext cx="9144000" cy="4916070"/>
          </a:xfrm>
          <a:prstGeom prst="rect">
            <a:avLst/>
          </a:prstGeom>
          <a:noFill/>
          <a:ln w="9525">
            <a:noFill/>
            <a:miter lim="800000"/>
            <a:headEnd/>
            <a:tailEnd/>
          </a:ln>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2400"/>
            <a:ext cx="8991600" cy="1815882"/>
          </a:xfrm>
          <a:prstGeom prst="rect">
            <a:avLst/>
          </a:prstGeom>
          <a:noFill/>
        </p:spPr>
        <p:txBody>
          <a:bodyPr wrap="square" rtlCol="0">
            <a:spAutoFit/>
          </a:bodyPr>
          <a:lstStyle/>
          <a:p>
            <a:pPr algn="ctr"/>
            <a:r>
              <a:rPr lang="en-US" sz="2800" dirty="0">
                <a:latin typeface="Arial Black" pitchFamily="34" charset="0"/>
              </a:rPr>
              <a:t>He said to them, ‘You too go into my vineyard.’ When it was evening the owner of the vineyard said to his foreman, ‘Summon the laborers and give them their pay, </a:t>
            </a:r>
          </a:p>
        </p:txBody>
      </p:sp>
      <p:pic>
        <p:nvPicPr>
          <p:cNvPr id="7170" name="Picture 2"/>
          <p:cNvPicPr>
            <a:picLocks noChangeAspect="1" noChangeArrowheads="1"/>
          </p:cNvPicPr>
          <p:nvPr/>
        </p:nvPicPr>
        <p:blipFill>
          <a:blip r:embed="rId2"/>
          <a:srcRect/>
          <a:stretch>
            <a:fillRect/>
          </a:stretch>
        </p:blipFill>
        <p:spPr bwMode="auto">
          <a:xfrm>
            <a:off x="-3414" y="1981200"/>
            <a:ext cx="9147414" cy="4876800"/>
          </a:xfrm>
          <a:prstGeom prst="rect">
            <a:avLst/>
          </a:prstGeom>
          <a:noFill/>
          <a:ln w="9525">
            <a:noFill/>
            <a:miter lim="800000"/>
            <a:headEnd/>
            <a:tailEnd/>
          </a:ln>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401</TotalTime>
  <Words>646</Words>
  <Application>Microsoft Office PowerPoint</Application>
  <PresentationFormat>On-screen Show (4:3)</PresentationFormat>
  <Paragraphs>58</Paragraphs>
  <Slides>20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Arial Black</vt:lpstr>
      <vt:lpstr>Calibri</vt:lpstr>
      <vt:lpstr>Castellar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vt:lpstr>
      <vt:lpstr>PowerPoint Presentation</vt:lpstr>
      <vt:lpstr>PowerPoint Presentation</vt:lpstr>
      <vt:lpstr>PowerPoint Presentation</vt:lpstr>
      <vt:lpstr>PowerPoint Presentation</vt:lpstr>
      <vt:lpstr>PowerPoint Presentation</vt:lpstr>
      <vt:lpstr>Song: Denarius Rap Song, Kyle Jones, https://youtu.be/cLouA3KytUQ</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Miguel Angel Di Geronimo O</dc:creator>
  <cp:lastModifiedBy>Maria Varona</cp:lastModifiedBy>
  <cp:revision>55</cp:revision>
  <dcterms:created xsi:type="dcterms:W3CDTF">2020-09-13T23:55:02Z</dcterms:created>
  <dcterms:modified xsi:type="dcterms:W3CDTF">2023-09-07T18:50:40Z</dcterms:modified>
</cp:coreProperties>
</file>