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60" r:id="rId5"/>
    <p:sldId id="259" r:id="rId6"/>
    <p:sldId id="261" r:id="rId7"/>
    <p:sldId id="263" r:id="rId8"/>
    <p:sldId id="262" r:id="rId9"/>
    <p:sldId id="278" r:id="rId10"/>
    <p:sldId id="268" r:id="rId11"/>
    <p:sldId id="279" r:id="rId12"/>
    <p:sldId id="269" r:id="rId13"/>
    <p:sldId id="285" r:id="rId14"/>
    <p:sldId id="281" r:id="rId15"/>
    <p:sldId id="282" r:id="rId16"/>
    <p:sldId id="270" r:id="rId17"/>
    <p:sldId id="271" r:id="rId18"/>
    <p:sldId id="276" r:id="rId19"/>
    <p:sldId id="284" r:id="rId20"/>
    <p:sldId id="283" r:id="rId21"/>
    <p:sldId id="25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C9E"/>
    <a:srgbClr val="6C9FA6"/>
    <a:srgbClr val="F4FA0C"/>
    <a:srgbClr val="13D8F3"/>
    <a:srgbClr val="21E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3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LYlkcoAfLU4" TargetMode="External"/><Relationship Id="rId2" Type="http://schemas.openxmlformats.org/officeDocument/2006/relationships/slideLayout" Target="../slideLayouts/slideLayout6.xml"/><Relationship Id="rId1" Type="http://schemas.openxmlformats.org/officeDocument/2006/relationships/video" Target="https://www.youtube.com/embed/LYlkcoAfLU4?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vdMIxCdlY-c%20(8" TargetMode="External"/><Relationship Id="rId2" Type="http://schemas.openxmlformats.org/officeDocument/2006/relationships/slideLayout" Target="../slideLayouts/slideLayout6.xml"/><Relationship Id="rId1" Type="http://schemas.openxmlformats.org/officeDocument/2006/relationships/video" Target="https://www.youtube.com/embed/vdMIxCdlY-c?feature=oembed"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hyperlink" Target="https://youtu.be/y9lYvkmY874"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uth Olarte_tkm (rutholarte_tkm) en Pinterest"/>
          <p:cNvPicPr>
            <a:picLocks noChangeAspect="1" noChangeArrowheads="1"/>
          </p:cNvPicPr>
          <p:nvPr/>
        </p:nvPicPr>
        <p:blipFill>
          <a:blip r:embed="rId2" cstate="print"/>
          <a:srcRect/>
          <a:stretch>
            <a:fillRect/>
          </a:stretch>
        </p:blipFill>
        <p:spPr bwMode="auto">
          <a:xfrm>
            <a:off x="0" y="0"/>
            <a:ext cx="9220200" cy="6915150"/>
          </a:xfrm>
          <a:prstGeom prst="rect">
            <a:avLst/>
          </a:prstGeom>
          <a:noFill/>
        </p:spPr>
      </p:pic>
      <p:pic>
        <p:nvPicPr>
          <p:cNvPr id="4" name="Picture 3" descr="https://encrypted-tbn2.gstatic.com/images?q=tbn:ANd9GcQbLqMCMELo_axB5tsbB16sJp8-IPFuBM3T21tS70IcZgL0pW_r"/>
          <p:cNvPicPr/>
          <p:nvPr/>
        </p:nvPicPr>
        <p:blipFill>
          <a:blip r:embed="rId3" cstate="print"/>
          <a:srcRect/>
          <a:stretch>
            <a:fillRect/>
          </a:stretch>
        </p:blipFill>
        <p:spPr bwMode="auto">
          <a:xfrm>
            <a:off x="3048000" y="2133600"/>
            <a:ext cx="2743200" cy="2590800"/>
          </a:xfrm>
          <a:prstGeom prst="rect">
            <a:avLst/>
          </a:prstGeom>
          <a:noFill/>
          <a:ln w="9525">
            <a:noFill/>
            <a:miter lim="800000"/>
            <a:headEnd/>
            <a:tailEnd/>
          </a:ln>
        </p:spPr>
      </p:pic>
      <p:sp>
        <p:nvSpPr>
          <p:cNvPr id="6" name="Rectangle 5"/>
          <p:cNvSpPr/>
          <p:nvPr/>
        </p:nvSpPr>
        <p:spPr>
          <a:xfrm>
            <a:off x="1371600" y="4953000"/>
            <a:ext cx="6400800" cy="2031325"/>
          </a:xfrm>
          <a:prstGeom prst="rect">
            <a:avLst/>
          </a:prstGeom>
        </p:spPr>
        <p:txBody>
          <a:bodyPr wrap="square">
            <a:spAutoFit/>
          </a:bodyPr>
          <a:lstStyle/>
          <a:p>
            <a:pPr algn="ctr"/>
            <a:r>
              <a:rPr lang="en-US" dirty="0">
                <a:solidFill>
                  <a:srgbClr val="0070C0"/>
                </a:solidFill>
                <a:latin typeface="Arial Black" pitchFamily="34" charset="0"/>
              </a:rPr>
              <a:t>Friends of Jesus and Mary</a:t>
            </a:r>
          </a:p>
          <a:p>
            <a:pPr algn="ctr"/>
            <a:r>
              <a:rPr lang="en-US" dirty="0"/>
              <a:t>Prayer Group for Children</a:t>
            </a:r>
          </a:p>
          <a:p>
            <a:pPr algn="ctr"/>
            <a:r>
              <a:rPr lang="en-US" b="1" dirty="0"/>
              <a:t>Cycle A – XXX Sunday in Ordinary Time</a:t>
            </a:r>
          </a:p>
          <a:p>
            <a:pPr algn="ctr"/>
            <a:r>
              <a:rPr lang="en-US" b="1" dirty="0"/>
              <a:t>The Great Commandment of Love</a:t>
            </a:r>
          </a:p>
          <a:p>
            <a:pPr algn="ctr"/>
            <a:r>
              <a:rPr lang="en-US" dirty="0"/>
              <a:t>Mathew 22, 34-40</a:t>
            </a:r>
          </a:p>
          <a:p>
            <a:pPr algn="ctr"/>
            <a:endParaRPr lang="en-US" dirty="0"/>
          </a:p>
          <a:p>
            <a:pPr algn="ctr"/>
            <a:r>
              <a:rPr lang="en-US" b="1" dirty="0">
                <a:solidFill>
                  <a:srgbClr val="0070C0"/>
                </a:solidFill>
              </a:rPr>
              <a:t>www.fcpeace.org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4800" y="123855"/>
            <a:ext cx="5029200" cy="400110"/>
          </a:xfrm>
          <a:prstGeom prst="rect">
            <a:avLst/>
          </a:prstGeom>
          <a:noFill/>
        </p:spPr>
        <p:txBody>
          <a:bodyPr wrap="square" rtlCol="0">
            <a:spAutoFit/>
          </a:bodyPr>
          <a:lstStyle/>
          <a:p>
            <a:pPr algn="just"/>
            <a:r>
              <a:rPr lang="en-US" sz="2000" dirty="0">
                <a:latin typeface="Arial Black" pitchFamily="34" charset="0"/>
              </a:rPr>
              <a:t>     Who were the Sadducees?</a:t>
            </a:r>
            <a:endParaRPr lang="en-US" sz="2000" b="1" dirty="0">
              <a:latin typeface="Arial Black" pitchFamily="34" charset="0"/>
            </a:endParaRPr>
          </a:p>
        </p:txBody>
      </p:sp>
      <p:sp>
        <p:nvSpPr>
          <p:cNvPr id="7" name="TextBox 6"/>
          <p:cNvSpPr txBox="1"/>
          <p:nvPr/>
        </p:nvSpPr>
        <p:spPr>
          <a:xfrm>
            <a:off x="4191000" y="437707"/>
            <a:ext cx="4876800" cy="1938992"/>
          </a:xfrm>
          <a:prstGeom prst="rect">
            <a:avLst/>
          </a:prstGeom>
          <a:noFill/>
        </p:spPr>
        <p:txBody>
          <a:bodyPr wrap="square" rtlCol="0">
            <a:spAutoFit/>
          </a:bodyPr>
          <a:lstStyle/>
          <a:p>
            <a:pPr algn="ctr"/>
            <a:r>
              <a:rPr lang="en-US" sz="2000" dirty="0">
                <a:solidFill>
                  <a:schemeClr val="accent6">
                    <a:lumMod val="75000"/>
                  </a:schemeClr>
                </a:solidFill>
                <a:latin typeface="Arial Black" pitchFamily="34" charset="0"/>
              </a:rPr>
              <a:t>They were a high and powerful class, who were very materialistic and did not believe in the resurrection. Jesus had reprimanded them saying He was the God of the living.</a:t>
            </a:r>
            <a:endParaRPr lang="en-US" sz="2000" b="1" dirty="0">
              <a:solidFill>
                <a:schemeClr val="accent6">
                  <a:lumMod val="75000"/>
                </a:schemeClr>
              </a:solidFill>
              <a:latin typeface="Arial Black" pitchFamily="34" charset="0"/>
            </a:endParaRPr>
          </a:p>
        </p:txBody>
      </p:sp>
      <p:sp>
        <p:nvSpPr>
          <p:cNvPr id="8" name="TextBox 7"/>
          <p:cNvSpPr txBox="1"/>
          <p:nvPr/>
        </p:nvSpPr>
        <p:spPr>
          <a:xfrm>
            <a:off x="4724400" y="2486218"/>
            <a:ext cx="4648200" cy="400110"/>
          </a:xfrm>
          <a:prstGeom prst="rect">
            <a:avLst/>
          </a:prstGeom>
          <a:noFill/>
        </p:spPr>
        <p:txBody>
          <a:bodyPr wrap="square" rtlCol="0">
            <a:spAutoFit/>
          </a:bodyPr>
          <a:lstStyle/>
          <a:p>
            <a:pPr algn="just"/>
            <a:r>
              <a:rPr lang="en-US" sz="2000" dirty="0">
                <a:latin typeface="Arial Black" pitchFamily="34" charset="0"/>
              </a:rPr>
              <a:t>Who were the Pharisees?</a:t>
            </a:r>
            <a:endParaRPr lang="en-US" sz="2000" b="1" dirty="0">
              <a:latin typeface="Arial Black" pitchFamily="34" charset="0"/>
            </a:endParaRPr>
          </a:p>
        </p:txBody>
      </p:sp>
      <p:sp>
        <p:nvSpPr>
          <p:cNvPr id="9" name="TextBox 8"/>
          <p:cNvSpPr txBox="1"/>
          <p:nvPr/>
        </p:nvSpPr>
        <p:spPr>
          <a:xfrm>
            <a:off x="4263571" y="2831050"/>
            <a:ext cx="4648200" cy="1938992"/>
          </a:xfrm>
          <a:prstGeom prst="rect">
            <a:avLst/>
          </a:prstGeom>
          <a:noFill/>
        </p:spPr>
        <p:txBody>
          <a:bodyPr wrap="square" rtlCol="0">
            <a:spAutoFit/>
          </a:bodyPr>
          <a:lstStyle/>
          <a:p>
            <a:pPr algn="ctr"/>
            <a:r>
              <a:rPr lang="en-US" sz="2000" dirty="0">
                <a:solidFill>
                  <a:schemeClr val="accent6">
                    <a:lumMod val="75000"/>
                  </a:schemeClr>
                </a:solidFill>
                <a:latin typeface="Arial Black" pitchFamily="34" charset="0"/>
              </a:rPr>
              <a:t>A powerful Jewish sect, who enforced the laws strictly, yet did not follow them themselves. They did not recognize Jesus as God because they lacked love in their hearts. </a:t>
            </a:r>
            <a:endParaRPr lang="es-ES" sz="2000" b="1" dirty="0">
              <a:solidFill>
                <a:schemeClr val="accent6">
                  <a:lumMod val="75000"/>
                </a:schemeClr>
              </a:solidFill>
              <a:latin typeface="Arial Black" pitchFamily="34" charset="0"/>
            </a:endParaRPr>
          </a:p>
        </p:txBody>
      </p:sp>
      <p:sp>
        <p:nvSpPr>
          <p:cNvPr id="11" name="TextBox 10"/>
          <p:cNvSpPr txBox="1"/>
          <p:nvPr/>
        </p:nvSpPr>
        <p:spPr>
          <a:xfrm>
            <a:off x="232229" y="4770042"/>
            <a:ext cx="8835571" cy="1323439"/>
          </a:xfrm>
          <a:prstGeom prst="rect">
            <a:avLst/>
          </a:prstGeom>
          <a:noFill/>
        </p:spPr>
        <p:txBody>
          <a:bodyPr wrap="square" rtlCol="0">
            <a:spAutoFit/>
          </a:bodyPr>
          <a:lstStyle/>
          <a:p>
            <a:pPr algn="just"/>
            <a:r>
              <a:rPr lang="es-ES" sz="2000" dirty="0" err="1">
                <a:solidFill>
                  <a:schemeClr val="accent6">
                    <a:lumMod val="75000"/>
                  </a:schemeClr>
                </a:solidFill>
                <a:latin typeface="Arial Black" pitchFamily="34" charset="0"/>
              </a:rPr>
              <a:t>During</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that</a:t>
            </a:r>
            <a:r>
              <a:rPr lang="es-ES" sz="2000" dirty="0">
                <a:solidFill>
                  <a:schemeClr val="accent6">
                    <a:lumMod val="75000"/>
                  </a:schemeClr>
                </a:solidFill>
                <a:latin typeface="Arial Black" pitchFamily="34" charset="0"/>
              </a:rPr>
              <a:t> time, </a:t>
            </a:r>
            <a:r>
              <a:rPr lang="es-ES" sz="2000" dirty="0" err="1">
                <a:solidFill>
                  <a:schemeClr val="accent6">
                    <a:lumMod val="75000"/>
                  </a:schemeClr>
                </a:solidFill>
                <a:latin typeface="Arial Black" pitchFamily="34" charset="0"/>
              </a:rPr>
              <a:t>they</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derived</a:t>
            </a:r>
            <a:r>
              <a:rPr lang="es-ES" sz="2000" dirty="0">
                <a:solidFill>
                  <a:schemeClr val="accent6">
                    <a:lumMod val="75000"/>
                  </a:schemeClr>
                </a:solidFill>
                <a:latin typeface="Arial Black" pitchFamily="34" charset="0"/>
              </a:rPr>
              <a:t> more </a:t>
            </a:r>
            <a:r>
              <a:rPr lang="es-ES" sz="2000" dirty="0" err="1">
                <a:solidFill>
                  <a:schemeClr val="accent6">
                    <a:lumMod val="75000"/>
                  </a:schemeClr>
                </a:solidFill>
                <a:latin typeface="Arial Black" pitchFamily="34" charset="0"/>
              </a:rPr>
              <a:t>than</a:t>
            </a:r>
            <a:r>
              <a:rPr lang="es-ES" sz="2000" dirty="0">
                <a:solidFill>
                  <a:schemeClr val="accent6">
                    <a:lumMod val="75000"/>
                  </a:schemeClr>
                </a:solidFill>
                <a:latin typeface="Arial Black" pitchFamily="34" charset="0"/>
              </a:rPr>
              <a:t> 600 rules </a:t>
            </a:r>
            <a:r>
              <a:rPr lang="es-ES" sz="2000" dirty="0" err="1">
                <a:solidFill>
                  <a:schemeClr val="accent6">
                    <a:lumMod val="75000"/>
                  </a:schemeClr>
                </a:solidFill>
                <a:latin typeface="Arial Black" pitchFamily="34" charset="0"/>
              </a:rPr>
              <a:t>from</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the</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Law</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that</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the</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Pharisees</a:t>
            </a:r>
            <a:r>
              <a:rPr lang="es-ES" sz="2000" dirty="0">
                <a:solidFill>
                  <a:schemeClr val="accent6">
                    <a:lumMod val="75000"/>
                  </a:schemeClr>
                </a:solidFill>
                <a:latin typeface="Arial Black" pitchFamily="34" charset="0"/>
              </a:rPr>
              <a:t> and </a:t>
            </a:r>
            <a:r>
              <a:rPr lang="es-ES" sz="2000" dirty="0" err="1">
                <a:solidFill>
                  <a:schemeClr val="accent6">
                    <a:lumMod val="75000"/>
                  </a:schemeClr>
                </a:solidFill>
                <a:latin typeface="Arial Black" pitchFamily="34" charset="0"/>
              </a:rPr>
              <a:t>elders</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enforced</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Jesus</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reprimanded</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them</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for</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misleading</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His</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people</a:t>
            </a:r>
            <a:r>
              <a:rPr lang="es-ES" sz="2000" dirty="0">
                <a:solidFill>
                  <a:schemeClr val="accent6">
                    <a:lumMod val="75000"/>
                  </a:schemeClr>
                </a:solidFill>
                <a:latin typeface="Arial Black" pitchFamily="34" charset="0"/>
              </a:rPr>
              <a:t> and </a:t>
            </a:r>
            <a:r>
              <a:rPr lang="es-ES" sz="2000" dirty="0" err="1">
                <a:solidFill>
                  <a:schemeClr val="accent6">
                    <a:lumMod val="75000"/>
                  </a:schemeClr>
                </a:solidFill>
                <a:latin typeface="Arial Black" pitchFamily="34" charset="0"/>
              </a:rPr>
              <a:t>they</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were</a:t>
            </a:r>
            <a:r>
              <a:rPr lang="es-ES" sz="2000" dirty="0">
                <a:solidFill>
                  <a:schemeClr val="accent6">
                    <a:lumMod val="75000"/>
                  </a:schemeClr>
                </a:solidFill>
                <a:latin typeface="Arial Black" pitchFamily="34" charset="0"/>
              </a:rPr>
              <a:t> </a:t>
            </a:r>
            <a:r>
              <a:rPr lang="es-ES" sz="2000" dirty="0" err="1">
                <a:solidFill>
                  <a:schemeClr val="accent6">
                    <a:lumMod val="75000"/>
                  </a:schemeClr>
                </a:solidFill>
                <a:latin typeface="Arial Black" pitchFamily="34" charset="0"/>
              </a:rPr>
              <a:t>furious</a:t>
            </a:r>
            <a:r>
              <a:rPr lang="es-ES" sz="2000" dirty="0">
                <a:solidFill>
                  <a:schemeClr val="accent6">
                    <a:lumMod val="75000"/>
                  </a:schemeClr>
                </a:solidFill>
                <a:latin typeface="Arial Black" pitchFamily="34" charset="0"/>
              </a:rPr>
              <a:t>. </a:t>
            </a:r>
          </a:p>
        </p:txBody>
      </p:sp>
      <p:pic>
        <p:nvPicPr>
          <p:cNvPr id="5121" name="Picture 1"/>
          <p:cNvPicPr>
            <a:picLocks noChangeAspect="1" noChangeArrowheads="1"/>
          </p:cNvPicPr>
          <p:nvPr/>
        </p:nvPicPr>
        <p:blipFill>
          <a:blip r:embed="rId2" cstate="print"/>
          <a:srcRect/>
          <a:stretch>
            <a:fillRect/>
          </a:stretch>
        </p:blipFill>
        <p:spPr bwMode="auto">
          <a:xfrm>
            <a:off x="76200" y="1066800"/>
            <a:ext cx="4191000" cy="3429000"/>
          </a:xfrm>
          <a:prstGeom prst="rect">
            <a:avLst/>
          </a:prstGeom>
          <a:noFill/>
          <a:ln w="9525">
            <a:noFill/>
            <a:miter lim="800000"/>
            <a:headEnd/>
            <a:tailEnd/>
          </a:ln>
        </p:spPr>
      </p:pic>
      <p:sp>
        <p:nvSpPr>
          <p:cNvPr id="3" name="TextBox 2">
            <a:extLst>
              <a:ext uri="{FF2B5EF4-FFF2-40B4-BE49-F238E27FC236}">
                <a16:creationId xmlns:a16="http://schemas.microsoft.com/office/drawing/2014/main" id="{847CE8FC-2BB8-1459-E2E6-0334CB7E27F2}"/>
              </a:ext>
            </a:extLst>
          </p:cNvPr>
          <p:cNvSpPr txBox="1"/>
          <p:nvPr/>
        </p:nvSpPr>
        <p:spPr>
          <a:xfrm>
            <a:off x="232229" y="6093481"/>
            <a:ext cx="8679542" cy="400110"/>
          </a:xfrm>
          <a:prstGeom prst="rect">
            <a:avLst/>
          </a:prstGeom>
          <a:noFill/>
        </p:spPr>
        <p:txBody>
          <a:bodyPr wrap="square" rtlCol="0">
            <a:spAutoFit/>
          </a:bodyPr>
          <a:lstStyle/>
          <a:p>
            <a:r>
              <a:rPr lang="en-US" sz="2000" dirty="0">
                <a:latin typeface="Arial Black" pitchFamily="34" charset="0"/>
              </a:rPr>
              <a:t>What did they ask Jesus to test Him?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wipe(down)">
                                      <p:cBhvr>
                                        <p:cTn id="7" dur="5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1"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3819-8ED8-EC09-A837-3792AE9C821E}"/>
              </a:ext>
            </a:extLst>
          </p:cNvPr>
          <p:cNvSpPr>
            <a:spLocks noGrp="1"/>
          </p:cNvSpPr>
          <p:nvPr>
            <p:ph type="title"/>
          </p:nvPr>
        </p:nvSpPr>
        <p:spPr>
          <a:xfrm>
            <a:off x="266700" y="92076"/>
            <a:ext cx="8610600" cy="3382962"/>
          </a:xfrm>
        </p:spPr>
        <p:txBody>
          <a:bodyPr>
            <a:noAutofit/>
          </a:bodyPr>
          <a:lstStyle/>
          <a:p>
            <a:r>
              <a:rPr lang="en-US" sz="2800" dirty="0">
                <a:solidFill>
                  <a:srgbClr val="CC1C9E"/>
                </a:solidFill>
                <a:latin typeface="Arial Black" pitchFamily="34" charset="0"/>
                <a:ea typeface="+mn-ea"/>
                <a:cs typeface="+mn-cs"/>
              </a:rPr>
              <a:t>“You shall love the Lord, your God, with all your heart, with all your soul, and with all your mind. This is the greatest and the first commandment. The second is like it: You shall love your neighbor as yourself. The whole law and the prophets depend on these two commandments." </a:t>
            </a:r>
          </a:p>
        </p:txBody>
      </p:sp>
      <p:pic>
        <p:nvPicPr>
          <p:cNvPr id="3" name="Picture 1">
            <a:extLst>
              <a:ext uri="{FF2B5EF4-FFF2-40B4-BE49-F238E27FC236}">
                <a16:creationId xmlns:a16="http://schemas.microsoft.com/office/drawing/2014/main" id="{F93D1527-8710-D839-F76E-70ABBF10FD60}"/>
              </a:ext>
            </a:extLst>
          </p:cNvPr>
          <p:cNvPicPr>
            <a:picLocks noChangeAspect="1" noChangeArrowheads="1"/>
          </p:cNvPicPr>
          <p:nvPr/>
        </p:nvPicPr>
        <p:blipFill>
          <a:blip r:embed="rId2" cstate="print"/>
          <a:srcRect/>
          <a:stretch>
            <a:fillRect/>
          </a:stretch>
        </p:blipFill>
        <p:spPr bwMode="auto">
          <a:xfrm>
            <a:off x="2057400" y="3475038"/>
            <a:ext cx="5029200" cy="3382962"/>
          </a:xfrm>
          <a:prstGeom prst="rect">
            <a:avLst/>
          </a:prstGeom>
          <a:noFill/>
          <a:ln w="9525">
            <a:noFill/>
            <a:miter lim="800000"/>
            <a:headEnd/>
            <a:tailEnd/>
          </a:ln>
        </p:spPr>
      </p:pic>
      <p:sp>
        <p:nvSpPr>
          <p:cNvPr id="4" name="Speech Bubble: Rectangle with Corners Rounded 3">
            <a:extLst>
              <a:ext uri="{FF2B5EF4-FFF2-40B4-BE49-F238E27FC236}">
                <a16:creationId xmlns:a16="http://schemas.microsoft.com/office/drawing/2014/main" id="{86A103AB-A6C3-368D-CB24-49E7EEA0A478}"/>
              </a:ext>
            </a:extLst>
          </p:cNvPr>
          <p:cNvSpPr/>
          <p:nvPr/>
        </p:nvSpPr>
        <p:spPr>
          <a:xfrm>
            <a:off x="2057400" y="3475038"/>
            <a:ext cx="3352800" cy="849868"/>
          </a:xfrm>
          <a:prstGeom prst="wedgeRoundRectCallout">
            <a:avLst>
              <a:gd name="adj1" fmla="val -21253"/>
              <a:gd name="adj2" fmla="val 499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panose="030F0702030302020204" pitchFamily="66" charset="0"/>
              </a:rPr>
              <a:t>He who loves God the most,</a:t>
            </a:r>
          </a:p>
          <a:p>
            <a:pPr algn="ctr"/>
            <a:r>
              <a:rPr lang="en-US" dirty="0">
                <a:latin typeface="Comic Sans MS" panose="030F0702030302020204" pitchFamily="66" charset="0"/>
              </a:rPr>
              <a:t>Loves his neighbor the most.</a:t>
            </a:r>
          </a:p>
        </p:txBody>
      </p:sp>
    </p:spTree>
    <p:extLst>
      <p:ext uri="{BB962C8B-B14F-4D97-AF65-F5344CB8AC3E}">
        <p14:creationId xmlns:p14="http://schemas.microsoft.com/office/powerpoint/2010/main" val="354459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7624" y="4800600"/>
            <a:ext cx="8153400" cy="769441"/>
          </a:xfrm>
          <a:prstGeom prst="rect">
            <a:avLst/>
          </a:prstGeom>
          <a:noFill/>
        </p:spPr>
        <p:txBody>
          <a:bodyPr wrap="square" rtlCol="0">
            <a:spAutoFit/>
          </a:bodyPr>
          <a:lstStyle/>
          <a:p>
            <a:pPr indent="-342900" algn="just">
              <a:buFont typeface="+mj-lt"/>
              <a:buAutoNum type="arabicPeriod"/>
            </a:pPr>
            <a:r>
              <a:rPr lang="es-ES" sz="2200" b="1" dirty="0">
                <a:latin typeface="Comic Sans MS" panose="030F0702030302020204" pitchFamily="66" charset="0"/>
              </a:rPr>
              <a:t>Love </a:t>
            </a:r>
            <a:r>
              <a:rPr lang="es-ES" sz="2200" b="1" dirty="0" err="1">
                <a:latin typeface="Comic Sans MS" panose="030F0702030302020204" pitchFamily="66" charset="0"/>
              </a:rPr>
              <a:t>God</a:t>
            </a:r>
            <a:r>
              <a:rPr lang="es-ES" sz="2200" b="1" dirty="0">
                <a:latin typeface="Comic Sans MS" panose="030F0702030302020204" pitchFamily="66" charset="0"/>
              </a:rPr>
              <a:t>, </a:t>
            </a:r>
            <a:r>
              <a:rPr lang="es-ES" sz="2200" b="1" dirty="0" err="1">
                <a:latin typeface="Comic Sans MS" panose="030F0702030302020204" pitchFamily="66" charset="0"/>
              </a:rPr>
              <a:t>with</a:t>
            </a:r>
            <a:r>
              <a:rPr lang="es-ES" sz="2200" b="1" dirty="0">
                <a:latin typeface="Comic Sans MS" panose="030F0702030302020204" pitchFamily="66" charset="0"/>
              </a:rPr>
              <a:t> </a:t>
            </a:r>
            <a:r>
              <a:rPr lang="es-ES" sz="2200" b="1" dirty="0" err="1">
                <a:latin typeface="Comic Sans MS" panose="030F0702030302020204" pitchFamily="66" charset="0"/>
              </a:rPr>
              <a:t>all</a:t>
            </a:r>
            <a:r>
              <a:rPr lang="es-ES" sz="2200" b="1" dirty="0">
                <a:latin typeface="Comic Sans MS" panose="030F0702030302020204" pitchFamily="66" charset="0"/>
              </a:rPr>
              <a:t> </a:t>
            </a:r>
            <a:r>
              <a:rPr lang="es-ES" sz="2200" b="1" dirty="0" err="1">
                <a:latin typeface="Comic Sans MS" panose="030F0702030302020204" pitchFamily="66" charset="0"/>
              </a:rPr>
              <a:t>your</a:t>
            </a:r>
            <a:r>
              <a:rPr lang="es-ES" sz="2200" b="1" dirty="0">
                <a:latin typeface="Comic Sans MS" panose="030F0702030302020204" pitchFamily="66" charset="0"/>
              </a:rPr>
              <a:t> </a:t>
            </a:r>
            <a:r>
              <a:rPr lang="es-ES" sz="2200" b="1" dirty="0" err="1">
                <a:latin typeface="Comic Sans MS" panose="030F0702030302020204" pitchFamily="66" charset="0"/>
              </a:rPr>
              <a:t>heart</a:t>
            </a:r>
            <a:r>
              <a:rPr lang="es-ES" sz="2200" b="1" dirty="0">
                <a:latin typeface="Comic Sans MS" panose="030F0702030302020204" pitchFamily="66" charset="0"/>
              </a:rPr>
              <a:t>, </a:t>
            </a:r>
            <a:r>
              <a:rPr lang="es-ES" sz="2200" b="1" dirty="0" err="1">
                <a:latin typeface="Comic Sans MS" panose="030F0702030302020204" pitchFamily="66" charset="0"/>
              </a:rPr>
              <a:t>with</a:t>
            </a:r>
            <a:r>
              <a:rPr lang="es-ES" sz="2200" b="1" dirty="0">
                <a:latin typeface="Comic Sans MS" panose="030F0702030302020204" pitchFamily="66" charset="0"/>
              </a:rPr>
              <a:t> </a:t>
            </a:r>
            <a:r>
              <a:rPr lang="es-ES" sz="2200" b="1" dirty="0" err="1">
                <a:latin typeface="Comic Sans MS" panose="030F0702030302020204" pitchFamily="66" charset="0"/>
              </a:rPr>
              <a:t>all</a:t>
            </a:r>
            <a:r>
              <a:rPr lang="es-ES" sz="2200" b="1" dirty="0">
                <a:latin typeface="Comic Sans MS" panose="030F0702030302020204" pitchFamily="66" charset="0"/>
              </a:rPr>
              <a:t> </a:t>
            </a:r>
            <a:r>
              <a:rPr lang="es-ES" sz="2200" b="1" dirty="0" err="1">
                <a:latin typeface="Comic Sans MS" panose="030F0702030302020204" pitchFamily="66" charset="0"/>
              </a:rPr>
              <a:t>your</a:t>
            </a:r>
            <a:r>
              <a:rPr lang="es-ES" sz="2200" b="1" dirty="0">
                <a:latin typeface="Comic Sans MS" panose="030F0702030302020204" pitchFamily="66" charset="0"/>
              </a:rPr>
              <a:t> </a:t>
            </a:r>
            <a:r>
              <a:rPr lang="es-ES" sz="2200" b="1" dirty="0" err="1">
                <a:latin typeface="Comic Sans MS" panose="030F0702030302020204" pitchFamily="66" charset="0"/>
              </a:rPr>
              <a:t>soul</a:t>
            </a:r>
            <a:r>
              <a:rPr lang="es-ES" sz="2200" b="1" dirty="0">
                <a:latin typeface="Comic Sans MS" panose="030F0702030302020204" pitchFamily="66" charset="0"/>
              </a:rPr>
              <a:t>, and </a:t>
            </a:r>
            <a:r>
              <a:rPr lang="es-ES" sz="2200" b="1" dirty="0" err="1">
                <a:latin typeface="Comic Sans MS" panose="030F0702030302020204" pitchFamily="66" charset="0"/>
              </a:rPr>
              <a:t>with</a:t>
            </a:r>
            <a:r>
              <a:rPr lang="es-ES" sz="2200" b="1" dirty="0">
                <a:latin typeface="Comic Sans MS" panose="030F0702030302020204" pitchFamily="66" charset="0"/>
              </a:rPr>
              <a:t> </a:t>
            </a:r>
            <a:r>
              <a:rPr lang="es-ES" sz="2200" b="1" dirty="0" err="1">
                <a:latin typeface="Comic Sans MS" panose="030F0702030302020204" pitchFamily="66" charset="0"/>
              </a:rPr>
              <a:t>all</a:t>
            </a:r>
            <a:r>
              <a:rPr lang="es-ES" sz="2200" b="1" dirty="0">
                <a:latin typeface="Comic Sans MS" panose="030F0702030302020204" pitchFamily="66" charset="0"/>
              </a:rPr>
              <a:t> </a:t>
            </a:r>
            <a:r>
              <a:rPr lang="es-ES" sz="2200" b="1" dirty="0" err="1">
                <a:latin typeface="Comic Sans MS" panose="030F0702030302020204" pitchFamily="66" charset="0"/>
              </a:rPr>
              <a:t>your</a:t>
            </a:r>
            <a:r>
              <a:rPr lang="es-ES" sz="2200" b="1" dirty="0">
                <a:latin typeface="Comic Sans MS" panose="030F0702030302020204" pitchFamily="66" charset="0"/>
              </a:rPr>
              <a:t> </a:t>
            </a:r>
            <a:r>
              <a:rPr lang="es-ES" sz="2200" b="1" dirty="0" err="1">
                <a:latin typeface="Comic Sans MS" panose="030F0702030302020204" pitchFamily="66" charset="0"/>
              </a:rPr>
              <a:t>mind</a:t>
            </a:r>
            <a:r>
              <a:rPr lang="es-ES" sz="2200" b="1" dirty="0">
                <a:latin typeface="Comic Sans MS" panose="030F0702030302020204" pitchFamily="66" charset="0"/>
              </a:rPr>
              <a:t>. </a:t>
            </a:r>
          </a:p>
        </p:txBody>
      </p:sp>
      <p:sp>
        <p:nvSpPr>
          <p:cNvPr id="12" name="TextBox 11"/>
          <p:cNvSpPr txBox="1"/>
          <p:nvPr/>
        </p:nvSpPr>
        <p:spPr>
          <a:xfrm>
            <a:off x="685800" y="3733800"/>
            <a:ext cx="7996311" cy="523220"/>
          </a:xfrm>
          <a:prstGeom prst="rect">
            <a:avLst/>
          </a:prstGeom>
          <a:noFill/>
        </p:spPr>
        <p:txBody>
          <a:bodyPr wrap="square" rtlCol="0">
            <a:spAutoFit/>
          </a:bodyPr>
          <a:lstStyle/>
          <a:p>
            <a:pPr algn="just"/>
            <a:r>
              <a:rPr lang="es-ES" sz="2800" b="1" dirty="0" err="1">
                <a:solidFill>
                  <a:srgbClr val="CC1C9E"/>
                </a:solidFill>
                <a:latin typeface="Comic Sans MS" panose="030F0702030302020204" pitchFamily="66" charset="0"/>
              </a:rPr>
              <a:t>Jesus</a:t>
            </a:r>
            <a:r>
              <a:rPr lang="es-ES" sz="2800" b="1" dirty="0">
                <a:solidFill>
                  <a:srgbClr val="CC1C9E"/>
                </a:solidFill>
                <a:latin typeface="Comic Sans MS" panose="030F0702030302020204" pitchFamily="66" charset="0"/>
              </a:rPr>
              <a:t> </a:t>
            </a:r>
            <a:r>
              <a:rPr lang="es-ES" sz="2800" b="1" dirty="0" err="1">
                <a:solidFill>
                  <a:srgbClr val="CC1C9E"/>
                </a:solidFill>
                <a:latin typeface="Comic Sans MS" panose="030F0702030302020204" pitchFamily="66" charset="0"/>
              </a:rPr>
              <a:t>summarizes</a:t>
            </a:r>
            <a:r>
              <a:rPr lang="es-ES" sz="2800" b="1" dirty="0">
                <a:solidFill>
                  <a:srgbClr val="CC1C9E"/>
                </a:solidFill>
                <a:latin typeface="Comic Sans MS" panose="030F0702030302020204" pitchFamily="66" charset="0"/>
              </a:rPr>
              <a:t> </a:t>
            </a:r>
            <a:r>
              <a:rPr lang="es-ES" sz="2800" b="1" dirty="0" err="1">
                <a:solidFill>
                  <a:srgbClr val="CC1C9E"/>
                </a:solidFill>
                <a:latin typeface="Comic Sans MS" panose="030F0702030302020204" pitchFamily="66" charset="0"/>
              </a:rPr>
              <a:t>all</a:t>
            </a:r>
            <a:r>
              <a:rPr lang="es-ES" sz="2800" b="1" dirty="0">
                <a:solidFill>
                  <a:srgbClr val="CC1C9E"/>
                </a:solidFill>
                <a:latin typeface="Comic Sans MS" panose="030F0702030302020204" pitchFamily="66" charset="0"/>
              </a:rPr>
              <a:t> </a:t>
            </a:r>
            <a:r>
              <a:rPr lang="es-ES" sz="2800" b="1" dirty="0" err="1">
                <a:solidFill>
                  <a:srgbClr val="CC1C9E"/>
                </a:solidFill>
                <a:latin typeface="Comic Sans MS" panose="030F0702030302020204" pitchFamily="66" charset="0"/>
              </a:rPr>
              <a:t>the</a:t>
            </a:r>
            <a:r>
              <a:rPr lang="es-ES" sz="2800" b="1" dirty="0">
                <a:solidFill>
                  <a:srgbClr val="CC1C9E"/>
                </a:solidFill>
                <a:latin typeface="Comic Sans MS" panose="030F0702030302020204" pitchFamily="66" charset="0"/>
              </a:rPr>
              <a:t> </a:t>
            </a:r>
            <a:r>
              <a:rPr lang="es-ES" sz="2800" b="1" dirty="0" err="1">
                <a:solidFill>
                  <a:srgbClr val="CC1C9E"/>
                </a:solidFill>
                <a:latin typeface="Comic Sans MS" panose="030F0702030302020204" pitchFamily="66" charset="0"/>
              </a:rPr>
              <a:t>laws</a:t>
            </a:r>
            <a:r>
              <a:rPr lang="es-ES" sz="2800" b="1" dirty="0">
                <a:solidFill>
                  <a:srgbClr val="CC1C9E"/>
                </a:solidFill>
                <a:latin typeface="Comic Sans MS" panose="030F0702030302020204" pitchFamily="66" charset="0"/>
              </a:rPr>
              <a:t> in </a:t>
            </a:r>
            <a:r>
              <a:rPr lang="es-ES" sz="2800" b="1" dirty="0" err="1">
                <a:solidFill>
                  <a:srgbClr val="CC1C9E"/>
                </a:solidFill>
                <a:latin typeface="Comic Sans MS" panose="030F0702030302020204" pitchFamily="66" charset="0"/>
              </a:rPr>
              <a:t>one</a:t>
            </a:r>
            <a:r>
              <a:rPr lang="es-ES" sz="2800" b="1" dirty="0">
                <a:solidFill>
                  <a:srgbClr val="CC1C9E"/>
                </a:solidFill>
                <a:latin typeface="Comic Sans MS" panose="030F0702030302020204" pitchFamily="66" charset="0"/>
              </a:rPr>
              <a:t> </a:t>
            </a:r>
            <a:r>
              <a:rPr lang="es-ES" sz="2800" b="1" dirty="0" err="1">
                <a:solidFill>
                  <a:srgbClr val="CC1C9E"/>
                </a:solidFill>
                <a:latin typeface="Comic Sans MS" panose="030F0702030302020204" pitchFamily="66" charset="0"/>
              </a:rPr>
              <a:t>word</a:t>
            </a:r>
            <a:r>
              <a:rPr lang="es-ES" sz="2800" b="1" dirty="0">
                <a:solidFill>
                  <a:srgbClr val="CC1C9E"/>
                </a:solidFill>
                <a:latin typeface="Comic Sans MS" panose="030F0702030302020204" pitchFamily="66" charset="0"/>
              </a:rPr>
              <a:t>!</a:t>
            </a:r>
          </a:p>
        </p:txBody>
      </p:sp>
      <p:sp>
        <p:nvSpPr>
          <p:cNvPr id="3" name="TextBox 2">
            <a:extLst>
              <a:ext uri="{FF2B5EF4-FFF2-40B4-BE49-F238E27FC236}">
                <a16:creationId xmlns:a16="http://schemas.microsoft.com/office/drawing/2014/main" id="{EE2B79F1-481F-4603-BA9E-1BD8838F6EBB}"/>
              </a:ext>
            </a:extLst>
          </p:cNvPr>
          <p:cNvSpPr txBox="1"/>
          <p:nvPr/>
        </p:nvSpPr>
        <p:spPr>
          <a:xfrm>
            <a:off x="309489" y="5715000"/>
            <a:ext cx="8153400" cy="430887"/>
          </a:xfrm>
          <a:prstGeom prst="rect">
            <a:avLst/>
          </a:prstGeom>
          <a:noFill/>
        </p:spPr>
        <p:txBody>
          <a:bodyPr wrap="square" rtlCol="0">
            <a:spAutoFit/>
          </a:bodyPr>
          <a:lstStyle/>
          <a:p>
            <a:pPr algn="just"/>
            <a:r>
              <a:rPr lang="es-ES" sz="2200" b="1" dirty="0">
                <a:latin typeface="Comic Sans MS" panose="030F0702030302020204" pitchFamily="66" charset="0"/>
              </a:rPr>
              <a:t>2.  Love </a:t>
            </a:r>
            <a:r>
              <a:rPr lang="es-ES" sz="2200" b="1" dirty="0" err="1">
                <a:latin typeface="Comic Sans MS" panose="030F0702030302020204" pitchFamily="66" charset="0"/>
              </a:rPr>
              <a:t>your</a:t>
            </a:r>
            <a:r>
              <a:rPr lang="es-ES" sz="2200" b="1" dirty="0">
                <a:latin typeface="Comic Sans MS" panose="030F0702030302020204" pitchFamily="66" charset="0"/>
              </a:rPr>
              <a:t> </a:t>
            </a:r>
            <a:r>
              <a:rPr lang="es-ES" sz="2200" b="1" dirty="0" err="1">
                <a:latin typeface="Comic Sans MS" panose="030F0702030302020204" pitchFamily="66" charset="0"/>
              </a:rPr>
              <a:t>neighbor</a:t>
            </a:r>
            <a:r>
              <a:rPr lang="es-ES" sz="2200" b="1" dirty="0">
                <a:latin typeface="Comic Sans MS" panose="030F0702030302020204" pitchFamily="66" charset="0"/>
              </a:rPr>
              <a:t> as </a:t>
            </a:r>
            <a:r>
              <a:rPr lang="es-ES" sz="2200" b="1" dirty="0" err="1">
                <a:latin typeface="Comic Sans MS" panose="030F0702030302020204" pitchFamily="66" charset="0"/>
              </a:rPr>
              <a:t>yourself</a:t>
            </a:r>
            <a:r>
              <a:rPr lang="es-ES" sz="2200" b="1" dirty="0">
                <a:latin typeface="Comic Sans MS" panose="030F0702030302020204" pitchFamily="66" charset="0"/>
              </a:rPr>
              <a:t>.</a:t>
            </a:r>
          </a:p>
        </p:txBody>
      </p:sp>
      <p:pic>
        <p:nvPicPr>
          <p:cNvPr id="1026" name="Picture 2" descr="Download Love, Font, Headline. Royalty-Free Vector Graphic - Pixabay">
            <a:extLst>
              <a:ext uri="{FF2B5EF4-FFF2-40B4-BE49-F238E27FC236}">
                <a16:creationId xmlns:a16="http://schemas.microsoft.com/office/drawing/2014/main" id="{1531395C-EFB0-2BE8-1ADF-E034FFEE25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9" y="182564"/>
            <a:ext cx="45720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ds Praying Images - Free Download on Freepik">
            <a:extLst>
              <a:ext uri="{FF2B5EF4-FFF2-40B4-BE49-F238E27FC236}">
                <a16:creationId xmlns:a16="http://schemas.microsoft.com/office/drawing/2014/main" id="{B5F064AD-A55D-8163-16A9-037311091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098605"/>
            <a:ext cx="2752724" cy="27527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DC7BD84-FD2B-0C6A-5F11-956E78067729}"/>
              </a:ext>
            </a:extLst>
          </p:cNvPr>
          <p:cNvSpPr txBox="1">
            <a:spLocks/>
          </p:cNvSpPr>
          <p:nvPr/>
        </p:nvSpPr>
        <p:spPr>
          <a:xfrm>
            <a:off x="246934" y="-133547"/>
            <a:ext cx="8839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Comic Sans MS" panose="030F0702030302020204" pitchFamily="66" charset="0"/>
                <a:ea typeface="+mn-ea"/>
                <a:cs typeface="+mn-cs"/>
              </a:rPr>
              <a:t>How can we get closer to God and love Him more dearly? </a:t>
            </a:r>
          </a:p>
        </p:txBody>
      </p:sp>
      <p:pic>
        <p:nvPicPr>
          <p:cNvPr id="2052" name="Picture 4" descr="Free Kids Sermon Notes Printable - The Fervent Mama">
            <a:extLst>
              <a:ext uri="{FF2B5EF4-FFF2-40B4-BE49-F238E27FC236}">
                <a16:creationId xmlns:a16="http://schemas.microsoft.com/office/drawing/2014/main" id="{F8D96D8D-52EF-152D-78C5-10B435A72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363" y="1176337"/>
            <a:ext cx="2730342" cy="21669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it's absolutely vital to bring Communion-age children to Confession">
            <a:extLst>
              <a:ext uri="{FF2B5EF4-FFF2-40B4-BE49-F238E27FC236}">
                <a16:creationId xmlns:a16="http://schemas.microsoft.com/office/drawing/2014/main" id="{B61187EF-CAC1-20C9-DB61-43AE35904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7" y="1803798"/>
            <a:ext cx="3028950" cy="17347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Commandments Vector Art, Icons, and Graphics for Free Download">
            <a:extLst>
              <a:ext uri="{FF2B5EF4-FFF2-40B4-BE49-F238E27FC236}">
                <a16:creationId xmlns:a16="http://schemas.microsoft.com/office/drawing/2014/main" id="{AD18969B-A0D1-A3FF-7CEF-BA1C2E089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069" y="4141249"/>
            <a:ext cx="2874168" cy="20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7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420A-85C3-988D-C6CC-71B667FDDA67}"/>
              </a:ext>
            </a:extLst>
          </p:cNvPr>
          <p:cNvSpPr>
            <a:spLocks noGrp="1"/>
          </p:cNvSpPr>
          <p:nvPr>
            <p:ph type="title"/>
          </p:nvPr>
        </p:nvSpPr>
        <p:spPr>
          <a:xfrm>
            <a:off x="295729" y="75374"/>
            <a:ext cx="8686800" cy="1143000"/>
          </a:xfrm>
        </p:spPr>
        <p:txBody>
          <a:bodyPr>
            <a:normAutofit fontScale="90000"/>
          </a:bodyPr>
          <a:lstStyle/>
          <a:p>
            <a:r>
              <a:rPr lang="en-US" sz="3800" b="1" dirty="0">
                <a:latin typeface="Comic Sans MS" panose="030F0702030302020204" pitchFamily="66" charset="0"/>
                <a:ea typeface="+mn-ea"/>
                <a:cs typeface="+mn-cs"/>
              </a:rPr>
              <a:t>How does Jesus want us to love others?</a:t>
            </a:r>
          </a:p>
        </p:txBody>
      </p:sp>
      <p:sp>
        <p:nvSpPr>
          <p:cNvPr id="3" name="TextBox 2">
            <a:extLst>
              <a:ext uri="{FF2B5EF4-FFF2-40B4-BE49-F238E27FC236}">
                <a16:creationId xmlns:a16="http://schemas.microsoft.com/office/drawing/2014/main" id="{6CCADAF2-ED9D-42AE-4971-4B9342E0C554}"/>
              </a:ext>
            </a:extLst>
          </p:cNvPr>
          <p:cNvSpPr txBox="1"/>
          <p:nvPr/>
        </p:nvSpPr>
        <p:spPr>
          <a:xfrm>
            <a:off x="410029" y="1066800"/>
            <a:ext cx="8458200" cy="1661993"/>
          </a:xfrm>
          <a:prstGeom prst="rect">
            <a:avLst/>
          </a:prstGeom>
          <a:noFill/>
        </p:spPr>
        <p:txBody>
          <a:bodyPr wrap="square" rtlCol="0">
            <a:spAutoFit/>
          </a:bodyPr>
          <a:lstStyle/>
          <a:p>
            <a:pPr algn="ctr"/>
            <a:r>
              <a:rPr lang="en-US" sz="3400" b="1" dirty="0">
                <a:solidFill>
                  <a:srgbClr val="CC1C9E"/>
                </a:solidFill>
                <a:latin typeface="Comic Sans MS" panose="030F0702030302020204" pitchFamily="66" charset="0"/>
              </a:rPr>
              <a:t>As much as we love ourselves. We would never want someone to hurt us, but only to love, forgive, and help us.</a:t>
            </a:r>
          </a:p>
        </p:txBody>
      </p:sp>
      <p:pic>
        <p:nvPicPr>
          <p:cNvPr id="4" name="Picture 10" descr="29,400+ Kids Helping Others Illustrations, Royalty-Free Vector Graphics &amp;  Clip Art - iStock | Kids doing good, Community, Charity">
            <a:extLst>
              <a:ext uri="{FF2B5EF4-FFF2-40B4-BE49-F238E27FC236}">
                <a16:creationId xmlns:a16="http://schemas.microsoft.com/office/drawing/2014/main" id="{047B2026-2538-7F7B-7110-05615E936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23" y="2819400"/>
            <a:ext cx="8020554" cy="355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1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43B4-CB8D-B51E-638A-AFB52540B955}"/>
              </a:ext>
            </a:extLst>
          </p:cNvPr>
          <p:cNvSpPr>
            <a:spLocks noGrp="1"/>
          </p:cNvSpPr>
          <p:nvPr>
            <p:ph type="title"/>
          </p:nvPr>
        </p:nvSpPr>
        <p:spPr>
          <a:xfrm>
            <a:off x="228600" y="0"/>
            <a:ext cx="8686800" cy="792162"/>
          </a:xfrm>
        </p:spPr>
        <p:txBody>
          <a:bodyPr>
            <a:normAutofit/>
          </a:bodyPr>
          <a:lstStyle/>
          <a:p>
            <a:r>
              <a:rPr lang="en-US" sz="3400" b="1" dirty="0">
                <a:latin typeface="Comic Sans MS" panose="030F0702030302020204" pitchFamily="66" charset="0"/>
                <a:ea typeface="+mn-ea"/>
                <a:cs typeface="+mn-cs"/>
              </a:rPr>
              <a:t>Jesus showed us this love on the Cross. </a:t>
            </a:r>
          </a:p>
        </p:txBody>
      </p:sp>
      <p:sp>
        <p:nvSpPr>
          <p:cNvPr id="3" name="TextBox 2">
            <a:extLst>
              <a:ext uri="{FF2B5EF4-FFF2-40B4-BE49-F238E27FC236}">
                <a16:creationId xmlns:a16="http://schemas.microsoft.com/office/drawing/2014/main" id="{6A20AC36-0B3D-D446-737C-05014561262A}"/>
              </a:ext>
            </a:extLst>
          </p:cNvPr>
          <p:cNvSpPr txBox="1"/>
          <p:nvPr/>
        </p:nvSpPr>
        <p:spPr>
          <a:xfrm>
            <a:off x="381000" y="1752600"/>
            <a:ext cx="3048000" cy="2123658"/>
          </a:xfrm>
          <a:prstGeom prst="rect">
            <a:avLst/>
          </a:prstGeom>
          <a:noFill/>
        </p:spPr>
        <p:txBody>
          <a:bodyPr wrap="square" rtlCol="0">
            <a:spAutoFit/>
          </a:bodyPr>
          <a:lstStyle/>
          <a:p>
            <a:pPr algn="ctr"/>
            <a:r>
              <a:rPr lang="en-US" sz="2200" b="1" dirty="0">
                <a:solidFill>
                  <a:schemeClr val="accent6">
                    <a:lumMod val="75000"/>
                  </a:schemeClr>
                </a:solidFill>
                <a:latin typeface="Comic Sans MS" panose="030F0702030302020204" pitchFamily="66" charset="0"/>
                <a:ea typeface="+mn-ea"/>
                <a:cs typeface="+mn-cs"/>
              </a:rPr>
              <a:t>The vertical wood unites heaven with earth; it shows us God’s love for mankind and invites us to love Him back.</a:t>
            </a:r>
            <a:endParaRPr lang="en-US" sz="2200" dirty="0">
              <a:solidFill>
                <a:schemeClr val="accent6">
                  <a:lumMod val="75000"/>
                </a:schemeClr>
              </a:solidFill>
            </a:endParaRPr>
          </a:p>
        </p:txBody>
      </p:sp>
      <p:sp>
        <p:nvSpPr>
          <p:cNvPr id="4" name="TextBox 3">
            <a:extLst>
              <a:ext uri="{FF2B5EF4-FFF2-40B4-BE49-F238E27FC236}">
                <a16:creationId xmlns:a16="http://schemas.microsoft.com/office/drawing/2014/main" id="{B1CE9E78-7214-A96F-831C-82DCEA3EB38A}"/>
              </a:ext>
            </a:extLst>
          </p:cNvPr>
          <p:cNvSpPr txBox="1"/>
          <p:nvPr/>
        </p:nvSpPr>
        <p:spPr>
          <a:xfrm>
            <a:off x="518886" y="5515089"/>
            <a:ext cx="8382000" cy="1107996"/>
          </a:xfrm>
          <a:prstGeom prst="rect">
            <a:avLst/>
          </a:prstGeom>
          <a:noFill/>
        </p:spPr>
        <p:txBody>
          <a:bodyPr wrap="square" rtlCol="0">
            <a:spAutoFit/>
          </a:bodyPr>
          <a:lstStyle/>
          <a:p>
            <a:r>
              <a:rPr lang="en-US" sz="2200" b="1" dirty="0">
                <a:solidFill>
                  <a:schemeClr val="accent6">
                    <a:lumMod val="75000"/>
                  </a:schemeClr>
                </a:solidFill>
                <a:latin typeface="Comic Sans MS" panose="030F0702030302020204" pitchFamily="66" charset="0"/>
              </a:rPr>
              <a:t>And the horizontal wood sustains Jesus’ arms, forming an embrace that hugs us and unites us as family, touching all with His great love and calling us to love in the same way.</a:t>
            </a:r>
          </a:p>
        </p:txBody>
      </p:sp>
      <p:pic>
        <p:nvPicPr>
          <p:cNvPr id="5" name="Picture 10" descr="El Sufrimiento De Jesús En La Cruz Crucifijo Aislado Ilustraciones svg,  vectoriales, clip art vectorizado libre de derechos. Image 58735065">
            <a:extLst>
              <a:ext uri="{FF2B5EF4-FFF2-40B4-BE49-F238E27FC236}">
                <a16:creationId xmlns:a16="http://schemas.microsoft.com/office/drawing/2014/main" id="{821E2404-A562-B6B2-1641-25AB8A349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9600"/>
            <a:ext cx="3200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68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ÓMO DAR CLASE DE RELIGIÓN&#10;6-7 AÑOS&#10; ">
            <a:extLst>
              <a:ext uri="{FF2B5EF4-FFF2-40B4-BE49-F238E27FC236}">
                <a16:creationId xmlns:a16="http://schemas.microsoft.com/office/drawing/2014/main" id="{F854A02D-F9FE-4DA5-A838-89B28ACC57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6" t="30969" r="9639" b="1267"/>
          <a:stretch/>
        </p:blipFill>
        <p:spPr bwMode="auto">
          <a:xfrm>
            <a:off x="304800" y="1524000"/>
            <a:ext cx="8153399" cy="45329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00400" y="457200"/>
            <a:ext cx="2743200" cy="646331"/>
          </a:xfrm>
          <a:prstGeom prst="rect">
            <a:avLst/>
          </a:prstGeom>
          <a:noFill/>
        </p:spPr>
        <p:txBody>
          <a:bodyPr wrap="square" rtlCol="0">
            <a:spAutoFit/>
          </a:bodyPr>
          <a:lstStyle/>
          <a:p>
            <a:pPr algn="just"/>
            <a:r>
              <a:rPr lang="en-US" sz="3600" dirty="0">
                <a:latin typeface="Arial Black" pitchFamily="34" charset="0"/>
              </a:rPr>
              <a:t>ACTIVITY</a:t>
            </a:r>
            <a:endParaRPr lang="en-US" sz="3600" b="1" dirty="0">
              <a:latin typeface="Arial Black"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392DE-1D8D-43EA-B22A-34F8DB876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7" y="0"/>
            <a:ext cx="9079863" cy="6858000"/>
          </a:xfrm>
          <a:prstGeom prst="rect">
            <a:avLst/>
          </a:prstGeom>
        </p:spPr>
      </p:pic>
      <p:sp>
        <p:nvSpPr>
          <p:cNvPr id="4" name="TextBox 3">
            <a:extLst>
              <a:ext uri="{FF2B5EF4-FFF2-40B4-BE49-F238E27FC236}">
                <a16:creationId xmlns:a16="http://schemas.microsoft.com/office/drawing/2014/main" id="{904B3250-C10F-4E83-AB8B-82DB6D54D6C0}"/>
              </a:ext>
            </a:extLst>
          </p:cNvPr>
          <p:cNvSpPr txBox="1"/>
          <p:nvPr/>
        </p:nvSpPr>
        <p:spPr>
          <a:xfrm>
            <a:off x="533400" y="2819400"/>
            <a:ext cx="457200" cy="400110"/>
          </a:xfrm>
          <a:prstGeom prst="rect">
            <a:avLst/>
          </a:prstGeom>
          <a:noFill/>
        </p:spPr>
        <p:txBody>
          <a:bodyPr wrap="square" rtlCol="0">
            <a:spAutoFit/>
          </a:bodyPr>
          <a:lstStyle/>
          <a:p>
            <a:r>
              <a:rPr lang="en-US" sz="2000" b="1" dirty="0"/>
              <a:t>G</a:t>
            </a:r>
          </a:p>
        </p:txBody>
      </p:sp>
      <p:sp>
        <p:nvSpPr>
          <p:cNvPr id="5" name="TextBox 4">
            <a:extLst>
              <a:ext uri="{FF2B5EF4-FFF2-40B4-BE49-F238E27FC236}">
                <a16:creationId xmlns:a16="http://schemas.microsoft.com/office/drawing/2014/main" id="{162F2704-94ED-4D01-891F-9A33E3B86571}"/>
              </a:ext>
            </a:extLst>
          </p:cNvPr>
          <p:cNvSpPr txBox="1"/>
          <p:nvPr/>
        </p:nvSpPr>
        <p:spPr>
          <a:xfrm>
            <a:off x="1143000" y="2851052"/>
            <a:ext cx="457200" cy="400110"/>
          </a:xfrm>
          <a:prstGeom prst="rect">
            <a:avLst/>
          </a:prstGeom>
          <a:noFill/>
        </p:spPr>
        <p:txBody>
          <a:bodyPr wrap="square" rtlCol="0">
            <a:spAutoFit/>
          </a:bodyPr>
          <a:lstStyle/>
          <a:p>
            <a:r>
              <a:rPr lang="en-US" sz="2000" b="1" dirty="0"/>
              <a:t>O</a:t>
            </a:r>
          </a:p>
        </p:txBody>
      </p:sp>
      <p:sp>
        <p:nvSpPr>
          <p:cNvPr id="6" name="TextBox 5">
            <a:extLst>
              <a:ext uri="{FF2B5EF4-FFF2-40B4-BE49-F238E27FC236}">
                <a16:creationId xmlns:a16="http://schemas.microsoft.com/office/drawing/2014/main" id="{CD652BA5-5ABB-4EDF-BA99-D0FCB2A5EF97}"/>
              </a:ext>
            </a:extLst>
          </p:cNvPr>
          <p:cNvSpPr txBox="1"/>
          <p:nvPr/>
        </p:nvSpPr>
        <p:spPr>
          <a:xfrm>
            <a:off x="1752600" y="2851052"/>
            <a:ext cx="457200" cy="400110"/>
          </a:xfrm>
          <a:prstGeom prst="rect">
            <a:avLst/>
          </a:prstGeom>
          <a:noFill/>
        </p:spPr>
        <p:txBody>
          <a:bodyPr wrap="square" rtlCol="0">
            <a:spAutoFit/>
          </a:bodyPr>
          <a:lstStyle/>
          <a:p>
            <a:r>
              <a:rPr lang="en-US" sz="2000" b="1" dirty="0"/>
              <a:t>D</a:t>
            </a:r>
          </a:p>
        </p:txBody>
      </p:sp>
      <p:sp>
        <p:nvSpPr>
          <p:cNvPr id="7" name="TextBox 6">
            <a:extLst>
              <a:ext uri="{FF2B5EF4-FFF2-40B4-BE49-F238E27FC236}">
                <a16:creationId xmlns:a16="http://schemas.microsoft.com/office/drawing/2014/main" id="{32F6DFFD-A080-45F2-B2D5-6B4E2F6A6CE1}"/>
              </a:ext>
            </a:extLst>
          </p:cNvPr>
          <p:cNvSpPr txBox="1"/>
          <p:nvPr/>
        </p:nvSpPr>
        <p:spPr>
          <a:xfrm>
            <a:off x="2350477" y="2851052"/>
            <a:ext cx="457200" cy="400110"/>
          </a:xfrm>
          <a:prstGeom prst="rect">
            <a:avLst/>
          </a:prstGeom>
          <a:noFill/>
        </p:spPr>
        <p:txBody>
          <a:bodyPr wrap="square" rtlCol="0">
            <a:spAutoFit/>
          </a:bodyPr>
          <a:lstStyle/>
          <a:p>
            <a:r>
              <a:rPr lang="en-US" sz="2000" b="1" dirty="0"/>
              <a:t>A</a:t>
            </a:r>
          </a:p>
        </p:txBody>
      </p:sp>
      <p:sp>
        <p:nvSpPr>
          <p:cNvPr id="8" name="TextBox 7">
            <a:extLst>
              <a:ext uri="{FF2B5EF4-FFF2-40B4-BE49-F238E27FC236}">
                <a16:creationId xmlns:a16="http://schemas.microsoft.com/office/drawing/2014/main" id="{2DE9932A-79BE-4A68-86AF-87432EBC9241}"/>
              </a:ext>
            </a:extLst>
          </p:cNvPr>
          <p:cNvSpPr txBox="1"/>
          <p:nvPr/>
        </p:nvSpPr>
        <p:spPr>
          <a:xfrm>
            <a:off x="2912012" y="2851052"/>
            <a:ext cx="457200" cy="400110"/>
          </a:xfrm>
          <a:prstGeom prst="rect">
            <a:avLst/>
          </a:prstGeom>
          <a:noFill/>
        </p:spPr>
        <p:txBody>
          <a:bodyPr wrap="square" rtlCol="0">
            <a:spAutoFit/>
          </a:bodyPr>
          <a:lstStyle/>
          <a:p>
            <a:r>
              <a:rPr lang="en-US" sz="2000" b="1" dirty="0"/>
              <a:t>N</a:t>
            </a:r>
          </a:p>
        </p:txBody>
      </p:sp>
      <p:sp>
        <p:nvSpPr>
          <p:cNvPr id="9" name="TextBox 8">
            <a:extLst>
              <a:ext uri="{FF2B5EF4-FFF2-40B4-BE49-F238E27FC236}">
                <a16:creationId xmlns:a16="http://schemas.microsoft.com/office/drawing/2014/main" id="{58777293-BD8E-449E-BDE9-D24750216DF6}"/>
              </a:ext>
            </a:extLst>
          </p:cNvPr>
          <p:cNvSpPr txBox="1"/>
          <p:nvPr/>
        </p:nvSpPr>
        <p:spPr>
          <a:xfrm>
            <a:off x="3485857" y="2819400"/>
            <a:ext cx="457200" cy="400110"/>
          </a:xfrm>
          <a:prstGeom prst="rect">
            <a:avLst/>
          </a:prstGeom>
          <a:noFill/>
        </p:spPr>
        <p:txBody>
          <a:bodyPr wrap="square" rtlCol="0">
            <a:spAutoFit/>
          </a:bodyPr>
          <a:lstStyle/>
          <a:p>
            <a:r>
              <a:rPr lang="en-US" sz="2000" b="1" dirty="0"/>
              <a:t>D</a:t>
            </a:r>
          </a:p>
        </p:txBody>
      </p:sp>
      <p:sp>
        <p:nvSpPr>
          <p:cNvPr id="10" name="TextBox 9">
            <a:extLst>
              <a:ext uri="{FF2B5EF4-FFF2-40B4-BE49-F238E27FC236}">
                <a16:creationId xmlns:a16="http://schemas.microsoft.com/office/drawing/2014/main" id="{889194FA-CCFB-4575-994D-1966CCDE0B0E}"/>
              </a:ext>
            </a:extLst>
          </p:cNvPr>
          <p:cNvSpPr txBox="1"/>
          <p:nvPr/>
        </p:nvSpPr>
        <p:spPr>
          <a:xfrm>
            <a:off x="4081976" y="2819400"/>
            <a:ext cx="457200" cy="400110"/>
          </a:xfrm>
          <a:prstGeom prst="rect">
            <a:avLst/>
          </a:prstGeom>
          <a:noFill/>
        </p:spPr>
        <p:txBody>
          <a:bodyPr wrap="square" rtlCol="0">
            <a:spAutoFit/>
          </a:bodyPr>
          <a:lstStyle/>
          <a:p>
            <a:r>
              <a:rPr lang="en-US" sz="2000" b="1" dirty="0"/>
              <a:t>N</a:t>
            </a:r>
          </a:p>
        </p:txBody>
      </p:sp>
      <p:sp>
        <p:nvSpPr>
          <p:cNvPr id="11" name="TextBox 10">
            <a:extLst>
              <a:ext uri="{FF2B5EF4-FFF2-40B4-BE49-F238E27FC236}">
                <a16:creationId xmlns:a16="http://schemas.microsoft.com/office/drawing/2014/main" id="{BEC89E8D-6CBB-40ED-894E-7F5B8C8B668D}"/>
              </a:ext>
            </a:extLst>
          </p:cNvPr>
          <p:cNvSpPr txBox="1"/>
          <p:nvPr/>
        </p:nvSpPr>
        <p:spPr>
          <a:xfrm>
            <a:off x="4592345" y="2851052"/>
            <a:ext cx="457200" cy="400110"/>
          </a:xfrm>
          <a:prstGeom prst="rect">
            <a:avLst/>
          </a:prstGeom>
          <a:noFill/>
        </p:spPr>
        <p:txBody>
          <a:bodyPr wrap="square" rtlCol="0">
            <a:spAutoFit/>
          </a:bodyPr>
          <a:lstStyle/>
          <a:p>
            <a:r>
              <a:rPr lang="en-US" sz="2000" b="1" dirty="0"/>
              <a:t>E</a:t>
            </a:r>
          </a:p>
        </p:txBody>
      </p:sp>
      <p:sp>
        <p:nvSpPr>
          <p:cNvPr id="12" name="TextBox 11">
            <a:extLst>
              <a:ext uri="{FF2B5EF4-FFF2-40B4-BE49-F238E27FC236}">
                <a16:creationId xmlns:a16="http://schemas.microsoft.com/office/drawing/2014/main" id="{0A62DD63-AEF7-437B-AD56-2AAAADC08F58}"/>
              </a:ext>
            </a:extLst>
          </p:cNvPr>
          <p:cNvSpPr txBox="1"/>
          <p:nvPr/>
        </p:nvSpPr>
        <p:spPr>
          <a:xfrm>
            <a:off x="5242427" y="2851052"/>
            <a:ext cx="457200" cy="400110"/>
          </a:xfrm>
          <a:prstGeom prst="rect">
            <a:avLst/>
          </a:prstGeom>
          <a:noFill/>
        </p:spPr>
        <p:txBody>
          <a:bodyPr wrap="square" rtlCol="0">
            <a:spAutoFit/>
          </a:bodyPr>
          <a:lstStyle/>
          <a:p>
            <a:r>
              <a:rPr lang="en-US" sz="2000" b="1" dirty="0"/>
              <a:t> I</a:t>
            </a:r>
          </a:p>
        </p:txBody>
      </p:sp>
      <p:sp>
        <p:nvSpPr>
          <p:cNvPr id="13" name="TextBox 12">
            <a:extLst>
              <a:ext uri="{FF2B5EF4-FFF2-40B4-BE49-F238E27FC236}">
                <a16:creationId xmlns:a16="http://schemas.microsoft.com/office/drawing/2014/main" id="{40A08BA0-94A0-428F-A246-18FB57A2E3E7}"/>
              </a:ext>
            </a:extLst>
          </p:cNvPr>
          <p:cNvSpPr txBox="1"/>
          <p:nvPr/>
        </p:nvSpPr>
        <p:spPr>
          <a:xfrm>
            <a:off x="5828714" y="2819400"/>
            <a:ext cx="457200" cy="400110"/>
          </a:xfrm>
          <a:prstGeom prst="rect">
            <a:avLst/>
          </a:prstGeom>
          <a:noFill/>
        </p:spPr>
        <p:txBody>
          <a:bodyPr wrap="square" rtlCol="0">
            <a:spAutoFit/>
          </a:bodyPr>
          <a:lstStyle/>
          <a:p>
            <a:r>
              <a:rPr lang="en-US" sz="2000" b="1" dirty="0"/>
              <a:t>G</a:t>
            </a:r>
          </a:p>
        </p:txBody>
      </p:sp>
      <p:sp>
        <p:nvSpPr>
          <p:cNvPr id="14" name="TextBox 13">
            <a:extLst>
              <a:ext uri="{FF2B5EF4-FFF2-40B4-BE49-F238E27FC236}">
                <a16:creationId xmlns:a16="http://schemas.microsoft.com/office/drawing/2014/main" id="{47507031-3081-409E-AD96-F88F6621D65A}"/>
              </a:ext>
            </a:extLst>
          </p:cNvPr>
          <p:cNvSpPr txBox="1"/>
          <p:nvPr/>
        </p:nvSpPr>
        <p:spPr>
          <a:xfrm>
            <a:off x="6339083" y="2819400"/>
            <a:ext cx="457200" cy="400110"/>
          </a:xfrm>
          <a:prstGeom prst="rect">
            <a:avLst/>
          </a:prstGeom>
          <a:noFill/>
        </p:spPr>
        <p:txBody>
          <a:bodyPr wrap="square" rtlCol="0">
            <a:spAutoFit/>
          </a:bodyPr>
          <a:lstStyle/>
          <a:p>
            <a:r>
              <a:rPr lang="en-US" sz="2000" b="1" dirty="0"/>
              <a:t>H</a:t>
            </a:r>
          </a:p>
        </p:txBody>
      </p:sp>
      <p:sp>
        <p:nvSpPr>
          <p:cNvPr id="15" name="TextBox 14">
            <a:extLst>
              <a:ext uri="{FF2B5EF4-FFF2-40B4-BE49-F238E27FC236}">
                <a16:creationId xmlns:a16="http://schemas.microsoft.com/office/drawing/2014/main" id="{DAA03A1A-0187-470B-B462-8EE1B86808B7}"/>
              </a:ext>
            </a:extLst>
          </p:cNvPr>
          <p:cNvSpPr txBox="1"/>
          <p:nvPr/>
        </p:nvSpPr>
        <p:spPr>
          <a:xfrm>
            <a:off x="6934200" y="2819400"/>
            <a:ext cx="457200" cy="400110"/>
          </a:xfrm>
          <a:prstGeom prst="rect">
            <a:avLst/>
          </a:prstGeom>
          <a:noFill/>
        </p:spPr>
        <p:txBody>
          <a:bodyPr wrap="square" rtlCol="0">
            <a:spAutoFit/>
          </a:bodyPr>
          <a:lstStyle/>
          <a:p>
            <a:r>
              <a:rPr lang="en-US" sz="2000" b="1" dirty="0"/>
              <a:t>B</a:t>
            </a:r>
          </a:p>
        </p:txBody>
      </p:sp>
      <p:sp>
        <p:nvSpPr>
          <p:cNvPr id="16" name="TextBox 15">
            <a:extLst>
              <a:ext uri="{FF2B5EF4-FFF2-40B4-BE49-F238E27FC236}">
                <a16:creationId xmlns:a16="http://schemas.microsoft.com/office/drawing/2014/main" id="{548BD812-E266-47E7-8CBF-4E415ABD29AE}"/>
              </a:ext>
            </a:extLst>
          </p:cNvPr>
          <p:cNvSpPr txBox="1"/>
          <p:nvPr/>
        </p:nvSpPr>
        <p:spPr>
          <a:xfrm>
            <a:off x="7529317" y="2819400"/>
            <a:ext cx="457200" cy="400110"/>
          </a:xfrm>
          <a:prstGeom prst="rect">
            <a:avLst/>
          </a:prstGeom>
          <a:noFill/>
        </p:spPr>
        <p:txBody>
          <a:bodyPr wrap="square" rtlCol="0">
            <a:spAutoFit/>
          </a:bodyPr>
          <a:lstStyle/>
          <a:p>
            <a:r>
              <a:rPr lang="en-US" sz="2000" b="1" dirty="0"/>
              <a:t>O</a:t>
            </a:r>
          </a:p>
        </p:txBody>
      </p:sp>
      <p:sp>
        <p:nvSpPr>
          <p:cNvPr id="17" name="TextBox 16">
            <a:extLst>
              <a:ext uri="{FF2B5EF4-FFF2-40B4-BE49-F238E27FC236}">
                <a16:creationId xmlns:a16="http://schemas.microsoft.com/office/drawing/2014/main" id="{B8AE0183-F2DB-4231-910C-1AD280B0243B}"/>
              </a:ext>
            </a:extLst>
          </p:cNvPr>
          <p:cNvSpPr txBox="1"/>
          <p:nvPr/>
        </p:nvSpPr>
        <p:spPr>
          <a:xfrm>
            <a:off x="8108058" y="2819400"/>
            <a:ext cx="457200" cy="400110"/>
          </a:xfrm>
          <a:prstGeom prst="rect">
            <a:avLst/>
          </a:prstGeom>
          <a:noFill/>
        </p:spPr>
        <p:txBody>
          <a:bodyPr wrap="square" rtlCol="0">
            <a:spAutoFit/>
          </a:bodyPr>
          <a:lstStyle/>
          <a:p>
            <a:r>
              <a:rPr lang="en-US" sz="2000" b="1" dirty="0"/>
              <a:t>R</a:t>
            </a:r>
          </a:p>
        </p:txBody>
      </p:sp>
      <p:sp>
        <p:nvSpPr>
          <p:cNvPr id="2" name="TextBox 1">
            <a:extLst>
              <a:ext uri="{FF2B5EF4-FFF2-40B4-BE49-F238E27FC236}">
                <a16:creationId xmlns:a16="http://schemas.microsoft.com/office/drawing/2014/main" id="{2D194B8A-9B9A-4AAE-8D39-0AEF600D40CA}"/>
              </a:ext>
            </a:extLst>
          </p:cNvPr>
          <p:cNvSpPr txBox="1"/>
          <p:nvPr/>
        </p:nvSpPr>
        <p:spPr>
          <a:xfrm>
            <a:off x="1752600" y="381000"/>
            <a:ext cx="5043683" cy="1323439"/>
          </a:xfrm>
          <a:prstGeom prst="rect">
            <a:avLst/>
          </a:prstGeom>
          <a:solidFill>
            <a:schemeClr val="bg1"/>
          </a:solidFill>
        </p:spPr>
        <p:txBody>
          <a:bodyPr wrap="square" rtlCol="0">
            <a:spAutoFit/>
          </a:bodyPr>
          <a:lstStyle/>
          <a:p>
            <a:pPr algn="ctr"/>
            <a:r>
              <a:rPr lang="en-US" b="1" dirty="0">
                <a:latin typeface="Comic Sans MS" panose="030F0702030302020204" pitchFamily="66" charset="0"/>
              </a:rPr>
              <a:t>Did you know…</a:t>
            </a:r>
          </a:p>
          <a:p>
            <a:pPr algn="ctr"/>
            <a:r>
              <a:rPr lang="en-US" b="1" dirty="0">
                <a:latin typeface="Comic Sans MS" panose="030F0702030302020204" pitchFamily="66" charset="0"/>
              </a:rPr>
              <a:t>There were more than 600 rules derived from the Law of Moses.</a:t>
            </a:r>
          </a:p>
          <a:p>
            <a:pPr algn="ctr"/>
            <a:endParaRPr lang="en-US" sz="800" b="1" dirty="0">
              <a:latin typeface="Comic Sans MS" panose="030F0702030302020204" pitchFamily="66" charset="0"/>
            </a:endParaRPr>
          </a:p>
          <a:p>
            <a:pPr algn="ctr"/>
            <a:r>
              <a:rPr lang="en-US" b="1" dirty="0">
                <a:latin typeface="Comic Sans MS" panose="030F0702030302020204" pitchFamily="66" charset="0"/>
              </a:rPr>
              <a:t>Jesus summarized them with LOVE OF…</a:t>
            </a:r>
          </a:p>
        </p:txBody>
      </p:sp>
      <p:sp>
        <p:nvSpPr>
          <p:cNvPr id="19" name="TextBox 18">
            <a:extLst>
              <a:ext uri="{FF2B5EF4-FFF2-40B4-BE49-F238E27FC236}">
                <a16:creationId xmlns:a16="http://schemas.microsoft.com/office/drawing/2014/main" id="{B400FEB0-3189-43EA-8CFB-04F6F0074CB4}"/>
              </a:ext>
            </a:extLst>
          </p:cNvPr>
          <p:cNvSpPr txBox="1"/>
          <p:nvPr/>
        </p:nvSpPr>
        <p:spPr>
          <a:xfrm>
            <a:off x="5335172" y="3881109"/>
            <a:ext cx="457200" cy="400110"/>
          </a:xfrm>
          <a:prstGeom prst="rect">
            <a:avLst/>
          </a:prstGeom>
          <a:solidFill>
            <a:schemeClr val="bg1"/>
          </a:solidFill>
        </p:spPr>
        <p:txBody>
          <a:bodyPr wrap="square" rtlCol="0">
            <a:spAutoFit/>
          </a:bodyPr>
          <a:lstStyle/>
          <a:p>
            <a:r>
              <a:rPr lang="en-US" sz="2000" b="1" dirty="0"/>
              <a:t>G</a:t>
            </a:r>
          </a:p>
        </p:txBody>
      </p:sp>
      <p:sp>
        <p:nvSpPr>
          <p:cNvPr id="20" name="TextBox 19">
            <a:extLst>
              <a:ext uri="{FF2B5EF4-FFF2-40B4-BE49-F238E27FC236}">
                <a16:creationId xmlns:a16="http://schemas.microsoft.com/office/drawing/2014/main" id="{805969F6-6FEE-424C-AD2A-DA6DCADC4DBE}"/>
              </a:ext>
            </a:extLst>
          </p:cNvPr>
          <p:cNvSpPr txBox="1"/>
          <p:nvPr/>
        </p:nvSpPr>
        <p:spPr>
          <a:xfrm>
            <a:off x="3351629" y="4281219"/>
            <a:ext cx="457200" cy="400110"/>
          </a:xfrm>
          <a:prstGeom prst="rect">
            <a:avLst/>
          </a:prstGeom>
          <a:solidFill>
            <a:schemeClr val="bg1"/>
          </a:solidFill>
        </p:spPr>
        <p:txBody>
          <a:bodyPr wrap="square" rtlCol="0">
            <a:spAutoFit/>
          </a:bodyPr>
          <a:lstStyle/>
          <a:p>
            <a:r>
              <a:rPr lang="en-US" sz="2000" b="1" dirty="0"/>
              <a:t>O</a:t>
            </a:r>
          </a:p>
        </p:txBody>
      </p:sp>
      <p:sp>
        <p:nvSpPr>
          <p:cNvPr id="21" name="TextBox 20">
            <a:extLst>
              <a:ext uri="{FF2B5EF4-FFF2-40B4-BE49-F238E27FC236}">
                <a16:creationId xmlns:a16="http://schemas.microsoft.com/office/drawing/2014/main" id="{B3EBB8AC-ECD1-4EF1-94A2-789C8DE356AB}"/>
              </a:ext>
            </a:extLst>
          </p:cNvPr>
          <p:cNvSpPr txBox="1"/>
          <p:nvPr/>
        </p:nvSpPr>
        <p:spPr>
          <a:xfrm>
            <a:off x="3580229" y="4953000"/>
            <a:ext cx="457200" cy="400110"/>
          </a:xfrm>
          <a:prstGeom prst="rect">
            <a:avLst/>
          </a:prstGeom>
          <a:solidFill>
            <a:schemeClr val="bg1"/>
          </a:solidFill>
        </p:spPr>
        <p:txBody>
          <a:bodyPr wrap="square" rtlCol="0">
            <a:spAutoFit/>
          </a:bodyPr>
          <a:lstStyle/>
          <a:p>
            <a:r>
              <a:rPr lang="en-US" sz="2000" b="1" dirty="0"/>
              <a:t>D</a:t>
            </a:r>
          </a:p>
        </p:txBody>
      </p:sp>
      <p:sp>
        <p:nvSpPr>
          <p:cNvPr id="22" name="TextBox 21">
            <a:extLst>
              <a:ext uri="{FF2B5EF4-FFF2-40B4-BE49-F238E27FC236}">
                <a16:creationId xmlns:a16="http://schemas.microsoft.com/office/drawing/2014/main" id="{423537A0-8142-4194-8EB3-EE33F87B92AF}"/>
              </a:ext>
            </a:extLst>
          </p:cNvPr>
          <p:cNvSpPr txBox="1"/>
          <p:nvPr/>
        </p:nvSpPr>
        <p:spPr>
          <a:xfrm>
            <a:off x="5371514" y="5227777"/>
            <a:ext cx="457200" cy="400110"/>
          </a:xfrm>
          <a:prstGeom prst="rect">
            <a:avLst/>
          </a:prstGeom>
          <a:solidFill>
            <a:schemeClr val="bg1"/>
          </a:solidFill>
        </p:spPr>
        <p:txBody>
          <a:bodyPr wrap="square" rtlCol="0">
            <a:spAutoFit/>
          </a:bodyPr>
          <a:lstStyle/>
          <a:p>
            <a:r>
              <a:rPr lang="en-US" sz="2000" b="1" dirty="0"/>
              <a:t>A</a:t>
            </a:r>
          </a:p>
        </p:txBody>
      </p:sp>
      <p:sp>
        <p:nvSpPr>
          <p:cNvPr id="23" name="TextBox 22">
            <a:extLst>
              <a:ext uri="{FF2B5EF4-FFF2-40B4-BE49-F238E27FC236}">
                <a16:creationId xmlns:a16="http://schemas.microsoft.com/office/drawing/2014/main" id="{39A3EF63-2B9B-4834-B446-BF3A5CF47ACE}"/>
              </a:ext>
            </a:extLst>
          </p:cNvPr>
          <p:cNvSpPr txBox="1"/>
          <p:nvPr/>
        </p:nvSpPr>
        <p:spPr>
          <a:xfrm>
            <a:off x="3474268" y="5596235"/>
            <a:ext cx="457200" cy="400110"/>
          </a:xfrm>
          <a:prstGeom prst="rect">
            <a:avLst/>
          </a:prstGeom>
          <a:solidFill>
            <a:schemeClr val="bg1"/>
          </a:solidFill>
        </p:spPr>
        <p:txBody>
          <a:bodyPr wrap="square" rtlCol="0">
            <a:spAutoFit/>
          </a:bodyPr>
          <a:lstStyle/>
          <a:p>
            <a:r>
              <a:rPr lang="en-US" sz="2000" b="1" dirty="0"/>
              <a:t>N</a:t>
            </a:r>
          </a:p>
        </p:txBody>
      </p:sp>
      <p:sp>
        <p:nvSpPr>
          <p:cNvPr id="24" name="TextBox 23">
            <a:extLst>
              <a:ext uri="{FF2B5EF4-FFF2-40B4-BE49-F238E27FC236}">
                <a16:creationId xmlns:a16="http://schemas.microsoft.com/office/drawing/2014/main" id="{5DB3803C-CEFD-4F42-B7EF-390840F8EACA}"/>
              </a:ext>
            </a:extLst>
          </p:cNvPr>
          <p:cNvSpPr txBox="1"/>
          <p:nvPr/>
        </p:nvSpPr>
        <p:spPr>
          <a:xfrm>
            <a:off x="3485858" y="3934361"/>
            <a:ext cx="457200" cy="400110"/>
          </a:xfrm>
          <a:prstGeom prst="rect">
            <a:avLst/>
          </a:prstGeom>
          <a:solidFill>
            <a:schemeClr val="bg1"/>
          </a:solidFill>
        </p:spPr>
        <p:txBody>
          <a:bodyPr wrap="square" rtlCol="0">
            <a:spAutoFit/>
          </a:bodyPr>
          <a:lstStyle/>
          <a:p>
            <a:r>
              <a:rPr lang="en-US" sz="2000" b="1" dirty="0"/>
              <a:t>D</a:t>
            </a:r>
          </a:p>
        </p:txBody>
      </p:sp>
      <p:sp>
        <p:nvSpPr>
          <p:cNvPr id="25" name="TextBox 24">
            <a:extLst>
              <a:ext uri="{FF2B5EF4-FFF2-40B4-BE49-F238E27FC236}">
                <a16:creationId xmlns:a16="http://schemas.microsoft.com/office/drawing/2014/main" id="{7D9634C7-0C88-4257-96D9-C40B1E37D31A}"/>
              </a:ext>
            </a:extLst>
          </p:cNvPr>
          <p:cNvSpPr txBox="1"/>
          <p:nvPr/>
        </p:nvSpPr>
        <p:spPr>
          <a:xfrm>
            <a:off x="3538403" y="4631383"/>
            <a:ext cx="457200" cy="400110"/>
          </a:xfrm>
          <a:prstGeom prst="rect">
            <a:avLst/>
          </a:prstGeom>
          <a:solidFill>
            <a:schemeClr val="bg1"/>
          </a:solidFill>
        </p:spPr>
        <p:txBody>
          <a:bodyPr wrap="square" rtlCol="0">
            <a:spAutoFit/>
          </a:bodyPr>
          <a:lstStyle/>
          <a:p>
            <a:r>
              <a:rPr lang="en-US" sz="2000" b="1" dirty="0"/>
              <a:t>N</a:t>
            </a:r>
          </a:p>
        </p:txBody>
      </p:sp>
      <p:sp>
        <p:nvSpPr>
          <p:cNvPr id="26" name="TextBox 25">
            <a:extLst>
              <a:ext uri="{FF2B5EF4-FFF2-40B4-BE49-F238E27FC236}">
                <a16:creationId xmlns:a16="http://schemas.microsoft.com/office/drawing/2014/main" id="{8C7FE9B9-27D3-49E5-B6E6-4D2D9DFCF2D6}"/>
              </a:ext>
            </a:extLst>
          </p:cNvPr>
          <p:cNvSpPr txBox="1"/>
          <p:nvPr/>
        </p:nvSpPr>
        <p:spPr>
          <a:xfrm>
            <a:off x="5371514" y="4910739"/>
            <a:ext cx="457200" cy="400110"/>
          </a:xfrm>
          <a:prstGeom prst="rect">
            <a:avLst/>
          </a:prstGeom>
          <a:solidFill>
            <a:schemeClr val="bg1"/>
          </a:solidFill>
        </p:spPr>
        <p:txBody>
          <a:bodyPr wrap="square" rtlCol="0">
            <a:spAutoFit/>
          </a:bodyPr>
          <a:lstStyle/>
          <a:p>
            <a:r>
              <a:rPr lang="en-US" sz="2000" b="1" dirty="0"/>
              <a:t>E</a:t>
            </a:r>
          </a:p>
        </p:txBody>
      </p:sp>
      <p:sp>
        <p:nvSpPr>
          <p:cNvPr id="27" name="TextBox 26">
            <a:extLst>
              <a:ext uri="{FF2B5EF4-FFF2-40B4-BE49-F238E27FC236}">
                <a16:creationId xmlns:a16="http://schemas.microsoft.com/office/drawing/2014/main" id="{4EC8CDE0-8186-409E-A559-22E3BCC2D0B2}"/>
              </a:ext>
            </a:extLst>
          </p:cNvPr>
          <p:cNvSpPr txBox="1"/>
          <p:nvPr/>
        </p:nvSpPr>
        <p:spPr>
          <a:xfrm>
            <a:off x="3538403" y="5256805"/>
            <a:ext cx="457200" cy="400110"/>
          </a:xfrm>
          <a:prstGeom prst="rect">
            <a:avLst/>
          </a:prstGeom>
          <a:solidFill>
            <a:schemeClr val="bg1"/>
          </a:solidFill>
        </p:spPr>
        <p:txBody>
          <a:bodyPr wrap="square" rtlCol="0">
            <a:spAutoFit/>
          </a:bodyPr>
          <a:lstStyle/>
          <a:p>
            <a:r>
              <a:rPr lang="en-US" sz="2000" b="1" dirty="0"/>
              <a:t> I</a:t>
            </a:r>
          </a:p>
        </p:txBody>
      </p:sp>
      <p:sp>
        <p:nvSpPr>
          <p:cNvPr id="28" name="TextBox 27">
            <a:extLst>
              <a:ext uri="{FF2B5EF4-FFF2-40B4-BE49-F238E27FC236}">
                <a16:creationId xmlns:a16="http://schemas.microsoft.com/office/drawing/2014/main" id="{0C962690-14A2-4D81-8BD0-877BE3326B3F}"/>
              </a:ext>
            </a:extLst>
          </p:cNvPr>
          <p:cNvSpPr txBox="1"/>
          <p:nvPr/>
        </p:nvSpPr>
        <p:spPr>
          <a:xfrm>
            <a:off x="5371514" y="5596235"/>
            <a:ext cx="457200" cy="400110"/>
          </a:xfrm>
          <a:prstGeom prst="rect">
            <a:avLst/>
          </a:prstGeom>
          <a:noFill/>
        </p:spPr>
        <p:txBody>
          <a:bodyPr wrap="square" rtlCol="0">
            <a:spAutoFit/>
          </a:bodyPr>
          <a:lstStyle/>
          <a:p>
            <a:r>
              <a:rPr lang="en-US" sz="2000" b="1" dirty="0"/>
              <a:t>G</a:t>
            </a:r>
          </a:p>
        </p:txBody>
      </p:sp>
      <p:sp>
        <p:nvSpPr>
          <p:cNvPr id="29" name="TextBox 28">
            <a:extLst>
              <a:ext uri="{FF2B5EF4-FFF2-40B4-BE49-F238E27FC236}">
                <a16:creationId xmlns:a16="http://schemas.microsoft.com/office/drawing/2014/main" id="{DAAE0415-434A-4E2D-960E-1FD20FC85F4E}"/>
              </a:ext>
            </a:extLst>
          </p:cNvPr>
          <p:cNvSpPr txBox="1"/>
          <p:nvPr/>
        </p:nvSpPr>
        <p:spPr>
          <a:xfrm>
            <a:off x="5371514" y="4598600"/>
            <a:ext cx="457200" cy="400110"/>
          </a:xfrm>
          <a:prstGeom prst="rect">
            <a:avLst/>
          </a:prstGeom>
          <a:solidFill>
            <a:schemeClr val="bg1"/>
          </a:solidFill>
        </p:spPr>
        <p:txBody>
          <a:bodyPr wrap="square" rtlCol="0">
            <a:spAutoFit/>
          </a:bodyPr>
          <a:lstStyle/>
          <a:p>
            <a:r>
              <a:rPr lang="en-US" sz="2000" b="1" dirty="0"/>
              <a:t>O</a:t>
            </a:r>
          </a:p>
        </p:txBody>
      </p:sp>
      <p:sp>
        <p:nvSpPr>
          <p:cNvPr id="30" name="TextBox 29">
            <a:extLst>
              <a:ext uri="{FF2B5EF4-FFF2-40B4-BE49-F238E27FC236}">
                <a16:creationId xmlns:a16="http://schemas.microsoft.com/office/drawing/2014/main" id="{E5CE948F-DFC9-461F-847C-4E0D44B7765A}"/>
              </a:ext>
            </a:extLst>
          </p:cNvPr>
          <p:cNvSpPr txBox="1"/>
          <p:nvPr/>
        </p:nvSpPr>
        <p:spPr>
          <a:xfrm>
            <a:off x="3580229" y="5960144"/>
            <a:ext cx="457200" cy="400110"/>
          </a:xfrm>
          <a:prstGeom prst="rect">
            <a:avLst/>
          </a:prstGeom>
          <a:solidFill>
            <a:schemeClr val="bg1"/>
          </a:solidFill>
        </p:spPr>
        <p:txBody>
          <a:bodyPr wrap="square" rtlCol="0">
            <a:spAutoFit/>
          </a:bodyPr>
          <a:lstStyle/>
          <a:p>
            <a:r>
              <a:rPr lang="en-US" sz="2000" b="1" dirty="0"/>
              <a:t>R</a:t>
            </a:r>
          </a:p>
        </p:txBody>
      </p:sp>
      <p:sp>
        <p:nvSpPr>
          <p:cNvPr id="32" name="Moon 31">
            <a:extLst>
              <a:ext uri="{FF2B5EF4-FFF2-40B4-BE49-F238E27FC236}">
                <a16:creationId xmlns:a16="http://schemas.microsoft.com/office/drawing/2014/main" id="{27A8377E-4CFB-4F1A-9F8C-0469CB4F8089}"/>
              </a:ext>
            </a:extLst>
          </p:cNvPr>
          <p:cNvSpPr/>
          <p:nvPr/>
        </p:nvSpPr>
        <p:spPr>
          <a:xfrm>
            <a:off x="5760397" y="2438400"/>
            <a:ext cx="198632" cy="32774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F6912DA3-5B46-4FC2-B884-06F527C78B7D}"/>
              </a:ext>
            </a:extLst>
          </p:cNvPr>
          <p:cNvSpPr/>
          <p:nvPr/>
        </p:nvSpPr>
        <p:spPr>
          <a:xfrm>
            <a:off x="5034644" y="5656915"/>
            <a:ext cx="207783" cy="285690"/>
          </a:xfrm>
          <a:prstGeom prst="moon">
            <a:avLst>
              <a:gd name="adj" fmla="val 435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Curved Left 34">
            <a:extLst>
              <a:ext uri="{FF2B5EF4-FFF2-40B4-BE49-F238E27FC236}">
                <a16:creationId xmlns:a16="http://schemas.microsoft.com/office/drawing/2014/main" id="{64107925-F451-4C8C-ABF5-FDBADCD66B10}"/>
              </a:ext>
            </a:extLst>
          </p:cNvPr>
          <p:cNvSpPr/>
          <p:nvPr/>
        </p:nvSpPr>
        <p:spPr>
          <a:xfrm>
            <a:off x="7941024" y="2494832"/>
            <a:ext cx="320173" cy="327748"/>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Arrow: Curved Left 36">
            <a:extLst>
              <a:ext uri="{FF2B5EF4-FFF2-40B4-BE49-F238E27FC236}">
                <a16:creationId xmlns:a16="http://schemas.microsoft.com/office/drawing/2014/main" id="{A97DB809-4D07-4EB5-A5A1-833389243327}"/>
              </a:ext>
            </a:extLst>
          </p:cNvPr>
          <p:cNvSpPr/>
          <p:nvPr/>
        </p:nvSpPr>
        <p:spPr>
          <a:xfrm>
            <a:off x="3163985" y="5996304"/>
            <a:ext cx="320173" cy="327748"/>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4BA672CF-AA9E-4574-9DC8-F19F35901C63}"/>
              </a:ext>
            </a:extLst>
          </p:cNvPr>
          <p:cNvSpPr txBox="1"/>
          <p:nvPr/>
        </p:nvSpPr>
        <p:spPr>
          <a:xfrm>
            <a:off x="5325000" y="3892991"/>
            <a:ext cx="457200" cy="400110"/>
          </a:xfrm>
          <a:prstGeom prst="rect">
            <a:avLst/>
          </a:prstGeom>
          <a:solidFill>
            <a:schemeClr val="bg1"/>
          </a:solidFill>
        </p:spPr>
        <p:txBody>
          <a:bodyPr wrap="square" rtlCol="0">
            <a:spAutoFit/>
          </a:bodyPr>
          <a:lstStyle/>
          <a:p>
            <a:r>
              <a:rPr lang="en-US" sz="2000" b="1" dirty="0"/>
              <a:t>G</a:t>
            </a:r>
          </a:p>
        </p:txBody>
      </p:sp>
      <p:sp>
        <p:nvSpPr>
          <p:cNvPr id="39" name="TextBox 38">
            <a:extLst>
              <a:ext uri="{FF2B5EF4-FFF2-40B4-BE49-F238E27FC236}">
                <a16:creationId xmlns:a16="http://schemas.microsoft.com/office/drawing/2014/main" id="{A01C28D0-A0C3-439F-91AD-958C72415636}"/>
              </a:ext>
            </a:extLst>
          </p:cNvPr>
          <p:cNvSpPr txBox="1"/>
          <p:nvPr/>
        </p:nvSpPr>
        <p:spPr>
          <a:xfrm>
            <a:off x="5335172" y="4253556"/>
            <a:ext cx="457200" cy="400110"/>
          </a:xfrm>
          <a:prstGeom prst="rect">
            <a:avLst/>
          </a:prstGeom>
          <a:solidFill>
            <a:schemeClr val="bg1"/>
          </a:solidFill>
        </p:spPr>
        <p:txBody>
          <a:bodyPr wrap="square" rtlCol="0">
            <a:spAutoFit/>
          </a:bodyPr>
          <a:lstStyle/>
          <a:p>
            <a:r>
              <a:rPr lang="en-US" sz="2000" b="1" dirty="0"/>
              <a:t>H</a:t>
            </a:r>
          </a:p>
        </p:txBody>
      </p:sp>
      <p:sp>
        <p:nvSpPr>
          <p:cNvPr id="40" name="Cylinder 39">
            <a:extLst>
              <a:ext uri="{FF2B5EF4-FFF2-40B4-BE49-F238E27FC236}">
                <a16:creationId xmlns:a16="http://schemas.microsoft.com/office/drawing/2014/main" id="{1AF7A3D8-16CB-4641-8107-3C652F76C3EB}"/>
              </a:ext>
            </a:extLst>
          </p:cNvPr>
          <p:cNvSpPr/>
          <p:nvPr/>
        </p:nvSpPr>
        <p:spPr>
          <a:xfrm>
            <a:off x="6859588" y="2465026"/>
            <a:ext cx="198633" cy="301122"/>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ylinder 41">
            <a:extLst>
              <a:ext uri="{FF2B5EF4-FFF2-40B4-BE49-F238E27FC236}">
                <a16:creationId xmlns:a16="http://schemas.microsoft.com/office/drawing/2014/main" id="{0C16EF6E-BDB2-4161-8BCA-A57BA22E8936}"/>
              </a:ext>
            </a:extLst>
          </p:cNvPr>
          <p:cNvSpPr/>
          <p:nvPr/>
        </p:nvSpPr>
        <p:spPr>
          <a:xfrm>
            <a:off x="5051341" y="6072554"/>
            <a:ext cx="207783" cy="25149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E1C06CD-8B39-40D1-B8F5-740DD52ACDEA}"/>
              </a:ext>
            </a:extLst>
          </p:cNvPr>
          <p:cNvSpPr txBox="1"/>
          <p:nvPr/>
        </p:nvSpPr>
        <p:spPr>
          <a:xfrm>
            <a:off x="5402513" y="5998248"/>
            <a:ext cx="457200" cy="400110"/>
          </a:xfrm>
          <a:prstGeom prst="rect">
            <a:avLst/>
          </a:prstGeom>
          <a:noFill/>
        </p:spPr>
        <p:txBody>
          <a:bodyPr wrap="square" rtlCol="0">
            <a:spAutoFit/>
          </a:bodyPr>
          <a:lstStyle/>
          <a:p>
            <a:r>
              <a:rPr lang="en-US" sz="2000" b="1" dirty="0"/>
              <a:t>B</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00400" y="457200"/>
            <a:ext cx="2362200"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Rectangle 3"/>
          <p:cNvSpPr/>
          <p:nvPr/>
        </p:nvSpPr>
        <p:spPr>
          <a:xfrm>
            <a:off x="457200" y="1752600"/>
            <a:ext cx="4800600" cy="4339650"/>
          </a:xfrm>
          <a:prstGeom prst="rect">
            <a:avLst/>
          </a:prstGeom>
        </p:spPr>
        <p:txBody>
          <a:bodyPr wrap="square">
            <a:spAutoFit/>
          </a:bodyPr>
          <a:lstStyle/>
          <a:p>
            <a:pPr algn="ctr"/>
            <a:r>
              <a:rPr lang="es-ES" sz="2400" b="1" dirty="0">
                <a:latin typeface="Comic Sans MS" panose="030F0702030302020204" pitchFamily="66" charset="0"/>
              </a:rPr>
              <a:t>Lord, </a:t>
            </a:r>
          </a:p>
          <a:p>
            <a:pPr algn="ctr"/>
            <a:endParaRPr lang="es-ES" sz="2400" b="1" dirty="0">
              <a:latin typeface="Comic Sans MS" panose="030F0702030302020204" pitchFamily="66" charset="0"/>
            </a:endParaRPr>
          </a:p>
          <a:p>
            <a:pPr algn="ctr"/>
            <a:r>
              <a:rPr lang="en-US" sz="2400" b="1" dirty="0">
                <a:latin typeface="Comic Sans MS" panose="030F0702030302020204" pitchFamily="66" charset="0"/>
              </a:rPr>
              <a:t>Help me to love as you love, extending my heart to the two horizons you show us. Show me how to love a little more each day, and so help build your Kingdom.</a:t>
            </a:r>
            <a:r>
              <a:rPr lang="es-ES" sz="2400" b="1" dirty="0">
                <a:latin typeface="Comic Sans MS" panose="030F0702030302020204" pitchFamily="66" charset="0"/>
              </a:rPr>
              <a:t>  </a:t>
            </a:r>
          </a:p>
          <a:p>
            <a:pPr algn="ctr"/>
            <a:r>
              <a:rPr lang="es-ES" sz="2400" b="1" dirty="0">
                <a:latin typeface="Comic Sans MS" panose="030F0702030302020204" pitchFamily="66" charset="0"/>
              </a:rPr>
              <a:t>                     </a:t>
            </a:r>
          </a:p>
          <a:p>
            <a:pPr algn="ctr"/>
            <a:r>
              <a:rPr lang="es-ES" sz="2400" b="1" dirty="0">
                <a:latin typeface="Comic Sans MS" panose="030F0702030302020204" pitchFamily="66" charset="0"/>
              </a:rPr>
              <a:t>Amen</a:t>
            </a:r>
          </a:p>
          <a:p>
            <a:endParaRPr lang="es-ES" dirty="0">
              <a:latin typeface="Comic Sans MS" panose="030F0702030302020204" pitchFamily="66" charset="0"/>
            </a:endParaRPr>
          </a:p>
          <a:p>
            <a:endParaRPr lang="es-ES" dirty="0">
              <a:latin typeface="Comic Sans MS" panose="030F0702030302020204" pitchFamily="66"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143000"/>
            <a:ext cx="3371850" cy="4524375"/>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E0DF-4729-9FDE-8BBD-61D567F004D8}"/>
              </a:ext>
            </a:extLst>
          </p:cNvPr>
          <p:cNvSpPr>
            <a:spLocks noGrp="1"/>
          </p:cNvSpPr>
          <p:nvPr>
            <p:ph type="title"/>
          </p:nvPr>
        </p:nvSpPr>
        <p:spPr>
          <a:xfrm>
            <a:off x="228600" y="0"/>
            <a:ext cx="8686800" cy="487362"/>
          </a:xfrm>
        </p:spPr>
        <p:txBody>
          <a:bodyPr/>
          <a:lstStyle/>
          <a:p>
            <a:r>
              <a:rPr lang="en-US" sz="1800" dirty="0">
                <a:effectLst/>
                <a:latin typeface="Cambria" panose="02040503050406030204" pitchFamily="18" charset="0"/>
                <a:ea typeface="Cambria" panose="02040503050406030204" pitchFamily="18" charset="0"/>
                <a:cs typeface="Cambria" panose="02040503050406030204" pitchFamily="18" charset="0"/>
              </a:rPr>
              <a:t>Love</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One</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Another, Dakota</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Pyle,</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b="1" i="1" dirty="0">
                <a:effectLst/>
                <a:latin typeface="Cambria" panose="02040503050406030204" pitchFamily="18" charset="0"/>
                <a:ea typeface="Cambria" panose="02040503050406030204" pitchFamily="18" charset="0"/>
                <a:cs typeface="Cambria" panose="02040503050406030204" pitchFamily="18" charset="0"/>
              </a:rPr>
              <a:t>(Ctrl</a:t>
            </a:r>
            <a:r>
              <a:rPr lang="en-US" sz="1800" b="1" i="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i="1" dirty="0">
                <a:effectLst/>
                <a:latin typeface="Cambria" panose="02040503050406030204" pitchFamily="18" charset="0"/>
                <a:ea typeface="Cambria" panose="02040503050406030204" pitchFamily="18" charset="0"/>
                <a:cs typeface="Cambria" panose="02040503050406030204" pitchFamily="18" charset="0"/>
              </a:rPr>
              <a:t>Click),</a:t>
            </a:r>
            <a:r>
              <a:rPr lang="en-US" sz="1800" b="1" i="1" spc="-25" dirty="0">
                <a:effectLst/>
                <a:latin typeface="Cambria" panose="02040503050406030204" pitchFamily="18" charset="0"/>
                <a:ea typeface="Cambria" panose="02040503050406030204" pitchFamily="18" charset="0"/>
                <a:cs typeface="Cambria" panose="02040503050406030204" pitchFamily="18" charset="0"/>
              </a:rPr>
              <a:t> </a:t>
            </a:r>
            <a:r>
              <a:rPr lang="en-US" sz="1800" b="1" i="1"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https://youtu.be/LYlkcoAfLU4</a:t>
            </a:r>
            <a:r>
              <a:rPr lang="en-US" sz="1800" b="1" i="1" u="sng" dirty="0">
                <a:solidFill>
                  <a:srgbClr val="0000FF"/>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(3-7 yrs.)</a:t>
            </a:r>
            <a:endParaRPr lang="en-US" dirty="0"/>
          </a:p>
        </p:txBody>
      </p:sp>
      <p:pic>
        <p:nvPicPr>
          <p:cNvPr id="3" name="Online Media 2" title="Love One Another">
            <a:hlinkClick r:id="" action="ppaction://media"/>
            <a:extLst>
              <a:ext uri="{FF2B5EF4-FFF2-40B4-BE49-F238E27FC236}">
                <a16:creationId xmlns:a16="http://schemas.microsoft.com/office/drawing/2014/main" id="{E13D9139-271C-554D-D8AA-3633FE679BB6}"/>
              </a:ext>
            </a:extLst>
          </p:cNvPr>
          <p:cNvPicPr>
            <a:picLocks noRot="1" noChangeAspect="1"/>
          </p:cNvPicPr>
          <p:nvPr>
            <a:videoFile r:link="rId1"/>
          </p:nvPr>
        </p:nvPicPr>
        <p:blipFill>
          <a:blip r:embed="rId4"/>
          <a:stretch>
            <a:fillRect/>
          </a:stretch>
        </p:blipFill>
        <p:spPr>
          <a:xfrm>
            <a:off x="-13487" y="487362"/>
            <a:ext cx="9170974" cy="6370638"/>
          </a:xfrm>
          <a:prstGeom prst="rect">
            <a:avLst/>
          </a:prstGeom>
        </p:spPr>
      </p:pic>
    </p:spTree>
    <p:extLst>
      <p:ext uri="{BB962C8B-B14F-4D97-AF65-F5344CB8AC3E}">
        <p14:creationId xmlns:p14="http://schemas.microsoft.com/office/powerpoint/2010/main" val="186787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0" y="1238724"/>
            <a:ext cx="9144000" cy="5619276"/>
          </a:xfrm>
          <a:prstGeom prst="rect">
            <a:avLst/>
          </a:prstGeom>
          <a:noFill/>
          <a:ln w="9525">
            <a:noFill/>
            <a:miter lim="800000"/>
            <a:headEnd/>
            <a:tailEnd/>
          </a:ln>
        </p:spPr>
      </p:pic>
      <p:sp>
        <p:nvSpPr>
          <p:cNvPr id="5" name="TextBox 4"/>
          <p:cNvSpPr txBox="1"/>
          <p:nvPr/>
        </p:nvSpPr>
        <p:spPr>
          <a:xfrm>
            <a:off x="0" y="391180"/>
            <a:ext cx="9144000" cy="523220"/>
          </a:xfrm>
          <a:prstGeom prst="rect">
            <a:avLst/>
          </a:prstGeom>
          <a:noFill/>
        </p:spPr>
        <p:txBody>
          <a:bodyPr wrap="square" rtlCol="0">
            <a:spAutoFit/>
          </a:bodyPr>
          <a:lstStyle/>
          <a:p>
            <a:pPr algn="ctr"/>
            <a:r>
              <a:rPr lang="en-US" sz="2800" dirty="0">
                <a:latin typeface="Arial Black" pitchFamily="34" charset="0"/>
              </a:rPr>
              <a:t>GOSPEL OF MATHEW 22: 34-40</a:t>
            </a:r>
          </a:p>
        </p:txBody>
      </p:sp>
      <p:sp>
        <p:nvSpPr>
          <p:cNvPr id="2" name="TextBox 1">
            <a:extLst>
              <a:ext uri="{FF2B5EF4-FFF2-40B4-BE49-F238E27FC236}">
                <a16:creationId xmlns:a16="http://schemas.microsoft.com/office/drawing/2014/main" id="{B5EB95A9-C632-4E6F-86E2-819F8398F957}"/>
              </a:ext>
            </a:extLst>
          </p:cNvPr>
          <p:cNvSpPr txBox="1"/>
          <p:nvPr/>
        </p:nvSpPr>
        <p:spPr>
          <a:xfrm>
            <a:off x="381000" y="5943600"/>
            <a:ext cx="8305800" cy="830997"/>
          </a:xfrm>
          <a:prstGeom prst="rect">
            <a:avLst/>
          </a:prstGeom>
          <a:solidFill>
            <a:schemeClr val="bg1"/>
          </a:solidFill>
        </p:spPr>
        <p:txBody>
          <a:bodyPr wrap="square" rtlCol="0">
            <a:spAutoFit/>
          </a:bodyPr>
          <a:lstStyle/>
          <a:p>
            <a:r>
              <a:rPr lang="en-US" sz="2400" b="1" dirty="0">
                <a:latin typeface="Comic Sans MS" panose="030F0702030302020204" pitchFamily="66" charset="0"/>
              </a:rPr>
              <a:t>When the Pharisees heard that Jesus had silenced the Sadducees, they gathered together.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A8DE-7F8C-F9C4-F7EE-0DBDA8C94C62}"/>
              </a:ext>
            </a:extLst>
          </p:cNvPr>
          <p:cNvSpPr>
            <a:spLocks noGrp="1"/>
          </p:cNvSpPr>
          <p:nvPr>
            <p:ph type="title"/>
          </p:nvPr>
        </p:nvSpPr>
        <p:spPr>
          <a:xfrm>
            <a:off x="0" y="152400"/>
            <a:ext cx="9144000" cy="411162"/>
          </a:xfrm>
        </p:spPr>
        <p:txBody>
          <a:bodyPr>
            <a:normAutofit/>
          </a:bodyPr>
          <a:lstStyle/>
          <a:p>
            <a:r>
              <a:rPr lang="es-ES" sz="1800" b="1" dirty="0" err="1">
                <a:solidFill>
                  <a:schemeClr val="tx2">
                    <a:lumMod val="60000"/>
                    <a:lumOff val="40000"/>
                  </a:schemeClr>
                </a:solidFill>
                <a:latin typeface="Comic Sans MS" panose="030F0702030302020204" pitchFamily="66" charset="0"/>
              </a:rPr>
              <a:t>Song</a:t>
            </a:r>
            <a:r>
              <a:rPr lang="es-ES" sz="1800" dirty="0">
                <a:latin typeface="Comic Sans MS" panose="030F0702030302020204" pitchFamily="66" charset="0"/>
              </a:rPr>
              <a:t>: </a:t>
            </a:r>
            <a:r>
              <a:rPr lang="en-US" sz="1800" b="0" i="0" dirty="0">
                <a:effectLst/>
                <a:latin typeface="Comic Sans MS" panose="030F0702030302020204" pitchFamily="66" charset="0"/>
              </a:rPr>
              <a:t>Love the Lord | CJ and Friends </a:t>
            </a:r>
            <a:r>
              <a:rPr lang="es-ES" sz="1800" dirty="0">
                <a:latin typeface="Comic Sans MS" panose="030F0702030302020204" pitchFamily="66" charset="0"/>
                <a:hlinkClick r:id="rId3"/>
              </a:rPr>
              <a:t>https://youtu.be/vdMIxCdlY-c (8</a:t>
            </a:r>
            <a:r>
              <a:rPr lang="es-ES" sz="1800" dirty="0">
                <a:latin typeface="Comic Sans MS" panose="030F0702030302020204" pitchFamily="66" charset="0"/>
              </a:rPr>
              <a:t>+ </a:t>
            </a:r>
            <a:r>
              <a:rPr lang="es-ES" sz="1800" dirty="0" err="1">
                <a:latin typeface="Comic Sans MS" panose="030F0702030302020204" pitchFamily="66" charset="0"/>
              </a:rPr>
              <a:t>yrs</a:t>
            </a:r>
            <a:r>
              <a:rPr lang="es-ES" sz="1800" dirty="0">
                <a:latin typeface="Comic Sans MS" panose="030F0702030302020204" pitchFamily="66" charset="0"/>
              </a:rPr>
              <a:t>)</a:t>
            </a:r>
            <a:endParaRPr lang="en-US" sz="1800" dirty="0"/>
          </a:p>
        </p:txBody>
      </p:sp>
      <p:pic>
        <p:nvPicPr>
          <p:cNvPr id="3" name="Online Media 2" title="Love the Lord | Kids Worship Motions with Lyrics | CJ and Friends">
            <a:hlinkClick r:id="" action="ppaction://media"/>
            <a:extLst>
              <a:ext uri="{FF2B5EF4-FFF2-40B4-BE49-F238E27FC236}">
                <a16:creationId xmlns:a16="http://schemas.microsoft.com/office/drawing/2014/main" id="{ACD0F9F8-A322-B710-F6DA-6FE378BFA791}"/>
              </a:ext>
            </a:extLst>
          </p:cNvPr>
          <p:cNvPicPr>
            <a:picLocks noRot="1" noChangeAspect="1"/>
          </p:cNvPicPr>
          <p:nvPr>
            <a:videoFile r:link="rId1"/>
          </p:nvPr>
        </p:nvPicPr>
        <p:blipFill>
          <a:blip r:embed="rId4"/>
          <a:stretch>
            <a:fillRect/>
          </a:stretch>
        </p:blipFill>
        <p:spPr>
          <a:xfrm>
            <a:off x="121381" y="685800"/>
            <a:ext cx="8766371" cy="6019800"/>
          </a:xfrm>
          <a:prstGeom prst="rect">
            <a:avLst/>
          </a:prstGeom>
        </p:spPr>
      </p:pic>
    </p:spTree>
    <p:extLst>
      <p:ext uri="{BB962C8B-B14F-4D97-AF65-F5344CB8AC3E}">
        <p14:creationId xmlns:p14="http://schemas.microsoft.com/office/powerpoint/2010/main" val="4110040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5" name="TextBox 4"/>
          <p:cNvSpPr txBox="1"/>
          <p:nvPr/>
        </p:nvSpPr>
        <p:spPr>
          <a:xfrm>
            <a:off x="-381000" y="152400"/>
            <a:ext cx="7315200" cy="954107"/>
          </a:xfrm>
          <a:prstGeom prst="rect">
            <a:avLst/>
          </a:prstGeom>
          <a:noFill/>
        </p:spPr>
        <p:txBody>
          <a:bodyPr wrap="square" rtlCol="0">
            <a:spAutoFit/>
          </a:bodyPr>
          <a:lstStyle/>
          <a:p>
            <a:pPr algn="ctr"/>
            <a:r>
              <a:rPr lang="en-US" sz="2800" dirty="0">
                <a:latin typeface="Arial Black" pitchFamily="34" charset="0"/>
              </a:rPr>
              <a:t>FEAST OF SAINT JOHN PAULII</a:t>
            </a:r>
          </a:p>
          <a:p>
            <a:pPr algn="ctr"/>
            <a:r>
              <a:rPr lang="en-US" sz="2800" dirty="0">
                <a:latin typeface="Arial Black" pitchFamily="34" charset="0"/>
              </a:rPr>
              <a:t>OCTOBER 22</a:t>
            </a:r>
          </a:p>
        </p:txBody>
      </p:sp>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0" name="Picture 4" descr="Pontificio Consejo para la Familia - Ninos - San Juan Pablo II"/>
          <p:cNvPicPr>
            <a:picLocks noChangeAspect="1" noChangeArrowheads="1"/>
          </p:cNvPicPr>
          <p:nvPr/>
        </p:nvPicPr>
        <p:blipFill>
          <a:blip r:embed="rId2" cstate="print"/>
          <a:srcRect/>
          <a:stretch>
            <a:fillRect/>
          </a:stretch>
        </p:blipFill>
        <p:spPr bwMode="auto">
          <a:xfrm>
            <a:off x="6324600" y="228600"/>
            <a:ext cx="2556320" cy="2057400"/>
          </a:xfrm>
          <a:prstGeom prst="rect">
            <a:avLst/>
          </a:prstGeom>
          <a:noFill/>
        </p:spPr>
      </p:pic>
      <p:pic>
        <p:nvPicPr>
          <p:cNvPr id="19462" name="Picture 6" descr="Karol Józef Wojtyła de Niño | Young pope, Saints, Pope john paul ii"/>
          <p:cNvPicPr>
            <a:picLocks noChangeAspect="1" noChangeArrowheads="1"/>
          </p:cNvPicPr>
          <p:nvPr/>
        </p:nvPicPr>
        <p:blipFill>
          <a:blip r:embed="rId3" cstate="print"/>
          <a:srcRect/>
          <a:stretch>
            <a:fillRect/>
          </a:stretch>
        </p:blipFill>
        <p:spPr bwMode="auto">
          <a:xfrm>
            <a:off x="228600" y="1066800"/>
            <a:ext cx="1447799" cy="2039153"/>
          </a:xfrm>
          <a:prstGeom prst="rect">
            <a:avLst/>
          </a:prstGeom>
          <a:noFill/>
        </p:spPr>
      </p:pic>
      <p:sp>
        <p:nvSpPr>
          <p:cNvPr id="11" name="TextBox 10"/>
          <p:cNvSpPr txBox="1"/>
          <p:nvPr/>
        </p:nvSpPr>
        <p:spPr>
          <a:xfrm>
            <a:off x="1752600" y="1295400"/>
            <a:ext cx="3810000" cy="923330"/>
          </a:xfrm>
          <a:prstGeom prst="rect">
            <a:avLst/>
          </a:prstGeom>
          <a:noFill/>
        </p:spPr>
        <p:txBody>
          <a:bodyPr wrap="square" rtlCol="0">
            <a:spAutoFit/>
          </a:bodyPr>
          <a:lstStyle/>
          <a:p>
            <a:r>
              <a:rPr lang="en-US" b="1" dirty="0"/>
              <a:t>Karol </a:t>
            </a:r>
            <a:r>
              <a:rPr lang="en-US" b="1" dirty="0" err="1"/>
              <a:t>Wojtila</a:t>
            </a:r>
            <a:r>
              <a:rPr lang="en-US" b="1" dirty="0"/>
              <a:t> was born on May 18, 1920 (100 years ago) in Wadowice, un a city in Poland close to </a:t>
            </a:r>
            <a:r>
              <a:rPr lang="en-US" b="1" dirty="0" err="1"/>
              <a:t>Cracovia</a:t>
            </a:r>
            <a:r>
              <a:rPr lang="en-US" b="1" dirty="0"/>
              <a:t>. </a:t>
            </a:r>
          </a:p>
        </p:txBody>
      </p:sp>
      <p:pic>
        <p:nvPicPr>
          <p:cNvPr id="2" name="Picture 2" descr="Karol Wojtyla, l'étranger"/>
          <p:cNvPicPr>
            <a:picLocks noChangeAspect="1" noChangeArrowheads="1"/>
          </p:cNvPicPr>
          <p:nvPr/>
        </p:nvPicPr>
        <p:blipFill>
          <a:blip r:embed="rId4" cstate="print"/>
          <a:srcRect/>
          <a:stretch>
            <a:fillRect/>
          </a:stretch>
        </p:blipFill>
        <p:spPr bwMode="auto">
          <a:xfrm>
            <a:off x="381000" y="2667000"/>
            <a:ext cx="2895600" cy="1949704"/>
          </a:xfrm>
          <a:prstGeom prst="rect">
            <a:avLst/>
          </a:prstGeom>
          <a:noFill/>
        </p:spPr>
      </p:pic>
      <p:sp>
        <p:nvSpPr>
          <p:cNvPr id="10" name="TextBox 9"/>
          <p:cNvSpPr txBox="1"/>
          <p:nvPr/>
        </p:nvSpPr>
        <p:spPr>
          <a:xfrm>
            <a:off x="3505200" y="2819400"/>
            <a:ext cx="5029200" cy="1200329"/>
          </a:xfrm>
          <a:prstGeom prst="rect">
            <a:avLst/>
          </a:prstGeom>
          <a:noFill/>
        </p:spPr>
        <p:txBody>
          <a:bodyPr wrap="square" rtlCol="0">
            <a:spAutoFit/>
          </a:bodyPr>
          <a:lstStyle/>
          <a:p>
            <a:r>
              <a:rPr lang="en-US" b="1" dirty="0"/>
              <a:t>He was the youngest of 3 children. His mother was a fervent Catholic who died when he was 9 years old. His father, an officer of the Polish army, always guided him in the way of faith and Christian love. </a:t>
            </a:r>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6" descr="https://de10.com.mx/sites/default/files/styles/imagen_body/public/2017/03/29/juan_pablo_2.jpg?itok=851FDBJ3"/>
          <p:cNvPicPr>
            <a:picLocks noChangeAspect="1" noChangeArrowheads="1"/>
          </p:cNvPicPr>
          <p:nvPr/>
        </p:nvPicPr>
        <p:blipFill>
          <a:blip r:embed="rId5" cstate="print"/>
          <a:srcRect/>
          <a:stretch>
            <a:fillRect/>
          </a:stretch>
        </p:blipFill>
        <p:spPr bwMode="auto">
          <a:xfrm>
            <a:off x="2819400" y="4419600"/>
            <a:ext cx="1825625" cy="2292985"/>
          </a:xfrm>
          <a:prstGeom prst="rect">
            <a:avLst/>
          </a:prstGeom>
          <a:noFill/>
        </p:spPr>
      </p:pic>
      <p:sp>
        <p:nvSpPr>
          <p:cNvPr id="15" name="TextBox 14"/>
          <p:cNvSpPr txBox="1"/>
          <p:nvPr/>
        </p:nvSpPr>
        <p:spPr>
          <a:xfrm>
            <a:off x="4800600" y="4495800"/>
            <a:ext cx="4191000" cy="1754326"/>
          </a:xfrm>
          <a:prstGeom prst="rect">
            <a:avLst/>
          </a:prstGeom>
          <a:noFill/>
        </p:spPr>
        <p:txBody>
          <a:bodyPr wrap="square" rtlCol="0">
            <a:spAutoFit/>
          </a:bodyPr>
          <a:lstStyle/>
          <a:p>
            <a:pPr algn="just"/>
            <a:r>
              <a:rPr lang="en-US" b="1" dirty="0"/>
              <a:t> He started studying Drama at the University, but because of a military invasion, he was forced to work in the quarry. He secretly joined the seminary  and was ordained a priest 3 years later in </a:t>
            </a:r>
            <a:r>
              <a:rPr lang="en-US" b="1" dirty="0" err="1"/>
              <a:t>Cracovia</a:t>
            </a:r>
            <a:r>
              <a:rPr lang="en-US" b="1"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down)">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down)">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0" grpId="0" build="allAtOnce"/>
      <p:bldP spid="1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5" name="TextBox 4"/>
          <p:cNvSpPr txBox="1"/>
          <p:nvPr/>
        </p:nvSpPr>
        <p:spPr>
          <a:xfrm>
            <a:off x="-381000" y="152400"/>
            <a:ext cx="7315200" cy="954107"/>
          </a:xfrm>
          <a:prstGeom prst="rect">
            <a:avLst/>
          </a:prstGeom>
          <a:noFill/>
        </p:spPr>
        <p:txBody>
          <a:bodyPr wrap="square" rtlCol="0">
            <a:spAutoFit/>
          </a:bodyPr>
          <a:lstStyle/>
          <a:p>
            <a:pPr algn="ctr"/>
            <a:r>
              <a:rPr lang="en-US" sz="2800" dirty="0">
                <a:latin typeface="Arial Black" pitchFamily="34" charset="0"/>
              </a:rPr>
              <a:t>FEAST OF SAINT JOHN PAULII</a:t>
            </a:r>
          </a:p>
          <a:p>
            <a:pPr algn="ctr"/>
            <a:r>
              <a:rPr lang="en-US" sz="2800" dirty="0">
                <a:latin typeface="Arial Black" pitchFamily="34" charset="0"/>
              </a:rPr>
              <a:t>OCTOBER 22</a:t>
            </a:r>
          </a:p>
        </p:txBody>
      </p:sp>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0" name="Picture 4" descr="Pontificio Consejo para la Familia - Ninos - San Juan Pablo II"/>
          <p:cNvPicPr>
            <a:picLocks noChangeAspect="1" noChangeArrowheads="1"/>
          </p:cNvPicPr>
          <p:nvPr/>
        </p:nvPicPr>
        <p:blipFill>
          <a:blip r:embed="rId2" cstate="print"/>
          <a:srcRect/>
          <a:stretch>
            <a:fillRect/>
          </a:stretch>
        </p:blipFill>
        <p:spPr bwMode="auto">
          <a:xfrm>
            <a:off x="6324600" y="228600"/>
            <a:ext cx="2556320" cy="2057400"/>
          </a:xfrm>
          <a:prstGeom prst="rect">
            <a:avLst/>
          </a:prstGeom>
          <a:noFill/>
        </p:spPr>
      </p:pic>
      <p:sp>
        <p:nvSpPr>
          <p:cNvPr id="10" name="TextBox 9"/>
          <p:cNvSpPr txBox="1"/>
          <p:nvPr/>
        </p:nvSpPr>
        <p:spPr>
          <a:xfrm>
            <a:off x="3886200" y="2438400"/>
            <a:ext cx="4953000" cy="1477328"/>
          </a:xfrm>
          <a:prstGeom prst="rect">
            <a:avLst/>
          </a:prstGeom>
          <a:noFill/>
        </p:spPr>
        <p:txBody>
          <a:bodyPr wrap="square" rtlCol="0">
            <a:spAutoFit/>
          </a:bodyPr>
          <a:lstStyle/>
          <a:p>
            <a:r>
              <a:rPr lang="en-US" b="1" dirty="0"/>
              <a:t>He was a Cardinal by the time he was 47 years old, one of the youngest of his time.  In 1978, when Pope John Paul I died, Karol  is named his successor at only 58 years old and adopts his name.</a:t>
            </a:r>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3352800" y="4038600"/>
            <a:ext cx="5334000" cy="1754326"/>
          </a:xfrm>
          <a:prstGeom prst="rect">
            <a:avLst/>
          </a:prstGeom>
          <a:noFill/>
        </p:spPr>
        <p:txBody>
          <a:bodyPr wrap="square" rtlCol="0">
            <a:spAutoFit/>
          </a:bodyPr>
          <a:lstStyle/>
          <a:p>
            <a:pPr algn="just"/>
            <a:r>
              <a:rPr lang="en-US" b="1" dirty="0"/>
              <a:t>  He visited 129 different countries, some several times. He always loved the youth, married couples, and the family. He started restoring Peace and always expressed complete love for Our Blessed Mother Mary.  He died April 2, 2005 and was canonized April 27, 2014.      St. John Paul II, Pray for us.</a:t>
            </a:r>
          </a:p>
        </p:txBody>
      </p:sp>
      <p:pic>
        <p:nvPicPr>
          <p:cNvPr id="34818" name="Picture 2" descr="PAPA JUAN PABLO I y Cardenal KAROL WOJTYLA"/>
          <p:cNvPicPr>
            <a:picLocks noChangeAspect="1" noChangeArrowheads="1"/>
          </p:cNvPicPr>
          <p:nvPr/>
        </p:nvPicPr>
        <p:blipFill>
          <a:blip r:embed="rId3" cstate="print"/>
          <a:srcRect/>
          <a:stretch>
            <a:fillRect/>
          </a:stretch>
        </p:blipFill>
        <p:spPr bwMode="auto">
          <a:xfrm>
            <a:off x="304800" y="1371600"/>
            <a:ext cx="3429000" cy="2510953"/>
          </a:xfrm>
          <a:prstGeom prst="rect">
            <a:avLst/>
          </a:prstGeom>
          <a:noFill/>
        </p:spPr>
      </p:pic>
      <p:pic>
        <p:nvPicPr>
          <p:cNvPr id="34820" name="Picture 4" descr="EL PAPA VIAJERO JUAN PABLO II - Posts | Facebook"/>
          <p:cNvPicPr>
            <a:picLocks noChangeAspect="1" noChangeArrowheads="1"/>
          </p:cNvPicPr>
          <p:nvPr/>
        </p:nvPicPr>
        <p:blipFill>
          <a:blip r:embed="rId4" cstate="print"/>
          <a:srcRect/>
          <a:stretch>
            <a:fillRect/>
          </a:stretch>
        </p:blipFill>
        <p:spPr bwMode="auto">
          <a:xfrm>
            <a:off x="1066800" y="3733800"/>
            <a:ext cx="2152226" cy="3124200"/>
          </a:xfrm>
          <a:prstGeom prst="rect">
            <a:avLst/>
          </a:prstGeom>
          <a:noFill/>
        </p:spPr>
      </p:pic>
      <p:sp>
        <p:nvSpPr>
          <p:cNvPr id="2" name="TextBox 1">
            <a:extLst>
              <a:ext uri="{FF2B5EF4-FFF2-40B4-BE49-F238E27FC236}">
                <a16:creationId xmlns:a16="http://schemas.microsoft.com/office/drawing/2014/main" id="{79C444DC-DF56-459B-A40D-6EFAD4EF47FF}"/>
              </a:ext>
            </a:extLst>
          </p:cNvPr>
          <p:cNvSpPr txBox="1"/>
          <p:nvPr/>
        </p:nvSpPr>
        <p:spPr>
          <a:xfrm>
            <a:off x="3352800" y="5943600"/>
            <a:ext cx="5029200" cy="646331"/>
          </a:xfrm>
          <a:prstGeom prst="rect">
            <a:avLst/>
          </a:prstGeom>
          <a:noFill/>
        </p:spPr>
        <p:txBody>
          <a:bodyPr wrap="square" rtlCol="0">
            <a:spAutoFit/>
          </a:bodyPr>
          <a:lstStyle/>
          <a:p>
            <a:r>
              <a:rPr lang="en-US" b="1" dirty="0"/>
              <a:t>Movie: John Paul II, The Life of a Holy Pope.</a:t>
            </a:r>
          </a:p>
          <a:p>
            <a:r>
              <a:rPr lang="en-US" dirty="0">
                <a:hlinkClick r:id="rId5"/>
              </a:rPr>
              <a:t>https://youtu.be/y9lYvkmY874</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wipe(down)">
                                      <p:cBhvr>
                                        <p:cTn id="1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0" y="152400"/>
            <a:ext cx="9143999" cy="6400800"/>
          </a:xfrm>
          <a:prstGeom prst="rect">
            <a:avLst/>
          </a:prstGeom>
          <a:noFill/>
          <a:ln w="9525">
            <a:noFill/>
            <a:miter lim="800000"/>
            <a:headEnd/>
            <a:tailEnd/>
          </a:ln>
        </p:spPr>
      </p:pic>
      <p:sp>
        <p:nvSpPr>
          <p:cNvPr id="2" name="TextBox 1">
            <a:extLst>
              <a:ext uri="{FF2B5EF4-FFF2-40B4-BE49-F238E27FC236}">
                <a16:creationId xmlns:a16="http://schemas.microsoft.com/office/drawing/2014/main" id="{72F27554-713B-45C3-901F-362A93AE87C5}"/>
              </a:ext>
            </a:extLst>
          </p:cNvPr>
          <p:cNvSpPr txBox="1"/>
          <p:nvPr/>
        </p:nvSpPr>
        <p:spPr>
          <a:xfrm>
            <a:off x="4343400" y="609600"/>
            <a:ext cx="4572000" cy="769441"/>
          </a:xfrm>
          <a:prstGeom prst="rect">
            <a:avLst/>
          </a:prstGeom>
          <a:solidFill>
            <a:schemeClr val="bg1"/>
          </a:solidFill>
        </p:spPr>
        <p:txBody>
          <a:bodyPr wrap="square" rtlCol="0">
            <a:spAutoFit/>
          </a:bodyPr>
          <a:lstStyle/>
          <a:p>
            <a:r>
              <a:rPr lang="en-US" sz="2200" b="1" dirty="0">
                <a:latin typeface="Comic Sans MS" panose="030F0702030302020204" pitchFamily="66" charset="0"/>
              </a:rPr>
              <a:t>And one of them, a scholar of the law tested him by asking: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0" y="304800"/>
            <a:ext cx="9143999" cy="6172200"/>
          </a:xfrm>
          <a:prstGeom prst="rect">
            <a:avLst/>
          </a:prstGeom>
          <a:noFill/>
          <a:ln w="9525">
            <a:noFill/>
            <a:miter lim="800000"/>
            <a:headEnd/>
            <a:tailEnd/>
          </a:ln>
        </p:spPr>
      </p:pic>
      <p:sp>
        <p:nvSpPr>
          <p:cNvPr id="5" name="Speech Bubble: Oval 4">
            <a:extLst>
              <a:ext uri="{FF2B5EF4-FFF2-40B4-BE49-F238E27FC236}">
                <a16:creationId xmlns:a16="http://schemas.microsoft.com/office/drawing/2014/main" id="{55AE9FBE-E636-4942-9623-B9E9C318AE54}"/>
              </a:ext>
            </a:extLst>
          </p:cNvPr>
          <p:cNvSpPr/>
          <p:nvPr/>
        </p:nvSpPr>
        <p:spPr>
          <a:xfrm>
            <a:off x="5181600" y="533400"/>
            <a:ext cx="3657600" cy="3886200"/>
          </a:xfrm>
          <a:prstGeom prst="wedgeEllipseCallout">
            <a:avLst>
              <a:gd name="adj1" fmla="val -69295"/>
              <a:gd name="adj2" fmla="val 25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omic Sans MS" panose="030F0702030302020204" pitchFamily="66" charset="0"/>
              </a:rPr>
              <a:t>Teacher, which commandment in the law is the greatest?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0" y="304800"/>
            <a:ext cx="9144000" cy="6342374"/>
          </a:xfrm>
          <a:prstGeom prst="rect">
            <a:avLst/>
          </a:prstGeom>
          <a:noFill/>
          <a:ln w="9525">
            <a:noFill/>
            <a:miter lim="800000"/>
            <a:headEnd/>
            <a:tailEnd/>
          </a:ln>
        </p:spPr>
      </p:pic>
      <p:sp>
        <p:nvSpPr>
          <p:cNvPr id="2" name="Speech Bubble: Oval 1">
            <a:extLst>
              <a:ext uri="{FF2B5EF4-FFF2-40B4-BE49-F238E27FC236}">
                <a16:creationId xmlns:a16="http://schemas.microsoft.com/office/drawing/2014/main" id="{858F155E-F98D-46F4-A503-AAEA78D55EAE}"/>
              </a:ext>
            </a:extLst>
          </p:cNvPr>
          <p:cNvSpPr/>
          <p:nvPr/>
        </p:nvSpPr>
        <p:spPr>
          <a:xfrm>
            <a:off x="4343400" y="609600"/>
            <a:ext cx="4267199" cy="3886200"/>
          </a:xfrm>
          <a:prstGeom prst="wedgeEllipseCallout">
            <a:avLst>
              <a:gd name="adj1" fmla="val -69459"/>
              <a:gd name="adj2" fmla="val 25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omic Sans MS" panose="030F0702030302020204" pitchFamily="66" charset="0"/>
              </a:rPr>
              <a:t>You shall love the Lord, your God, with all your heart, with all your soul, and with all your mind.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Speech Bubble: Oval 1">
            <a:extLst>
              <a:ext uri="{FF2B5EF4-FFF2-40B4-BE49-F238E27FC236}">
                <a16:creationId xmlns:a16="http://schemas.microsoft.com/office/drawing/2014/main" id="{80A1D91B-7271-405A-B7D0-D29D6902B783}"/>
              </a:ext>
            </a:extLst>
          </p:cNvPr>
          <p:cNvSpPr/>
          <p:nvPr/>
        </p:nvSpPr>
        <p:spPr>
          <a:xfrm>
            <a:off x="4038600" y="-304800"/>
            <a:ext cx="4876800" cy="5867400"/>
          </a:xfrm>
          <a:prstGeom prst="wedgeEllipseCallout">
            <a:avLst>
              <a:gd name="adj1" fmla="val -68429"/>
              <a:gd name="adj2" fmla="val 22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latin typeface="Comic Sans MS" panose="030F0702030302020204" pitchFamily="66" charset="0"/>
              </a:rPr>
              <a:t>This is the greatest and the first commandment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TextBox 2">
            <a:extLst>
              <a:ext uri="{FF2B5EF4-FFF2-40B4-BE49-F238E27FC236}">
                <a16:creationId xmlns:a16="http://schemas.microsoft.com/office/drawing/2014/main" id="{EFA42278-6E47-4B6C-8058-6E395AE442F0}"/>
              </a:ext>
            </a:extLst>
          </p:cNvPr>
          <p:cNvSpPr txBox="1"/>
          <p:nvPr/>
        </p:nvSpPr>
        <p:spPr>
          <a:xfrm>
            <a:off x="381000" y="1371600"/>
            <a:ext cx="3657600" cy="3477875"/>
          </a:xfrm>
          <a:prstGeom prst="rect">
            <a:avLst/>
          </a:prstGeom>
          <a:solidFill>
            <a:schemeClr val="bg1"/>
          </a:solidFill>
        </p:spPr>
        <p:txBody>
          <a:bodyPr wrap="square" rtlCol="0">
            <a:spAutoFit/>
          </a:bodyPr>
          <a:lstStyle/>
          <a:p>
            <a:pPr algn="ctr"/>
            <a:endParaRPr lang="en-US" sz="1000" b="1" dirty="0">
              <a:latin typeface="Comic Sans MS" panose="030F0702030302020204" pitchFamily="66" charset="0"/>
            </a:endParaRPr>
          </a:p>
          <a:p>
            <a:pPr algn="ctr"/>
            <a:r>
              <a:rPr lang="en-US" sz="4000" b="1" dirty="0">
                <a:latin typeface="Comic Sans MS" panose="030F0702030302020204" pitchFamily="66" charset="0"/>
              </a:rPr>
              <a:t>The second is like it: You shall love your neighbor as yourself.</a:t>
            </a:r>
          </a:p>
          <a:p>
            <a:pPr algn="ctr"/>
            <a:endParaRPr lang="en-US" sz="1000" b="1" dirty="0">
              <a:latin typeface="Comic Sans MS" panose="030F0702030302020204" pitchFamily="66"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0" y="685800"/>
            <a:ext cx="9192113" cy="5876925"/>
          </a:xfrm>
          <a:prstGeom prst="rect">
            <a:avLst/>
          </a:prstGeom>
          <a:noFill/>
          <a:ln w="9525">
            <a:noFill/>
            <a:miter lim="800000"/>
            <a:headEnd/>
            <a:tailEnd/>
          </a:ln>
        </p:spPr>
      </p:pic>
      <p:sp>
        <p:nvSpPr>
          <p:cNvPr id="2" name="TextBox 1">
            <a:extLst>
              <a:ext uri="{FF2B5EF4-FFF2-40B4-BE49-F238E27FC236}">
                <a16:creationId xmlns:a16="http://schemas.microsoft.com/office/drawing/2014/main" id="{5A35C2FB-8953-447B-BAD6-9B6032BB0CFB}"/>
              </a:ext>
            </a:extLst>
          </p:cNvPr>
          <p:cNvSpPr txBox="1"/>
          <p:nvPr/>
        </p:nvSpPr>
        <p:spPr>
          <a:xfrm>
            <a:off x="304800" y="1905000"/>
            <a:ext cx="3733800" cy="2862322"/>
          </a:xfrm>
          <a:prstGeom prst="rect">
            <a:avLst/>
          </a:prstGeom>
          <a:solidFill>
            <a:schemeClr val="bg1"/>
          </a:solidFill>
        </p:spPr>
        <p:txBody>
          <a:bodyPr wrap="square" rtlCol="0">
            <a:spAutoFit/>
          </a:bodyPr>
          <a:lstStyle/>
          <a:p>
            <a:pPr algn="ctr"/>
            <a:endParaRPr lang="en-US" sz="1000" b="1" dirty="0">
              <a:latin typeface="Comic Sans MS" panose="030F0702030302020204" pitchFamily="66" charset="0"/>
            </a:endParaRPr>
          </a:p>
          <a:p>
            <a:pPr algn="ctr"/>
            <a:r>
              <a:rPr lang="en-US" sz="3200" b="1" dirty="0">
                <a:latin typeface="Comic Sans MS" panose="030F0702030302020204" pitchFamily="66" charset="0"/>
              </a:rPr>
              <a:t>The whole law and the prophets depend on these two commandments.</a:t>
            </a:r>
          </a:p>
          <a:p>
            <a:pPr algn="ctr"/>
            <a:endParaRPr lang="en-US" sz="1000" b="1" dirty="0">
              <a:latin typeface="Comic Sans MS" panose="030F0702030302020204" pitchFamily="66" charset="0"/>
            </a:endParaRPr>
          </a:p>
        </p:txBody>
      </p:sp>
      <p:sp>
        <p:nvSpPr>
          <p:cNvPr id="3" name="TextBox 2">
            <a:extLst>
              <a:ext uri="{FF2B5EF4-FFF2-40B4-BE49-F238E27FC236}">
                <a16:creationId xmlns:a16="http://schemas.microsoft.com/office/drawing/2014/main" id="{9E887F2F-594C-95D0-C7F9-26FD9412BE77}"/>
              </a:ext>
            </a:extLst>
          </p:cNvPr>
          <p:cNvSpPr txBox="1"/>
          <p:nvPr/>
        </p:nvSpPr>
        <p:spPr>
          <a:xfrm>
            <a:off x="-25400" y="5632579"/>
            <a:ext cx="5334000" cy="707886"/>
          </a:xfrm>
          <a:prstGeom prst="rect">
            <a:avLst/>
          </a:prstGeom>
          <a:noFill/>
        </p:spPr>
        <p:txBody>
          <a:bodyPr wrap="square" rtlCol="0">
            <a:spAutoFit/>
          </a:bodyPr>
          <a:lstStyle/>
          <a:p>
            <a:pPr algn="ctr"/>
            <a:r>
              <a:rPr lang="en-US" sz="2000" b="1" dirty="0">
                <a:solidFill>
                  <a:srgbClr val="CC1C9E"/>
                </a:solidFill>
                <a:latin typeface="Comic Sans MS" panose="030F0702030302020204" pitchFamily="66" charset="0"/>
              </a:rPr>
              <a:t>THE GOSPEL OF THE LORD,</a:t>
            </a:r>
          </a:p>
          <a:p>
            <a:pPr algn="ctr"/>
            <a:r>
              <a:rPr lang="en-US" sz="2000" b="1" dirty="0">
                <a:solidFill>
                  <a:srgbClr val="CC1C9E"/>
                </a:solidFill>
                <a:latin typeface="Comic Sans MS" panose="030F0702030302020204" pitchFamily="66" charset="0"/>
              </a:rPr>
              <a:t>PRAISE TO YOU LORD, JESUS CHRIST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16F1-9EDE-8170-9AED-8A2CABE4D16E}"/>
              </a:ext>
            </a:extLst>
          </p:cNvPr>
          <p:cNvSpPr>
            <a:spLocks noGrp="1"/>
          </p:cNvSpPr>
          <p:nvPr>
            <p:ph type="title"/>
          </p:nvPr>
        </p:nvSpPr>
        <p:spPr>
          <a:xfrm>
            <a:off x="457200" y="2438400"/>
            <a:ext cx="8229600" cy="1143000"/>
          </a:xfrm>
        </p:spPr>
        <p:txBody>
          <a:bodyPr>
            <a:noAutofit/>
          </a:bodyPr>
          <a:lstStyle/>
          <a:p>
            <a:r>
              <a:rPr lang="en-US" sz="12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3486885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893</Words>
  <Application>Microsoft Office PowerPoint</Application>
  <PresentationFormat>On-screen Show (4:3)</PresentationFormat>
  <Paragraphs>91</Paragraphs>
  <Slides>22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Cambria</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PowerPoint Presentation</vt:lpstr>
      <vt:lpstr>“You shall love the Lord, your God, with all your heart, with all your soul, and with all your mind. This is the greatest and the first commandment. The second is like it: You shall love your neighbor as yourself. The whole law and the prophets depend on these two commandments." </vt:lpstr>
      <vt:lpstr>PowerPoint Presentation</vt:lpstr>
      <vt:lpstr>PowerPoint Presentation</vt:lpstr>
      <vt:lpstr>How does Jesus want us to love others?</vt:lpstr>
      <vt:lpstr>Jesus showed us this love on the Cross. </vt:lpstr>
      <vt:lpstr>PowerPoint Presentation</vt:lpstr>
      <vt:lpstr>PowerPoint Presentation</vt:lpstr>
      <vt:lpstr>PowerPoint Presentation</vt:lpstr>
      <vt:lpstr>Love One Another, Dakota Pyle, (Ctrl Click), https://youtu.be/LYlkcoAfLU4 (3-7 yrs.)</vt:lpstr>
      <vt:lpstr>Song: Love the Lord | CJ and Friends https://youtu.be/vdMIxCdlY-c (8+ yrs)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326</cp:revision>
  <dcterms:created xsi:type="dcterms:W3CDTF">2020-09-13T23:55:02Z</dcterms:created>
  <dcterms:modified xsi:type="dcterms:W3CDTF">2023-10-23T23:52:09Z</dcterms:modified>
</cp:coreProperties>
</file>