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9" r:id="rId4"/>
    <p:sldId id="283" r:id="rId5"/>
    <p:sldId id="288" r:id="rId6"/>
    <p:sldId id="299" r:id="rId7"/>
    <p:sldId id="301" r:id="rId8"/>
    <p:sldId id="300" r:id="rId9"/>
    <p:sldId id="303" r:id="rId10"/>
    <p:sldId id="307" r:id="rId11"/>
    <p:sldId id="310" r:id="rId12"/>
    <p:sldId id="308" r:id="rId13"/>
    <p:sldId id="309" r:id="rId14"/>
    <p:sldId id="311" r:id="rId15"/>
    <p:sldId id="312" r:id="rId16"/>
    <p:sldId id="313" r:id="rId17"/>
    <p:sldId id="315" r:id="rId18"/>
    <p:sldId id="270" r:id="rId19"/>
    <p:sldId id="316" r:id="rId20"/>
    <p:sldId id="314" r:id="rId21"/>
    <p:sldId id="305" r:id="rId22"/>
    <p:sldId id="292" r:id="rId23"/>
    <p:sldId id="317" r:id="rId24"/>
    <p:sldId id="31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2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B0DA-FF89-4FA9-8163-E4F7495A10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3.pn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fcpeace.com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youtu.be/ty9bZXN4uWA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RhDi2aK5ac?si=PQ3NdaUckUgTJ41Y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RhDi2aK5ac?feature=oembed" TargetMode="Externa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VnMrCIAeMw?si=yOWqVKaPhVXnFwOI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VnMrCIAeMw?feature=oembed" TargetMode="Externa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9859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Friends of Jesus and 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6847"/>
            <a:ext cx="9144000" cy="204395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Abadi" panose="020B0604020104020204" pitchFamily="34" charset="0"/>
              </a:rPr>
              <a:t>Prayer Groups for Kids</a:t>
            </a:r>
          </a:p>
          <a:p>
            <a:r>
              <a:rPr lang="en-US" b="1" dirty="0">
                <a:latin typeface="Abadi" panose="020B0604020104020204" pitchFamily="34" charset="0"/>
              </a:rPr>
              <a:t>Cycle A - XXXII Sunday in Ordinary Time</a:t>
            </a:r>
          </a:p>
          <a:p>
            <a:r>
              <a:rPr lang="en-US" b="1" dirty="0">
                <a:latin typeface="Abadi" panose="020B0604020104020204" pitchFamily="34" charset="0"/>
              </a:rPr>
              <a:t>Parable of the Lamps, Mathew 25: 1-13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www.fcpeace.org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3" y="713232"/>
            <a:ext cx="2193254" cy="21932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F4ED1-4455-4CFA-3BB0-86AB0B723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5" y="5214674"/>
            <a:ext cx="2126061" cy="1345514"/>
          </a:xfrm>
          <a:prstGeom prst="rect">
            <a:avLst/>
          </a:prstGeom>
        </p:spPr>
      </p:pic>
      <p:pic>
        <p:nvPicPr>
          <p:cNvPr id="6" name="Picture 14" descr="Free chama PNG with Transparent Background">
            <a:extLst>
              <a:ext uri="{FF2B5EF4-FFF2-40B4-BE49-F238E27FC236}">
                <a16:creationId xmlns:a16="http://schemas.microsoft.com/office/drawing/2014/main" id="{12699E3B-AF37-1F9B-7F6F-E0D4C4A0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5" y="4439869"/>
            <a:ext cx="521623" cy="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18CC-0E34-4D7F-ACA3-A6C89B4C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8038"/>
            <a:ext cx="11635739" cy="830997"/>
          </a:xfrm>
        </p:spPr>
        <p:txBody>
          <a:bodyPr>
            <a:noAutofit/>
          </a:bodyPr>
          <a:lstStyle/>
          <a:p>
            <a:r>
              <a:rPr lang="en-US" sz="2800" b="1" spc="25" dirty="0">
                <a:solidFill>
                  <a:srgbClr val="363936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But he said in reply, ‘Amen, I say to you, I do not know you.’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F6B5A-E261-4806-A46F-80706D7B3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51" y="839035"/>
            <a:ext cx="7355217" cy="5179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49ECD3-F4AC-439F-BAB7-7D82F9618526}"/>
              </a:ext>
            </a:extLst>
          </p:cNvPr>
          <p:cNvSpPr txBox="1"/>
          <p:nvPr/>
        </p:nvSpPr>
        <p:spPr>
          <a:xfrm>
            <a:off x="271935" y="3013501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Gospel of the Lord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14895-88BE-404F-9EDB-3A19284D5F46}"/>
              </a:ext>
            </a:extLst>
          </p:cNvPr>
          <p:cNvSpPr txBox="1"/>
          <p:nvPr/>
        </p:nvSpPr>
        <p:spPr>
          <a:xfrm>
            <a:off x="9979349" y="3013501"/>
            <a:ext cx="2093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Praise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You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Lord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Jesus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Christ</a:t>
            </a:r>
            <a:endParaRPr lang="es-E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E6D6F-4F31-43BE-811F-EBA29E8A123E}"/>
              </a:ext>
            </a:extLst>
          </p:cNvPr>
          <p:cNvSpPr txBox="1"/>
          <p:nvPr/>
        </p:nvSpPr>
        <p:spPr>
          <a:xfrm>
            <a:off x="702529" y="6295962"/>
            <a:ext cx="1110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spc="25" dirty="0">
                <a:solidFill>
                  <a:srgbClr val="36393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Therefore, stay awake, for you know neither the day nor the hour."</a:t>
            </a:r>
          </a:p>
        </p:txBody>
      </p:sp>
    </p:spTree>
    <p:extLst>
      <p:ext uri="{BB962C8B-B14F-4D97-AF65-F5344CB8AC3E}">
        <p14:creationId xmlns:p14="http://schemas.microsoft.com/office/powerpoint/2010/main" val="26417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C9E9-D86E-4ACA-B72A-019E7687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" y="0"/>
            <a:ext cx="1175004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teaches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Parable.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Parable? 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8E9657-C124-433B-A8FA-A5D44F965D37}"/>
              </a:ext>
            </a:extLst>
          </p:cNvPr>
          <p:cNvSpPr txBox="1"/>
          <p:nvPr/>
        </p:nvSpPr>
        <p:spPr>
          <a:xfrm>
            <a:off x="3099457" y="6003897"/>
            <a:ext cx="599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story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with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teaching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99AA1-A699-48C9-9265-FAE4D2E22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57" y="1501399"/>
            <a:ext cx="5993085" cy="42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C9E9-D86E-4ACA-B72A-019E7687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51407"/>
            <a:ext cx="11673840" cy="686435"/>
          </a:xfrm>
        </p:spPr>
        <p:txBody>
          <a:bodyPr>
            <a:normAutofit/>
          </a:bodyPr>
          <a:lstStyle/>
          <a:p>
            <a:r>
              <a:rPr lang="es-ES" sz="3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do </a:t>
            </a:r>
            <a:r>
              <a:rPr lang="es-ES" sz="3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3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 brides </a:t>
            </a:r>
            <a:r>
              <a:rPr lang="es-ES" sz="3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3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ES" sz="3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lamps</a:t>
            </a:r>
            <a:r>
              <a:rPr lang="es-ES" sz="3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r>
              <a:rPr lang="es-ES" sz="3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43902-F68D-47F2-AA7C-7236719B7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866827"/>
            <a:ext cx="6583680" cy="5694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958D8B-0775-451F-B091-DE3D5E7D0A41}"/>
              </a:ext>
            </a:extLst>
          </p:cNvPr>
          <p:cNvSpPr txBox="1"/>
          <p:nvPr/>
        </p:nvSpPr>
        <p:spPr>
          <a:xfrm>
            <a:off x="8454225" y="2397948"/>
            <a:ext cx="2834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Us</a:t>
            </a:r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s-ES" sz="32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God’s</a:t>
            </a:r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people</a:t>
            </a:r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s-ES" sz="32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on</a:t>
            </a:r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our</a:t>
            </a:r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journey</a:t>
            </a:r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</a:t>
            </a:r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Heaven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C9E9-D86E-4ACA-B72A-019E7687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04" y="136525"/>
            <a:ext cx="8035456" cy="564515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bridegroom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7921D-4E33-4724-B95F-31A7E1936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57" y="1135639"/>
            <a:ext cx="5993085" cy="4220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2464ED-6E42-4603-9813-48E02B427E93}"/>
              </a:ext>
            </a:extLst>
          </p:cNvPr>
          <p:cNvSpPr txBox="1"/>
          <p:nvPr/>
        </p:nvSpPr>
        <p:spPr>
          <a:xfrm>
            <a:off x="2764404" y="5827046"/>
            <a:ext cx="706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Jesus</a:t>
            </a:r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who</a:t>
            </a:r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receives</a:t>
            </a:r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us</a:t>
            </a:r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in </a:t>
            </a:r>
            <a:r>
              <a:rPr lang="es-ES" sz="32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Heaven</a:t>
            </a:r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3854-8BC9-4D69-9E1D-F09E8785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0" y="319405"/>
            <a:ext cx="5090160" cy="114363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s-ES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lamps</a:t>
            </a:r>
            <a:r>
              <a:rPr lang="es-ES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r>
              <a:rPr lang="es-ES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38B1C-236B-49A1-9A7C-7750D3FE1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5" y="182880"/>
            <a:ext cx="6554115" cy="4770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DE5FF5-409E-4C09-85C8-01A0CFB4B2C6}"/>
              </a:ext>
            </a:extLst>
          </p:cNvPr>
          <p:cNvSpPr txBox="1"/>
          <p:nvPr/>
        </p:nvSpPr>
        <p:spPr>
          <a:xfrm>
            <a:off x="7025640" y="1673959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Our</a:t>
            </a:r>
            <a:r>
              <a:rPr lang="es-ES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soul</a:t>
            </a:r>
            <a:r>
              <a:rPr lang="es-ES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</a:t>
            </a:r>
            <a:r>
              <a:rPr lang="es-ES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spiritual </a:t>
            </a:r>
            <a:r>
              <a:rPr lang="es-ES" sz="4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heart</a:t>
            </a:r>
            <a:r>
              <a:rPr lang="es-ES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381D6-2DF0-4990-8CFD-13E74324B344}"/>
              </a:ext>
            </a:extLst>
          </p:cNvPr>
          <p:cNvSpPr txBox="1"/>
          <p:nvPr/>
        </p:nvSpPr>
        <p:spPr>
          <a:xfrm>
            <a:off x="7101840" y="3176766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What</a:t>
            </a:r>
            <a:r>
              <a:rPr lang="es-ES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does</a:t>
            </a:r>
            <a:r>
              <a:rPr lang="es-ES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the</a:t>
            </a:r>
            <a:r>
              <a:rPr lang="es-ES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oil</a:t>
            </a:r>
            <a:r>
              <a:rPr lang="es-ES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that</a:t>
            </a:r>
            <a:r>
              <a:rPr lang="es-ES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lights</a:t>
            </a:r>
            <a:r>
              <a:rPr lang="es-ES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the</a:t>
            </a:r>
            <a:r>
              <a:rPr lang="es-ES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lamps</a:t>
            </a:r>
            <a:r>
              <a:rPr lang="es-ES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represent</a:t>
            </a:r>
            <a:r>
              <a:rPr lang="es-ES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? </a:t>
            </a:r>
            <a:endParaRPr lang="en-US" sz="4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EC0E4-9503-4D16-AA56-158EC85F5B39}"/>
              </a:ext>
            </a:extLst>
          </p:cNvPr>
          <p:cNvSpPr txBox="1"/>
          <p:nvPr/>
        </p:nvSpPr>
        <p:spPr>
          <a:xfrm>
            <a:off x="1132242" y="5132368"/>
            <a:ext cx="963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Our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prayers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and Good Works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that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cause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love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increase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in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our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world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;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they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make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Jesus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’ light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shine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all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around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us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EC86-E95C-43DC-8238-10DB360E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0731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foolish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brides do </a:t>
            </a:r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realized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bridegroom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arrived</a:t>
            </a:r>
            <a:r>
              <a:rPr lang="es-ES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s-ES" sz="3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95432-6328-463B-8EBB-418BD3C81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1218248"/>
            <a:ext cx="8488680" cy="4289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3CF28B-FB28-499A-BE02-AB3DC966FC86}"/>
              </a:ext>
            </a:extLst>
          </p:cNvPr>
          <p:cNvSpPr txBox="1"/>
          <p:nvPr/>
        </p:nvSpPr>
        <p:spPr>
          <a:xfrm>
            <a:off x="0" y="577596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They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asked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wise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brides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give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them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some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their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oil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but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they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said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no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because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they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might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run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out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themselves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7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5DBE-B463-49C6-9E68-A70DA694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49892"/>
            <a:ext cx="7528560" cy="701675"/>
          </a:xfrm>
        </p:spPr>
        <p:txBody>
          <a:bodyPr>
            <a:normAutofit fontScale="90000"/>
          </a:bodyPr>
          <a:lstStyle/>
          <a:p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724F1-397E-4F1B-A891-106C5C833D37}"/>
              </a:ext>
            </a:extLst>
          </p:cNvPr>
          <p:cNvSpPr txBox="1"/>
          <p:nvPr/>
        </p:nvSpPr>
        <p:spPr>
          <a:xfrm>
            <a:off x="91440" y="1882718"/>
            <a:ext cx="880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We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must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be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prepared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for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when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Jesus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calls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us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Heaven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016E5-7113-4388-9F2E-E5DBE48C81E4}"/>
              </a:ext>
            </a:extLst>
          </p:cNvPr>
          <p:cNvSpPr txBox="1"/>
          <p:nvPr/>
        </p:nvSpPr>
        <p:spPr>
          <a:xfrm>
            <a:off x="91440" y="4712792"/>
            <a:ext cx="8808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Our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heart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must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be full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Jesus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’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love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and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shining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with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our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Good Works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service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our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neighbor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ágenes de Jesus | Vectores, fotos de stock y PSD gratuitos">
            <a:extLst>
              <a:ext uri="{FF2B5EF4-FFF2-40B4-BE49-F238E27FC236}">
                <a16:creationId xmlns:a16="http://schemas.microsoft.com/office/drawing/2014/main" id="{E2F80C12-5CEC-4E1B-9A7C-51406C67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388" y="297670"/>
            <a:ext cx="2803332" cy="36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C71D8-0605-45DC-8441-CA4705E55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4375117"/>
            <a:ext cx="3168264" cy="21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D45D-420B-4644-B843-5E19A713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0"/>
            <a:ext cx="11643360" cy="1200329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This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cannot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be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transferred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another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person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like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foolish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brides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suggested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5D01B-3464-4C5D-BAC1-5967DC7EC819}"/>
              </a:ext>
            </a:extLst>
          </p:cNvPr>
          <p:cNvSpPr txBox="1"/>
          <p:nvPr/>
        </p:nvSpPr>
        <p:spPr>
          <a:xfrm>
            <a:off x="594360" y="5657671"/>
            <a:ext cx="1100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Each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person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must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shine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with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their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own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prayers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and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good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works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🥇 Imagen de Mano sosteniendo una vela encendida - 【FOTO GRATIS】 100010012">
            <a:extLst>
              <a:ext uri="{FF2B5EF4-FFF2-40B4-BE49-F238E27FC236}">
                <a16:creationId xmlns:a16="http://schemas.microsoft.com/office/drawing/2014/main" id="{F55FC9DD-D444-4417-BB4A-A1D584AD3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59" y="1406659"/>
            <a:ext cx="4500541" cy="38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sta frontal del niño rezando | Foto Gratis">
            <a:extLst>
              <a:ext uri="{FF2B5EF4-FFF2-40B4-BE49-F238E27FC236}">
                <a16:creationId xmlns:a16="http://schemas.microsoft.com/office/drawing/2014/main" id="{318F20EC-68CF-4CF9-A016-64989FA7B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1595622"/>
            <a:ext cx="2797493" cy="340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bujos Animados Dibujado A Mano Ayudando A La Abuela Muletas PNG y PSD in  2020 | Cartoon, Art sketches, Sketches">
            <a:extLst>
              <a:ext uri="{FF2B5EF4-FFF2-40B4-BE49-F238E27FC236}">
                <a16:creationId xmlns:a16="http://schemas.microsoft.com/office/drawing/2014/main" id="{8BB9EA85-EB70-4E07-A0D6-E68EE614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702" y="1607149"/>
            <a:ext cx="3454738" cy="34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+mj-lt"/>
                <a:ea typeface="+mj-ea"/>
                <a:cs typeface="+mj-cs"/>
              </a:rPr>
              <a:t>Activity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0" name="Picture 4" descr="Etiquetas para regalos, tarros, postales etc... | Aprender ...">
            <a:extLst>
              <a:ext uri="{FF2B5EF4-FFF2-40B4-BE49-F238E27FC236}">
                <a16:creationId xmlns:a16="http://schemas.microsoft.com/office/drawing/2014/main" id="{92735DC5-3BF0-4E3D-B673-B04CD0205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" r="2" b="2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44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F543-3754-402A-B146-94FEC99E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674" y="113333"/>
            <a:ext cx="7404652" cy="536023"/>
          </a:xfrm>
        </p:spPr>
        <p:txBody>
          <a:bodyPr>
            <a:normAutofit fontScale="90000"/>
          </a:bodyPr>
          <a:lstStyle/>
          <a:p>
            <a:r>
              <a:rPr lang="es-ES" sz="3600" b="1" dirty="0" err="1">
                <a:latin typeface="Comic Sans MS" panose="030F0702030302020204" pitchFamily="66" charset="0"/>
              </a:rPr>
              <a:t>Lights</a:t>
            </a:r>
            <a:r>
              <a:rPr lang="es-ES" sz="3600" b="1" dirty="0"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atin typeface="Comic Sans MS" panose="030F0702030302020204" pitchFamily="66" charset="0"/>
              </a:rPr>
              <a:t>or</a:t>
            </a:r>
            <a:r>
              <a:rPr lang="es-ES" sz="3600" b="1" dirty="0"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atin typeface="Comic Sans MS" panose="030F0702030302020204" pitchFamily="66" charset="0"/>
              </a:rPr>
              <a:t>blows</a:t>
            </a:r>
            <a:r>
              <a:rPr lang="es-ES" sz="3600" b="1" dirty="0"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atin typeface="Comic Sans MS" panose="030F0702030302020204" pitchFamily="66" charset="0"/>
              </a:rPr>
              <a:t>out</a:t>
            </a:r>
            <a:r>
              <a:rPr lang="es-ES" sz="3600" b="1" dirty="0"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atin typeface="Comic Sans MS" panose="030F0702030302020204" pitchFamily="66" charset="0"/>
              </a:rPr>
              <a:t>our</a:t>
            </a:r>
            <a:r>
              <a:rPr lang="es-ES" sz="3600" b="1" dirty="0"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atin typeface="Comic Sans MS" panose="030F0702030302020204" pitchFamily="66" charset="0"/>
              </a:rPr>
              <a:t>lamp</a:t>
            </a:r>
            <a:r>
              <a:rPr lang="es-ES" sz="3600" b="1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1695B-D5FA-491E-BF80-B04182294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4" y="808265"/>
            <a:ext cx="1063871" cy="673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FD8741-369A-4335-94CF-4E1ED8212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0" y="2561981"/>
            <a:ext cx="1063871" cy="673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86C23E-66B4-45F2-8590-35F6159CE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4" y="4315698"/>
            <a:ext cx="1063871" cy="6732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9C71AF-F7AF-4928-AE3C-1CF2CD1AE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0" y="5983155"/>
            <a:ext cx="1063871" cy="6732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6615E3-ED96-4EDD-BFBE-9DF2BA66C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68" y="813681"/>
            <a:ext cx="1063871" cy="6732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5CC949-DFE0-4696-B605-7D53879CB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368" y="2561981"/>
            <a:ext cx="1063871" cy="6732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E5CF62-A34B-42C6-9EA5-58614BE82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369" y="4315698"/>
            <a:ext cx="1063871" cy="6732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7F7A64-79F1-4B5D-9D05-EDED3B8E4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67" y="5983154"/>
            <a:ext cx="1063871" cy="673289"/>
          </a:xfrm>
          <a:prstGeom prst="rect">
            <a:avLst/>
          </a:prstGeom>
        </p:spPr>
      </p:pic>
      <p:pic>
        <p:nvPicPr>
          <p:cNvPr id="1026" name="Picture 2" descr="Adorable niño rezando en casa | Foto Premium">
            <a:extLst>
              <a:ext uri="{FF2B5EF4-FFF2-40B4-BE49-F238E27FC236}">
                <a16:creationId xmlns:a16="http://schemas.microsoft.com/office/drawing/2014/main" id="{45C86FDB-D1FC-44FB-BC9A-45D282B30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83" y="831848"/>
            <a:ext cx="1516119" cy="19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chama PNG with Transparent Background">
            <a:extLst>
              <a:ext uri="{FF2B5EF4-FFF2-40B4-BE49-F238E27FC236}">
                <a16:creationId xmlns:a16="http://schemas.microsoft.com/office/drawing/2014/main" id="{D9C740B4-1BBF-4285-924C-7E0BD2D29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25" y="75370"/>
            <a:ext cx="420251" cy="75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hico lindo niño y niña pelean y discuten | Vector Premium">
            <a:extLst>
              <a:ext uri="{FF2B5EF4-FFF2-40B4-BE49-F238E27FC236}">
                <a16:creationId xmlns:a16="http://schemas.microsoft.com/office/drawing/2014/main" id="{966A6C24-9F6A-4D02-9C26-F51A3BF50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61" y="831848"/>
            <a:ext cx="2111152" cy="19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iño leyendo la biblia - Buscar con Google | Read bible, Childrens bible,  Happy art">
            <a:extLst>
              <a:ext uri="{FF2B5EF4-FFF2-40B4-BE49-F238E27FC236}">
                <a16:creationId xmlns:a16="http://schemas.microsoft.com/office/drawing/2014/main" id="{19721C4D-5A46-4D0F-B5B0-7F20C8279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34" y="872728"/>
            <a:ext cx="1474740" cy="19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7031BA-3349-4BF7-AB59-ED174E19D6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66" y="1802433"/>
            <a:ext cx="461923" cy="759548"/>
          </a:xfrm>
          <a:prstGeom prst="rect">
            <a:avLst/>
          </a:prstGeom>
        </p:spPr>
      </p:pic>
      <p:pic>
        <p:nvPicPr>
          <p:cNvPr id="27" name="Picture 14" descr="Free chama PNG with Transparent Background">
            <a:extLst>
              <a:ext uri="{FF2B5EF4-FFF2-40B4-BE49-F238E27FC236}">
                <a16:creationId xmlns:a16="http://schemas.microsoft.com/office/drawing/2014/main" id="{96B03B29-09A5-4766-BB3D-9AAC69EE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63" y="3556149"/>
            <a:ext cx="420251" cy="75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Niño ayudando a una niña a ponerse de pie | Vector Premium">
            <a:extLst>
              <a:ext uri="{FF2B5EF4-FFF2-40B4-BE49-F238E27FC236}">
                <a16:creationId xmlns:a16="http://schemas.microsoft.com/office/drawing/2014/main" id="{6F7DDDD8-5A48-4283-BEA3-9A904A7FC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33" y="860787"/>
            <a:ext cx="2131872" cy="19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Free chama PNG with Transparent Background">
            <a:extLst>
              <a:ext uri="{FF2B5EF4-FFF2-40B4-BE49-F238E27FC236}">
                <a16:creationId xmlns:a16="http://schemas.microsoft.com/office/drawing/2014/main" id="{EEC9AD0A-FC56-4135-9E9A-141086F0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91" y="5203093"/>
            <a:ext cx="420251" cy="75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u hijo te reta? Ocho pautas para afrontarlo">
            <a:extLst>
              <a:ext uri="{FF2B5EF4-FFF2-40B4-BE49-F238E27FC236}">
                <a16:creationId xmlns:a16="http://schemas.microsoft.com/office/drawing/2014/main" id="{F51E7176-858A-4494-B60C-66C51227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74" y="2934159"/>
            <a:ext cx="3212952" cy="18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DC90E4-5950-4E4C-9C3F-79C996B3E2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562" y="72300"/>
            <a:ext cx="461923" cy="759548"/>
          </a:xfrm>
          <a:prstGeom prst="rect">
            <a:avLst/>
          </a:prstGeom>
        </p:spPr>
      </p:pic>
      <p:pic>
        <p:nvPicPr>
          <p:cNvPr id="1056" name="Picture 32" descr="5 trucos geniales para vivir bien la misa con niños">
            <a:extLst>
              <a:ext uri="{FF2B5EF4-FFF2-40B4-BE49-F238E27FC236}">
                <a16:creationId xmlns:a16="http://schemas.microsoft.com/office/drawing/2014/main" id="{23BC879F-2FF5-4F14-A819-696E61B5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30" y="3009934"/>
            <a:ext cx="2892287" cy="175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Free chama PNG with Transparent Background">
            <a:extLst>
              <a:ext uri="{FF2B5EF4-FFF2-40B4-BE49-F238E27FC236}">
                <a16:creationId xmlns:a16="http://schemas.microsoft.com/office/drawing/2014/main" id="{B5A3A153-0515-4651-8B8E-DBF59EC69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206" y="1724658"/>
            <a:ext cx="420251" cy="75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Vectores de stock de Niños sucios, ilustraciones de Niños sucios sin  royalties | Depositphotos®">
            <a:extLst>
              <a:ext uri="{FF2B5EF4-FFF2-40B4-BE49-F238E27FC236}">
                <a16:creationId xmlns:a16="http://schemas.microsoft.com/office/drawing/2014/main" id="{2B829AA1-A871-46F0-A393-0D492579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25" y="4988987"/>
            <a:ext cx="2971092" cy="175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Free chama PNG with Transparent Background">
            <a:extLst>
              <a:ext uri="{FF2B5EF4-FFF2-40B4-BE49-F238E27FC236}">
                <a16:creationId xmlns:a16="http://schemas.microsoft.com/office/drawing/2014/main" id="{1462DEA2-DE6B-4D02-B8A0-C44425A53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758" y="5203092"/>
            <a:ext cx="420251" cy="75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La historia de Nadia. Cuento para niños que no creen en ellos mismos |  Cuentos para niños gratis, Cuentos cortitos, Cuentos personalizados para  niños">
            <a:extLst>
              <a:ext uri="{FF2B5EF4-FFF2-40B4-BE49-F238E27FC236}">
                <a16:creationId xmlns:a16="http://schemas.microsoft.com/office/drawing/2014/main" id="{1669E02B-DF70-48EC-880F-F4A89FE2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74" y="4911288"/>
            <a:ext cx="3331002" cy="18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3729582-6BF7-4149-9C44-4324DED64D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534" y="3475304"/>
            <a:ext cx="461923" cy="7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91941" y="-39242"/>
            <a:ext cx="10252696" cy="141135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spc="25" dirty="0">
                <a:solidFill>
                  <a:srgbClr val="363936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Jesus told his disciples this parable: "The kingdom of heaven will be like ten virgins who took their lamps and went out to meet the bridegroom.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D27E0-7DE7-467E-9B02-33922B702B9D}"/>
              </a:ext>
            </a:extLst>
          </p:cNvPr>
          <p:cNvSpPr txBox="1"/>
          <p:nvPr/>
        </p:nvSpPr>
        <p:spPr>
          <a:xfrm>
            <a:off x="5636419" y="282178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AA1A2-2B90-421E-B85B-1F38C580C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65" y="1333802"/>
            <a:ext cx="5555049" cy="4804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D78363-6DA7-4D41-B8C4-844FA53A54E8}"/>
              </a:ext>
            </a:extLst>
          </p:cNvPr>
          <p:cNvSpPr txBox="1"/>
          <p:nvPr/>
        </p:nvSpPr>
        <p:spPr>
          <a:xfrm>
            <a:off x="1270421" y="6258068"/>
            <a:ext cx="964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25" dirty="0">
                <a:solidFill>
                  <a:srgbClr val="36393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Five of them were foolish and five were wise. </a:t>
            </a:r>
          </a:p>
        </p:txBody>
      </p:sp>
    </p:spTree>
    <p:extLst>
      <p:ext uri="{BB962C8B-B14F-4D97-AF65-F5344CB8AC3E}">
        <p14:creationId xmlns:p14="http://schemas.microsoft.com/office/powerpoint/2010/main" val="32712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BA23F-14AA-44DF-8FEF-C7E697150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" y="0"/>
            <a:ext cx="121529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24C00E-6D31-41E5-8450-45881A5A1FF1}"/>
              </a:ext>
            </a:extLst>
          </p:cNvPr>
          <p:cNvSpPr txBox="1"/>
          <p:nvPr/>
        </p:nvSpPr>
        <p:spPr>
          <a:xfrm>
            <a:off x="2240280" y="2468880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ACCF2-98E8-4F17-AC5F-7207CA5C7C1D}"/>
              </a:ext>
            </a:extLst>
          </p:cNvPr>
          <p:cNvSpPr txBox="1"/>
          <p:nvPr/>
        </p:nvSpPr>
        <p:spPr>
          <a:xfrm>
            <a:off x="2834640" y="2468880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FD7A0-277E-44F8-8FC8-A819BAC00178}"/>
              </a:ext>
            </a:extLst>
          </p:cNvPr>
          <p:cNvSpPr txBox="1"/>
          <p:nvPr/>
        </p:nvSpPr>
        <p:spPr>
          <a:xfrm>
            <a:off x="3429000" y="2468880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33B6D0-07F9-4D0E-969A-0042F621F23E}"/>
              </a:ext>
            </a:extLst>
          </p:cNvPr>
          <p:cNvSpPr txBox="1"/>
          <p:nvPr/>
        </p:nvSpPr>
        <p:spPr>
          <a:xfrm>
            <a:off x="4175760" y="2468880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DE56F-19BE-4A07-AFBD-5433569AAF9E}"/>
              </a:ext>
            </a:extLst>
          </p:cNvPr>
          <p:cNvSpPr txBox="1"/>
          <p:nvPr/>
        </p:nvSpPr>
        <p:spPr>
          <a:xfrm>
            <a:off x="4918226" y="2468880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6CF32C-7D6E-41F4-83B4-C57DF11A406A}"/>
              </a:ext>
            </a:extLst>
          </p:cNvPr>
          <p:cNvSpPr txBox="1"/>
          <p:nvPr/>
        </p:nvSpPr>
        <p:spPr>
          <a:xfrm>
            <a:off x="4208813" y="3997804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F6D4A-7625-41C0-A0F9-B3AAB81BC117}"/>
              </a:ext>
            </a:extLst>
          </p:cNvPr>
          <p:cNvSpPr txBox="1"/>
          <p:nvPr/>
        </p:nvSpPr>
        <p:spPr>
          <a:xfrm>
            <a:off x="675861" y="0"/>
            <a:ext cx="1090653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Replace the number in the boxes with the letter that corresponds with the number. Read the message.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10259E-4B40-41D8-8334-64CD0405B673}"/>
              </a:ext>
            </a:extLst>
          </p:cNvPr>
          <p:cNvSpPr txBox="1"/>
          <p:nvPr/>
        </p:nvSpPr>
        <p:spPr>
          <a:xfrm>
            <a:off x="2269144" y="3998276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A6A779A9-AD99-4B20-8D19-BF7292536763}"/>
              </a:ext>
            </a:extLst>
          </p:cNvPr>
          <p:cNvSpPr/>
          <p:nvPr/>
        </p:nvSpPr>
        <p:spPr>
          <a:xfrm>
            <a:off x="5472252" y="2468880"/>
            <a:ext cx="540474" cy="381000"/>
          </a:xfrm>
          <a:prstGeom prst="wedgeRectCallout">
            <a:avLst>
              <a:gd name="adj1" fmla="val -23732"/>
              <a:gd name="adj2" fmla="val 485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90051E-5119-4FD2-B8EE-CB9F0DF2CF73}"/>
              </a:ext>
            </a:extLst>
          </p:cNvPr>
          <p:cNvSpPr txBox="1"/>
          <p:nvPr/>
        </p:nvSpPr>
        <p:spPr>
          <a:xfrm>
            <a:off x="6011423" y="2474714"/>
            <a:ext cx="54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06BB2-053C-436E-A075-81054555FB92}"/>
              </a:ext>
            </a:extLst>
          </p:cNvPr>
          <p:cNvSpPr txBox="1"/>
          <p:nvPr/>
        </p:nvSpPr>
        <p:spPr>
          <a:xfrm>
            <a:off x="2269144" y="3974328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E79D509F-A765-4E64-B50E-2AB2500EE310}"/>
              </a:ext>
            </a:extLst>
          </p:cNvPr>
          <p:cNvSpPr/>
          <p:nvPr/>
        </p:nvSpPr>
        <p:spPr>
          <a:xfrm>
            <a:off x="6035396" y="2463046"/>
            <a:ext cx="540474" cy="381000"/>
          </a:xfrm>
          <a:prstGeom prst="wedgeRectCallout">
            <a:avLst>
              <a:gd name="adj1" fmla="val -23732"/>
              <a:gd name="adj2" fmla="val 485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824A0-9574-4150-9177-797883A05D5D}"/>
              </a:ext>
            </a:extLst>
          </p:cNvPr>
          <p:cNvSpPr txBox="1"/>
          <p:nvPr/>
        </p:nvSpPr>
        <p:spPr>
          <a:xfrm>
            <a:off x="5524642" y="2463046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396BF7-892B-4122-AEA5-05D07536CDBA}"/>
              </a:ext>
            </a:extLst>
          </p:cNvPr>
          <p:cNvSpPr txBox="1"/>
          <p:nvPr/>
        </p:nvSpPr>
        <p:spPr>
          <a:xfrm>
            <a:off x="6094697" y="2468951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F14EB5-FA57-4424-9310-1213EF4FCD38}"/>
              </a:ext>
            </a:extLst>
          </p:cNvPr>
          <p:cNvSpPr txBox="1"/>
          <p:nvPr/>
        </p:nvSpPr>
        <p:spPr>
          <a:xfrm>
            <a:off x="2067339" y="4691270"/>
            <a:ext cx="4770783" cy="490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469EB7-121F-4C21-90AE-4A34A752518D}"/>
              </a:ext>
            </a:extLst>
          </p:cNvPr>
          <p:cNvSpPr txBox="1"/>
          <p:nvPr/>
        </p:nvSpPr>
        <p:spPr>
          <a:xfrm>
            <a:off x="2852417" y="3225664"/>
            <a:ext cx="3302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8C87AE-7592-4F3B-98CF-528F26A36B75}"/>
              </a:ext>
            </a:extLst>
          </p:cNvPr>
          <p:cNvSpPr txBox="1"/>
          <p:nvPr/>
        </p:nvSpPr>
        <p:spPr>
          <a:xfrm>
            <a:off x="4856844" y="3970020"/>
            <a:ext cx="1398182" cy="4620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C03A1E-AC5C-4848-A6C0-F49EA14FE8A3}"/>
              </a:ext>
            </a:extLst>
          </p:cNvPr>
          <p:cNvSpPr txBox="1"/>
          <p:nvPr/>
        </p:nvSpPr>
        <p:spPr>
          <a:xfrm>
            <a:off x="4856844" y="3127513"/>
            <a:ext cx="762078" cy="5832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093EC5-E1D9-44EC-8B45-0F5A80F9DA57}"/>
              </a:ext>
            </a:extLst>
          </p:cNvPr>
          <p:cNvSpPr txBox="1"/>
          <p:nvPr/>
        </p:nvSpPr>
        <p:spPr>
          <a:xfrm>
            <a:off x="3415588" y="3241342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1C64E7-355D-43C9-B01B-89365024BA41}"/>
              </a:ext>
            </a:extLst>
          </p:cNvPr>
          <p:cNvSpPr txBox="1"/>
          <p:nvPr/>
        </p:nvSpPr>
        <p:spPr>
          <a:xfrm>
            <a:off x="3410193" y="5859223"/>
            <a:ext cx="6261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10Y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A79807-CB41-4429-82EE-DB1727CED962}"/>
              </a:ext>
            </a:extLst>
          </p:cNvPr>
          <p:cNvSpPr txBox="1"/>
          <p:nvPr/>
        </p:nvSpPr>
        <p:spPr>
          <a:xfrm>
            <a:off x="2852417" y="3229212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081D40-0684-4BC2-B0F9-46660335CB12}"/>
              </a:ext>
            </a:extLst>
          </p:cNvPr>
          <p:cNvSpPr txBox="1"/>
          <p:nvPr/>
        </p:nvSpPr>
        <p:spPr>
          <a:xfrm>
            <a:off x="2269144" y="3219450"/>
            <a:ext cx="457200" cy="3717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419C9-C7BB-414F-ADB9-703B043D29E6}"/>
              </a:ext>
            </a:extLst>
          </p:cNvPr>
          <p:cNvSpPr txBox="1"/>
          <p:nvPr/>
        </p:nvSpPr>
        <p:spPr>
          <a:xfrm>
            <a:off x="3415588" y="3219493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CC83FC-7887-4239-8564-6C5E1C98050E}"/>
              </a:ext>
            </a:extLst>
          </p:cNvPr>
          <p:cNvSpPr txBox="1"/>
          <p:nvPr/>
        </p:nvSpPr>
        <p:spPr>
          <a:xfrm>
            <a:off x="2310764" y="3239221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43C9EB-2AE0-4A37-9D4C-3FA63683C754}"/>
              </a:ext>
            </a:extLst>
          </p:cNvPr>
          <p:cNvSpPr txBox="1"/>
          <p:nvPr/>
        </p:nvSpPr>
        <p:spPr>
          <a:xfrm>
            <a:off x="516835" y="2107096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9H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923581-2622-4D47-B11D-50BE85529070}"/>
              </a:ext>
            </a:extLst>
          </p:cNvPr>
          <p:cNvSpPr txBox="1"/>
          <p:nvPr/>
        </p:nvSpPr>
        <p:spPr>
          <a:xfrm>
            <a:off x="1696356" y="3998276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1EF6BD-E644-449D-B8CD-291EB759C118}"/>
              </a:ext>
            </a:extLst>
          </p:cNvPr>
          <p:cNvSpPr txBox="1"/>
          <p:nvPr/>
        </p:nvSpPr>
        <p:spPr>
          <a:xfrm>
            <a:off x="2834640" y="3998276"/>
            <a:ext cx="3326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9488D3A-FDB8-4B66-928E-A88261D96B17}"/>
              </a:ext>
            </a:extLst>
          </p:cNvPr>
          <p:cNvSpPr txBox="1"/>
          <p:nvPr/>
        </p:nvSpPr>
        <p:spPr>
          <a:xfrm>
            <a:off x="3410193" y="3998276"/>
            <a:ext cx="5416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4FEA12C-CB44-4D4B-B97A-553228CD7BF1}"/>
              </a:ext>
            </a:extLst>
          </p:cNvPr>
          <p:cNvSpPr txBox="1"/>
          <p:nvPr/>
        </p:nvSpPr>
        <p:spPr>
          <a:xfrm>
            <a:off x="2834640" y="3974328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CF4416-4BC1-4ACE-B6F6-74824CC3E862}"/>
              </a:ext>
            </a:extLst>
          </p:cNvPr>
          <p:cNvSpPr txBox="1"/>
          <p:nvPr/>
        </p:nvSpPr>
        <p:spPr>
          <a:xfrm>
            <a:off x="4175760" y="3239221"/>
            <a:ext cx="2664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2A7FA-0504-4A75-B183-2CE8F1E537D0}"/>
              </a:ext>
            </a:extLst>
          </p:cNvPr>
          <p:cNvSpPr txBox="1"/>
          <p:nvPr/>
        </p:nvSpPr>
        <p:spPr>
          <a:xfrm>
            <a:off x="4166699" y="3229212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1EA7D3-7936-4BAA-A43E-FBCBD59B1910}"/>
              </a:ext>
            </a:extLst>
          </p:cNvPr>
          <p:cNvSpPr txBox="1"/>
          <p:nvPr/>
        </p:nvSpPr>
        <p:spPr>
          <a:xfrm>
            <a:off x="3452434" y="3979625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6239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9" grpId="0" animBg="1"/>
      <p:bldP spid="17" grpId="0" animBg="1"/>
      <p:bldP spid="35" grpId="0" animBg="1"/>
      <p:bldP spid="36" grpId="0" animBg="1"/>
      <p:bldP spid="12" grpId="0" animBg="1"/>
      <p:bldP spid="16" grpId="0" animBg="1"/>
      <p:bldP spid="46" grpId="0" animBg="1"/>
      <p:bldP spid="49" grpId="0" animBg="1"/>
      <p:bldP spid="52" grpId="0" animBg="1"/>
      <p:bldP spid="9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0A198C7-3A51-4510-B727-D60530F4BF74}"/>
              </a:ext>
            </a:extLst>
          </p:cNvPr>
          <p:cNvSpPr txBox="1"/>
          <p:nvPr/>
        </p:nvSpPr>
        <p:spPr>
          <a:xfrm>
            <a:off x="9631680" y="227076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www.fcpeace.com</a:t>
            </a:r>
            <a:endParaRPr lang="en-US" dirty="0"/>
          </a:p>
          <a:p>
            <a:r>
              <a:rPr lang="en-US" dirty="0"/>
              <a:t>www.fcpeace.org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34061-66DF-46CD-87F3-84C5467AA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13" y="0"/>
            <a:ext cx="654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4640" y="652357"/>
            <a:ext cx="5547359" cy="5621115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3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Prayer</a:t>
            </a:r>
            <a:br>
              <a:rPr lang="es-ES" sz="3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3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Jesus, enter my heart and light it with your love; help me to always share your love with my brothers and sisters. Amen.</a:t>
            </a:r>
            <a:br>
              <a:rPr lang="en-US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lang="en-US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lang="en-US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lang="es-ES" sz="2400" b="1" dirty="0">
                <a:latin typeface="Comic Sans MS" panose="030F0702030302020204" pitchFamily="66" charset="0"/>
              </a:rPr>
            </a:br>
            <a:r>
              <a:rPr lang="en-U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Song:</a:t>
            </a:r>
            <a:r>
              <a:rPr lang="en-U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This Little Light of Mine, Lifetree Kids</a:t>
            </a:r>
            <a:br>
              <a:rPr lang="en-U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https://youtu.be/ty9bZXN4uWA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CAB86-72EB-47D7-8613-3A0DFD94A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0" y="498004"/>
            <a:ext cx="6242110" cy="5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67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7C3D-CDA0-F413-978A-35BF1B48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8791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Song: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Little Light of Mine,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Cedermont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Kids, 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https://youtu.be/yRhDi2aK5ac?si=PQ3NdaUckUgTJ41Y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(3-6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yrs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/>
          </a:p>
        </p:txBody>
      </p:sp>
      <p:pic>
        <p:nvPicPr>
          <p:cNvPr id="3" name="Online Media 2" title="Cedarmont Kids - This Little Light Of Mine">
            <a:hlinkClick r:id="" action="ppaction://media"/>
            <a:extLst>
              <a:ext uri="{FF2B5EF4-FFF2-40B4-BE49-F238E27FC236}">
                <a16:creationId xmlns:a16="http://schemas.microsoft.com/office/drawing/2014/main" id="{54FAC1DF-C135-C665-6898-AF7CA0D297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5153" y="460561"/>
            <a:ext cx="11793071" cy="63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BE16-A2D1-E2C8-AFC9-A86E66F4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347569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Song: Shine Jesus Shine,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vbtyree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https://youtu.be/cVnMrCIAeMw?si=yOWqVKaPhVXnFwOI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(7+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yrs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pic>
        <p:nvPicPr>
          <p:cNvPr id="3" name="Online Media 2" title="Shine Jesus Shine - Kid Version">
            <a:hlinkClick r:id="" action="ppaction://media"/>
            <a:extLst>
              <a:ext uri="{FF2B5EF4-FFF2-40B4-BE49-F238E27FC236}">
                <a16:creationId xmlns:a16="http://schemas.microsoft.com/office/drawing/2014/main" id="{6EA9D9DF-D10F-2BF3-BE0D-7697373B10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24189"/>
            <a:ext cx="12165027" cy="63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593977"/>
            <a:ext cx="12192000" cy="1152939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Comic Sans MS" panose="030F0702030302020204" pitchFamily="66" charset="0"/>
              </a:rPr>
              <a:t>The foolish ones, when taking their lamps, brought no oil with them, but the wise brought flasks of oil with their lamps</a:t>
            </a:r>
            <a:r>
              <a:rPr lang="es-ES" sz="3000" b="1" dirty="0">
                <a:latin typeface="Comic Sans MS" panose="030F0702030302020204" pitchFamily="66" charset="0"/>
              </a:rPr>
              <a:t>.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CCF1A-EF19-4362-ADD9-C5103C998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1" y="111084"/>
            <a:ext cx="11039457" cy="53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13" y="5856164"/>
            <a:ext cx="11950574" cy="88127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Since the bridegroom was long delayed, </a:t>
            </a:r>
            <a:br>
              <a:rPr lang="en-US" sz="2800" b="1" dirty="0">
                <a:latin typeface="Comic Sans MS" panose="030F0702030302020204" pitchFamily="66" charset="0"/>
              </a:rPr>
            </a:br>
            <a:r>
              <a:rPr lang="en-US" sz="2800" b="1" dirty="0">
                <a:latin typeface="Comic Sans MS" panose="030F0702030302020204" pitchFamily="66" charset="0"/>
              </a:rPr>
              <a:t>they all became drowsy and fell asleep. </a:t>
            </a:r>
            <a:endParaRPr lang="es-ES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7F6C0-5718-44C1-91B7-6CF02FF4A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3" y="120566"/>
            <a:ext cx="11950574" cy="55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7963" y="510913"/>
            <a:ext cx="4264557" cy="5352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At midnight, there was a cry, ‘Behold, the bridegroom! Come out to meet him!’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E7F3E-333F-4400-B8FD-A4E9F2A05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6" y="294110"/>
            <a:ext cx="7370431" cy="62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5BC9236-7D58-4BC9-8306-B4C8C255354F}"/>
              </a:ext>
            </a:extLst>
          </p:cNvPr>
          <p:cNvSpPr txBox="1"/>
          <p:nvPr/>
        </p:nvSpPr>
        <p:spPr>
          <a:xfrm>
            <a:off x="8348869" y="1331007"/>
            <a:ext cx="3587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Then all those virgins got up and trimmed their lamps. The foolish ones said to the wise, ‘Give us some of your oil, for our lamps are going out.’ </a:t>
            </a:r>
            <a:endParaRPr lang="es-ES" sz="28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784CA6-1570-4A02-BD62-3431317D7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4" y="131061"/>
            <a:ext cx="7868431" cy="648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A7AA-AFC5-4C5F-B031-C165A676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30240"/>
            <a:ext cx="11887200" cy="100584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But the wise ones replied, 'No, for there may not be enough for us and you. Go instead to the merchants and buy some for yourselves.’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98E2A-8803-4FB7-A82A-A543C9AB9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1" y="121920"/>
            <a:ext cx="11117409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43E4DF-8E1C-4222-96A0-D5778CE9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8738" y="1128235"/>
            <a:ext cx="3429000" cy="460152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While they went off to buy it, the bridegroom came and those who were ready went into the wedding feast with him. Then the door was locked.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98CD50-8D46-4B87-AFC2-C805E5F47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2" y="69682"/>
            <a:ext cx="8132498" cy="671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F25515-DF4C-41D2-B28B-91B8061B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5960"/>
            <a:ext cx="10515600" cy="106584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Afterwards the other virgins came and said, ‘Lord, Lord, open the door for us!’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11C78D-D1A3-4404-8939-EA96799AF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4" y="198120"/>
            <a:ext cx="1169166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7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671</Words>
  <Application>Microsoft Office PowerPoint</Application>
  <PresentationFormat>Widescreen</PresentationFormat>
  <Paragraphs>71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Abadi</vt:lpstr>
      <vt:lpstr>Arial</vt:lpstr>
      <vt:lpstr>Calibri</vt:lpstr>
      <vt:lpstr>Calibri Light</vt:lpstr>
      <vt:lpstr>Cambria</vt:lpstr>
      <vt:lpstr>Comic Sans MS</vt:lpstr>
      <vt:lpstr>Office Theme</vt:lpstr>
      <vt:lpstr>Friends of Jesus and Mary</vt:lpstr>
      <vt:lpstr>Jesus told his disciples this parable: "The kingdom of heaven will be like ten virgins who took their lamps and went out to meet the bridegroom.</vt:lpstr>
      <vt:lpstr>The foolish ones, when taking their lamps, brought no oil with them, but the wise brought flasks of oil with their lamps.</vt:lpstr>
      <vt:lpstr>Since the bridegroom was long delayed,  they all became drowsy and fell asleep. </vt:lpstr>
      <vt:lpstr>At midnight, there was a cry, ‘Behold, the bridegroom! Come out to meet him!’ </vt:lpstr>
      <vt:lpstr>PowerPoint Presentation</vt:lpstr>
      <vt:lpstr>But the wise ones replied, 'No, for there may not be enough for us and you. Go instead to the merchants and buy some for yourselves.’ </vt:lpstr>
      <vt:lpstr>While they went off to buy it, the bridegroom came and those who were ready went into the wedding feast with him. Then the door was locked. </vt:lpstr>
      <vt:lpstr>Afterwards the other virgins came and said, ‘Lord, Lord, open the door for us!’</vt:lpstr>
      <vt:lpstr>But he said in reply, ‘Amen, I say to you, I do not know you.’ </vt:lpstr>
      <vt:lpstr>Jesus teaches us about the Kingdom of God  with a Parable. What is a Parable? </vt:lpstr>
      <vt:lpstr>Who do the ten brides with their lamps represent? </vt:lpstr>
      <vt:lpstr>Who does the bridegroom represent? </vt:lpstr>
      <vt:lpstr>What do the lamps represent?</vt:lpstr>
      <vt:lpstr>What did the foolish brides do when they realized they had run out of oil and the bridegroom had arrived? </vt:lpstr>
      <vt:lpstr>What does Jesus want to teach us? </vt:lpstr>
      <vt:lpstr>This cannot be transferred to another person like the foolish brides suggested.</vt:lpstr>
      <vt:lpstr>PowerPoint Presentation</vt:lpstr>
      <vt:lpstr>Lights or blows out our lamp?</vt:lpstr>
      <vt:lpstr>PowerPoint Presentation</vt:lpstr>
      <vt:lpstr>PowerPoint Presentation</vt:lpstr>
      <vt:lpstr>Prayer  Jesus, enter my heart and light it with your love; help me to always share your love with my brothers and sisters. Amen.    Song: This Little Light of Mine, Lifetree Kids  https://youtu.be/ty9bZXN4uWA</vt:lpstr>
      <vt:lpstr>Song:This Little Light of Mine, Cedermont Kids, https://youtu.be/yRhDi2aK5ac?si=PQ3NdaUckUgTJ41Y (3-6 yrs)</vt:lpstr>
      <vt:lpstr>Song: Shine Jesus Shine, vbtyree, https://youtu.be/cVnMrCIAeMw?si=yOWqVKaPhVXnFwOI (7+ yrs)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194</cp:revision>
  <dcterms:created xsi:type="dcterms:W3CDTF">2020-07-14T14:58:41Z</dcterms:created>
  <dcterms:modified xsi:type="dcterms:W3CDTF">2023-11-06T15:22:43Z</dcterms:modified>
</cp:coreProperties>
</file>