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1" r:id="rId5"/>
    <p:sldId id="272" r:id="rId6"/>
    <p:sldId id="274" r:id="rId7"/>
    <p:sldId id="275" r:id="rId8"/>
    <p:sldId id="276" r:id="rId9"/>
    <p:sldId id="277" r:id="rId10"/>
    <p:sldId id="258" r:id="rId11"/>
    <p:sldId id="259" r:id="rId12"/>
    <p:sldId id="260" r:id="rId13"/>
    <p:sldId id="261" r:id="rId14"/>
    <p:sldId id="262" r:id="rId15"/>
    <p:sldId id="263" r:id="rId16"/>
    <p:sldId id="264" r:id="rId17"/>
    <p:sldId id="265" r:id="rId18"/>
    <p:sldId id="278" r:id="rId19"/>
    <p:sldId id="268" r:id="rId20"/>
    <p:sldId id="266"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345"/>
    <a:srgbClr val="9966FF"/>
    <a:srgbClr val="CC66FF"/>
    <a:srgbClr val="9900CC"/>
    <a:srgbClr val="FF66FF"/>
    <a:srgbClr val="CC00CC"/>
    <a:srgbClr val="0000FF"/>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18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8180-4757-4F56-BAA6-A57184530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DFB2C-B0D5-4E4F-9522-DD8C8E096D2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50" name="Picture 2" descr="JESUS IS RISEN - Play Jigsaw Puzzle for free at Puzzle Factory">
            <a:extLst>
              <a:ext uri="{FF2B5EF4-FFF2-40B4-BE49-F238E27FC236}">
                <a16:creationId xmlns:a16="http://schemas.microsoft.com/office/drawing/2014/main" id="{1A4696C6-A241-4DA5-8E01-B3975E1411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413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15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387D-A60C-41DC-A818-8B718F00D3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F2C8-43F4-46E0-9A65-7ECA713D386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3EC01-D8D6-4A33-8F77-317B0DAED246}"/>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5" name="Footer Placeholder 4">
            <a:extLst>
              <a:ext uri="{FF2B5EF4-FFF2-40B4-BE49-F238E27FC236}">
                <a16:creationId xmlns:a16="http://schemas.microsoft.com/office/drawing/2014/main" id="{89D5794D-4DB2-488A-9F0C-393AC4CF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A9FB91-9236-406E-B55B-605BE7386AB8}"/>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spTree>
    <p:extLst>
      <p:ext uri="{BB962C8B-B14F-4D97-AF65-F5344CB8AC3E}">
        <p14:creationId xmlns:p14="http://schemas.microsoft.com/office/powerpoint/2010/main" val="375542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689B2-CF87-4B26-A2D3-FDD93599CF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97B30-296D-4C06-840C-E8926F44183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28DD7-6310-4446-9800-E5058EDB2807}"/>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5" name="Footer Placeholder 4">
            <a:extLst>
              <a:ext uri="{FF2B5EF4-FFF2-40B4-BE49-F238E27FC236}">
                <a16:creationId xmlns:a16="http://schemas.microsoft.com/office/drawing/2014/main" id="{C3BA91E1-58A2-4E75-9E13-99080D5CF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18D236-7D6E-4570-BF2F-04C31231A24F}"/>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spTree>
    <p:extLst>
      <p:ext uri="{BB962C8B-B14F-4D97-AF65-F5344CB8AC3E}">
        <p14:creationId xmlns:p14="http://schemas.microsoft.com/office/powerpoint/2010/main" val="2891817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CD33-FF24-488B-90DD-275E6CCDA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C7074-7002-4F3B-B63C-26D132EEADD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5BA79-6411-4A2B-B495-179F5DA176A6}"/>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5" name="Footer Placeholder 4">
            <a:extLst>
              <a:ext uri="{FF2B5EF4-FFF2-40B4-BE49-F238E27FC236}">
                <a16:creationId xmlns:a16="http://schemas.microsoft.com/office/drawing/2014/main" id="{ABA36228-05C3-4CB7-909C-7E9AADE49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2F924-8058-4BD1-88E7-BF82732418E7}"/>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pic>
        <p:nvPicPr>
          <p:cNvPr id="7" name="Picture 2" descr="JESUS IS RISEN - Play Jigsaw Puzzle for free at Puzzle Factory">
            <a:extLst>
              <a:ext uri="{FF2B5EF4-FFF2-40B4-BE49-F238E27FC236}">
                <a16:creationId xmlns:a16="http://schemas.microsoft.com/office/drawing/2014/main" id="{7A0687B2-5A11-49A8-AA58-E08D141102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104900" cy="171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33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9A9D-2F9A-4B80-9CCE-E2B2F64812B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0760E6E-BAC4-4BF6-9C20-28EC42A6961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2" descr="JESUS IS RISEN - Play Jigsaw Puzzle for free at Puzzle Factory">
            <a:extLst>
              <a:ext uri="{FF2B5EF4-FFF2-40B4-BE49-F238E27FC236}">
                <a16:creationId xmlns:a16="http://schemas.microsoft.com/office/drawing/2014/main" id="{E6FEDED3-02F8-455E-A914-3B6E50F287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82275" y="7572"/>
            <a:ext cx="1609725" cy="250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3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33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0A57-723A-4A52-A6EE-BBF9D0ED7D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1AF16-5470-4788-B195-7C82B97A22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89C57C-D243-4863-9BBF-C2B8019CA0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8701A7-C23E-4E09-B098-BC91F130CA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1F57A-5691-4556-9D28-4C04DAB40B2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EA4764-3B93-457F-932B-93058D4CCAB8}"/>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8" name="Footer Placeholder 7">
            <a:extLst>
              <a:ext uri="{FF2B5EF4-FFF2-40B4-BE49-F238E27FC236}">
                <a16:creationId xmlns:a16="http://schemas.microsoft.com/office/drawing/2014/main" id="{4E3DC26C-D3EC-4312-9F1E-6B400605DC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D87551C-D8A6-40A3-8603-75691D0F2D8C}"/>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spTree>
    <p:extLst>
      <p:ext uri="{BB962C8B-B14F-4D97-AF65-F5344CB8AC3E}">
        <p14:creationId xmlns:p14="http://schemas.microsoft.com/office/powerpoint/2010/main" val="425153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2778-D7A6-45DF-ACA8-CD1DBDF85877}"/>
              </a:ext>
            </a:extLst>
          </p:cNvPr>
          <p:cNvSpPr>
            <a:spLocks noGrp="1"/>
          </p:cNvSpPr>
          <p:nvPr>
            <p:ph type="title"/>
          </p:nvPr>
        </p:nvSpPr>
        <p:spPr/>
        <p:txBody>
          <a:bodyPr/>
          <a:lstStyle/>
          <a:p>
            <a:r>
              <a:rPr lang="en-US"/>
              <a:t>Click to edit Master title style</a:t>
            </a:r>
          </a:p>
        </p:txBody>
      </p:sp>
      <p:pic>
        <p:nvPicPr>
          <p:cNvPr id="4098" name="Picture 2" descr="JESUS IS RISEN - Play Jigsaw Puzzle for free at Puzzle Factory">
            <a:extLst>
              <a:ext uri="{FF2B5EF4-FFF2-40B4-BE49-F238E27FC236}">
                <a16:creationId xmlns:a16="http://schemas.microsoft.com/office/drawing/2014/main" id="{374F872A-8979-4A33-9278-1F18DA0D34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48300"/>
            <a:ext cx="907168"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04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074" name="Picture 2" descr="JESUS IS RISEN - Play Jigsaw Puzzle for free at Puzzle Factory">
            <a:extLst>
              <a:ext uri="{FF2B5EF4-FFF2-40B4-BE49-F238E27FC236}">
                <a16:creationId xmlns:a16="http://schemas.microsoft.com/office/drawing/2014/main" id="{6CA9E639-2455-4D23-B047-BEED6F4143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933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7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4024-C8A9-4184-9274-1B65CFCDD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EF28AA-FBED-45EC-8E22-7F77E71815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65D637-8F04-4A05-86D6-AE980848DD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632C5-B866-41CD-B854-3E2F6F3D97CA}"/>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6" name="Footer Placeholder 5">
            <a:extLst>
              <a:ext uri="{FF2B5EF4-FFF2-40B4-BE49-F238E27FC236}">
                <a16:creationId xmlns:a16="http://schemas.microsoft.com/office/drawing/2014/main" id="{B0AC1F3C-CC1F-43DC-8F45-C1690F6A4D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83BFC9-9A9A-4DEC-929E-91D5F09A3223}"/>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spTree>
    <p:extLst>
      <p:ext uri="{BB962C8B-B14F-4D97-AF65-F5344CB8AC3E}">
        <p14:creationId xmlns:p14="http://schemas.microsoft.com/office/powerpoint/2010/main" val="273145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F8E3-1A19-4BE4-92E5-527FDF81B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6654A-6701-4548-BFE2-4B2D673E141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F788AF-ED57-46A3-817E-28778154FD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E997B6-932D-4ED2-B1C9-0B7ABF18F4AC}"/>
              </a:ext>
            </a:extLst>
          </p:cNvPr>
          <p:cNvSpPr>
            <a:spLocks noGrp="1"/>
          </p:cNvSpPr>
          <p:nvPr>
            <p:ph type="dt" sz="half" idx="10"/>
          </p:nvPr>
        </p:nvSpPr>
        <p:spPr>
          <a:xfrm>
            <a:off x="838200" y="6356350"/>
            <a:ext cx="2743200" cy="365125"/>
          </a:xfrm>
          <a:prstGeom prst="rect">
            <a:avLst/>
          </a:prstGeom>
        </p:spPr>
        <p:txBody>
          <a:bodyPr/>
          <a:lstStyle/>
          <a:p>
            <a:fld id="{A842DAD5-2AB5-49AA-A790-6B879AF63A19}" type="datetimeFigureOut">
              <a:rPr lang="en-US" smtClean="0"/>
              <a:t>3/27/2024</a:t>
            </a:fld>
            <a:endParaRPr lang="en-US"/>
          </a:p>
        </p:txBody>
      </p:sp>
      <p:sp>
        <p:nvSpPr>
          <p:cNvPr id="6" name="Footer Placeholder 5">
            <a:extLst>
              <a:ext uri="{FF2B5EF4-FFF2-40B4-BE49-F238E27FC236}">
                <a16:creationId xmlns:a16="http://schemas.microsoft.com/office/drawing/2014/main" id="{F9297F11-AB79-4296-AB23-614484FF39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8B85806-A6DD-49ED-87A6-CF66E5660F5E}"/>
              </a:ext>
            </a:extLst>
          </p:cNvPr>
          <p:cNvSpPr>
            <a:spLocks noGrp="1"/>
          </p:cNvSpPr>
          <p:nvPr>
            <p:ph type="sldNum" sz="quarter" idx="12"/>
          </p:nvPr>
        </p:nvSpPr>
        <p:spPr>
          <a:xfrm>
            <a:off x="8610600" y="6356350"/>
            <a:ext cx="2743200" cy="365125"/>
          </a:xfrm>
          <a:prstGeom prst="rect">
            <a:avLst/>
          </a:prstGeom>
        </p:spPr>
        <p:txBody>
          <a:bodyPr/>
          <a:lstStyle/>
          <a:p>
            <a:fld id="{08A4A66C-C122-46D8-94B6-943B6C751D56}" type="slidenum">
              <a:rPr lang="en-US" smtClean="0"/>
              <a:t>‹#›</a:t>
            </a:fld>
            <a:endParaRPr lang="en-US"/>
          </a:p>
        </p:txBody>
      </p:sp>
    </p:spTree>
    <p:extLst>
      <p:ext uri="{BB962C8B-B14F-4D97-AF65-F5344CB8AC3E}">
        <p14:creationId xmlns:p14="http://schemas.microsoft.com/office/powerpoint/2010/main" val="260576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ᐈ Sun rays png stock cliparts, Royalty Free sun rays illustrations |  download on Depositphotos®">
            <a:extLst>
              <a:ext uri="{FF2B5EF4-FFF2-40B4-BE49-F238E27FC236}">
                <a16:creationId xmlns:a16="http://schemas.microsoft.com/office/drawing/2014/main" id="{D6C5C417-B713-4C73-AB96-BEC1212F6462}"/>
              </a:ext>
            </a:extLst>
          </p:cNvPr>
          <p:cNvPicPr>
            <a:picLocks noChangeAspect="1" noChangeArrowheads="1"/>
          </p:cNvPicPr>
          <p:nvPr userDrawn="1"/>
        </p:nvPicPr>
        <p:blipFill>
          <a:blip r:embed="rId13">
            <a:alphaModFix amt="50000"/>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5DD8A51D-F0C9-47CC-96C4-3C9B62CDD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 picture containing diagram&#10;&#10;Description automatically generated">
            <a:extLst>
              <a:ext uri="{FF2B5EF4-FFF2-40B4-BE49-F238E27FC236}">
                <a16:creationId xmlns:a16="http://schemas.microsoft.com/office/drawing/2014/main" id="{31EF61DF-ECD9-4E81-9CEB-A30F2AA18B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11191874" y="5857874"/>
            <a:ext cx="1000125" cy="1000125"/>
          </a:xfrm>
          <a:prstGeom prst="rect">
            <a:avLst/>
          </a:prstGeom>
        </p:spPr>
      </p:pic>
      <p:sp>
        <p:nvSpPr>
          <p:cNvPr id="9" name="TextBox 8">
            <a:extLst>
              <a:ext uri="{FF2B5EF4-FFF2-40B4-BE49-F238E27FC236}">
                <a16:creationId xmlns:a16="http://schemas.microsoft.com/office/drawing/2014/main" id="{B96FA92C-1E27-4EA4-B4AC-48C5DFF1C98B}"/>
              </a:ext>
            </a:extLst>
          </p:cNvPr>
          <p:cNvSpPr txBox="1"/>
          <p:nvPr userDrawn="1"/>
        </p:nvSpPr>
        <p:spPr>
          <a:xfrm>
            <a:off x="0" y="200025"/>
            <a:ext cx="3438525" cy="6657974"/>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652874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video" Target="https://www.youtube.com/embed/Rn84AYtFUSM?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video" Target="https://www.youtube.com/embed/cZ4gQniUVO8?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A3B2-915A-4761-93F2-4B08091C37A0}"/>
              </a:ext>
            </a:extLst>
          </p:cNvPr>
          <p:cNvSpPr>
            <a:spLocks noGrp="1"/>
          </p:cNvSpPr>
          <p:nvPr>
            <p:ph type="ctrTitle"/>
          </p:nvPr>
        </p:nvSpPr>
        <p:spPr>
          <a:xfrm>
            <a:off x="3308684" y="1122363"/>
            <a:ext cx="8769016" cy="2387600"/>
          </a:xfrm>
        </p:spPr>
        <p:txBody>
          <a:bodyPr>
            <a:normAutofit/>
          </a:bodyPr>
          <a:lstStyle/>
          <a:p>
            <a:r>
              <a:rPr lang="en-US" sz="4000" dirty="0">
                <a:solidFill>
                  <a:srgbClr val="0000FF"/>
                </a:solidFill>
                <a:latin typeface="Comic Sans MS" panose="030F0702030302020204" pitchFamily="66" charset="0"/>
              </a:rPr>
              <a:t>Ministry</a:t>
            </a:r>
            <a:br>
              <a:rPr lang="en-US" sz="4000" dirty="0">
                <a:solidFill>
                  <a:srgbClr val="0000FF"/>
                </a:solidFill>
                <a:latin typeface="Comic Sans MS" panose="030F0702030302020204" pitchFamily="66" charset="0"/>
              </a:rPr>
            </a:br>
            <a:r>
              <a:rPr lang="en-US" sz="4000" dirty="0">
                <a:solidFill>
                  <a:srgbClr val="0000FF"/>
                </a:solidFill>
                <a:latin typeface="Comic Sans MS" panose="030F0702030302020204" pitchFamily="66" charset="0"/>
              </a:rPr>
              <a:t>Friends of Jesus and Mary</a:t>
            </a:r>
          </a:p>
        </p:txBody>
      </p:sp>
      <p:sp>
        <p:nvSpPr>
          <p:cNvPr id="3" name="Subtitle 2">
            <a:extLst>
              <a:ext uri="{FF2B5EF4-FFF2-40B4-BE49-F238E27FC236}">
                <a16:creationId xmlns:a16="http://schemas.microsoft.com/office/drawing/2014/main" id="{4C1E2953-EAC7-4D6C-9414-ABF6CF053746}"/>
              </a:ext>
            </a:extLst>
          </p:cNvPr>
          <p:cNvSpPr>
            <a:spLocks noGrp="1"/>
          </p:cNvSpPr>
          <p:nvPr>
            <p:ph type="subTitle" idx="1"/>
          </p:nvPr>
        </p:nvSpPr>
        <p:spPr>
          <a:xfrm>
            <a:off x="3513220" y="3509963"/>
            <a:ext cx="8564479" cy="1655762"/>
          </a:xfrm>
        </p:spPr>
        <p:txBody>
          <a:bodyPr/>
          <a:lstStyle/>
          <a:p>
            <a:r>
              <a:rPr lang="es-419" dirty="0" err="1"/>
              <a:t>Cycle</a:t>
            </a:r>
            <a:r>
              <a:rPr lang="es-419" dirty="0"/>
              <a:t> B – I </a:t>
            </a:r>
            <a:r>
              <a:rPr lang="es-419" dirty="0" err="1"/>
              <a:t>Sunday</a:t>
            </a:r>
            <a:r>
              <a:rPr lang="es-419" dirty="0"/>
              <a:t> </a:t>
            </a:r>
            <a:r>
              <a:rPr lang="es-419" dirty="0" err="1"/>
              <a:t>of</a:t>
            </a:r>
            <a:r>
              <a:rPr lang="es-419" dirty="0"/>
              <a:t> </a:t>
            </a:r>
            <a:r>
              <a:rPr lang="es-419" dirty="0" err="1"/>
              <a:t>Easter-The</a:t>
            </a:r>
            <a:r>
              <a:rPr lang="es-419" dirty="0"/>
              <a:t> </a:t>
            </a:r>
            <a:r>
              <a:rPr lang="es-419" dirty="0" err="1"/>
              <a:t>Resurrection</a:t>
            </a:r>
            <a:endParaRPr lang="es-419" dirty="0"/>
          </a:p>
          <a:p>
            <a:r>
              <a:rPr lang="es-419" dirty="0"/>
              <a:t>John 20, 1-9</a:t>
            </a:r>
          </a:p>
          <a:p>
            <a:endParaRPr lang="es-419" dirty="0"/>
          </a:p>
          <a:p>
            <a:r>
              <a:rPr lang="es-419" dirty="0">
                <a:solidFill>
                  <a:srgbClr val="0000FF"/>
                </a:solidFill>
                <a:latin typeface="Comic Sans MS" panose="030F0702030302020204" pitchFamily="66" charset="0"/>
                <a:ea typeface="+mj-ea"/>
                <a:cs typeface="+mj-cs"/>
              </a:rPr>
              <a:t>www.fcpeace.org</a:t>
            </a:r>
          </a:p>
        </p:txBody>
      </p:sp>
    </p:spTree>
    <p:extLst>
      <p:ext uri="{BB962C8B-B14F-4D97-AF65-F5344CB8AC3E}">
        <p14:creationId xmlns:p14="http://schemas.microsoft.com/office/powerpoint/2010/main" val="20715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CE1B6-B206-4995-B299-28CA5EC70B03}"/>
              </a:ext>
            </a:extLst>
          </p:cNvPr>
          <p:cNvSpPr txBox="1"/>
          <p:nvPr/>
        </p:nvSpPr>
        <p:spPr>
          <a:xfrm>
            <a:off x="3067050" y="2505075"/>
            <a:ext cx="6286500" cy="1569660"/>
          </a:xfrm>
          <a:prstGeom prst="rect">
            <a:avLst/>
          </a:prstGeom>
          <a:noFill/>
        </p:spPr>
        <p:txBody>
          <a:bodyPr wrap="square" rtlCol="0">
            <a:spAutoFit/>
          </a:bodyPr>
          <a:lstStyle/>
          <a:p>
            <a:pPr algn="ctr"/>
            <a:r>
              <a:rPr lang="en-US" sz="9600" dirty="0">
                <a:solidFill>
                  <a:srgbClr val="0000FF"/>
                </a:solidFill>
                <a:latin typeface="Comic Sans MS" panose="030F0702030302020204" pitchFamily="66" charset="0"/>
              </a:rPr>
              <a:t>Reflection</a:t>
            </a:r>
          </a:p>
        </p:txBody>
      </p:sp>
    </p:spTree>
    <p:extLst>
      <p:ext uri="{BB962C8B-B14F-4D97-AF65-F5344CB8AC3E}">
        <p14:creationId xmlns:p14="http://schemas.microsoft.com/office/powerpoint/2010/main" val="137546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77CC8-0F04-44DC-9356-0D781D28E993}"/>
              </a:ext>
            </a:extLst>
          </p:cNvPr>
          <p:cNvSpPr>
            <a:spLocks noGrp="1"/>
          </p:cNvSpPr>
          <p:nvPr>
            <p:ph type="title" idx="4294967295"/>
          </p:nvPr>
        </p:nvSpPr>
        <p:spPr>
          <a:xfrm>
            <a:off x="254318" y="79593"/>
            <a:ext cx="11683364" cy="1325563"/>
          </a:xfrm>
        </p:spPr>
        <p:txBody>
          <a:bodyPr>
            <a:noAutofit/>
          </a:bodyPr>
          <a:lstStyle/>
          <a:p>
            <a:pPr algn="ctr"/>
            <a:r>
              <a:rPr lang="en-US" sz="3600" dirty="0">
                <a:solidFill>
                  <a:srgbClr val="0000FF"/>
                </a:solidFill>
                <a:latin typeface="Comic Sans MS" panose="030F0702030302020204" pitchFamily="66" charset="0"/>
              </a:rPr>
              <a:t>Jesus died and resurrected because, for love of His people, God had promised to save them from death.</a:t>
            </a:r>
          </a:p>
        </p:txBody>
      </p:sp>
      <p:sp>
        <p:nvSpPr>
          <p:cNvPr id="3" name="Content Placeholder 2">
            <a:extLst>
              <a:ext uri="{FF2B5EF4-FFF2-40B4-BE49-F238E27FC236}">
                <a16:creationId xmlns:a16="http://schemas.microsoft.com/office/drawing/2014/main" id="{96249358-69DF-43A3-91C8-84F5F7A440BB}"/>
              </a:ext>
            </a:extLst>
          </p:cNvPr>
          <p:cNvSpPr>
            <a:spLocks noGrp="1"/>
          </p:cNvSpPr>
          <p:nvPr>
            <p:ph sz="half" idx="4294967295"/>
          </p:nvPr>
        </p:nvSpPr>
        <p:spPr>
          <a:xfrm>
            <a:off x="419100" y="1825625"/>
            <a:ext cx="4429125" cy="841375"/>
          </a:xfrm>
          <a:prstGeom prst="rect">
            <a:avLst/>
          </a:prstGeom>
        </p:spPr>
        <p:txBody>
          <a:bodyPr/>
          <a:lstStyle/>
          <a:p>
            <a:pPr marL="0" indent="0">
              <a:buNone/>
            </a:pPr>
            <a:r>
              <a:rPr lang="es-ES" sz="2400" dirty="0"/>
              <a:t>Who </a:t>
            </a:r>
            <a:r>
              <a:rPr lang="es-ES" sz="2400" dirty="0" err="1"/>
              <a:t>introduced</a:t>
            </a:r>
            <a:r>
              <a:rPr lang="es-ES" sz="2400" dirty="0"/>
              <a:t> </a:t>
            </a:r>
            <a:r>
              <a:rPr lang="es-ES" sz="2400" dirty="0" err="1"/>
              <a:t>death</a:t>
            </a:r>
            <a:r>
              <a:rPr lang="es-ES" sz="2400" dirty="0"/>
              <a:t> </a:t>
            </a:r>
            <a:r>
              <a:rPr lang="es-ES" sz="2400" dirty="0" err="1"/>
              <a:t>into</a:t>
            </a:r>
            <a:r>
              <a:rPr lang="es-ES" sz="2400" dirty="0"/>
              <a:t> </a:t>
            </a:r>
            <a:r>
              <a:rPr lang="es-ES" sz="2400" dirty="0" err="1"/>
              <a:t>the</a:t>
            </a:r>
            <a:r>
              <a:rPr lang="es-ES" sz="2400" dirty="0"/>
              <a:t> </a:t>
            </a:r>
            <a:r>
              <a:rPr lang="es-ES" sz="2400" dirty="0" err="1"/>
              <a:t>world</a:t>
            </a:r>
            <a:r>
              <a:rPr lang="es-ES" sz="2400" dirty="0"/>
              <a:t> and </a:t>
            </a:r>
            <a:r>
              <a:rPr lang="es-ES" sz="2400" dirty="0" err="1"/>
              <a:t>how</a:t>
            </a:r>
            <a:r>
              <a:rPr lang="es-ES" sz="2400" dirty="0">
                <a:latin typeface="Comic Sans MS" panose="030F0702030302020204" pitchFamily="66" charset="0"/>
              </a:rPr>
              <a:t>?</a:t>
            </a:r>
            <a:endParaRPr lang="en-US" sz="2400" dirty="0">
              <a:latin typeface="Comic Sans MS" panose="030F0702030302020204" pitchFamily="66" charset="0"/>
            </a:endParaRPr>
          </a:p>
        </p:txBody>
      </p:sp>
      <p:pic>
        <p:nvPicPr>
          <p:cNvPr id="5122" name="Picture 2" descr="Lección 2: Adán y Eva | Historias Biblicas Para Niños">
            <a:extLst>
              <a:ext uri="{FF2B5EF4-FFF2-40B4-BE49-F238E27FC236}">
                <a16:creationId xmlns:a16="http://schemas.microsoft.com/office/drawing/2014/main" id="{8A029370-FBDF-4626-8C4C-04A186A4A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801937"/>
            <a:ext cx="4429125" cy="3867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84DA7-898D-49A9-BA3F-40160299836F}"/>
              </a:ext>
            </a:extLst>
          </p:cNvPr>
          <p:cNvSpPr txBox="1"/>
          <p:nvPr/>
        </p:nvSpPr>
        <p:spPr>
          <a:xfrm>
            <a:off x="9077324" y="3335337"/>
            <a:ext cx="3200400" cy="1569660"/>
          </a:xfrm>
          <a:prstGeom prst="rect">
            <a:avLst/>
          </a:prstGeom>
          <a:noFill/>
        </p:spPr>
        <p:txBody>
          <a:bodyPr wrap="square">
            <a:spAutoFit/>
          </a:bodyPr>
          <a:lstStyle/>
          <a:p>
            <a:r>
              <a:rPr lang="es-ES" sz="2400" dirty="0">
                <a:latin typeface="Comic Sans MS" panose="030F0702030302020204" pitchFamily="66" charset="0"/>
              </a:rPr>
              <a:t>Adam and Eve </a:t>
            </a:r>
            <a:r>
              <a:rPr lang="es-ES" sz="2400" dirty="0" err="1">
                <a:latin typeface="Comic Sans MS" panose="030F0702030302020204" pitchFamily="66" charset="0"/>
              </a:rPr>
              <a:t>disobeyed</a:t>
            </a:r>
            <a:r>
              <a:rPr lang="es-ES" sz="2400" dirty="0">
                <a:latin typeface="Comic Sans MS" panose="030F0702030302020204" pitchFamily="66" charset="0"/>
              </a:rPr>
              <a:t> </a:t>
            </a:r>
            <a:r>
              <a:rPr lang="es-ES" sz="2400" dirty="0" err="1">
                <a:latin typeface="Comic Sans MS" panose="030F0702030302020204" pitchFamily="66" charset="0"/>
              </a:rPr>
              <a:t>God</a:t>
            </a:r>
            <a:r>
              <a:rPr lang="es-ES" sz="2400" dirty="0">
                <a:latin typeface="Comic Sans MS" panose="030F0702030302020204" pitchFamily="66" charset="0"/>
              </a:rPr>
              <a:t> </a:t>
            </a:r>
            <a:r>
              <a:rPr lang="es-ES" sz="2400" dirty="0" err="1">
                <a:latin typeface="Comic Sans MS" panose="030F0702030302020204" pitchFamily="66" charset="0"/>
              </a:rPr>
              <a:t>eating</a:t>
            </a:r>
            <a:r>
              <a:rPr lang="es-ES" sz="2400" dirty="0">
                <a:latin typeface="Comic Sans MS" panose="030F0702030302020204" pitchFamily="66" charset="0"/>
              </a:rPr>
              <a:t> </a:t>
            </a:r>
            <a:r>
              <a:rPr lang="es-ES" sz="2400" dirty="0" err="1">
                <a:latin typeface="Comic Sans MS" panose="030F0702030302020204" pitchFamily="66" charset="0"/>
              </a:rPr>
              <a:t>from</a:t>
            </a:r>
            <a:r>
              <a:rPr lang="es-ES" sz="2400" dirty="0">
                <a:latin typeface="Comic Sans MS" panose="030F0702030302020204" pitchFamily="66" charset="0"/>
              </a:rPr>
              <a:t> </a:t>
            </a:r>
            <a:r>
              <a:rPr lang="es-ES" sz="2400" dirty="0" err="1">
                <a:latin typeface="Comic Sans MS" panose="030F0702030302020204" pitchFamily="66" charset="0"/>
              </a:rPr>
              <a:t>the</a:t>
            </a:r>
            <a:r>
              <a:rPr lang="es-ES" sz="2400" dirty="0">
                <a:latin typeface="Comic Sans MS" panose="030F0702030302020204" pitchFamily="66" charset="0"/>
              </a:rPr>
              <a:t> </a:t>
            </a:r>
            <a:r>
              <a:rPr lang="es-ES" sz="2400" dirty="0" err="1">
                <a:latin typeface="Comic Sans MS" panose="030F0702030302020204" pitchFamily="66" charset="0"/>
              </a:rPr>
              <a:t>forbidden</a:t>
            </a:r>
            <a:r>
              <a:rPr lang="es-ES" sz="2400" dirty="0">
                <a:latin typeface="Comic Sans MS" panose="030F0702030302020204" pitchFamily="66" charset="0"/>
              </a:rPr>
              <a:t> </a:t>
            </a:r>
            <a:r>
              <a:rPr lang="es-ES" sz="2400" dirty="0" err="1">
                <a:latin typeface="Comic Sans MS" panose="030F0702030302020204" pitchFamily="66" charset="0"/>
              </a:rPr>
              <a:t>tree</a:t>
            </a:r>
            <a:r>
              <a:rPr lang="es-ES" sz="2400" dirty="0">
                <a:latin typeface="Comic Sans MS" panose="030F0702030302020204" pitchFamily="66" charset="0"/>
              </a:rPr>
              <a:t>.</a:t>
            </a:r>
            <a:endParaRPr lang="en-US" sz="2400" dirty="0">
              <a:latin typeface="Comic Sans MS" panose="030F0702030302020204" pitchFamily="66" charset="0"/>
            </a:endParaRPr>
          </a:p>
        </p:txBody>
      </p:sp>
      <p:pic>
        <p:nvPicPr>
          <p:cNvPr id="8" name="Picture 7">
            <a:extLst>
              <a:ext uri="{FF2B5EF4-FFF2-40B4-BE49-F238E27FC236}">
                <a16:creationId xmlns:a16="http://schemas.microsoft.com/office/drawing/2014/main" id="{2B13C3D3-9A7B-4448-B242-C7D9C1975841}"/>
              </a:ext>
            </a:extLst>
          </p:cNvPr>
          <p:cNvPicPr>
            <a:picLocks noChangeAspect="1"/>
          </p:cNvPicPr>
          <p:nvPr/>
        </p:nvPicPr>
        <p:blipFill rotWithShape="1">
          <a:blip r:embed="rId3"/>
          <a:srcRect l="52734" t="16667" r="14141" b="16944"/>
          <a:stretch/>
        </p:blipFill>
        <p:spPr>
          <a:xfrm>
            <a:off x="4943474" y="1922462"/>
            <a:ext cx="4038601" cy="2276475"/>
          </a:xfrm>
          <a:prstGeom prst="rect">
            <a:avLst/>
          </a:prstGeom>
        </p:spPr>
      </p:pic>
      <p:pic>
        <p:nvPicPr>
          <p:cNvPr id="10" name="Picture 9">
            <a:extLst>
              <a:ext uri="{FF2B5EF4-FFF2-40B4-BE49-F238E27FC236}">
                <a16:creationId xmlns:a16="http://schemas.microsoft.com/office/drawing/2014/main" id="{1DC442B9-778F-4025-8B47-C9F93DD9351B}"/>
              </a:ext>
            </a:extLst>
          </p:cNvPr>
          <p:cNvPicPr>
            <a:picLocks noChangeAspect="1"/>
          </p:cNvPicPr>
          <p:nvPr/>
        </p:nvPicPr>
        <p:blipFill rotWithShape="1">
          <a:blip r:embed="rId4"/>
          <a:srcRect l="52577" t="17222" r="14297" b="16389"/>
          <a:stretch/>
        </p:blipFill>
        <p:spPr>
          <a:xfrm>
            <a:off x="5038722" y="4374554"/>
            <a:ext cx="4038602" cy="2276475"/>
          </a:xfrm>
          <a:prstGeom prst="rect">
            <a:avLst/>
          </a:prstGeom>
        </p:spPr>
      </p:pic>
    </p:spTree>
    <p:extLst>
      <p:ext uri="{BB962C8B-B14F-4D97-AF65-F5344CB8AC3E}">
        <p14:creationId xmlns:p14="http://schemas.microsoft.com/office/powerpoint/2010/main" val="79543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wheel(1)">
                                      <p:cBhvr>
                                        <p:cTn id="20" dur="20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79F113-97F5-4DCE-AC38-B6AED8961D51}"/>
              </a:ext>
            </a:extLst>
          </p:cNvPr>
          <p:cNvPicPr>
            <a:picLocks noChangeAspect="1"/>
          </p:cNvPicPr>
          <p:nvPr/>
        </p:nvPicPr>
        <p:blipFill rotWithShape="1">
          <a:blip r:embed="rId2"/>
          <a:srcRect l="52690" t="17848" r="14272" b="15992"/>
          <a:stretch/>
        </p:blipFill>
        <p:spPr>
          <a:xfrm>
            <a:off x="1921396" y="1169044"/>
            <a:ext cx="8375801" cy="4717406"/>
          </a:xfrm>
          <a:prstGeom prst="rect">
            <a:avLst/>
          </a:prstGeom>
        </p:spPr>
      </p:pic>
      <p:sp>
        <p:nvSpPr>
          <p:cNvPr id="17" name="TextBox 16">
            <a:extLst>
              <a:ext uri="{FF2B5EF4-FFF2-40B4-BE49-F238E27FC236}">
                <a16:creationId xmlns:a16="http://schemas.microsoft.com/office/drawing/2014/main" id="{8AD0C061-4A26-4C22-9F7D-D85774D06DF1}"/>
              </a:ext>
            </a:extLst>
          </p:cNvPr>
          <p:cNvSpPr txBox="1"/>
          <p:nvPr/>
        </p:nvSpPr>
        <p:spPr>
          <a:xfrm>
            <a:off x="1921396" y="140553"/>
            <a:ext cx="8622779" cy="830997"/>
          </a:xfrm>
          <a:prstGeom prst="rect">
            <a:avLst/>
          </a:prstGeom>
          <a:noFill/>
        </p:spPr>
        <p:txBody>
          <a:bodyPr wrap="square">
            <a:spAutoFit/>
          </a:bodyPr>
          <a:lstStyle/>
          <a:p>
            <a:r>
              <a:rPr lang="es-ES" sz="2400" dirty="0">
                <a:latin typeface="Comic Sans MS" panose="030F0702030302020204" pitchFamily="66" charset="0"/>
              </a:rPr>
              <a:t>As a </a:t>
            </a:r>
            <a:r>
              <a:rPr lang="es-ES" sz="2400" dirty="0" err="1">
                <a:latin typeface="Comic Sans MS" panose="030F0702030302020204" pitchFamily="66" charset="0"/>
              </a:rPr>
              <a:t>result</a:t>
            </a:r>
            <a:r>
              <a:rPr lang="es-ES" sz="2400" dirty="0">
                <a:latin typeface="Comic Sans MS" panose="030F0702030302020204" pitchFamily="66" charset="0"/>
              </a:rPr>
              <a:t>, </a:t>
            </a:r>
            <a:r>
              <a:rPr lang="es-ES" sz="2400" dirty="0" err="1">
                <a:latin typeface="Comic Sans MS" panose="030F0702030302020204" pitchFamily="66" charset="0"/>
              </a:rPr>
              <a:t>they</a:t>
            </a:r>
            <a:r>
              <a:rPr lang="es-ES" sz="2400" dirty="0">
                <a:latin typeface="Comic Sans MS" panose="030F0702030302020204" pitchFamily="66" charset="0"/>
              </a:rPr>
              <a:t> </a:t>
            </a:r>
            <a:r>
              <a:rPr lang="es-ES" sz="2400" dirty="0" err="1">
                <a:latin typeface="Comic Sans MS" panose="030F0702030302020204" pitchFamily="66" charset="0"/>
              </a:rPr>
              <a:t>were</a:t>
            </a:r>
            <a:r>
              <a:rPr lang="es-ES" sz="2400" dirty="0">
                <a:latin typeface="Comic Sans MS" panose="030F0702030302020204" pitchFamily="66" charset="0"/>
              </a:rPr>
              <a:t> </a:t>
            </a:r>
            <a:r>
              <a:rPr lang="es-ES" sz="2400" dirty="0" err="1">
                <a:latin typeface="Comic Sans MS" panose="030F0702030302020204" pitchFamily="66" charset="0"/>
              </a:rPr>
              <a:t>forced</a:t>
            </a:r>
            <a:r>
              <a:rPr lang="es-ES" sz="2400" dirty="0">
                <a:latin typeface="Comic Sans MS" panose="030F0702030302020204" pitchFamily="66" charset="0"/>
              </a:rPr>
              <a:t> </a:t>
            </a:r>
            <a:r>
              <a:rPr lang="es-ES" sz="2400" dirty="0" err="1">
                <a:latin typeface="Comic Sans MS" panose="030F0702030302020204" pitchFamily="66" charset="0"/>
              </a:rPr>
              <a:t>to</a:t>
            </a:r>
            <a:r>
              <a:rPr lang="es-ES" sz="2400" dirty="0">
                <a:latin typeface="Comic Sans MS" panose="030F0702030302020204" pitchFamily="66" charset="0"/>
              </a:rPr>
              <a:t> </a:t>
            </a:r>
            <a:r>
              <a:rPr lang="es-ES" sz="2400" dirty="0" err="1">
                <a:latin typeface="Comic Sans MS" panose="030F0702030302020204" pitchFamily="66" charset="0"/>
              </a:rPr>
              <a:t>leave</a:t>
            </a:r>
            <a:r>
              <a:rPr lang="es-ES" sz="2400" dirty="0">
                <a:latin typeface="Comic Sans MS" panose="030F0702030302020204" pitchFamily="66" charset="0"/>
              </a:rPr>
              <a:t> Paradise </a:t>
            </a:r>
            <a:r>
              <a:rPr lang="es-ES" sz="2400" dirty="0" err="1">
                <a:latin typeface="Comic Sans MS" panose="030F0702030302020204" pitchFamily="66" charset="0"/>
              </a:rPr>
              <a:t>where</a:t>
            </a:r>
            <a:r>
              <a:rPr lang="es-ES" sz="2400" dirty="0">
                <a:latin typeface="Comic Sans MS" panose="030F0702030302020204" pitchFamily="66" charset="0"/>
              </a:rPr>
              <a:t> </a:t>
            </a:r>
            <a:r>
              <a:rPr lang="es-ES" sz="2400" dirty="0" err="1">
                <a:latin typeface="Comic Sans MS" panose="030F0702030302020204" pitchFamily="66" charset="0"/>
              </a:rPr>
              <a:t>they</a:t>
            </a:r>
            <a:r>
              <a:rPr lang="es-ES" sz="2400" dirty="0">
                <a:latin typeface="Comic Sans MS" panose="030F0702030302020204" pitchFamily="66" charset="0"/>
              </a:rPr>
              <a:t> </a:t>
            </a:r>
            <a:r>
              <a:rPr lang="es-ES" sz="2400" dirty="0" err="1">
                <a:latin typeface="Comic Sans MS" panose="030F0702030302020204" pitchFamily="66" charset="0"/>
              </a:rPr>
              <a:t>lived</a:t>
            </a:r>
            <a:r>
              <a:rPr lang="es-ES" sz="2400" dirty="0">
                <a:latin typeface="Comic Sans MS" panose="030F0702030302020204" pitchFamily="66" charset="0"/>
              </a:rPr>
              <a:t> in eternal </a:t>
            </a:r>
            <a:r>
              <a:rPr lang="es-ES" sz="2400" dirty="0" err="1">
                <a:latin typeface="Comic Sans MS" panose="030F0702030302020204" pitchFamily="66" charset="0"/>
              </a:rPr>
              <a:t>communion</a:t>
            </a:r>
            <a:r>
              <a:rPr lang="es-ES" sz="2400" dirty="0">
                <a:latin typeface="Comic Sans MS" panose="030F0702030302020204" pitchFamily="66" charset="0"/>
              </a:rPr>
              <a:t> </a:t>
            </a:r>
            <a:r>
              <a:rPr lang="es-ES" sz="2400" dirty="0" err="1">
                <a:latin typeface="Comic Sans MS" panose="030F0702030302020204" pitchFamily="66" charset="0"/>
              </a:rPr>
              <a:t>with</a:t>
            </a:r>
            <a:r>
              <a:rPr lang="es-ES" sz="2400" dirty="0">
                <a:latin typeface="Comic Sans MS" panose="030F0702030302020204" pitchFamily="66" charset="0"/>
              </a:rPr>
              <a:t> </a:t>
            </a:r>
            <a:r>
              <a:rPr lang="es-ES" sz="2400" dirty="0" err="1">
                <a:latin typeface="Comic Sans MS" panose="030F0702030302020204" pitchFamily="66" charset="0"/>
              </a:rPr>
              <a:t>God</a:t>
            </a:r>
            <a:r>
              <a:rPr lang="es-ES" sz="2400" dirty="0">
                <a:latin typeface="Comic Sans MS" panose="030F0702030302020204" pitchFamily="66" charset="0"/>
              </a:rPr>
              <a:t>.</a:t>
            </a:r>
            <a:endParaRPr lang="en-US" sz="2400" dirty="0">
              <a:latin typeface="Comic Sans MS" panose="030F0702030302020204" pitchFamily="66" charset="0"/>
            </a:endParaRPr>
          </a:p>
        </p:txBody>
      </p:sp>
      <p:sp>
        <p:nvSpPr>
          <p:cNvPr id="16" name="TextBox 15">
            <a:extLst>
              <a:ext uri="{FF2B5EF4-FFF2-40B4-BE49-F238E27FC236}">
                <a16:creationId xmlns:a16="http://schemas.microsoft.com/office/drawing/2014/main" id="{A6CC027E-3715-4806-AED0-C841A26CDDF6}"/>
              </a:ext>
            </a:extLst>
          </p:cNvPr>
          <p:cNvSpPr txBox="1"/>
          <p:nvPr/>
        </p:nvSpPr>
        <p:spPr>
          <a:xfrm>
            <a:off x="2383694" y="5886450"/>
            <a:ext cx="7451204" cy="461665"/>
          </a:xfrm>
          <a:prstGeom prst="rect">
            <a:avLst/>
          </a:prstGeom>
          <a:noFill/>
        </p:spPr>
        <p:txBody>
          <a:bodyPr wrap="square" rtlCol="0">
            <a:spAutoFit/>
          </a:bodyPr>
          <a:lstStyle/>
          <a:p>
            <a:r>
              <a:rPr lang="en-US" sz="2400" dirty="0">
                <a:latin typeface="Comic Sans MS" panose="030F0702030302020204" pitchFamily="66" charset="0"/>
              </a:rPr>
              <a:t>Because of their sin, they died after many years.</a:t>
            </a:r>
          </a:p>
        </p:txBody>
      </p:sp>
    </p:spTree>
    <p:extLst>
      <p:ext uri="{BB962C8B-B14F-4D97-AF65-F5344CB8AC3E}">
        <p14:creationId xmlns:p14="http://schemas.microsoft.com/office/powerpoint/2010/main" val="14288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CC86-7ABF-4203-BBDB-93F2B4E7DF54}"/>
              </a:ext>
            </a:extLst>
          </p:cNvPr>
          <p:cNvSpPr>
            <a:spLocks noGrp="1"/>
          </p:cNvSpPr>
          <p:nvPr>
            <p:ph type="title"/>
          </p:nvPr>
        </p:nvSpPr>
        <p:spPr>
          <a:xfrm>
            <a:off x="838199" y="73998"/>
            <a:ext cx="10515600" cy="1325563"/>
          </a:xfrm>
        </p:spPr>
        <p:txBody>
          <a:bodyPr>
            <a:normAutofit/>
          </a:bodyPr>
          <a:lstStyle/>
          <a:p>
            <a:pPr algn="ctr"/>
            <a:r>
              <a:rPr lang="en-US" dirty="0">
                <a:solidFill>
                  <a:srgbClr val="0000FF"/>
                </a:solidFill>
                <a:latin typeface="Comic Sans MS" panose="030F0702030302020204" pitchFamily="66" charset="0"/>
              </a:rPr>
              <a:t>How did Jesus defeat death and open the gates of Heaven for us?</a:t>
            </a:r>
          </a:p>
        </p:txBody>
      </p:sp>
      <p:pic>
        <p:nvPicPr>
          <p:cNvPr id="8194" name="Picture 2" descr="Jesucristo stock de ilustración. Ilustración de corona - 9191657">
            <a:extLst>
              <a:ext uri="{FF2B5EF4-FFF2-40B4-BE49-F238E27FC236}">
                <a16:creationId xmlns:a16="http://schemas.microsoft.com/office/drawing/2014/main" id="{0BB017B6-65CE-4D22-9463-FB37870E92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103"/>
          <a:stretch/>
        </p:blipFill>
        <p:spPr bwMode="auto">
          <a:xfrm>
            <a:off x="2921401" y="1774197"/>
            <a:ext cx="3174599" cy="41827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ruz de Cristo ilustración del vector. Ilustración de cristo - 9689473">
            <a:extLst>
              <a:ext uri="{FF2B5EF4-FFF2-40B4-BE49-F238E27FC236}">
                <a16:creationId xmlns:a16="http://schemas.microsoft.com/office/drawing/2014/main" id="{E25F485C-6B85-41A6-8E26-FB0CDF71A2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45"/>
          <a:stretch/>
        </p:blipFill>
        <p:spPr bwMode="auto">
          <a:xfrm>
            <a:off x="6096000" y="1774197"/>
            <a:ext cx="2582344" cy="41788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B265AD-A9D0-4BCB-90CF-B1D9D933C50B}"/>
              </a:ext>
            </a:extLst>
          </p:cNvPr>
          <p:cNvSpPr txBox="1"/>
          <p:nvPr/>
        </p:nvSpPr>
        <p:spPr>
          <a:xfrm>
            <a:off x="9270599" y="2093886"/>
            <a:ext cx="2712719" cy="3539430"/>
          </a:xfrm>
          <a:prstGeom prst="rect">
            <a:avLst/>
          </a:prstGeom>
          <a:noFill/>
        </p:spPr>
        <p:txBody>
          <a:bodyPr wrap="square">
            <a:spAutoFit/>
          </a:bodyPr>
          <a:lstStyle/>
          <a:p>
            <a:pPr algn="ctr"/>
            <a:r>
              <a:rPr lang="en-US" sz="2800" dirty="0">
                <a:latin typeface="Comic Sans MS" panose="030F0702030302020204" pitchFamily="66" charset="0"/>
              </a:rPr>
              <a:t>Jesus willingly obeyed God until death on the cross, paying for our sins and opening Heaven for us. </a:t>
            </a:r>
          </a:p>
        </p:txBody>
      </p:sp>
      <p:pic>
        <p:nvPicPr>
          <p:cNvPr id="8198" name="Picture 6" descr="May be an image of text that says 'MI JESÚS SÚS MURIO PARA ABRIR LAS LA PUERTAŞ PARA MÍ M Nuevo Tiempo ano'">
            <a:extLst>
              <a:ext uri="{FF2B5EF4-FFF2-40B4-BE49-F238E27FC236}">
                <a16:creationId xmlns:a16="http://schemas.microsoft.com/office/drawing/2014/main" id="{E113076E-2FED-4063-B0DA-394FF9DEF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8716"/>
            <a:ext cx="9270599" cy="5419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7BE143-262E-42B6-9C01-B181E4A61FF4}"/>
              </a:ext>
            </a:extLst>
          </p:cNvPr>
          <p:cNvSpPr txBox="1"/>
          <p:nvPr/>
        </p:nvSpPr>
        <p:spPr>
          <a:xfrm>
            <a:off x="0" y="1399561"/>
            <a:ext cx="3535680" cy="2303759"/>
          </a:xfrm>
          <a:prstGeom prst="rect">
            <a:avLst/>
          </a:prstGeom>
          <a:solidFill>
            <a:srgbClr val="9966FF"/>
          </a:solidFill>
        </p:spPr>
        <p:txBody>
          <a:bodyPr wrap="square" rtlCol="0">
            <a:spAutoFit/>
          </a:bodyPr>
          <a:lstStyle/>
          <a:p>
            <a:endParaRPr lang="en-US" dirty="0"/>
          </a:p>
        </p:txBody>
      </p:sp>
    </p:spTree>
    <p:extLst>
      <p:ext uri="{BB962C8B-B14F-4D97-AF65-F5344CB8AC3E}">
        <p14:creationId xmlns:p14="http://schemas.microsoft.com/office/powerpoint/2010/main" val="1878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464A-CF99-4A37-A860-C66CDEA0A174}"/>
              </a:ext>
            </a:extLst>
          </p:cNvPr>
          <p:cNvSpPr>
            <a:spLocks noGrp="1"/>
          </p:cNvSpPr>
          <p:nvPr>
            <p:ph type="title"/>
          </p:nvPr>
        </p:nvSpPr>
        <p:spPr>
          <a:xfrm>
            <a:off x="634737" y="91591"/>
            <a:ext cx="11439525" cy="1325563"/>
          </a:xfrm>
        </p:spPr>
        <p:txBody>
          <a:bodyPr/>
          <a:lstStyle/>
          <a:p>
            <a:r>
              <a:rPr lang="es-ES" dirty="0">
                <a:solidFill>
                  <a:srgbClr val="0000FF"/>
                </a:solidFill>
                <a:latin typeface="Comic Sans MS" panose="030F0702030302020204" pitchFamily="66" charset="0"/>
              </a:rPr>
              <a:t>Who </a:t>
            </a:r>
            <a:r>
              <a:rPr lang="es-ES" dirty="0" err="1">
                <a:solidFill>
                  <a:srgbClr val="0000FF"/>
                </a:solidFill>
                <a:latin typeface="Comic Sans MS" panose="030F0702030302020204" pitchFamily="66" charset="0"/>
              </a:rPr>
              <a:t>first</a:t>
            </a:r>
            <a:r>
              <a:rPr lang="es-ES" dirty="0">
                <a:solidFill>
                  <a:srgbClr val="0000FF"/>
                </a:solidFill>
                <a:latin typeface="Comic Sans MS" panose="030F0702030302020204" pitchFamily="66" charset="0"/>
              </a:rPr>
              <a:t> </a:t>
            </a:r>
            <a:r>
              <a:rPr lang="es-ES" dirty="0" err="1">
                <a:solidFill>
                  <a:srgbClr val="0000FF"/>
                </a:solidFill>
                <a:latin typeface="Comic Sans MS" panose="030F0702030302020204" pitchFamily="66" charset="0"/>
              </a:rPr>
              <a:t>discovered</a:t>
            </a:r>
            <a:r>
              <a:rPr lang="es-ES" dirty="0">
                <a:solidFill>
                  <a:srgbClr val="0000FF"/>
                </a:solidFill>
                <a:latin typeface="Comic Sans MS" panose="030F0702030302020204" pitchFamily="66" charset="0"/>
              </a:rPr>
              <a:t> </a:t>
            </a:r>
            <a:r>
              <a:rPr lang="es-ES" dirty="0" err="1">
                <a:solidFill>
                  <a:srgbClr val="0000FF"/>
                </a:solidFill>
                <a:latin typeface="Comic Sans MS" panose="030F0702030302020204" pitchFamily="66" charset="0"/>
              </a:rPr>
              <a:t>the</a:t>
            </a:r>
            <a:r>
              <a:rPr lang="es-ES" dirty="0">
                <a:solidFill>
                  <a:srgbClr val="0000FF"/>
                </a:solidFill>
                <a:latin typeface="Comic Sans MS" panose="030F0702030302020204" pitchFamily="66" charset="0"/>
              </a:rPr>
              <a:t> </a:t>
            </a:r>
            <a:r>
              <a:rPr lang="es-ES" dirty="0" err="1">
                <a:solidFill>
                  <a:srgbClr val="0000FF"/>
                </a:solidFill>
                <a:latin typeface="Comic Sans MS" panose="030F0702030302020204" pitchFamily="66" charset="0"/>
              </a:rPr>
              <a:t>Resurrection</a:t>
            </a:r>
            <a:r>
              <a:rPr lang="es-ES" dirty="0">
                <a:solidFill>
                  <a:srgbClr val="0000FF"/>
                </a:solidFill>
                <a:latin typeface="Comic Sans MS" panose="030F0702030302020204" pitchFamily="66" charset="0"/>
              </a:rPr>
              <a:t>? </a:t>
            </a:r>
            <a:endParaRPr lang="en-US" dirty="0">
              <a:solidFill>
                <a:srgbClr val="0000FF"/>
              </a:solidFill>
              <a:latin typeface="Comic Sans MS" panose="030F0702030302020204" pitchFamily="66" charset="0"/>
            </a:endParaRPr>
          </a:p>
        </p:txBody>
      </p:sp>
      <p:pic>
        <p:nvPicPr>
          <p:cNvPr id="4" name="Picture 3">
            <a:extLst>
              <a:ext uri="{FF2B5EF4-FFF2-40B4-BE49-F238E27FC236}">
                <a16:creationId xmlns:a16="http://schemas.microsoft.com/office/drawing/2014/main" id="{DBDCAA4F-0760-49AB-9CA1-79317C16E29A}"/>
              </a:ext>
            </a:extLst>
          </p:cNvPr>
          <p:cNvPicPr>
            <a:picLocks noChangeAspect="1"/>
          </p:cNvPicPr>
          <p:nvPr/>
        </p:nvPicPr>
        <p:blipFill rotWithShape="1">
          <a:blip r:embed="rId2"/>
          <a:srcRect l="62089" t="22911" r="25855" b="47384"/>
          <a:stretch/>
        </p:blipFill>
        <p:spPr>
          <a:xfrm>
            <a:off x="2026920" y="1219200"/>
            <a:ext cx="8442960" cy="4319549"/>
          </a:xfrm>
          <a:prstGeom prst="rect">
            <a:avLst/>
          </a:prstGeom>
        </p:spPr>
      </p:pic>
      <p:sp>
        <p:nvSpPr>
          <p:cNvPr id="7" name="TextBox 6">
            <a:extLst>
              <a:ext uri="{FF2B5EF4-FFF2-40B4-BE49-F238E27FC236}">
                <a16:creationId xmlns:a16="http://schemas.microsoft.com/office/drawing/2014/main" id="{11461B2C-577F-462B-A4BE-71F4B9825581}"/>
              </a:ext>
            </a:extLst>
          </p:cNvPr>
          <p:cNvSpPr txBox="1"/>
          <p:nvPr/>
        </p:nvSpPr>
        <p:spPr>
          <a:xfrm>
            <a:off x="1343025" y="5835361"/>
            <a:ext cx="9505949" cy="830997"/>
          </a:xfrm>
          <a:prstGeom prst="rect">
            <a:avLst/>
          </a:prstGeom>
          <a:noFill/>
        </p:spPr>
        <p:txBody>
          <a:bodyPr wrap="square">
            <a:spAutoFit/>
          </a:bodyPr>
          <a:lstStyle/>
          <a:p>
            <a:r>
              <a:rPr lang="en-US" sz="2400" dirty="0">
                <a:latin typeface="Comic Sans MS" panose="030F0702030302020204" pitchFamily="66" charset="0"/>
              </a:rPr>
              <a:t>Mary Magdalene, who they mistreated for being a sinner before her conversion, first receives the news. </a:t>
            </a:r>
          </a:p>
        </p:txBody>
      </p:sp>
      <p:sp>
        <p:nvSpPr>
          <p:cNvPr id="3" name="TextBox 2">
            <a:extLst>
              <a:ext uri="{FF2B5EF4-FFF2-40B4-BE49-F238E27FC236}">
                <a16:creationId xmlns:a16="http://schemas.microsoft.com/office/drawing/2014/main" id="{87B56DCF-3A75-492E-8690-9C3545EC7AA4}"/>
              </a:ext>
            </a:extLst>
          </p:cNvPr>
          <p:cNvSpPr txBox="1"/>
          <p:nvPr/>
        </p:nvSpPr>
        <p:spPr>
          <a:xfrm>
            <a:off x="2301240" y="1319251"/>
            <a:ext cx="3535680" cy="646331"/>
          </a:xfrm>
          <a:prstGeom prst="rect">
            <a:avLst/>
          </a:prstGeom>
          <a:solidFill>
            <a:schemeClr val="bg1">
              <a:lumMod val="95000"/>
            </a:schemeClr>
          </a:solidFill>
        </p:spPr>
        <p:txBody>
          <a:bodyPr wrap="square" rtlCol="0">
            <a:spAutoFit/>
          </a:bodyPr>
          <a:lstStyle/>
          <a:p>
            <a:pPr algn="ctr"/>
            <a:r>
              <a:rPr lang="en-US" b="1" dirty="0">
                <a:latin typeface="Comic Sans MS" panose="030F0702030302020204" pitchFamily="66" charset="0"/>
              </a:rPr>
              <a:t>Jesus is not here. </a:t>
            </a:r>
          </a:p>
          <a:p>
            <a:pPr algn="ctr"/>
            <a:r>
              <a:rPr lang="en-US" b="1" dirty="0">
                <a:latin typeface="Comic Sans MS" panose="030F0702030302020204" pitchFamily="66" charset="0"/>
              </a:rPr>
              <a:t>He has Resurrected!</a:t>
            </a:r>
          </a:p>
        </p:txBody>
      </p:sp>
    </p:spTree>
    <p:extLst>
      <p:ext uri="{BB962C8B-B14F-4D97-AF65-F5344CB8AC3E}">
        <p14:creationId xmlns:p14="http://schemas.microsoft.com/office/powerpoint/2010/main" val="25702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7EAFD-67B7-4251-B562-1D49B240138B}"/>
              </a:ext>
            </a:extLst>
          </p:cNvPr>
          <p:cNvSpPr>
            <a:spLocks noGrp="1"/>
          </p:cNvSpPr>
          <p:nvPr>
            <p:ph type="title"/>
          </p:nvPr>
        </p:nvSpPr>
        <p:spPr>
          <a:xfrm>
            <a:off x="228600" y="194235"/>
            <a:ext cx="11963400" cy="1325563"/>
          </a:xfrm>
        </p:spPr>
        <p:txBody>
          <a:bodyPr>
            <a:noAutofit/>
          </a:bodyPr>
          <a:lstStyle/>
          <a:p>
            <a:r>
              <a:rPr lang="en-US" sz="2800" dirty="0">
                <a:latin typeface="Comic Sans MS" panose="030F0702030302020204" pitchFamily="66" charset="0"/>
              </a:rPr>
              <a:t>She was grateful for Jesus’ mercy and loved Him very much. She went to the tomb, despite the danger posed from the persecutors of Jesus’ followers. </a:t>
            </a:r>
          </a:p>
        </p:txBody>
      </p:sp>
      <p:pic>
        <p:nvPicPr>
          <p:cNvPr id="10242" name="Picture 2" descr="Las Mujeres van al sepulcro - ppt descargar">
            <a:extLst>
              <a:ext uri="{FF2B5EF4-FFF2-40B4-BE49-F238E27FC236}">
                <a16:creationId xmlns:a16="http://schemas.microsoft.com/office/drawing/2014/main" id="{2E5F39B9-9825-4DA5-83F7-F7C1EFDE8A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84" t="16877" r="14637" b="20507"/>
          <a:stretch/>
        </p:blipFill>
        <p:spPr bwMode="auto">
          <a:xfrm rot="20730073">
            <a:off x="1053297" y="2132635"/>
            <a:ext cx="5346192" cy="35418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rrección de Jesús-Jesús se aparece a María Magdalena | Evangelio de hoy  Wiki | Fandom">
            <a:extLst>
              <a:ext uri="{FF2B5EF4-FFF2-40B4-BE49-F238E27FC236}">
                <a16:creationId xmlns:a16="http://schemas.microsoft.com/office/drawing/2014/main" id="{ACF2FA2F-A60D-4BAE-9B7C-7C1222F0C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17665"/>
            <a:ext cx="5717346" cy="32118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96AB85-9FA7-45E9-9915-85A956BF8745}"/>
              </a:ext>
            </a:extLst>
          </p:cNvPr>
          <p:cNvSpPr txBox="1"/>
          <p:nvPr/>
        </p:nvSpPr>
        <p:spPr>
          <a:xfrm>
            <a:off x="2832028" y="6287325"/>
            <a:ext cx="7485452" cy="461665"/>
          </a:xfrm>
          <a:prstGeom prst="rect">
            <a:avLst/>
          </a:prstGeom>
          <a:noFill/>
        </p:spPr>
        <p:txBody>
          <a:bodyPr wrap="square">
            <a:spAutoFit/>
          </a:bodyPr>
          <a:lstStyle/>
          <a:p>
            <a:r>
              <a:rPr lang="en-US" sz="2400" dirty="0">
                <a:latin typeface="Comic Sans MS" panose="030F0702030302020204" pitchFamily="66" charset="0"/>
              </a:rPr>
              <a:t>Jesus came to save sinners like Mary Magdalene.</a:t>
            </a:r>
          </a:p>
        </p:txBody>
      </p:sp>
    </p:spTree>
    <p:extLst>
      <p:ext uri="{BB962C8B-B14F-4D97-AF65-F5344CB8AC3E}">
        <p14:creationId xmlns:p14="http://schemas.microsoft.com/office/powerpoint/2010/main" val="131306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heel(1)">
                                      <p:cBhvr>
                                        <p:cTn id="14" dur="2000"/>
                                        <p:tgtEl>
                                          <p:spTgt spid="1024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wheel(1)">
                                      <p:cBhvr>
                                        <p:cTn id="19" dur="2000"/>
                                        <p:tgtEl>
                                          <p:spTgt spid="102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3DB85A-539D-4947-B610-9DC78059E91D}"/>
              </a:ext>
            </a:extLst>
          </p:cNvPr>
          <p:cNvSpPr txBox="1"/>
          <p:nvPr/>
        </p:nvSpPr>
        <p:spPr>
          <a:xfrm>
            <a:off x="3276599" y="1225034"/>
            <a:ext cx="8620125" cy="523220"/>
          </a:xfrm>
          <a:prstGeom prst="rect">
            <a:avLst/>
          </a:prstGeom>
          <a:noFill/>
        </p:spPr>
        <p:txBody>
          <a:bodyPr wrap="square">
            <a:spAutoFit/>
          </a:bodyPr>
          <a:lstStyle/>
          <a:p>
            <a:pPr marL="342900" indent="-342900">
              <a:buFont typeface="Wingdings" panose="05000000000000000000" pitchFamily="2" charset="2"/>
              <a:buChar char="v"/>
            </a:pPr>
            <a:r>
              <a:rPr lang="es-ES" sz="2800" dirty="0">
                <a:solidFill>
                  <a:srgbClr val="0000FF"/>
                </a:solidFill>
                <a:latin typeface="Comic Sans MS" panose="030F0702030302020204" pitchFamily="66" charset="0"/>
              </a:rPr>
              <a:t> </a:t>
            </a:r>
            <a:r>
              <a:rPr lang="en-US" sz="2800" dirty="0">
                <a:solidFill>
                  <a:srgbClr val="0000FF"/>
                </a:solidFill>
                <a:latin typeface="Comic Sans MS" panose="030F0702030302020204" pitchFamily="66" charset="0"/>
              </a:rPr>
              <a:t>Are you grateful for what Jesus did for you?</a:t>
            </a:r>
          </a:p>
        </p:txBody>
      </p:sp>
      <p:sp>
        <p:nvSpPr>
          <p:cNvPr id="5" name="TextBox 4">
            <a:extLst>
              <a:ext uri="{FF2B5EF4-FFF2-40B4-BE49-F238E27FC236}">
                <a16:creationId xmlns:a16="http://schemas.microsoft.com/office/drawing/2014/main" id="{E59DE6B6-9169-4ABE-95BB-F006FF34551B}"/>
              </a:ext>
            </a:extLst>
          </p:cNvPr>
          <p:cNvSpPr txBox="1"/>
          <p:nvPr/>
        </p:nvSpPr>
        <p:spPr>
          <a:xfrm>
            <a:off x="3276599" y="3167390"/>
            <a:ext cx="6096000" cy="523220"/>
          </a:xfrm>
          <a:prstGeom prst="rect">
            <a:avLst/>
          </a:prstGeom>
          <a:noFill/>
        </p:spPr>
        <p:txBody>
          <a:bodyPr wrap="square">
            <a:spAutoFit/>
          </a:bodyPr>
          <a:lstStyle/>
          <a:p>
            <a:pPr marL="457200" indent="-457200">
              <a:buFont typeface="Wingdings" panose="05000000000000000000" pitchFamily="2" charset="2"/>
              <a:buChar char="v"/>
            </a:pPr>
            <a:r>
              <a:rPr lang="es-419" sz="2800" dirty="0" err="1">
                <a:solidFill>
                  <a:srgbClr val="0000FF"/>
                </a:solidFill>
                <a:latin typeface="Comic Sans MS" panose="030F0702030302020204" pitchFamily="66" charset="0"/>
              </a:rPr>
              <a:t>How</a:t>
            </a:r>
            <a:r>
              <a:rPr lang="es-419" sz="2800" dirty="0">
                <a:solidFill>
                  <a:srgbClr val="0000FF"/>
                </a:solidFill>
                <a:latin typeface="Comic Sans MS" panose="030F0702030302020204" pitchFamily="66" charset="0"/>
              </a:rPr>
              <a:t> do </a:t>
            </a:r>
            <a:r>
              <a:rPr lang="es-419" sz="2800" dirty="0" err="1">
                <a:solidFill>
                  <a:srgbClr val="0000FF"/>
                </a:solidFill>
                <a:latin typeface="Comic Sans MS" panose="030F0702030302020204" pitchFamily="66" charset="0"/>
              </a:rPr>
              <a:t>you</a:t>
            </a:r>
            <a:r>
              <a:rPr lang="es-419" sz="2800" dirty="0">
                <a:solidFill>
                  <a:srgbClr val="0000FF"/>
                </a:solidFill>
                <a:latin typeface="Comic Sans MS" panose="030F0702030302020204" pitchFamily="66" charset="0"/>
              </a:rPr>
              <a:t> show </a:t>
            </a:r>
            <a:r>
              <a:rPr lang="es-419" sz="2800" dirty="0" err="1">
                <a:solidFill>
                  <a:srgbClr val="0000FF"/>
                </a:solidFill>
                <a:latin typeface="Comic Sans MS" panose="030F0702030302020204" pitchFamily="66" charset="0"/>
              </a:rPr>
              <a:t>it</a:t>
            </a:r>
            <a:r>
              <a:rPr lang="es-419" sz="2800" dirty="0">
                <a:solidFill>
                  <a:srgbClr val="0000FF"/>
                </a:solidFill>
                <a:latin typeface="Comic Sans MS" panose="030F0702030302020204" pitchFamily="66" charset="0"/>
              </a:rPr>
              <a:t>?</a:t>
            </a:r>
          </a:p>
        </p:txBody>
      </p:sp>
      <p:sp>
        <p:nvSpPr>
          <p:cNvPr id="7" name="TextBox 6">
            <a:extLst>
              <a:ext uri="{FF2B5EF4-FFF2-40B4-BE49-F238E27FC236}">
                <a16:creationId xmlns:a16="http://schemas.microsoft.com/office/drawing/2014/main" id="{2F600B03-E2C2-45F4-AB9F-F342A06EF6DF}"/>
              </a:ext>
            </a:extLst>
          </p:cNvPr>
          <p:cNvSpPr txBox="1"/>
          <p:nvPr/>
        </p:nvSpPr>
        <p:spPr>
          <a:xfrm>
            <a:off x="3276599" y="4678859"/>
            <a:ext cx="8839200" cy="954107"/>
          </a:xfrm>
          <a:prstGeom prst="rect">
            <a:avLst/>
          </a:prstGeom>
          <a:noFill/>
        </p:spPr>
        <p:txBody>
          <a:bodyPr wrap="square">
            <a:spAutoFit/>
          </a:bodyPr>
          <a:lstStyle/>
          <a:p>
            <a:pPr marL="285750" indent="-285750">
              <a:buFont typeface="Wingdings" panose="05000000000000000000" pitchFamily="2" charset="2"/>
              <a:buChar char="v"/>
            </a:pPr>
            <a:r>
              <a:rPr lang="es-ES" sz="2800" dirty="0">
                <a:solidFill>
                  <a:srgbClr val="0000FF"/>
                </a:solidFill>
                <a:latin typeface="Comic Sans MS" panose="030F0702030302020204" pitchFamily="66" charset="0"/>
              </a:rPr>
              <a:t> </a:t>
            </a:r>
            <a:r>
              <a:rPr lang="en-US" sz="2800" dirty="0">
                <a:solidFill>
                  <a:srgbClr val="0000FF"/>
                </a:solidFill>
                <a:latin typeface="Comic Sans MS" panose="030F0702030302020204" pitchFamily="66" charset="0"/>
              </a:rPr>
              <a:t>Do you seek Jesus every day, even if your friends don’t or they make fun of you?</a:t>
            </a:r>
          </a:p>
        </p:txBody>
      </p:sp>
      <p:sp>
        <p:nvSpPr>
          <p:cNvPr id="8" name="TextBox 7">
            <a:extLst>
              <a:ext uri="{FF2B5EF4-FFF2-40B4-BE49-F238E27FC236}">
                <a16:creationId xmlns:a16="http://schemas.microsoft.com/office/drawing/2014/main" id="{B0DBE7AC-515A-4184-85BC-8F73112E74DF}"/>
              </a:ext>
            </a:extLst>
          </p:cNvPr>
          <p:cNvSpPr txBox="1"/>
          <p:nvPr/>
        </p:nvSpPr>
        <p:spPr>
          <a:xfrm>
            <a:off x="4381500" y="180975"/>
            <a:ext cx="5562600" cy="646331"/>
          </a:xfrm>
          <a:prstGeom prst="rect">
            <a:avLst/>
          </a:prstGeom>
          <a:noFill/>
        </p:spPr>
        <p:txBody>
          <a:bodyPr wrap="square" rtlCol="0">
            <a:spAutoFit/>
          </a:bodyPr>
          <a:lstStyle/>
          <a:p>
            <a:pPr algn="ctr"/>
            <a:r>
              <a:rPr lang="en-US" sz="3600" dirty="0">
                <a:solidFill>
                  <a:srgbClr val="FF0000"/>
                </a:solidFill>
                <a:latin typeface="Comic Sans MS" panose="030F0702030302020204" pitchFamily="66" charset="0"/>
              </a:rPr>
              <a:t>Share</a:t>
            </a:r>
          </a:p>
        </p:txBody>
      </p:sp>
    </p:spTree>
    <p:extLst>
      <p:ext uri="{BB962C8B-B14F-4D97-AF65-F5344CB8AC3E}">
        <p14:creationId xmlns:p14="http://schemas.microsoft.com/office/powerpoint/2010/main" val="204655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8E6E3A-6A8A-4333-97A0-C699D09254CE}"/>
              </a:ext>
            </a:extLst>
          </p:cNvPr>
          <p:cNvSpPr txBox="1"/>
          <p:nvPr/>
        </p:nvSpPr>
        <p:spPr>
          <a:xfrm>
            <a:off x="3067050" y="2505075"/>
            <a:ext cx="6286500" cy="1569660"/>
          </a:xfrm>
          <a:prstGeom prst="rect">
            <a:avLst/>
          </a:prstGeom>
          <a:noFill/>
        </p:spPr>
        <p:txBody>
          <a:bodyPr wrap="square" rtlCol="0">
            <a:spAutoFit/>
          </a:bodyPr>
          <a:lstStyle/>
          <a:p>
            <a:pPr algn="ctr"/>
            <a:r>
              <a:rPr lang="en-US" sz="9600" dirty="0">
                <a:solidFill>
                  <a:srgbClr val="0000FF"/>
                </a:solidFill>
                <a:latin typeface="Comic Sans MS" panose="030F0702030302020204" pitchFamily="66" charset="0"/>
              </a:rPr>
              <a:t>Activity</a:t>
            </a:r>
          </a:p>
        </p:txBody>
      </p:sp>
    </p:spTree>
    <p:extLst>
      <p:ext uri="{BB962C8B-B14F-4D97-AF65-F5344CB8AC3E}">
        <p14:creationId xmlns:p14="http://schemas.microsoft.com/office/powerpoint/2010/main" val="175045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BB1FE-F230-A44D-36CA-3E0FDEEF1F9E}"/>
              </a:ext>
            </a:extLst>
          </p:cNvPr>
          <p:cNvSpPr>
            <a:spLocks noGrp="1"/>
          </p:cNvSpPr>
          <p:nvPr>
            <p:ph type="title"/>
          </p:nvPr>
        </p:nvSpPr>
        <p:spPr>
          <a:xfrm>
            <a:off x="148590" y="0"/>
            <a:ext cx="8435340" cy="1325563"/>
          </a:xfrm>
        </p:spPr>
        <p:txBody>
          <a:bodyPr>
            <a:normAutofit/>
          </a:bodyPr>
          <a:lstStyle/>
          <a:p>
            <a:pPr marL="0" marR="0" algn="ctr">
              <a:spcBef>
                <a:spcPts val="0"/>
              </a:spcBef>
              <a:spcAft>
                <a:spcPts val="0"/>
              </a:spcAft>
            </a:pPr>
            <a:r>
              <a:rPr lang="es-ES" sz="1800" b="1" dirty="0" err="1">
                <a:effectLst/>
                <a:latin typeface="Cavolini" panose="03000502040302020204" pitchFamily="66" charset="0"/>
                <a:ea typeface="Times New Roman" panose="02020603050405020304" pitchFamily="18" charset="0"/>
              </a:rPr>
              <a:t>Jesus</a:t>
            </a:r>
            <a:r>
              <a:rPr lang="es-ES" sz="1800" b="1" dirty="0">
                <a:effectLst/>
                <a:latin typeface="Cavolini" panose="03000502040302020204" pitchFamily="66" charset="0"/>
                <a:ea typeface="Times New Roman" panose="02020603050405020304" pitchFamily="18" charset="0"/>
              </a:rPr>
              <a:t> </a:t>
            </a:r>
            <a:r>
              <a:rPr lang="es-ES" sz="1800" b="1" dirty="0" err="1">
                <a:effectLst/>
                <a:latin typeface="Cavolini" panose="03000502040302020204" pitchFamily="66" charset="0"/>
                <a:ea typeface="Times New Roman" panose="02020603050405020304" pitchFamily="18" charset="0"/>
              </a:rPr>
              <a:t>Lives</a:t>
            </a:r>
            <a:r>
              <a:rPr lang="es-ES" sz="1800" b="1" dirty="0">
                <a:effectLst/>
                <a:latin typeface="Cavolini" panose="03000502040302020204" pitchFamily="66" charset="0"/>
                <a:ea typeface="Times New Roman" panose="02020603050405020304" pitchFamily="18" charset="0"/>
              </a:rPr>
              <a:t> - </a:t>
            </a:r>
            <a:r>
              <a:rPr lang="es-ES" sz="1800" b="1" dirty="0" err="1">
                <a:effectLst/>
                <a:latin typeface="Cavolini" panose="03000502040302020204" pitchFamily="66" charset="0"/>
                <a:ea typeface="Times New Roman" panose="02020603050405020304" pitchFamily="18" charset="0"/>
              </a:rPr>
              <a:t>Craft</a:t>
            </a:r>
            <a:br>
              <a:rPr lang="en-US" sz="1400" dirty="0">
                <a:effectLst/>
                <a:latin typeface="Times New Roman" panose="02020603050405020304" pitchFamily="18" charset="0"/>
                <a:ea typeface="Times New Roman" panose="02020603050405020304" pitchFamily="18" charset="0"/>
              </a:rPr>
            </a:br>
            <a:r>
              <a:rPr lang="es-ES" sz="1400" b="1" dirty="0">
                <a:effectLst/>
                <a:latin typeface="Cavolini" panose="03000502040302020204" pitchFamily="66" charset="0"/>
                <a:ea typeface="Times New Roman" panose="02020603050405020304" pitchFamily="18" charset="0"/>
              </a:rPr>
              <a:t> </a:t>
            </a:r>
            <a:r>
              <a:rPr lang="en-US" sz="1400" dirty="0">
                <a:effectLst/>
                <a:latin typeface="Cavolini" panose="03000502040302020204" pitchFamily="66" charset="0"/>
                <a:ea typeface="Times New Roman" panose="02020603050405020304" pitchFamily="18" charset="0"/>
              </a:rPr>
              <a:t>Instructions: Cut circles; color, and glue to either side of a paper plate.  Cut a piece of streamer to size and glue to the border of the front of the plate. Can do the same to the other side also. Cut strips to the outer edge of the streamer. Punch a hole at the top and hang with a ribbon.</a:t>
            </a:r>
            <a:br>
              <a:rPr lang="en-US" sz="1400" dirty="0">
                <a:effectLst/>
                <a:latin typeface="Times New Roman" panose="02020603050405020304" pitchFamily="18" charset="0"/>
                <a:ea typeface="Times New Roman" panose="02020603050405020304" pitchFamily="18" charset="0"/>
              </a:rPr>
            </a:br>
            <a:endParaRPr lang="en-US" sz="1400" dirty="0"/>
          </a:p>
        </p:txBody>
      </p:sp>
      <p:pic>
        <p:nvPicPr>
          <p:cNvPr id="4" name="Picture 3">
            <a:extLst>
              <a:ext uri="{FF2B5EF4-FFF2-40B4-BE49-F238E27FC236}">
                <a16:creationId xmlns:a16="http://schemas.microsoft.com/office/drawing/2014/main" id="{E2BE1D89-CFCD-1E62-CA1E-11FADF630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27" y="1247774"/>
            <a:ext cx="6105525" cy="5648325"/>
          </a:xfrm>
          <a:prstGeom prst="rect">
            <a:avLst/>
          </a:prstGeom>
        </p:spPr>
      </p:pic>
      <p:pic>
        <p:nvPicPr>
          <p:cNvPr id="6" name="Picture 5">
            <a:extLst>
              <a:ext uri="{FF2B5EF4-FFF2-40B4-BE49-F238E27FC236}">
                <a16:creationId xmlns:a16="http://schemas.microsoft.com/office/drawing/2014/main" id="{E3ED27E7-E162-276B-1D72-C61D30CD3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5875"/>
            <a:ext cx="6048375" cy="5572125"/>
          </a:xfrm>
          <a:prstGeom prst="rect">
            <a:avLst/>
          </a:prstGeom>
        </p:spPr>
      </p:pic>
      <p:pic>
        <p:nvPicPr>
          <p:cNvPr id="1026" name="Picture 2">
            <a:extLst>
              <a:ext uri="{FF2B5EF4-FFF2-40B4-BE49-F238E27FC236}">
                <a16:creationId xmlns:a16="http://schemas.microsoft.com/office/drawing/2014/main" id="{CC1D7274-533F-7DB6-6398-27E89C103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8403" y="-177097"/>
            <a:ext cx="1317721" cy="15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1972AA3F-63E1-B706-B9C7-D55D1605B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124" y="-177097"/>
            <a:ext cx="1265876" cy="15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82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01A2-8BF0-48AF-8948-7BBE22360308}"/>
              </a:ext>
            </a:extLst>
          </p:cNvPr>
          <p:cNvSpPr>
            <a:spLocks noGrp="1"/>
          </p:cNvSpPr>
          <p:nvPr>
            <p:ph type="title"/>
          </p:nvPr>
        </p:nvSpPr>
        <p:spPr>
          <a:xfrm>
            <a:off x="838200" y="25924"/>
            <a:ext cx="10515600" cy="1325563"/>
          </a:xfrm>
        </p:spPr>
        <p:txBody>
          <a:bodyPr/>
          <a:lstStyle/>
          <a:p>
            <a:r>
              <a:rPr lang="en-US" dirty="0">
                <a:solidFill>
                  <a:srgbClr val="0000FF"/>
                </a:solidFill>
                <a:latin typeface="Comic Sans MS" panose="030F0702030302020204" pitchFamily="66" charset="0"/>
              </a:rPr>
              <a:t>Jesus Resurrected, project</a:t>
            </a:r>
            <a:r>
              <a:rPr lang="en-US" dirty="0"/>
              <a:t> </a:t>
            </a:r>
            <a:br>
              <a:rPr lang="en-US" dirty="0"/>
            </a:br>
            <a:r>
              <a:rPr lang="en-US" sz="1400" dirty="0"/>
              <a:t>(orientaltrading.com/</a:t>
            </a:r>
            <a:r>
              <a:rPr lang="en-US" sz="1400" dirty="0" err="1"/>
              <a:t>freefun</a:t>
            </a:r>
            <a:r>
              <a:rPr lang="en-US" sz="1400" dirty="0"/>
              <a:t>)</a:t>
            </a:r>
          </a:p>
        </p:txBody>
      </p:sp>
      <p:sp>
        <p:nvSpPr>
          <p:cNvPr id="4" name="TextBox 3">
            <a:extLst>
              <a:ext uri="{FF2B5EF4-FFF2-40B4-BE49-F238E27FC236}">
                <a16:creationId xmlns:a16="http://schemas.microsoft.com/office/drawing/2014/main" id="{F87B29B6-92A4-45F8-8171-8979762FCFBB}"/>
              </a:ext>
            </a:extLst>
          </p:cNvPr>
          <p:cNvSpPr txBox="1"/>
          <p:nvPr/>
        </p:nvSpPr>
        <p:spPr>
          <a:xfrm>
            <a:off x="161925" y="1643063"/>
            <a:ext cx="6096000" cy="1754326"/>
          </a:xfrm>
          <a:prstGeom prst="rect">
            <a:avLst/>
          </a:prstGeom>
          <a:noFill/>
        </p:spPr>
        <p:txBody>
          <a:bodyPr wrap="square">
            <a:spAutoFit/>
          </a:bodyPr>
          <a:lstStyle/>
          <a:p>
            <a:r>
              <a:rPr lang="en-US" dirty="0"/>
              <a:t>Need: </a:t>
            </a:r>
          </a:p>
          <a:p>
            <a:pPr marL="285750" indent="-285750">
              <a:buFont typeface="Arial" panose="020B0604020202020204" pitchFamily="34" charset="0"/>
              <a:buChar char="•"/>
            </a:pPr>
            <a:r>
              <a:rPr lang="en-US" dirty="0"/>
              <a:t>Paper Plate</a:t>
            </a:r>
          </a:p>
          <a:p>
            <a:pPr marL="285750" indent="-285750">
              <a:buFont typeface="Arial" panose="020B0604020202020204" pitchFamily="34" charset="0"/>
              <a:buChar char="•"/>
            </a:pPr>
            <a:r>
              <a:rPr lang="en-US" dirty="0"/>
              <a:t>Grey Paper</a:t>
            </a:r>
          </a:p>
          <a:p>
            <a:pPr marL="285750" indent="-285750">
              <a:buFont typeface="Arial" panose="020B0604020202020204" pitchFamily="34" charset="0"/>
              <a:buChar char="•"/>
            </a:pPr>
            <a:r>
              <a:rPr lang="en-US" dirty="0"/>
              <a:t>Popsicle sticks</a:t>
            </a:r>
          </a:p>
          <a:p>
            <a:pPr marL="285750" indent="-285750">
              <a:buFont typeface="Arial" panose="020B0604020202020204" pitchFamily="34" charset="0"/>
              <a:buChar char="•"/>
            </a:pPr>
            <a:r>
              <a:rPr lang="en-US" dirty="0"/>
              <a:t>Grey paint</a:t>
            </a:r>
          </a:p>
          <a:p>
            <a:pPr marL="285750" indent="-285750">
              <a:buFont typeface="Arial" panose="020B0604020202020204" pitchFamily="34" charset="0"/>
              <a:buChar char="•"/>
            </a:pPr>
            <a:r>
              <a:rPr lang="en-US" dirty="0"/>
              <a:t>Printed figures</a:t>
            </a:r>
          </a:p>
        </p:txBody>
      </p:sp>
      <p:pic>
        <p:nvPicPr>
          <p:cNvPr id="6" name="Picture 5">
            <a:extLst>
              <a:ext uri="{FF2B5EF4-FFF2-40B4-BE49-F238E27FC236}">
                <a16:creationId xmlns:a16="http://schemas.microsoft.com/office/drawing/2014/main" id="{AC61F8D7-8058-4DBF-9598-F6AB24A35744}"/>
              </a:ext>
            </a:extLst>
          </p:cNvPr>
          <p:cNvPicPr>
            <a:picLocks noChangeAspect="1"/>
          </p:cNvPicPr>
          <p:nvPr/>
        </p:nvPicPr>
        <p:blipFill rotWithShape="1">
          <a:blip r:embed="rId2"/>
          <a:srcRect l="69874" t="50000" r="12278" b="11343"/>
          <a:stretch/>
        </p:blipFill>
        <p:spPr>
          <a:xfrm>
            <a:off x="4034633" y="1095375"/>
            <a:ext cx="5157224" cy="3141587"/>
          </a:xfrm>
          <a:prstGeom prst="rect">
            <a:avLst/>
          </a:prstGeom>
        </p:spPr>
      </p:pic>
      <p:sp>
        <p:nvSpPr>
          <p:cNvPr id="8" name="TextBox 7">
            <a:extLst>
              <a:ext uri="{FF2B5EF4-FFF2-40B4-BE49-F238E27FC236}">
                <a16:creationId xmlns:a16="http://schemas.microsoft.com/office/drawing/2014/main" id="{37A9A2FB-D4D8-470C-BCB4-D32303C577FC}"/>
              </a:ext>
            </a:extLst>
          </p:cNvPr>
          <p:cNvSpPr txBox="1"/>
          <p:nvPr/>
        </p:nvSpPr>
        <p:spPr>
          <a:xfrm>
            <a:off x="1094411" y="4169998"/>
            <a:ext cx="10973764" cy="2585323"/>
          </a:xfrm>
          <a:prstGeom prst="rect">
            <a:avLst/>
          </a:prstGeom>
          <a:noFill/>
        </p:spPr>
        <p:txBody>
          <a:bodyPr wrap="square">
            <a:spAutoFit/>
          </a:bodyPr>
          <a:lstStyle/>
          <a:p>
            <a:r>
              <a:rPr lang="es-ES" dirty="0" err="1">
                <a:solidFill>
                  <a:srgbClr val="0000FF"/>
                </a:solidFill>
              </a:rPr>
              <a:t>Instructions</a:t>
            </a:r>
            <a:endParaRPr lang="es-ES" dirty="0">
              <a:solidFill>
                <a:srgbClr val="0000FF"/>
              </a:solidFill>
            </a:endParaRPr>
          </a:p>
          <a:p>
            <a:pPr marL="285750" lvl="0" indent="-285750">
              <a:buFont typeface="Arial" panose="020B0604020202020204" pitchFamily="34" charset="0"/>
              <a:buChar char="•"/>
            </a:pPr>
            <a:r>
              <a:rPr lang="en-US" dirty="0"/>
              <a:t>Paint the paper plate grey on both sides. Allow to dry.</a:t>
            </a:r>
          </a:p>
          <a:p>
            <a:pPr marL="285750" lvl="0" indent="-285750">
              <a:buFont typeface="Arial" panose="020B0604020202020204" pitchFamily="34" charset="0"/>
              <a:buChar char="•"/>
            </a:pPr>
            <a:r>
              <a:rPr lang="en-US" dirty="0"/>
              <a:t>Print or draw, color, and cut Jesus and angel.</a:t>
            </a:r>
          </a:p>
          <a:p>
            <a:pPr marL="285750" lvl="0" indent="-285750">
              <a:buFont typeface="Arial" panose="020B0604020202020204" pitchFamily="34" charset="0"/>
              <a:buChar char="•"/>
            </a:pPr>
            <a:r>
              <a:rPr lang="en-US" dirty="0"/>
              <a:t>Cut the paper plate in half and cut a semi-circle on the flat part of one side of the plate. Glue the edges of the plate together to form a cave. </a:t>
            </a:r>
          </a:p>
          <a:p>
            <a:pPr marL="285750" lvl="0" indent="-285750">
              <a:buFont typeface="Arial" panose="020B0604020202020204" pitchFamily="34" charset="0"/>
              <a:buChar char="•"/>
            </a:pPr>
            <a:r>
              <a:rPr lang="en-US" dirty="0"/>
              <a:t>Glue Jesus on the inside wall of the cave facing the door and the angel above the door. </a:t>
            </a:r>
          </a:p>
          <a:p>
            <a:pPr marL="285750" lvl="0" indent="-285750">
              <a:buFont typeface="Arial" panose="020B0604020202020204" pitchFamily="34" charset="0"/>
              <a:buChar char="•"/>
            </a:pPr>
            <a:r>
              <a:rPr lang="en-US" dirty="0"/>
              <a:t>Make 3 crosses with the popsicle sticks and glue to the top back of the cave. </a:t>
            </a:r>
          </a:p>
          <a:p>
            <a:pPr marL="285750" lvl="0" indent="-285750">
              <a:buFont typeface="Arial" panose="020B0604020202020204" pitchFamily="34" charset="0"/>
              <a:buChar char="•"/>
            </a:pPr>
            <a:r>
              <a:rPr lang="en-US" dirty="0"/>
              <a:t>Crumble into a ball the grey paper to cover the door of the cave.</a:t>
            </a:r>
          </a:p>
          <a:p>
            <a:endParaRPr lang="en-US" dirty="0"/>
          </a:p>
        </p:txBody>
      </p:sp>
      <p:pic>
        <p:nvPicPr>
          <p:cNvPr id="10" name="Picture 9">
            <a:extLst>
              <a:ext uri="{FF2B5EF4-FFF2-40B4-BE49-F238E27FC236}">
                <a16:creationId xmlns:a16="http://schemas.microsoft.com/office/drawing/2014/main" id="{6BC9FFC4-48FF-439F-8755-EAC7EC38073C}"/>
              </a:ext>
            </a:extLst>
          </p:cNvPr>
          <p:cNvPicPr>
            <a:picLocks noChangeAspect="1"/>
          </p:cNvPicPr>
          <p:nvPr/>
        </p:nvPicPr>
        <p:blipFill rotWithShape="1">
          <a:blip r:embed="rId3"/>
          <a:srcRect l="79688" t="38333" r="13360" b="36389"/>
          <a:stretch/>
        </p:blipFill>
        <p:spPr>
          <a:xfrm>
            <a:off x="9198147" y="0"/>
            <a:ext cx="2974659" cy="3041505"/>
          </a:xfrm>
          <a:prstGeom prst="rect">
            <a:avLst/>
          </a:prstGeom>
        </p:spPr>
      </p:pic>
    </p:spTree>
    <p:extLst>
      <p:ext uri="{BB962C8B-B14F-4D97-AF65-F5344CB8AC3E}">
        <p14:creationId xmlns:p14="http://schemas.microsoft.com/office/powerpoint/2010/main" val="240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35CFA-786F-466A-9E5F-4CC784D0D89D}"/>
              </a:ext>
            </a:extLst>
          </p:cNvPr>
          <p:cNvSpPr txBox="1"/>
          <p:nvPr/>
        </p:nvSpPr>
        <p:spPr>
          <a:xfrm>
            <a:off x="1724025" y="142875"/>
            <a:ext cx="8839200" cy="1107996"/>
          </a:xfrm>
          <a:prstGeom prst="rect">
            <a:avLst/>
          </a:prstGeom>
          <a:noFill/>
        </p:spPr>
        <p:txBody>
          <a:bodyPr wrap="square" rtlCol="0">
            <a:spAutoFit/>
          </a:bodyPr>
          <a:lstStyle/>
          <a:p>
            <a:pPr algn="ctr"/>
            <a:r>
              <a:rPr lang="es-419" sz="6600" dirty="0" err="1">
                <a:solidFill>
                  <a:srgbClr val="0000FF"/>
                </a:solidFill>
                <a:latin typeface="Comic Sans MS" panose="030F0702030302020204" pitchFamily="66" charset="0"/>
              </a:rPr>
              <a:t>Easter</a:t>
            </a:r>
            <a:r>
              <a:rPr lang="es-419" sz="6600" dirty="0">
                <a:solidFill>
                  <a:srgbClr val="0000FF"/>
                </a:solidFill>
                <a:latin typeface="Comic Sans MS" panose="030F0702030302020204" pitchFamily="66" charset="0"/>
              </a:rPr>
              <a:t> </a:t>
            </a:r>
            <a:r>
              <a:rPr lang="es-419" sz="6600" dirty="0" err="1">
                <a:solidFill>
                  <a:srgbClr val="0000FF"/>
                </a:solidFill>
                <a:latin typeface="Comic Sans MS" panose="030F0702030302020204" pitchFamily="66" charset="0"/>
              </a:rPr>
              <a:t>Triduum</a:t>
            </a:r>
            <a:endParaRPr lang="es-419" sz="6600" dirty="0">
              <a:solidFill>
                <a:srgbClr val="0000FF"/>
              </a:solidFill>
              <a:latin typeface="Comic Sans MS" panose="030F0702030302020204" pitchFamily="66" charset="0"/>
            </a:endParaRPr>
          </a:p>
        </p:txBody>
      </p:sp>
      <p:sp>
        <p:nvSpPr>
          <p:cNvPr id="4" name="TextBox 3">
            <a:extLst>
              <a:ext uri="{FF2B5EF4-FFF2-40B4-BE49-F238E27FC236}">
                <a16:creationId xmlns:a16="http://schemas.microsoft.com/office/drawing/2014/main" id="{78D5E8F0-EF88-4E42-9F8A-2E9510E21177}"/>
              </a:ext>
            </a:extLst>
          </p:cNvPr>
          <p:cNvSpPr txBox="1"/>
          <p:nvPr/>
        </p:nvSpPr>
        <p:spPr>
          <a:xfrm>
            <a:off x="1226917" y="1812243"/>
            <a:ext cx="10965083" cy="1015663"/>
          </a:xfrm>
          <a:prstGeom prst="rect">
            <a:avLst/>
          </a:prstGeom>
          <a:noFill/>
        </p:spPr>
        <p:txBody>
          <a:bodyPr wrap="square" rtlCol="0">
            <a:spAutoFit/>
          </a:bodyPr>
          <a:lstStyle/>
          <a:p>
            <a:r>
              <a:rPr lang="es-419" sz="6000" dirty="0" err="1">
                <a:solidFill>
                  <a:schemeClr val="accent6">
                    <a:lumMod val="75000"/>
                  </a:schemeClr>
                </a:solidFill>
                <a:latin typeface="Comic Sans MS" panose="030F0702030302020204" pitchFamily="66" charset="0"/>
              </a:rPr>
              <a:t>What</a:t>
            </a:r>
            <a:r>
              <a:rPr lang="es-419" sz="6000" dirty="0">
                <a:solidFill>
                  <a:schemeClr val="accent6">
                    <a:lumMod val="75000"/>
                  </a:schemeClr>
                </a:solidFill>
                <a:latin typeface="Comic Sans MS" panose="030F0702030302020204" pitchFamily="66" charset="0"/>
              </a:rPr>
              <a:t> </a:t>
            </a:r>
            <a:r>
              <a:rPr lang="es-419" sz="6000" dirty="0" err="1">
                <a:solidFill>
                  <a:schemeClr val="accent6">
                    <a:lumMod val="75000"/>
                  </a:schemeClr>
                </a:solidFill>
                <a:latin typeface="Comic Sans MS" panose="030F0702030302020204" pitchFamily="66" charset="0"/>
              </a:rPr>
              <a:t>is</a:t>
            </a:r>
            <a:r>
              <a:rPr lang="es-419" sz="6000" dirty="0">
                <a:solidFill>
                  <a:schemeClr val="accent6">
                    <a:lumMod val="75000"/>
                  </a:schemeClr>
                </a:solidFill>
                <a:latin typeface="Comic Sans MS" panose="030F0702030302020204" pitchFamily="66" charset="0"/>
              </a:rPr>
              <a:t> </a:t>
            </a:r>
            <a:r>
              <a:rPr lang="es-419" sz="6000" dirty="0" err="1">
                <a:solidFill>
                  <a:schemeClr val="accent6">
                    <a:lumMod val="75000"/>
                  </a:schemeClr>
                </a:solidFill>
                <a:latin typeface="Comic Sans MS" panose="030F0702030302020204" pitchFamily="66" charset="0"/>
              </a:rPr>
              <a:t>the</a:t>
            </a:r>
            <a:r>
              <a:rPr lang="es-419" sz="6000" dirty="0">
                <a:solidFill>
                  <a:schemeClr val="accent6">
                    <a:lumMod val="75000"/>
                  </a:schemeClr>
                </a:solidFill>
                <a:latin typeface="Comic Sans MS" panose="030F0702030302020204" pitchFamily="66" charset="0"/>
              </a:rPr>
              <a:t> </a:t>
            </a:r>
            <a:r>
              <a:rPr lang="es-419" sz="6000" dirty="0" err="1">
                <a:solidFill>
                  <a:schemeClr val="accent6">
                    <a:lumMod val="75000"/>
                  </a:schemeClr>
                </a:solidFill>
                <a:latin typeface="Comic Sans MS" panose="030F0702030302020204" pitchFamily="66" charset="0"/>
              </a:rPr>
              <a:t>Easter</a:t>
            </a:r>
            <a:r>
              <a:rPr lang="es-419" sz="6000" dirty="0">
                <a:solidFill>
                  <a:schemeClr val="accent6">
                    <a:lumMod val="75000"/>
                  </a:schemeClr>
                </a:solidFill>
                <a:latin typeface="Comic Sans MS" panose="030F0702030302020204" pitchFamily="66" charset="0"/>
              </a:rPr>
              <a:t> </a:t>
            </a:r>
            <a:r>
              <a:rPr lang="es-419" sz="6000" dirty="0" err="1">
                <a:solidFill>
                  <a:schemeClr val="accent6">
                    <a:lumMod val="75000"/>
                  </a:schemeClr>
                </a:solidFill>
                <a:latin typeface="Comic Sans MS" panose="030F0702030302020204" pitchFamily="66" charset="0"/>
              </a:rPr>
              <a:t>Triduum</a:t>
            </a:r>
            <a:r>
              <a:rPr lang="es-419" sz="6000" dirty="0">
                <a:solidFill>
                  <a:schemeClr val="accent6">
                    <a:lumMod val="75000"/>
                  </a:schemeClr>
                </a:solidFill>
                <a:latin typeface="Comic Sans MS" panose="030F0702030302020204" pitchFamily="66" charset="0"/>
              </a:rPr>
              <a:t>?</a:t>
            </a:r>
          </a:p>
        </p:txBody>
      </p:sp>
      <p:sp>
        <p:nvSpPr>
          <p:cNvPr id="5" name="TextBox 4">
            <a:extLst>
              <a:ext uri="{FF2B5EF4-FFF2-40B4-BE49-F238E27FC236}">
                <a16:creationId xmlns:a16="http://schemas.microsoft.com/office/drawing/2014/main" id="{2ABB2BA3-E9A6-4435-8CE6-95604D5BFBDE}"/>
              </a:ext>
            </a:extLst>
          </p:cNvPr>
          <p:cNvSpPr txBox="1"/>
          <p:nvPr/>
        </p:nvSpPr>
        <p:spPr>
          <a:xfrm>
            <a:off x="2386013" y="2789113"/>
            <a:ext cx="8177212" cy="1200329"/>
          </a:xfrm>
          <a:prstGeom prst="rect">
            <a:avLst/>
          </a:prstGeom>
          <a:noFill/>
        </p:spPr>
        <p:txBody>
          <a:bodyPr wrap="square" rtlCol="0">
            <a:spAutoFit/>
          </a:bodyPr>
          <a:lstStyle/>
          <a:p>
            <a:r>
              <a:rPr lang="es-419" sz="2400" dirty="0" err="1">
                <a:latin typeface="Comic Sans MS" panose="030F0702030302020204" pitchFamily="66" charset="0"/>
              </a:rPr>
              <a:t>For</a:t>
            </a:r>
            <a:r>
              <a:rPr lang="es-419" sz="2400" dirty="0">
                <a:latin typeface="Comic Sans MS" panose="030F0702030302020204" pitchFamily="66" charset="0"/>
              </a:rPr>
              <a:t> </a:t>
            </a:r>
            <a:r>
              <a:rPr lang="es-419" sz="2400" dirty="0" err="1">
                <a:latin typeface="Comic Sans MS" panose="030F0702030302020204" pitchFamily="66" charset="0"/>
              </a:rPr>
              <a:t>Catholics</a:t>
            </a:r>
            <a:r>
              <a:rPr lang="es-419" sz="2400" dirty="0">
                <a:latin typeface="Comic Sans MS" panose="030F0702030302020204" pitchFamily="66" charset="0"/>
              </a:rPr>
              <a:t>, </a:t>
            </a:r>
            <a:r>
              <a:rPr lang="es-419" sz="2400" dirty="0" err="1">
                <a:latin typeface="Comic Sans MS" panose="030F0702030302020204" pitchFamily="66" charset="0"/>
              </a:rPr>
              <a:t>the</a:t>
            </a:r>
            <a:r>
              <a:rPr lang="es-419" sz="2400" dirty="0">
                <a:latin typeface="Comic Sans MS" panose="030F0702030302020204" pitchFamily="66" charset="0"/>
              </a:rPr>
              <a:t> </a:t>
            </a:r>
            <a:r>
              <a:rPr lang="es-419" sz="2400" dirty="0" err="1">
                <a:latin typeface="Comic Sans MS" panose="030F0702030302020204" pitchFamily="66" charset="0"/>
              </a:rPr>
              <a:t>most</a:t>
            </a:r>
            <a:r>
              <a:rPr lang="es-419" sz="2400" dirty="0">
                <a:latin typeface="Comic Sans MS" panose="030F0702030302020204" pitchFamily="66" charset="0"/>
              </a:rPr>
              <a:t> </a:t>
            </a:r>
            <a:r>
              <a:rPr lang="es-419" sz="2400" dirty="0" err="1">
                <a:latin typeface="Comic Sans MS" panose="030F0702030302020204" pitchFamily="66" charset="0"/>
              </a:rPr>
              <a:t>important</a:t>
            </a:r>
            <a:r>
              <a:rPr lang="es-419" sz="2400" dirty="0">
                <a:latin typeface="Comic Sans MS" panose="030F0702030302020204" pitchFamily="66" charset="0"/>
              </a:rPr>
              <a:t> </a:t>
            </a:r>
            <a:r>
              <a:rPr lang="es-419" sz="2400" dirty="0" err="1">
                <a:latin typeface="Comic Sans MS" panose="030F0702030302020204" pitchFamily="66" charset="0"/>
              </a:rPr>
              <a:t>days</a:t>
            </a:r>
            <a:r>
              <a:rPr lang="es-419" sz="2400" dirty="0">
                <a:latin typeface="Comic Sans MS" panose="030F0702030302020204" pitchFamily="66" charset="0"/>
              </a:rPr>
              <a:t> </a:t>
            </a:r>
            <a:r>
              <a:rPr lang="es-419" sz="2400" dirty="0" err="1">
                <a:latin typeface="Comic Sans MS" panose="030F0702030302020204" pitchFamily="66" charset="0"/>
              </a:rPr>
              <a:t>of</a:t>
            </a:r>
            <a:r>
              <a:rPr lang="es-419" sz="2400" dirty="0">
                <a:latin typeface="Comic Sans MS" panose="030F0702030302020204" pitchFamily="66" charset="0"/>
              </a:rPr>
              <a:t> </a:t>
            </a:r>
            <a:r>
              <a:rPr lang="es-419" sz="2400" dirty="0" err="1">
                <a:latin typeface="Comic Sans MS" panose="030F0702030302020204" pitchFamily="66" charset="0"/>
              </a:rPr>
              <a:t>the</a:t>
            </a:r>
            <a:r>
              <a:rPr lang="es-419" sz="2400" dirty="0">
                <a:latin typeface="Comic Sans MS" panose="030F0702030302020204" pitchFamily="66" charset="0"/>
              </a:rPr>
              <a:t> </a:t>
            </a:r>
            <a:r>
              <a:rPr lang="es-419" sz="2400" dirty="0" err="1">
                <a:latin typeface="Comic Sans MS" panose="030F0702030302020204" pitchFamily="66" charset="0"/>
              </a:rPr>
              <a:t>year</a:t>
            </a:r>
            <a:r>
              <a:rPr lang="es-419" sz="2400" dirty="0">
                <a:latin typeface="Comic Sans MS" panose="030F0702030302020204" pitchFamily="66" charset="0"/>
              </a:rPr>
              <a:t> are </a:t>
            </a:r>
            <a:r>
              <a:rPr lang="es-419" sz="2400" dirty="0" err="1">
                <a:latin typeface="Comic Sans MS" panose="030F0702030302020204" pitchFamily="66" charset="0"/>
              </a:rPr>
              <a:t>composed</a:t>
            </a:r>
            <a:r>
              <a:rPr lang="es-419" sz="2400" dirty="0">
                <a:latin typeface="Comic Sans MS" panose="030F0702030302020204" pitchFamily="66" charset="0"/>
              </a:rPr>
              <a:t> </a:t>
            </a:r>
            <a:r>
              <a:rPr lang="es-419" sz="2400" dirty="0" err="1">
                <a:latin typeface="Comic Sans MS" panose="030F0702030302020204" pitchFamily="66" charset="0"/>
              </a:rPr>
              <a:t>of</a:t>
            </a:r>
            <a:r>
              <a:rPr lang="es-419" sz="2400" dirty="0">
                <a:latin typeface="Comic Sans MS" panose="030F0702030302020204" pitchFamily="66" charset="0"/>
              </a:rPr>
              <a:t> </a:t>
            </a:r>
            <a:r>
              <a:rPr lang="es-419" sz="2400" dirty="0" err="1">
                <a:latin typeface="Comic Sans MS" panose="030F0702030302020204" pitchFamily="66" charset="0"/>
              </a:rPr>
              <a:t>the</a:t>
            </a:r>
            <a:r>
              <a:rPr lang="es-419" sz="2400" dirty="0">
                <a:latin typeface="Comic Sans MS" panose="030F0702030302020204" pitchFamily="66" charset="0"/>
              </a:rPr>
              <a:t> </a:t>
            </a:r>
            <a:r>
              <a:rPr lang="es-419" sz="2400" i="1" dirty="0" err="1">
                <a:solidFill>
                  <a:schemeClr val="accent6">
                    <a:lumMod val="75000"/>
                  </a:schemeClr>
                </a:solidFill>
                <a:latin typeface="Comic Sans MS" panose="030F0702030302020204" pitchFamily="66" charset="0"/>
              </a:rPr>
              <a:t>Easter</a:t>
            </a:r>
            <a:r>
              <a:rPr lang="es-419" sz="2400" i="1" dirty="0">
                <a:solidFill>
                  <a:schemeClr val="accent6">
                    <a:lumMod val="75000"/>
                  </a:schemeClr>
                </a:solidFill>
                <a:latin typeface="Comic Sans MS" panose="030F0702030302020204" pitchFamily="66" charset="0"/>
              </a:rPr>
              <a:t> </a:t>
            </a:r>
            <a:r>
              <a:rPr lang="es-419" sz="2400" i="1" dirty="0" err="1">
                <a:solidFill>
                  <a:schemeClr val="accent6">
                    <a:lumMod val="75000"/>
                  </a:schemeClr>
                </a:solidFill>
                <a:latin typeface="Comic Sans MS" panose="030F0702030302020204" pitchFamily="66" charset="0"/>
              </a:rPr>
              <a:t>Triddum</a:t>
            </a:r>
            <a:r>
              <a:rPr lang="es-419" sz="2400" i="1" dirty="0">
                <a:solidFill>
                  <a:schemeClr val="accent6">
                    <a:lumMod val="75000"/>
                  </a:schemeClr>
                </a:solidFill>
                <a:latin typeface="Comic Sans MS" panose="030F0702030302020204" pitchFamily="66" charset="0"/>
              </a:rPr>
              <a:t>, </a:t>
            </a:r>
            <a:r>
              <a:rPr lang="es-419" sz="2400" i="1" dirty="0" err="1">
                <a:latin typeface="Comic Sans MS" panose="030F0702030302020204" pitchFamily="66" charset="0"/>
              </a:rPr>
              <a:t>especially</a:t>
            </a:r>
            <a:r>
              <a:rPr lang="es-419" sz="2400" i="1" dirty="0">
                <a:latin typeface="Comic Sans MS" panose="030F0702030302020204" pitchFamily="66" charset="0"/>
              </a:rPr>
              <a:t> </a:t>
            </a:r>
            <a:r>
              <a:rPr lang="es-419" sz="2400" i="1" dirty="0" err="1">
                <a:latin typeface="Comic Sans MS" panose="030F0702030302020204" pitchFamily="66" charset="0"/>
              </a:rPr>
              <a:t>Resurrection</a:t>
            </a:r>
            <a:r>
              <a:rPr lang="es-419" sz="2400" i="1" dirty="0">
                <a:latin typeface="Comic Sans MS" panose="030F0702030302020204" pitchFamily="66" charset="0"/>
              </a:rPr>
              <a:t> </a:t>
            </a:r>
            <a:r>
              <a:rPr lang="es-419" sz="2400" i="1" dirty="0" err="1">
                <a:latin typeface="Comic Sans MS" panose="030F0702030302020204" pitchFamily="66" charset="0"/>
              </a:rPr>
              <a:t>Sunday</a:t>
            </a:r>
            <a:r>
              <a:rPr lang="es-419" sz="2400" i="1" dirty="0">
                <a:latin typeface="Comic Sans MS" panose="030F0702030302020204" pitchFamily="66" charset="0"/>
              </a:rPr>
              <a:t>.</a:t>
            </a:r>
            <a:endParaRPr lang="es-419" sz="2400" i="1" dirty="0">
              <a:solidFill>
                <a:schemeClr val="accent6">
                  <a:lumMod val="75000"/>
                </a:schemeClr>
              </a:solidFill>
              <a:latin typeface="Comic Sans MS" panose="030F0702030302020204" pitchFamily="66" charset="0"/>
            </a:endParaRPr>
          </a:p>
        </p:txBody>
      </p:sp>
      <p:pic>
        <p:nvPicPr>
          <p:cNvPr id="14338" name="Picture 2" descr="Adaptación de las celebraciones del Triduo pascual en el hogar -  Arzobispado de La Plata">
            <a:extLst>
              <a:ext uri="{FF2B5EF4-FFF2-40B4-BE49-F238E27FC236}">
                <a16:creationId xmlns:a16="http://schemas.microsoft.com/office/drawing/2014/main" id="{FAB6AA3E-F93A-4201-B979-1FDC04BFC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2396">
            <a:off x="7387156" y="3993862"/>
            <a:ext cx="3219726" cy="2383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grupación Parroquial San José (León): El Santo Triduo Pascual">
            <a:extLst>
              <a:ext uri="{FF2B5EF4-FFF2-40B4-BE49-F238E27FC236}">
                <a16:creationId xmlns:a16="http://schemas.microsoft.com/office/drawing/2014/main" id="{2A0F8189-7F7E-43B4-9A63-443DD162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22" y="4133084"/>
            <a:ext cx="6574647" cy="243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fade">
                                      <p:cBhvr>
                                        <p:cTn id="21" dur="2000"/>
                                        <p:tgtEl>
                                          <p:spTgt spid="14338"/>
                                        </p:tgtEl>
                                      </p:cBhvr>
                                    </p:animEffect>
                                    <p:anim calcmode="lin" valueType="num">
                                      <p:cBhvr>
                                        <p:cTn id="22" dur="2000" fill="hold"/>
                                        <p:tgtEl>
                                          <p:spTgt spid="14338"/>
                                        </p:tgtEl>
                                        <p:attrNameLst>
                                          <p:attrName>ppt_w</p:attrName>
                                        </p:attrNameLst>
                                      </p:cBhvr>
                                      <p:tavLst>
                                        <p:tav tm="0" fmla="#ppt_w*sin(2.5*pi*$)">
                                          <p:val>
                                            <p:fltVal val="0"/>
                                          </p:val>
                                        </p:tav>
                                        <p:tav tm="100000">
                                          <p:val>
                                            <p:fltVal val="1"/>
                                          </p:val>
                                        </p:tav>
                                      </p:tavLst>
                                    </p:anim>
                                    <p:anim calcmode="lin" valueType="num">
                                      <p:cBhvr>
                                        <p:cTn id="23" dur="2000" fill="hold"/>
                                        <p:tgtEl>
                                          <p:spTgt spid="143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 LA MANO DE JESÚS TODO LO PODEMOS ,CON ALEGRÍA Y SIN MIEDO | Pintura de  jesús, Arte cristiano, Arte biblico">
            <a:extLst>
              <a:ext uri="{FF2B5EF4-FFF2-40B4-BE49-F238E27FC236}">
                <a16:creationId xmlns:a16="http://schemas.microsoft.com/office/drawing/2014/main" id="{152B476B-9DA1-44F4-9A80-5332332A8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00248">
            <a:off x="447018" y="645045"/>
            <a:ext cx="2779288" cy="2564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FF41CC-9423-459A-9A91-085F1735F220}"/>
              </a:ext>
            </a:extLst>
          </p:cNvPr>
          <p:cNvSpPr>
            <a:spLocks noGrp="1"/>
          </p:cNvSpPr>
          <p:nvPr>
            <p:ph type="title"/>
          </p:nvPr>
        </p:nvSpPr>
        <p:spPr>
          <a:xfrm>
            <a:off x="1003300" y="73025"/>
            <a:ext cx="10515600" cy="2852737"/>
          </a:xfrm>
        </p:spPr>
        <p:txBody>
          <a:bodyPr/>
          <a:lstStyle/>
          <a:p>
            <a:pPr algn="ctr"/>
            <a:r>
              <a:rPr lang="en-US" dirty="0">
                <a:solidFill>
                  <a:srgbClr val="0000FF"/>
                </a:solidFill>
                <a:latin typeface="Comic Sans MS" panose="030F0702030302020204" pitchFamily="66" charset="0"/>
              </a:rPr>
              <a:t>Prayer</a:t>
            </a:r>
          </a:p>
        </p:txBody>
      </p:sp>
      <p:sp>
        <p:nvSpPr>
          <p:cNvPr id="3" name="Text Placeholder 2">
            <a:extLst>
              <a:ext uri="{FF2B5EF4-FFF2-40B4-BE49-F238E27FC236}">
                <a16:creationId xmlns:a16="http://schemas.microsoft.com/office/drawing/2014/main" id="{884E5345-F7D7-47AF-9E98-AEEC60A2F01C}"/>
              </a:ext>
            </a:extLst>
          </p:cNvPr>
          <p:cNvSpPr>
            <a:spLocks noGrp="1"/>
          </p:cNvSpPr>
          <p:nvPr>
            <p:ph type="body" idx="1"/>
          </p:nvPr>
        </p:nvSpPr>
        <p:spPr>
          <a:xfrm>
            <a:off x="1836662" y="3156302"/>
            <a:ext cx="9479280" cy="2685255"/>
          </a:xfrm>
        </p:spPr>
        <p:txBody>
          <a:bodyPr/>
          <a:lstStyle/>
          <a:p>
            <a:pPr marL="0" marR="0">
              <a:spcBef>
                <a:spcPts val="0"/>
              </a:spcBef>
              <a:spcAft>
                <a:spcPts val="0"/>
              </a:spcAft>
            </a:pPr>
            <a:r>
              <a:rPr lang="en-US" sz="3600" dirty="0">
                <a:solidFill>
                  <a:srgbClr val="0000FF"/>
                </a:solidFill>
                <a:latin typeface="Comic Sans MS" panose="030F0702030302020204" pitchFamily="66" charset="0"/>
              </a:rPr>
              <a:t>Lord, today we celebrate your Resurrection with great joy. May our gatherings always be full of joy because we have faith and hope that, as you have conquered death, we, too, will rise with you. Amen. </a:t>
            </a:r>
          </a:p>
          <a:p>
            <a:pPr marL="0" marR="0" algn="ctr">
              <a:spcBef>
                <a:spcPts val="0"/>
              </a:spcBef>
              <a:spcAft>
                <a:spcPts val="0"/>
              </a:spcAft>
            </a:pPr>
            <a:br>
              <a:rPr lang="en-US" sz="1800" dirty="0">
                <a:effectLst/>
                <a:latin typeface="Cambria" panose="02040503050406030204" pitchFamily="18" charset="0"/>
                <a:ea typeface="Times New Roman" panose="02020603050405020304" pitchFamily="18" charset="0"/>
                <a:cs typeface="Times New Roman" panose="02020603050405020304" pitchFamily="18" charset="0"/>
              </a:rPr>
            </a:br>
            <a:r>
              <a:rPr lang="es-ES" sz="1800" spc="25" dirty="0">
                <a:solidFill>
                  <a:srgbClr val="363936"/>
                </a:solidFill>
                <a:effectLst/>
                <a:latin typeface="Cambria" panose="02040503050406030204" pitchFamily="18" charset="0"/>
                <a:ea typeface="Times New Roman" panose="02020603050405020304" pitchFamily="18" charset="0"/>
                <a:cs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algn="ctr"/>
            <a:endParaRPr lang="en-US" sz="36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05136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1A9E-D385-4CEE-87A1-F02DF28FB324}"/>
              </a:ext>
            </a:extLst>
          </p:cNvPr>
          <p:cNvSpPr>
            <a:spLocks noGrp="1"/>
          </p:cNvSpPr>
          <p:nvPr>
            <p:ph type="title"/>
          </p:nvPr>
        </p:nvSpPr>
        <p:spPr>
          <a:xfrm>
            <a:off x="838200" y="146685"/>
            <a:ext cx="10515600" cy="432435"/>
          </a:xfrm>
        </p:spPr>
        <p:txBody>
          <a:bodyPr>
            <a:noAutofit/>
          </a:bodyPr>
          <a:lstStyle/>
          <a:p>
            <a:pPr algn="ctr"/>
            <a:r>
              <a:rPr lang="en-US" sz="3600" dirty="0">
                <a:solidFill>
                  <a:srgbClr val="0000FF"/>
                </a:solidFill>
                <a:latin typeface="Comic Sans MS" panose="030F0702030302020204" pitchFamily="66" charset="0"/>
              </a:rPr>
              <a:t>Jesus Song, Saddlebag Kids</a:t>
            </a:r>
            <a:endParaRPr lang="en-US" sz="6600" dirty="0">
              <a:solidFill>
                <a:srgbClr val="0000FF"/>
              </a:solidFill>
              <a:latin typeface="Comic Sans MS" panose="030F0702030302020204" pitchFamily="66" charset="0"/>
            </a:endParaRPr>
          </a:p>
        </p:txBody>
      </p:sp>
      <p:pic>
        <p:nvPicPr>
          <p:cNvPr id="4" name="Online Media 3" title="LYRICS (Jesus Song)">
            <a:hlinkClick r:id="" action="ppaction://media"/>
            <a:extLst>
              <a:ext uri="{FF2B5EF4-FFF2-40B4-BE49-F238E27FC236}">
                <a16:creationId xmlns:a16="http://schemas.microsoft.com/office/drawing/2014/main" id="{9A07E2A4-52E6-4F64-A3B5-502CC52F2EAE}"/>
              </a:ext>
            </a:extLst>
          </p:cNvPr>
          <p:cNvPicPr>
            <a:picLocks noRot="1" noChangeAspect="1"/>
          </p:cNvPicPr>
          <p:nvPr>
            <a:videoFile r:link="rId1"/>
          </p:nvPr>
        </p:nvPicPr>
        <p:blipFill>
          <a:blip r:embed="rId3"/>
          <a:stretch>
            <a:fillRect/>
          </a:stretch>
        </p:blipFill>
        <p:spPr>
          <a:xfrm>
            <a:off x="0" y="639166"/>
            <a:ext cx="12192000" cy="6218834"/>
          </a:xfrm>
          <a:prstGeom prst="rect">
            <a:avLst/>
          </a:prstGeom>
        </p:spPr>
      </p:pic>
    </p:spTree>
    <p:extLst>
      <p:ext uri="{BB962C8B-B14F-4D97-AF65-F5344CB8AC3E}">
        <p14:creationId xmlns:p14="http://schemas.microsoft.com/office/powerpoint/2010/main" val="19980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62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8F52C6-6196-4B3F-800E-698F32529E71}"/>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s-419" sz="3200" kern="1200" dirty="0" err="1">
                <a:solidFill>
                  <a:srgbClr val="FFFFFF"/>
                </a:solidFill>
                <a:latin typeface="+mj-lt"/>
                <a:ea typeface="+mj-ea"/>
                <a:cs typeface="+mj-cs"/>
              </a:rPr>
              <a:t>What</a:t>
            </a:r>
            <a:r>
              <a:rPr lang="es-419" sz="3200" kern="1200" dirty="0">
                <a:solidFill>
                  <a:srgbClr val="FFFFFF"/>
                </a:solidFill>
                <a:latin typeface="+mj-lt"/>
                <a:ea typeface="+mj-ea"/>
                <a:cs typeface="+mj-cs"/>
              </a:rPr>
              <a:t> </a:t>
            </a:r>
            <a:r>
              <a:rPr lang="es-419" sz="3200" kern="1200" dirty="0" err="1">
                <a:solidFill>
                  <a:srgbClr val="FFFFFF"/>
                </a:solidFill>
                <a:latin typeface="+mj-lt"/>
                <a:ea typeface="+mj-ea"/>
                <a:cs typeface="+mj-cs"/>
              </a:rPr>
              <a:t>is</a:t>
            </a:r>
            <a:r>
              <a:rPr lang="es-419" sz="3200" kern="1200" dirty="0">
                <a:solidFill>
                  <a:srgbClr val="FFFFFF"/>
                </a:solidFill>
                <a:latin typeface="+mj-lt"/>
                <a:ea typeface="+mj-ea"/>
                <a:cs typeface="+mj-cs"/>
              </a:rPr>
              <a:t> </a:t>
            </a:r>
            <a:r>
              <a:rPr lang="es-419" sz="3200" kern="1200" dirty="0" err="1">
                <a:solidFill>
                  <a:srgbClr val="FFFFFF"/>
                </a:solidFill>
                <a:latin typeface="+mj-lt"/>
                <a:ea typeface="+mj-ea"/>
                <a:cs typeface="+mj-cs"/>
              </a:rPr>
              <a:t>the</a:t>
            </a:r>
            <a:r>
              <a:rPr lang="es-419" sz="3200" kern="1200" dirty="0">
                <a:solidFill>
                  <a:srgbClr val="FFFFFF"/>
                </a:solidFill>
                <a:latin typeface="+mj-lt"/>
                <a:ea typeface="+mj-ea"/>
                <a:cs typeface="+mj-cs"/>
              </a:rPr>
              <a:t> </a:t>
            </a:r>
            <a:r>
              <a:rPr lang="es-419" sz="3200" kern="1200" dirty="0" err="1">
                <a:solidFill>
                  <a:srgbClr val="FFFFFF"/>
                </a:solidFill>
                <a:latin typeface="+mj-lt"/>
                <a:ea typeface="+mj-ea"/>
                <a:cs typeface="+mj-cs"/>
              </a:rPr>
              <a:t>Easter</a:t>
            </a:r>
            <a:r>
              <a:rPr lang="es-419" sz="3200" kern="1200" dirty="0">
                <a:solidFill>
                  <a:srgbClr val="FFFFFF"/>
                </a:solidFill>
                <a:latin typeface="+mj-lt"/>
                <a:ea typeface="+mj-ea"/>
                <a:cs typeface="+mj-cs"/>
              </a:rPr>
              <a:t> </a:t>
            </a:r>
            <a:r>
              <a:rPr lang="es-419" sz="3200" kern="1200" dirty="0" err="1">
                <a:solidFill>
                  <a:srgbClr val="FFFFFF"/>
                </a:solidFill>
                <a:latin typeface="+mj-lt"/>
                <a:ea typeface="+mj-ea"/>
                <a:cs typeface="+mj-cs"/>
              </a:rPr>
              <a:t>Triduum</a:t>
            </a:r>
            <a:r>
              <a:rPr lang="en-US" sz="3200" kern="1200" dirty="0">
                <a:solidFill>
                  <a:srgbClr val="FFFFFF"/>
                </a:solidFill>
                <a:latin typeface="+mj-lt"/>
                <a:ea typeface="+mj-ea"/>
                <a:cs typeface="+mj-cs"/>
              </a:rPr>
              <a:t>?</a:t>
            </a:r>
          </a:p>
        </p:txBody>
      </p:sp>
      <p:pic>
        <p:nvPicPr>
          <p:cNvPr id="15362" name="Picture 2" descr="La Cuaresma: tiempo de arrepentimiento y cambio. | C. C. Bilingüe Divina  Pastora - Daimiel">
            <a:extLst>
              <a:ext uri="{FF2B5EF4-FFF2-40B4-BE49-F238E27FC236}">
                <a16:creationId xmlns:a16="http://schemas.microsoft.com/office/drawing/2014/main" id="{625498E7-2BBE-42A2-A148-91911183D1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9559" y="1011481"/>
            <a:ext cx="6298918" cy="3228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79408D-4DAA-445D-B842-3B6F6CB43081}"/>
              </a:ext>
            </a:extLst>
          </p:cNvPr>
          <p:cNvSpPr txBox="1"/>
          <p:nvPr/>
        </p:nvSpPr>
        <p:spPr>
          <a:xfrm>
            <a:off x="4982817" y="11980"/>
            <a:ext cx="5984530" cy="830997"/>
          </a:xfrm>
          <a:prstGeom prst="rect">
            <a:avLst/>
          </a:prstGeom>
          <a:noFill/>
        </p:spPr>
        <p:txBody>
          <a:bodyPr wrap="square" rtlCol="0">
            <a:spAutoFit/>
          </a:bodyPr>
          <a:lstStyle/>
          <a:p>
            <a:r>
              <a:rPr lang="en-US" sz="2400" dirty="0">
                <a:solidFill>
                  <a:srgbClr val="0000FF"/>
                </a:solidFill>
                <a:latin typeface="Comic Sans MS" panose="030F0702030302020204" pitchFamily="66" charset="0"/>
              </a:rPr>
              <a:t>Lent begins with Ash Wednesday and ends on nightfall of Holy Thursday.</a:t>
            </a:r>
          </a:p>
        </p:txBody>
      </p:sp>
      <p:sp>
        <p:nvSpPr>
          <p:cNvPr id="4" name="TextBox 3">
            <a:extLst>
              <a:ext uri="{FF2B5EF4-FFF2-40B4-BE49-F238E27FC236}">
                <a16:creationId xmlns:a16="http://schemas.microsoft.com/office/drawing/2014/main" id="{B0F8CECA-334D-4ECC-8C87-760C23F30CB7}"/>
              </a:ext>
            </a:extLst>
          </p:cNvPr>
          <p:cNvSpPr txBox="1"/>
          <p:nvPr/>
        </p:nvSpPr>
        <p:spPr>
          <a:xfrm>
            <a:off x="4529559" y="4576683"/>
            <a:ext cx="7132894" cy="1200329"/>
          </a:xfrm>
          <a:prstGeom prst="rect">
            <a:avLst/>
          </a:prstGeom>
          <a:noFill/>
        </p:spPr>
        <p:txBody>
          <a:bodyPr wrap="square" rtlCol="0">
            <a:spAutoFit/>
          </a:bodyPr>
          <a:lstStyle/>
          <a:p>
            <a:r>
              <a:rPr lang="en-US" sz="2400" dirty="0">
                <a:solidFill>
                  <a:srgbClr val="0000FF"/>
                </a:solidFill>
                <a:latin typeface="Comic Sans MS" panose="030F0702030302020204" pitchFamily="66" charset="0"/>
              </a:rPr>
              <a:t>Then we begin to relive </a:t>
            </a:r>
            <a:r>
              <a:rPr lang="en-US" sz="2400" dirty="0">
                <a:solidFill>
                  <a:srgbClr val="C00000"/>
                </a:solidFill>
                <a:latin typeface="Comic Sans MS" panose="030F0702030302020204" pitchFamily="66" charset="0"/>
              </a:rPr>
              <a:t> the Passion, Death, and Resurrection of our Lord Jesus Christ during the </a:t>
            </a:r>
            <a:r>
              <a:rPr lang="en-US" sz="2400" i="1" dirty="0">
                <a:solidFill>
                  <a:srgbClr val="9900CC"/>
                </a:solidFill>
                <a:latin typeface="Comic Sans MS" panose="030F0702030302020204" pitchFamily="66" charset="0"/>
              </a:rPr>
              <a:t>Easter Triduum.</a:t>
            </a:r>
          </a:p>
        </p:txBody>
      </p:sp>
      <p:pic>
        <p:nvPicPr>
          <p:cNvPr id="8" name="Picture 2" descr="Agrupación Parroquial San José (León): El Santo Triduo Pascual">
            <a:extLst>
              <a:ext uri="{FF2B5EF4-FFF2-40B4-BE49-F238E27FC236}">
                <a16:creationId xmlns:a16="http://schemas.microsoft.com/office/drawing/2014/main" id="{467A2E55-14A5-4951-B69C-3DEBFF0B5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3" y="4438651"/>
            <a:ext cx="4379325" cy="2332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D4D26C-E8EE-4E12-A102-23BADBC38398}"/>
              </a:ext>
            </a:extLst>
          </p:cNvPr>
          <p:cNvSpPr txBox="1"/>
          <p:nvPr/>
        </p:nvSpPr>
        <p:spPr>
          <a:xfrm>
            <a:off x="4982817" y="988655"/>
            <a:ext cx="5300870" cy="646331"/>
          </a:xfrm>
          <a:prstGeom prst="rect">
            <a:avLst/>
          </a:prstGeom>
          <a:solidFill>
            <a:srgbClr val="CC66FF"/>
          </a:solidFill>
        </p:spPr>
        <p:txBody>
          <a:bodyPr wrap="square" rtlCol="0">
            <a:spAutoFit/>
          </a:bodyPr>
          <a:lstStyle/>
          <a:p>
            <a:pPr algn="ctr"/>
            <a:r>
              <a:rPr lang="en-US" sz="3600" dirty="0">
                <a:solidFill>
                  <a:schemeClr val="bg1"/>
                </a:solidFill>
                <a:latin typeface="Arial Black" panose="020B0A04020102020204" pitchFamily="34" charset="0"/>
              </a:rPr>
              <a:t>LENTEN TIME</a:t>
            </a:r>
          </a:p>
        </p:txBody>
      </p:sp>
      <p:sp>
        <p:nvSpPr>
          <p:cNvPr id="9" name="TextBox 8">
            <a:extLst>
              <a:ext uri="{FF2B5EF4-FFF2-40B4-BE49-F238E27FC236}">
                <a16:creationId xmlns:a16="http://schemas.microsoft.com/office/drawing/2014/main" id="{CE9F13DD-6A21-4A94-BBE7-AD5ED9769205}"/>
              </a:ext>
            </a:extLst>
          </p:cNvPr>
          <p:cNvSpPr txBox="1"/>
          <p:nvPr/>
        </p:nvSpPr>
        <p:spPr>
          <a:xfrm>
            <a:off x="4798326" y="3901122"/>
            <a:ext cx="5761383" cy="338554"/>
          </a:xfrm>
          <a:prstGeom prst="rect">
            <a:avLst/>
          </a:prstGeom>
          <a:solidFill>
            <a:srgbClr val="CC66FF"/>
          </a:solidFill>
        </p:spPr>
        <p:txBody>
          <a:bodyPr wrap="square" rtlCol="0">
            <a:spAutoFit/>
          </a:bodyPr>
          <a:lstStyle/>
          <a:p>
            <a:pPr algn="ctr"/>
            <a:r>
              <a:rPr lang="en-US" sz="1600" dirty="0">
                <a:solidFill>
                  <a:schemeClr val="bg1"/>
                </a:solidFill>
                <a:latin typeface="Arial Black" panose="020B0A04020102020204" pitchFamily="34" charset="0"/>
              </a:rPr>
              <a:t> When Christians prepare their heart for Jesus.</a:t>
            </a:r>
          </a:p>
        </p:txBody>
      </p:sp>
    </p:spTree>
    <p:extLst>
      <p:ext uri="{BB962C8B-B14F-4D97-AF65-F5344CB8AC3E}">
        <p14:creationId xmlns:p14="http://schemas.microsoft.com/office/powerpoint/2010/main" val="171146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orpus Christi">
            <a:extLst>
              <a:ext uri="{FF2B5EF4-FFF2-40B4-BE49-F238E27FC236}">
                <a16:creationId xmlns:a16="http://schemas.microsoft.com/office/drawing/2014/main" id="{32E61BE5-25D8-40A7-8F3D-15AD480B7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60" y="979449"/>
            <a:ext cx="2874741" cy="2606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361BAD-C5B2-4DE5-BA7D-9E2391AE20B6}"/>
              </a:ext>
            </a:extLst>
          </p:cNvPr>
          <p:cNvSpPr txBox="1"/>
          <p:nvPr/>
        </p:nvSpPr>
        <p:spPr>
          <a:xfrm>
            <a:off x="420828" y="3574307"/>
            <a:ext cx="2893542"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Holy Thursday</a:t>
            </a:r>
          </a:p>
        </p:txBody>
      </p:sp>
      <p:sp>
        <p:nvSpPr>
          <p:cNvPr id="4" name="TextBox 3">
            <a:extLst>
              <a:ext uri="{FF2B5EF4-FFF2-40B4-BE49-F238E27FC236}">
                <a16:creationId xmlns:a16="http://schemas.microsoft.com/office/drawing/2014/main" id="{F971D784-2C85-46B3-B625-AB7E35AC9595}"/>
              </a:ext>
            </a:extLst>
          </p:cNvPr>
          <p:cNvSpPr txBox="1"/>
          <p:nvPr/>
        </p:nvSpPr>
        <p:spPr>
          <a:xfrm>
            <a:off x="0" y="34548"/>
            <a:ext cx="12172950" cy="769441"/>
          </a:xfrm>
          <a:prstGeom prst="rect">
            <a:avLst/>
          </a:prstGeom>
          <a:noFill/>
        </p:spPr>
        <p:txBody>
          <a:bodyPr wrap="square" rtlCol="0">
            <a:spAutoFit/>
          </a:bodyPr>
          <a:lstStyle/>
          <a:p>
            <a:pPr algn="ctr"/>
            <a:r>
              <a:rPr lang="es-ES" sz="4400" dirty="0" err="1">
                <a:solidFill>
                  <a:schemeClr val="accent6">
                    <a:lumMod val="75000"/>
                  </a:schemeClr>
                </a:solidFill>
                <a:latin typeface="Comic Sans MS" panose="030F0702030302020204" pitchFamily="66" charset="0"/>
              </a:rPr>
              <a:t>What</a:t>
            </a:r>
            <a:r>
              <a:rPr lang="es-ES" sz="4400" dirty="0">
                <a:solidFill>
                  <a:schemeClr val="accent6">
                    <a:lumMod val="75000"/>
                  </a:schemeClr>
                </a:solidFill>
                <a:latin typeface="Comic Sans MS" panose="030F0702030302020204" pitchFamily="66" charset="0"/>
              </a:rPr>
              <a:t> </a:t>
            </a:r>
            <a:r>
              <a:rPr lang="es-ES" sz="4400" dirty="0" err="1">
                <a:solidFill>
                  <a:schemeClr val="accent6">
                    <a:lumMod val="75000"/>
                  </a:schemeClr>
                </a:solidFill>
                <a:latin typeface="Comic Sans MS" panose="030F0702030302020204" pitchFamily="66" charset="0"/>
              </a:rPr>
              <a:t>is</a:t>
            </a:r>
            <a:r>
              <a:rPr lang="es-ES" sz="4400" dirty="0">
                <a:solidFill>
                  <a:schemeClr val="accent6">
                    <a:lumMod val="75000"/>
                  </a:schemeClr>
                </a:solidFill>
                <a:latin typeface="Comic Sans MS" panose="030F0702030302020204" pitchFamily="66" charset="0"/>
              </a:rPr>
              <a:t> </a:t>
            </a:r>
            <a:r>
              <a:rPr lang="es-ES" sz="4400" dirty="0" err="1">
                <a:solidFill>
                  <a:schemeClr val="accent6">
                    <a:lumMod val="75000"/>
                  </a:schemeClr>
                </a:solidFill>
                <a:latin typeface="Comic Sans MS" panose="030F0702030302020204" pitchFamily="66" charset="0"/>
              </a:rPr>
              <a:t>the</a:t>
            </a:r>
            <a:r>
              <a:rPr lang="es-ES" sz="4400" dirty="0">
                <a:solidFill>
                  <a:schemeClr val="accent6">
                    <a:lumMod val="75000"/>
                  </a:schemeClr>
                </a:solidFill>
                <a:latin typeface="Comic Sans MS" panose="030F0702030302020204" pitchFamily="66" charset="0"/>
              </a:rPr>
              <a:t> </a:t>
            </a:r>
            <a:r>
              <a:rPr lang="es-ES" sz="4400" dirty="0" err="1">
                <a:solidFill>
                  <a:schemeClr val="accent6">
                    <a:lumMod val="75000"/>
                  </a:schemeClr>
                </a:solidFill>
                <a:latin typeface="Comic Sans MS" panose="030F0702030302020204" pitchFamily="66" charset="0"/>
              </a:rPr>
              <a:t>Easter</a:t>
            </a:r>
            <a:r>
              <a:rPr lang="es-ES" sz="4400" dirty="0">
                <a:solidFill>
                  <a:schemeClr val="accent6">
                    <a:lumMod val="75000"/>
                  </a:schemeClr>
                </a:solidFill>
                <a:latin typeface="Comic Sans MS" panose="030F0702030302020204" pitchFamily="66" charset="0"/>
              </a:rPr>
              <a:t> </a:t>
            </a:r>
            <a:r>
              <a:rPr lang="es-ES" sz="4400" dirty="0" err="1">
                <a:solidFill>
                  <a:schemeClr val="accent6">
                    <a:lumMod val="75000"/>
                  </a:schemeClr>
                </a:solidFill>
                <a:latin typeface="Comic Sans MS" panose="030F0702030302020204" pitchFamily="66" charset="0"/>
              </a:rPr>
              <a:t>Triduum</a:t>
            </a:r>
            <a:r>
              <a:rPr lang="es-ES" sz="4400" dirty="0">
                <a:solidFill>
                  <a:schemeClr val="accent6">
                    <a:lumMod val="75000"/>
                  </a:schemeClr>
                </a:solidFill>
                <a:latin typeface="Comic Sans MS" panose="030F0702030302020204" pitchFamily="66" charset="0"/>
              </a:rPr>
              <a:t>?</a:t>
            </a:r>
          </a:p>
        </p:txBody>
      </p:sp>
      <p:pic>
        <p:nvPicPr>
          <p:cNvPr id="16388" name="Picture 4" descr="Jesús te llama">
            <a:extLst>
              <a:ext uri="{FF2B5EF4-FFF2-40B4-BE49-F238E27FC236}">
                <a16:creationId xmlns:a16="http://schemas.microsoft.com/office/drawing/2014/main" id="{19DCFF43-AFC5-4417-94B2-13F78F6D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114" y="968628"/>
            <a:ext cx="2871216" cy="260603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Jesús murió crucificado por nuestros pecados | Parroquia Ntra. Sra. de Lluc">
            <a:extLst>
              <a:ext uri="{FF2B5EF4-FFF2-40B4-BE49-F238E27FC236}">
                <a16:creationId xmlns:a16="http://schemas.microsoft.com/office/drawing/2014/main" id="{51977A66-75B6-4C18-BE77-9217984FA3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059"/>
          <a:stretch/>
        </p:blipFill>
        <p:spPr bwMode="auto">
          <a:xfrm>
            <a:off x="3295570" y="969017"/>
            <a:ext cx="2285302" cy="2606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68E6B4-A882-4116-853D-E761A5909AED}"/>
              </a:ext>
            </a:extLst>
          </p:cNvPr>
          <p:cNvSpPr txBox="1"/>
          <p:nvPr/>
        </p:nvSpPr>
        <p:spPr>
          <a:xfrm>
            <a:off x="3275032" y="3574307"/>
            <a:ext cx="2257279"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Good Friday</a:t>
            </a:r>
          </a:p>
        </p:txBody>
      </p:sp>
      <p:sp>
        <p:nvSpPr>
          <p:cNvPr id="8" name="TextBox 7">
            <a:extLst>
              <a:ext uri="{FF2B5EF4-FFF2-40B4-BE49-F238E27FC236}">
                <a16:creationId xmlns:a16="http://schemas.microsoft.com/office/drawing/2014/main" id="{F4853E27-359B-4023-AF8A-09D30B7E97DB}"/>
              </a:ext>
            </a:extLst>
          </p:cNvPr>
          <p:cNvSpPr txBox="1"/>
          <p:nvPr/>
        </p:nvSpPr>
        <p:spPr>
          <a:xfrm>
            <a:off x="5532310" y="3574307"/>
            <a:ext cx="2924019"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Holy Saturday</a:t>
            </a:r>
          </a:p>
        </p:txBody>
      </p:sp>
      <p:sp>
        <p:nvSpPr>
          <p:cNvPr id="3" name="Right Brace 2">
            <a:extLst>
              <a:ext uri="{FF2B5EF4-FFF2-40B4-BE49-F238E27FC236}">
                <a16:creationId xmlns:a16="http://schemas.microsoft.com/office/drawing/2014/main" id="{A3EE13B1-A995-4E8C-98A7-09F6B15A3FB2}"/>
              </a:ext>
            </a:extLst>
          </p:cNvPr>
          <p:cNvSpPr/>
          <p:nvPr/>
        </p:nvSpPr>
        <p:spPr>
          <a:xfrm>
            <a:off x="8504890" y="991410"/>
            <a:ext cx="695325" cy="2582897"/>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713F6874-E043-4F92-A998-E5A4F81508DF}"/>
              </a:ext>
            </a:extLst>
          </p:cNvPr>
          <p:cNvSpPr txBox="1"/>
          <p:nvPr/>
        </p:nvSpPr>
        <p:spPr>
          <a:xfrm>
            <a:off x="9248776" y="2086981"/>
            <a:ext cx="1943100"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The Step</a:t>
            </a:r>
          </a:p>
        </p:txBody>
      </p:sp>
      <p:pic>
        <p:nvPicPr>
          <p:cNvPr id="16392" name="Picture 8" descr="Domingo de Resurrección 2017 | Archidiócesis de Sevilla">
            <a:extLst>
              <a:ext uri="{FF2B5EF4-FFF2-40B4-BE49-F238E27FC236}">
                <a16:creationId xmlns:a16="http://schemas.microsoft.com/office/drawing/2014/main" id="{08789071-6989-4379-80D7-0E8FB5CA6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441" y="3965146"/>
            <a:ext cx="2924018" cy="2395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C8AE4B-933A-4360-890C-5FC842548951}"/>
              </a:ext>
            </a:extLst>
          </p:cNvPr>
          <p:cNvSpPr txBox="1"/>
          <p:nvPr/>
        </p:nvSpPr>
        <p:spPr>
          <a:xfrm>
            <a:off x="4699683" y="6211669"/>
            <a:ext cx="2009776" cy="646331"/>
          </a:xfrm>
          <a:prstGeom prst="rect">
            <a:avLst/>
          </a:prstGeom>
          <a:solidFill>
            <a:schemeClr val="bg1"/>
          </a:solidFill>
        </p:spPr>
        <p:txBody>
          <a:bodyPr wrap="square" rtlCol="0">
            <a:spAutoFit/>
          </a:bodyPr>
          <a:lstStyle/>
          <a:p>
            <a:pPr algn="ctr"/>
            <a:r>
              <a:rPr lang="es-419" dirty="0" err="1">
                <a:latin typeface="Comic Sans MS" panose="030F0702030302020204" pitchFamily="66" charset="0"/>
              </a:rPr>
              <a:t>Resurrection</a:t>
            </a:r>
            <a:r>
              <a:rPr lang="es-419" dirty="0">
                <a:latin typeface="Comic Sans MS" panose="030F0702030302020204" pitchFamily="66" charset="0"/>
              </a:rPr>
              <a:t> </a:t>
            </a:r>
            <a:r>
              <a:rPr lang="es-419" dirty="0" err="1">
                <a:latin typeface="Comic Sans MS" panose="030F0702030302020204" pitchFamily="66" charset="0"/>
              </a:rPr>
              <a:t>Sunday</a:t>
            </a:r>
            <a:endParaRPr lang="es-419" dirty="0">
              <a:latin typeface="Comic Sans MS" panose="030F0702030302020204" pitchFamily="66" charset="0"/>
            </a:endParaRPr>
          </a:p>
        </p:txBody>
      </p:sp>
      <p:sp>
        <p:nvSpPr>
          <p:cNvPr id="13" name="Right Brace 12">
            <a:extLst>
              <a:ext uri="{FF2B5EF4-FFF2-40B4-BE49-F238E27FC236}">
                <a16:creationId xmlns:a16="http://schemas.microsoft.com/office/drawing/2014/main" id="{0C79D170-1A72-4BED-96FE-A5A0F7BEE5D0}"/>
              </a:ext>
            </a:extLst>
          </p:cNvPr>
          <p:cNvSpPr/>
          <p:nvPr/>
        </p:nvSpPr>
        <p:spPr>
          <a:xfrm>
            <a:off x="6799915" y="4015203"/>
            <a:ext cx="695325" cy="213992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F66F961-02D3-487E-8FA4-2B937AA2B3CD}"/>
              </a:ext>
            </a:extLst>
          </p:cNvPr>
          <p:cNvSpPr txBox="1"/>
          <p:nvPr/>
        </p:nvSpPr>
        <p:spPr>
          <a:xfrm>
            <a:off x="7658101" y="4900501"/>
            <a:ext cx="1943100" cy="369332"/>
          </a:xfrm>
          <a:prstGeom prst="rect">
            <a:avLst/>
          </a:prstGeom>
          <a:solidFill>
            <a:schemeClr val="bg1"/>
          </a:solidFill>
        </p:spPr>
        <p:txBody>
          <a:bodyPr wrap="square" rtlCol="0">
            <a:spAutoFit/>
          </a:bodyPr>
          <a:lstStyle/>
          <a:p>
            <a:pPr algn="ctr"/>
            <a:r>
              <a:rPr lang="es-419" dirty="0" err="1">
                <a:latin typeface="Comic Sans MS" panose="030F0702030302020204" pitchFamily="66" charset="0"/>
              </a:rPr>
              <a:t>The</a:t>
            </a:r>
            <a:r>
              <a:rPr lang="es-419" dirty="0">
                <a:latin typeface="Comic Sans MS" panose="030F0702030302020204" pitchFamily="66" charset="0"/>
              </a:rPr>
              <a:t> </a:t>
            </a:r>
            <a:r>
              <a:rPr lang="es-419" dirty="0" err="1">
                <a:latin typeface="Comic Sans MS" panose="030F0702030302020204" pitchFamily="66" charset="0"/>
              </a:rPr>
              <a:t>Arrival</a:t>
            </a:r>
            <a:endParaRPr lang="es-419" dirty="0">
              <a:latin typeface="Comic Sans MS" panose="030F0702030302020204" pitchFamily="66" charset="0"/>
            </a:endParaRPr>
          </a:p>
        </p:txBody>
      </p:sp>
      <p:pic>
        <p:nvPicPr>
          <p:cNvPr id="15" name="Picture 2" descr="Agrupación Parroquial San José (León): El Santo Triduo Pascual">
            <a:extLst>
              <a:ext uri="{FF2B5EF4-FFF2-40B4-BE49-F238E27FC236}">
                <a16:creationId xmlns:a16="http://schemas.microsoft.com/office/drawing/2014/main" id="{FAA7ADC8-F15A-473D-824B-F971150823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33" y="4892993"/>
            <a:ext cx="3526417" cy="187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randombar(horizontal)">
                                      <p:cBhvr>
                                        <p:cTn id="14" dur="500"/>
                                        <p:tgtEl>
                                          <p:spTgt spid="1638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390"/>
                                        </p:tgtEl>
                                        <p:attrNameLst>
                                          <p:attrName>style.visibility</p:attrName>
                                        </p:attrNameLst>
                                      </p:cBhvr>
                                      <p:to>
                                        <p:strVal val="visible"/>
                                      </p:to>
                                    </p:set>
                                    <p:animEffect transition="in" filter="randombar(horizontal)">
                                      <p:cBhvr>
                                        <p:cTn id="22" dur="500"/>
                                        <p:tgtEl>
                                          <p:spTgt spid="1639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6388"/>
                                        </p:tgtEl>
                                        <p:attrNameLst>
                                          <p:attrName>style.visibility</p:attrName>
                                        </p:attrNameLst>
                                      </p:cBhvr>
                                      <p:to>
                                        <p:strVal val="visible"/>
                                      </p:to>
                                    </p:set>
                                    <p:animEffect transition="in" filter="randombar(horizontal)">
                                      <p:cBhvr>
                                        <p:cTn id="30" dur="500"/>
                                        <p:tgtEl>
                                          <p:spTgt spid="1638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6392"/>
                                        </p:tgtEl>
                                        <p:attrNameLst>
                                          <p:attrName>style.visibility</p:attrName>
                                        </p:attrNameLst>
                                      </p:cBhvr>
                                      <p:to>
                                        <p:strVal val="visible"/>
                                      </p:to>
                                    </p:set>
                                    <p:animEffect transition="in" filter="wheel(1)">
                                      <p:cBhvr>
                                        <p:cTn id="45" dur="2000"/>
                                        <p:tgtEl>
                                          <p:spTgt spid="1639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heel(1)">
                                      <p:cBhvr>
                                        <p:cTn id="50" dur="2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animBg="1"/>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rpus Christi">
            <a:extLst>
              <a:ext uri="{FF2B5EF4-FFF2-40B4-BE49-F238E27FC236}">
                <a16:creationId xmlns:a16="http://schemas.microsoft.com/office/drawing/2014/main" id="{4C2C112F-BC31-4EF6-8094-F0FCA809D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04" y="1173321"/>
            <a:ext cx="4711396" cy="53703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6A915A-4B31-4E5A-818C-48FCECE2AB64}"/>
              </a:ext>
            </a:extLst>
          </p:cNvPr>
          <p:cNvSpPr txBox="1"/>
          <p:nvPr/>
        </p:nvSpPr>
        <p:spPr>
          <a:xfrm>
            <a:off x="1407665" y="770515"/>
            <a:ext cx="2379274"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Holy Thursday</a:t>
            </a:r>
          </a:p>
        </p:txBody>
      </p:sp>
      <p:sp>
        <p:nvSpPr>
          <p:cNvPr id="4" name="TextBox 3">
            <a:extLst>
              <a:ext uri="{FF2B5EF4-FFF2-40B4-BE49-F238E27FC236}">
                <a16:creationId xmlns:a16="http://schemas.microsoft.com/office/drawing/2014/main" id="{32BBE620-6C2F-4FA1-8C4A-9E642C1FF022}"/>
              </a:ext>
            </a:extLst>
          </p:cNvPr>
          <p:cNvSpPr txBox="1"/>
          <p:nvPr/>
        </p:nvSpPr>
        <p:spPr>
          <a:xfrm>
            <a:off x="0" y="34548"/>
            <a:ext cx="12172950" cy="769441"/>
          </a:xfrm>
          <a:prstGeom prst="rect">
            <a:avLst/>
          </a:prstGeom>
          <a:noFill/>
        </p:spPr>
        <p:txBody>
          <a:bodyPr wrap="square" rtlCol="0">
            <a:spAutoFit/>
          </a:bodyPr>
          <a:lstStyle/>
          <a:p>
            <a:pPr algn="ctr"/>
            <a:r>
              <a:rPr lang="es-419" sz="4400" dirty="0" err="1">
                <a:solidFill>
                  <a:schemeClr val="accent6">
                    <a:lumMod val="75000"/>
                  </a:schemeClr>
                </a:solidFill>
                <a:latin typeface="Comic Sans MS" panose="030F0702030302020204" pitchFamily="66" charset="0"/>
              </a:rPr>
              <a:t>What</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Happens</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on</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Holy</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Thursday</a:t>
            </a:r>
            <a:r>
              <a:rPr lang="es-419" sz="4400" dirty="0">
                <a:solidFill>
                  <a:schemeClr val="accent6">
                    <a:lumMod val="75000"/>
                  </a:schemeClr>
                </a:solidFill>
                <a:latin typeface="Comic Sans MS" panose="030F0702030302020204" pitchFamily="66" charset="0"/>
              </a:rPr>
              <a:t>?</a:t>
            </a:r>
          </a:p>
        </p:txBody>
      </p:sp>
      <p:sp>
        <p:nvSpPr>
          <p:cNvPr id="5" name="TextBox 4">
            <a:extLst>
              <a:ext uri="{FF2B5EF4-FFF2-40B4-BE49-F238E27FC236}">
                <a16:creationId xmlns:a16="http://schemas.microsoft.com/office/drawing/2014/main" id="{73BEEE26-C3B6-4E61-9E12-506D15D331DF}"/>
              </a:ext>
            </a:extLst>
          </p:cNvPr>
          <p:cNvSpPr txBox="1"/>
          <p:nvPr/>
        </p:nvSpPr>
        <p:spPr>
          <a:xfrm>
            <a:off x="4953000" y="955181"/>
            <a:ext cx="7155147" cy="1569660"/>
          </a:xfrm>
          <a:prstGeom prst="rect">
            <a:avLst/>
          </a:prstGeom>
          <a:noFill/>
        </p:spPr>
        <p:txBody>
          <a:bodyPr wrap="square" rtlCol="0">
            <a:spAutoFit/>
          </a:bodyPr>
          <a:lstStyle/>
          <a:p>
            <a:r>
              <a:rPr lang="es-419" sz="2400" dirty="0" err="1">
                <a:solidFill>
                  <a:srgbClr val="0000FF"/>
                </a:solidFill>
                <a:latin typeface="Comic Sans MS" panose="030F0702030302020204" pitchFamily="66" charset="0"/>
              </a:rPr>
              <a:t>This</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day</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during</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FF0000"/>
                </a:solidFill>
                <a:latin typeface="Comic Sans MS" panose="030F0702030302020204" pitchFamily="66" charset="0"/>
              </a:rPr>
              <a:t>Chrism</a:t>
            </a:r>
            <a:r>
              <a:rPr lang="es-419" sz="2400" dirty="0">
                <a:solidFill>
                  <a:srgbClr val="FF0000"/>
                </a:solidFill>
                <a:latin typeface="Comic Sans MS" panose="030F0702030302020204" pitchFamily="66" charset="0"/>
              </a:rPr>
              <a:t> </a:t>
            </a:r>
            <a:r>
              <a:rPr lang="es-419" sz="2400" dirty="0" err="1">
                <a:solidFill>
                  <a:srgbClr val="FF0000"/>
                </a:solidFill>
                <a:latin typeface="Comic Sans MS" panose="030F0702030302020204" pitchFamily="66" charset="0"/>
              </a:rPr>
              <a:t>Mass</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oils</a:t>
            </a:r>
            <a:r>
              <a:rPr lang="es-419" sz="2400" dirty="0">
                <a:solidFill>
                  <a:srgbClr val="0000FF"/>
                </a:solidFill>
                <a:latin typeface="Comic Sans MS" panose="030F0702030302020204" pitchFamily="66" charset="0"/>
              </a:rPr>
              <a:t> are </a:t>
            </a:r>
            <a:r>
              <a:rPr lang="es-419" sz="2400" dirty="0" err="1">
                <a:solidFill>
                  <a:srgbClr val="0000FF"/>
                </a:solidFill>
                <a:latin typeface="Comic Sans MS" panose="030F0702030302020204" pitchFamily="66" charset="0"/>
              </a:rPr>
              <a:t>blessed</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which</a:t>
            </a:r>
            <a:r>
              <a:rPr lang="es-419" sz="2400" dirty="0">
                <a:solidFill>
                  <a:srgbClr val="0000FF"/>
                </a:solidFill>
                <a:latin typeface="Comic Sans MS" panose="030F0702030302020204" pitchFamily="66" charset="0"/>
              </a:rPr>
              <a:t> are </a:t>
            </a:r>
            <a:r>
              <a:rPr lang="es-419" sz="2400" dirty="0" err="1">
                <a:solidFill>
                  <a:srgbClr val="0000FF"/>
                </a:solidFill>
                <a:latin typeface="Comic Sans MS" panose="030F0702030302020204" pitchFamily="66" charset="0"/>
              </a:rPr>
              <a:t>used</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during</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year</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for</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Sacraments</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of</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Baptism</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Confirmation</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Holy</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Orders</a:t>
            </a:r>
            <a:r>
              <a:rPr lang="es-419" sz="2400" dirty="0">
                <a:solidFill>
                  <a:srgbClr val="0000FF"/>
                </a:solidFill>
                <a:latin typeface="Comic Sans MS" panose="030F0702030302020204" pitchFamily="66" charset="0"/>
              </a:rPr>
              <a:t>, and </a:t>
            </a:r>
            <a:r>
              <a:rPr lang="es-419" sz="2400" dirty="0" err="1">
                <a:solidFill>
                  <a:srgbClr val="0000FF"/>
                </a:solidFill>
                <a:latin typeface="Comic Sans MS" panose="030F0702030302020204" pitchFamily="66" charset="0"/>
              </a:rPr>
              <a:t>Anointing</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of</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Sick</a:t>
            </a:r>
            <a:r>
              <a:rPr lang="es-419" sz="2400" dirty="0">
                <a:solidFill>
                  <a:srgbClr val="0000FF"/>
                </a:solidFill>
                <a:latin typeface="Comic Sans MS" panose="030F0702030302020204" pitchFamily="66" charset="0"/>
              </a:rPr>
              <a:t>.</a:t>
            </a:r>
          </a:p>
        </p:txBody>
      </p:sp>
      <p:sp>
        <p:nvSpPr>
          <p:cNvPr id="6" name="TextBox 5">
            <a:extLst>
              <a:ext uri="{FF2B5EF4-FFF2-40B4-BE49-F238E27FC236}">
                <a16:creationId xmlns:a16="http://schemas.microsoft.com/office/drawing/2014/main" id="{09BD526F-79FA-4BFC-8A40-B42650A98A1B}"/>
              </a:ext>
            </a:extLst>
          </p:cNvPr>
          <p:cNvSpPr txBox="1"/>
          <p:nvPr/>
        </p:nvSpPr>
        <p:spPr>
          <a:xfrm>
            <a:off x="4953000" y="3010763"/>
            <a:ext cx="7239000" cy="1200329"/>
          </a:xfrm>
          <a:prstGeom prst="rect">
            <a:avLst/>
          </a:prstGeom>
          <a:noFill/>
        </p:spPr>
        <p:txBody>
          <a:bodyPr wrap="square" rtlCol="0">
            <a:spAutoFit/>
          </a:bodyPr>
          <a:lstStyle/>
          <a:p>
            <a:r>
              <a:rPr lang="es-ES_tradnl" sz="2400" dirty="0">
                <a:solidFill>
                  <a:schemeClr val="accent6">
                    <a:lumMod val="75000"/>
                  </a:schemeClr>
                </a:solidFill>
                <a:latin typeface="Comic Sans MS" panose="030F0702030302020204" pitchFamily="66" charset="0"/>
              </a:rPr>
              <a:t>In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evening</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we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remember</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LAST SUPPER </a:t>
            </a:r>
            <a:r>
              <a:rPr lang="es-ES_tradnl" sz="2400" dirty="0" err="1">
                <a:solidFill>
                  <a:schemeClr val="accent6">
                    <a:lumMod val="75000"/>
                  </a:schemeClr>
                </a:solidFill>
                <a:latin typeface="Comic Sans MS" panose="030F0702030302020204" pitchFamily="66" charset="0"/>
              </a:rPr>
              <a:t>when</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Jesus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instituted</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rgbClr val="C00000"/>
                </a:solidFill>
                <a:latin typeface="Comic Sans MS" panose="030F0702030302020204" pitchFamily="66" charset="0"/>
              </a:rPr>
              <a:t>Sacraments</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of</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Eucharist</a:t>
            </a:r>
            <a:r>
              <a:rPr lang="es-ES_tradnl" sz="2400" dirty="0">
                <a:solidFill>
                  <a:srgbClr val="C00000"/>
                </a:solidFill>
                <a:latin typeface="Comic Sans MS" panose="030F0702030302020204" pitchFamily="66" charset="0"/>
              </a:rPr>
              <a:t> and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Priesthood</a:t>
            </a:r>
            <a:r>
              <a:rPr lang="es-ES_tradnl" sz="2400" dirty="0">
                <a:solidFill>
                  <a:srgbClr val="C00000"/>
                </a:solidFill>
                <a:latin typeface="Comic Sans MS" panose="030F0702030302020204" pitchFamily="66" charset="0"/>
              </a:rPr>
              <a:t>.</a:t>
            </a:r>
            <a:endParaRPr lang="es-ES_tradnl" sz="2400" dirty="0">
              <a:solidFill>
                <a:srgbClr val="0000FF"/>
              </a:solidFill>
              <a:latin typeface="Comic Sans MS" panose="030F0702030302020204" pitchFamily="66" charset="0"/>
            </a:endParaRPr>
          </a:p>
        </p:txBody>
      </p:sp>
      <p:sp>
        <p:nvSpPr>
          <p:cNvPr id="7" name="TextBox 6">
            <a:extLst>
              <a:ext uri="{FF2B5EF4-FFF2-40B4-BE49-F238E27FC236}">
                <a16:creationId xmlns:a16="http://schemas.microsoft.com/office/drawing/2014/main" id="{42E707D1-B643-43B1-B683-5F3F99AD81C4}"/>
              </a:ext>
            </a:extLst>
          </p:cNvPr>
          <p:cNvSpPr txBox="1"/>
          <p:nvPr/>
        </p:nvSpPr>
        <p:spPr>
          <a:xfrm>
            <a:off x="4953000" y="4827993"/>
            <a:ext cx="7239000" cy="1200329"/>
          </a:xfrm>
          <a:prstGeom prst="rect">
            <a:avLst/>
          </a:prstGeom>
          <a:noFill/>
        </p:spPr>
        <p:txBody>
          <a:bodyPr wrap="square" rtlCol="0">
            <a:spAutoFit/>
          </a:bodyPr>
          <a:lstStyle/>
          <a:p>
            <a:r>
              <a:rPr lang="es-ES_tradnl" sz="2400" dirty="0" err="1">
                <a:solidFill>
                  <a:srgbClr val="0000FF"/>
                </a:solidFill>
                <a:latin typeface="Comic Sans MS" panose="030F0702030302020204" pitchFamily="66" charset="0"/>
              </a:rPr>
              <a:t>During</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Mass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priest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washes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feet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of</a:t>
            </a:r>
            <a:r>
              <a:rPr lang="es-ES_tradnl" sz="2400" dirty="0">
                <a:solidFill>
                  <a:srgbClr val="0000FF"/>
                </a:solidFill>
                <a:latin typeface="Comic Sans MS" panose="030F0702030302020204" pitchFamily="66" charset="0"/>
              </a:rPr>
              <a:t> 12 </a:t>
            </a:r>
            <a:r>
              <a:rPr lang="es-ES_tradnl" sz="2400" dirty="0" err="1">
                <a:solidFill>
                  <a:srgbClr val="0000FF"/>
                </a:solidFill>
                <a:latin typeface="Comic Sans MS" panose="030F0702030302020204" pitchFamily="66" charset="0"/>
              </a:rPr>
              <a:t>people</a:t>
            </a:r>
            <a:r>
              <a:rPr lang="es-ES_tradnl" sz="2400" dirty="0">
                <a:solidFill>
                  <a:srgbClr val="0000FF"/>
                </a:solidFill>
                <a:latin typeface="Comic Sans MS" panose="030F0702030302020204" pitchFamily="66" charset="0"/>
              </a:rPr>
              <a:t>, as </a:t>
            </a:r>
            <a:r>
              <a:rPr lang="es-ES_tradnl" sz="2400" dirty="0" err="1">
                <a:solidFill>
                  <a:srgbClr val="0000FF"/>
                </a:solidFill>
                <a:latin typeface="Comic Sans MS" panose="030F0702030302020204" pitchFamily="66" charset="0"/>
              </a:rPr>
              <a:t>Jesus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did</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with</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His</a:t>
            </a:r>
            <a:r>
              <a:rPr lang="es-ES_tradnl" sz="2400" dirty="0">
                <a:solidFill>
                  <a:srgbClr val="0000FF"/>
                </a:solidFill>
                <a:latin typeface="Comic Sans MS" panose="030F0702030302020204" pitchFamily="66" charset="0"/>
              </a:rPr>
              <a:t> 12 </a:t>
            </a:r>
            <a:r>
              <a:rPr lang="es-ES_tradnl" sz="2400" dirty="0" err="1">
                <a:solidFill>
                  <a:srgbClr val="0000FF"/>
                </a:solidFill>
                <a:latin typeface="Comic Sans MS" panose="030F0702030302020204" pitchFamily="66" charset="0"/>
              </a:rPr>
              <a:t>apostles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This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is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called</a:t>
            </a:r>
            <a:r>
              <a:rPr lang="es-ES_tradnl" sz="2400" dirty="0">
                <a:solidFill>
                  <a:srgbClr val="0000FF"/>
                </a:solidFill>
                <a:latin typeface="Comic Sans MS" panose="030F0702030302020204" pitchFamily="66" charset="0"/>
              </a:rPr>
              <a:t> </a:t>
            </a:r>
            <a:r>
              <a:rPr lang="es-ES_tradnl" sz="2400" dirty="0" err="1">
                <a:solidFill>
                  <a:srgbClr val="FF0000"/>
                </a:solidFill>
                <a:latin typeface="Comic Sans MS" panose="030F0702030302020204" pitchFamily="66" charset="0"/>
              </a:rPr>
              <a:t>the</a:t>
            </a:r>
            <a:r>
              <a:rPr lang="es-ES_tradnl" sz="2400" dirty="0">
                <a:solidFill>
                  <a:srgbClr val="FF0000"/>
                </a:solidFill>
                <a:latin typeface="Comic Sans MS" panose="030F0702030302020204" pitchFamily="66" charset="0"/>
              </a:rPr>
              <a:t> </a:t>
            </a:r>
            <a:r>
              <a:rPr lang="es-ES_tradnl" sz="2400" dirty="0" err="1">
                <a:solidFill>
                  <a:srgbClr val="FF0000"/>
                </a:solidFill>
                <a:latin typeface="Comic Sans MS" panose="030F0702030302020204" pitchFamily="66" charset="0"/>
              </a:rPr>
              <a:t>Washing</a:t>
            </a:r>
            <a:r>
              <a:rPr lang="es-ES_tradnl" sz="2400" dirty="0">
                <a:solidFill>
                  <a:srgbClr val="FF0000"/>
                </a:solidFill>
                <a:latin typeface="Comic Sans MS" panose="030F0702030302020204" pitchFamily="66" charset="0"/>
              </a:rPr>
              <a:t> </a:t>
            </a:r>
            <a:r>
              <a:rPr lang="es-ES_tradnl" sz="2400" dirty="0" err="1">
                <a:solidFill>
                  <a:srgbClr val="FF0000"/>
                </a:solidFill>
                <a:latin typeface="Comic Sans MS" panose="030F0702030302020204" pitchFamily="66" charset="0"/>
              </a:rPr>
              <a:t>of</a:t>
            </a:r>
            <a:r>
              <a:rPr lang="es-ES_tradnl" sz="2400" dirty="0">
                <a:solidFill>
                  <a:srgbClr val="FF0000"/>
                </a:solidFill>
                <a:latin typeface="Comic Sans MS" panose="030F0702030302020204" pitchFamily="66" charset="0"/>
              </a:rPr>
              <a:t> </a:t>
            </a:r>
            <a:r>
              <a:rPr lang="es-ES_tradnl" sz="2400" dirty="0" err="1">
                <a:solidFill>
                  <a:srgbClr val="FF0000"/>
                </a:solidFill>
                <a:latin typeface="Comic Sans MS" panose="030F0702030302020204" pitchFamily="66" charset="0"/>
              </a:rPr>
              <a:t>the</a:t>
            </a:r>
            <a:r>
              <a:rPr lang="es-ES_tradnl" sz="2400" dirty="0">
                <a:solidFill>
                  <a:srgbClr val="FF0000"/>
                </a:solidFill>
                <a:latin typeface="Comic Sans MS" panose="030F0702030302020204" pitchFamily="66" charset="0"/>
              </a:rPr>
              <a:t> </a:t>
            </a:r>
            <a:r>
              <a:rPr lang="es-ES_tradnl" sz="2400" dirty="0" err="1">
                <a:solidFill>
                  <a:srgbClr val="FF0000"/>
                </a:solidFill>
                <a:latin typeface="Comic Sans MS" panose="030F0702030302020204" pitchFamily="66" charset="0"/>
              </a:rPr>
              <a:t>feet</a:t>
            </a:r>
            <a:r>
              <a:rPr lang="es-ES_tradnl" sz="2400" dirty="0">
                <a:solidFill>
                  <a:srgbClr val="C00000"/>
                </a:solidFill>
                <a:latin typeface="Comic Sans MS" panose="030F0702030302020204" pitchFamily="66" charset="0"/>
              </a:rPr>
              <a:t>. </a:t>
            </a:r>
            <a:endParaRPr lang="es-ES_tradnl"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88314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BE620-6C2F-4FA1-8C4A-9E642C1FF022}"/>
              </a:ext>
            </a:extLst>
          </p:cNvPr>
          <p:cNvSpPr txBox="1"/>
          <p:nvPr/>
        </p:nvSpPr>
        <p:spPr>
          <a:xfrm>
            <a:off x="0" y="236560"/>
            <a:ext cx="12172950" cy="769441"/>
          </a:xfrm>
          <a:prstGeom prst="rect">
            <a:avLst/>
          </a:prstGeom>
          <a:noFill/>
        </p:spPr>
        <p:txBody>
          <a:bodyPr wrap="square" rtlCol="0">
            <a:spAutoFit/>
          </a:bodyPr>
          <a:lstStyle/>
          <a:p>
            <a:pPr algn="ctr"/>
            <a:r>
              <a:rPr lang="es-419" sz="4400" dirty="0" err="1">
                <a:solidFill>
                  <a:schemeClr val="accent6">
                    <a:lumMod val="75000"/>
                  </a:schemeClr>
                </a:solidFill>
                <a:latin typeface="Comic Sans MS" panose="030F0702030302020204" pitchFamily="66" charset="0"/>
              </a:rPr>
              <a:t>What</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Happens</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on</a:t>
            </a:r>
            <a:r>
              <a:rPr lang="es-419" sz="4400" dirty="0">
                <a:solidFill>
                  <a:schemeClr val="accent6">
                    <a:lumMod val="75000"/>
                  </a:schemeClr>
                </a:solidFill>
                <a:latin typeface="Comic Sans MS" panose="030F0702030302020204" pitchFamily="66" charset="0"/>
              </a:rPr>
              <a:t> Good Friday?</a:t>
            </a:r>
          </a:p>
        </p:txBody>
      </p:sp>
      <p:sp>
        <p:nvSpPr>
          <p:cNvPr id="5" name="TextBox 4">
            <a:extLst>
              <a:ext uri="{FF2B5EF4-FFF2-40B4-BE49-F238E27FC236}">
                <a16:creationId xmlns:a16="http://schemas.microsoft.com/office/drawing/2014/main" id="{73BEEE26-C3B6-4E61-9E12-506D15D331DF}"/>
              </a:ext>
            </a:extLst>
          </p:cNvPr>
          <p:cNvSpPr txBox="1"/>
          <p:nvPr/>
        </p:nvSpPr>
        <p:spPr>
          <a:xfrm>
            <a:off x="4402519" y="1353751"/>
            <a:ext cx="7158750" cy="830997"/>
          </a:xfrm>
          <a:prstGeom prst="rect">
            <a:avLst/>
          </a:prstGeom>
          <a:noFill/>
        </p:spPr>
        <p:txBody>
          <a:bodyPr wrap="square" rtlCol="0">
            <a:spAutoFit/>
          </a:bodyPr>
          <a:lstStyle/>
          <a:p>
            <a:r>
              <a:rPr lang="es-419" sz="2400" dirty="0">
                <a:solidFill>
                  <a:srgbClr val="0000FF"/>
                </a:solidFill>
                <a:latin typeface="Comic Sans MS" panose="030F0702030302020204" pitchFamily="66" charset="0"/>
              </a:rPr>
              <a:t>Good Friday, </a:t>
            </a:r>
            <a:r>
              <a:rPr lang="es-419" sz="2400" dirty="0" err="1">
                <a:solidFill>
                  <a:srgbClr val="0000FF"/>
                </a:solidFill>
                <a:latin typeface="Comic Sans MS" panose="030F0702030302020204" pitchFamily="66" charset="0"/>
              </a:rPr>
              <a:t>we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remember</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C00000"/>
                </a:solidFill>
                <a:latin typeface="Comic Sans MS" panose="030F0702030302020204" pitchFamily="66" charset="0"/>
              </a:rPr>
              <a:t>Passion</a:t>
            </a:r>
            <a:r>
              <a:rPr lang="es-419" sz="2400" dirty="0">
                <a:solidFill>
                  <a:srgbClr val="C00000"/>
                </a:solidFill>
                <a:latin typeface="Comic Sans MS" panose="030F0702030302020204" pitchFamily="66" charset="0"/>
              </a:rPr>
              <a:t> and </a:t>
            </a:r>
            <a:r>
              <a:rPr lang="es-419" sz="2400" dirty="0" err="1">
                <a:solidFill>
                  <a:srgbClr val="C00000"/>
                </a:solidFill>
                <a:latin typeface="Comic Sans MS" panose="030F0702030302020204" pitchFamily="66" charset="0"/>
              </a:rPr>
              <a:t>Death</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of</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our</a:t>
            </a:r>
            <a:r>
              <a:rPr lang="es-419" sz="2400" dirty="0">
                <a:solidFill>
                  <a:srgbClr val="C00000"/>
                </a:solidFill>
                <a:latin typeface="Comic Sans MS" panose="030F0702030302020204" pitchFamily="66" charset="0"/>
              </a:rPr>
              <a:t> Lord </a:t>
            </a:r>
            <a:r>
              <a:rPr lang="es-419" sz="2400" dirty="0" err="1">
                <a:solidFill>
                  <a:srgbClr val="C00000"/>
                </a:solidFill>
                <a:latin typeface="Comic Sans MS" panose="030F0702030302020204" pitchFamily="66" charset="0"/>
              </a:rPr>
              <a:t>Jesus</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Christ</a:t>
            </a:r>
            <a:r>
              <a:rPr lang="es-419" sz="2400" dirty="0">
                <a:solidFill>
                  <a:srgbClr val="C00000"/>
                </a:solidFill>
                <a:latin typeface="Comic Sans MS" panose="030F0702030302020204" pitchFamily="66" charset="0"/>
              </a:rPr>
              <a:t>. </a:t>
            </a:r>
          </a:p>
        </p:txBody>
      </p:sp>
      <p:sp>
        <p:nvSpPr>
          <p:cNvPr id="6" name="TextBox 5">
            <a:extLst>
              <a:ext uri="{FF2B5EF4-FFF2-40B4-BE49-F238E27FC236}">
                <a16:creationId xmlns:a16="http://schemas.microsoft.com/office/drawing/2014/main" id="{09BD526F-79FA-4BFC-8A40-B42650A98A1B}"/>
              </a:ext>
            </a:extLst>
          </p:cNvPr>
          <p:cNvSpPr txBox="1"/>
          <p:nvPr/>
        </p:nvSpPr>
        <p:spPr>
          <a:xfrm>
            <a:off x="4402519" y="2374616"/>
            <a:ext cx="7789481" cy="1938992"/>
          </a:xfrm>
          <a:prstGeom prst="rect">
            <a:avLst/>
          </a:prstGeom>
          <a:noFill/>
        </p:spPr>
        <p:txBody>
          <a:bodyPr wrap="square" rtlCol="0">
            <a:spAutoFit/>
          </a:bodyPr>
          <a:lstStyle/>
          <a:p>
            <a:r>
              <a:rPr lang="es-ES_tradnl" sz="2400" dirty="0">
                <a:solidFill>
                  <a:schemeClr val="accent6">
                    <a:lumMod val="75000"/>
                  </a:schemeClr>
                </a:solidFill>
                <a:latin typeface="Comic Sans MS" panose="030F0702030302020204" pitchFamily="66" charset="0"/>
              </a:rPr>
              <a:t>No </a:t>
            </a:r>
            <a:r>
              <a:rPr lang="es-ES_tradnl" sz="2400" dirty="0" err="1">
                <a:solidFill>
                  <a:schemeClr val="accent6">
                    <a:lumMod val="75000"/>
                  </a:schemeClr>
                </a:solidFill>
                <a:latin typeface="Comic Sans MS" panose="030F0702030302020204" pitchFamily="66" charset="0"/>
              </a:rPr>
              <a:t>Mass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is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celebrated</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only</a:t>
            </a:r>
            <a:r>
              <a:rPr lang="es-ES_tradnl" sz="2400" dirty="0">
                <a:solidFill>
                  <a:schemeClr val="accent6">
                    <a:lumMod val="75000"/>
                  </a:schemeClr>
                </a:solidFill>
                <a:latin typeface="Comic Sans MS" panose="030F0702030302020204" pitchFamily="66" charset="0"/>
              </a:rPr>
              <a:t> a </a:t>
            </a:r>
            <a:r>
              <a:rPr lang="es-ES_tradnl" sz="2400" dirty="0" err="1">
                <a:solidFill>
                  <a:schemeClr val="accent6">
                    <a:lumMod val="75000"/>
                  </a:schemeClr>
                </a:solidFill>
                <a:latin typeface="Comic Sans MS" panose="030F0702030302020204" pitchFamily="66" charset="0"/>
              </a:rPr>
              <a:t>prayer</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service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priest</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wears</a:t>
            </a:r>
            <a:r>
              <a:rPr lang="es-ES_tradnl" sz="2400" dirty="0">
                <a:solidFill>
                  <a:schemeClr val="accent6">
                    <a:lumMod val="75000"/>
                  </a:schemeClr>
                </a:solidFill>
                <a:latin typeface="Comic Sans MS" panose="030F0702030302020204" pitchFamily="66" charset="0"/>
              </a:rPr>
              <a:t> red, </a:t>
            </a:r>
            <a:r>
              <a:rPr lang="es-ES_tradnl" sz="2400" dirty="0" err="1">
                <a:solidFill>
                  <a:schemeClr val="accent6">
                    <a:lumMod val="75000"/>
                  </a:schemeClr>
                </a:solidFill>
                <a:latin typeface="Comic Sans MS" panose="030F0702030302020204" pitchFamily="66" charset="0"/>
              </a:rPr>
              <a:t>we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hear</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Liturgy</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of</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Word, and </a:t>
            </a:r>
            <a:r>
              <a:rPr lang="es-ES_tradnl" sz="2400" dirty="0" err="1">
                <a:solidFill>
                  <a:schemeClr val="accent6">
                    <a:lumMod val="75000"/>
                  </a:schemeClr>
                </a:solidFill>
                <a:latin typeface="Comic Sans MS" panose="030F0702030302020204" pitchFamily="66" charset="0"/>
              </a:rPr>
              <a:t>we</a:t>
            </a:r>
            <a:r>
              <a:rPr lang="es-ES_tradnl" sz="2400" dirty="0">
                <a:solidFill>
                  <a:schemeClr val="accent6">
                    <a:lumMod val="75000"/>
                  </a:schemeClr>
                </a:solidFill>
                <a:latin typeface="Comic Sans MS" panose="030F0702030302020204" pitchFamily="66" charset="0"/>
              </a:rPr>
              <a:t> </a:t>
            </a:r>
            <a:r>
              <a:rPr lang="es-ES_tradnl" sz="2400" dirty="0" err="1">
                <a:solidFill>
                  <a:srgbClr val="C00000"/>
                </a:solidFill>
                <a:latin typeface="Comic Sans MS" panose="030F0702030302020204" pitchFamily="66" charset="0"/>
              </a:rPr>
              <a:t>Venerate</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Cross </a:t>
            </a:r>
            <a:r>
              <a:rPr lang="es-ES_tradnl" sz="2400" dirty="0" err="1">
                <a:solidFill>
                  <a:srgbClr val="C00000"/>
                </a:solidFill>
                <a:latin typeface="Comic Sans MS" panose="030F0702030302020204" pitchFamily="66" charset="0"/>
              </a:rPr>
              <a:t>by</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kissing</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it</a:t>
            </a:r>
            <a:r>
              <a:rPr lang="es-ES_tradnl" sz="2400" dirty="0">
                <a:solidFill>
                  <a:srgbClr val="C00000"/>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Jesus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is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taken</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out</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of</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tabernacle</a:t>
            </a:r>
            <a:r>
              <a:rPr lang="es-ES_tradnl" sz="2400" dirty="0">
                <a:solidFill>
                  <a:schemeClr val="accent6">
                    <a:lumMod val="75000"/>
                  </a:schemeClr>
                </a:solidFill>
                <a:latin typeface="Comic Sans MS" panose="030F0702030302020204" pitchFamily="66" charset="0"/>
              </a:rPr>
              <a:t> and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linens</a:t>
            </a:r>
            <a:r>
              <a:rPr lang="es-ES_tradnl" sz="2400" dirty="0">
                <a:solidFill>
                  <a:schemeClr val="accent6">
                    <a:lumMod val="75000"/>
                  </a:schemeClr>
                </a:solidFill>
                <a:latin typeface="Comic Sans MS" panose="030F0702030302020204" pitchFamily="66" charset="0"/>
              </a:rPr>
              <a:t> are removed </a:t>
            </a:r>
            <a:r>
              <a:rPr lang="es-ES_tradnl" sz="2400" dirty="0" err="1">
                <a:solidFill>
                  <a:schemeClr val="accent6">
                    <a:lumMod val="75000"/>
                  </a:schemeClr>
                </a:solidFill>
                <a:latin typeface="Comic Sans MS" panose="030F0702030302020204" pitchFamily="66" charset="0"/>
              </a:rPr>
              <a:t>from</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church</a:t>
            </a:r>
            <a:r>
              <a:rPr lang="es-ES_tradnl" sz="2400" dirty="0">
                <a:solidFill>
                  <a:schemeClr val="accent6">
                    <a:lumMod val="75000"/>
                  </a:schemeClr>
                </a:solidFill>
                <a:latin typeface="Comic Sans MS" panose="030F0702030302020204" pitchFamily="66" charset="0"/>
              </a:rPr>
              <a:t>.</a:t>
            </a:r>
          </a:p>
        </p:txBody>
      </p:sp>
      <p:sp>
        <p:nvSpPr>
          <p:cNvPr id="7" name="TextBox 6">
            <a:extLst>
              <a:ext uri="{FF2B5EF4-FFF2-40B4-BE49-F238E27FC236}">
                <a16:creationId xmlns:a16="http://schemas.microsoft.com/office/drawing/2014/main" id="{42E707D1-B643-43B1-B683-5F3F99AD81C4}"/>
              </a:ext>
            </a:extLst>
          </p:cNvPr>
          <p:cNvSpPr txBox="1"/>
          <p:nvPr/>
        </p:nvSpPr>
        <p:spPr>
          <a:xfrm>
            <a:off x="4402519" y="4702168"/>
            <a:ext cx="7789481" cy="1200329"/>
          </a:xfrm>
          <a:prstGeom prst="rect">
            <a:avLst/>
          </a:prstGeom>
          <a:noFill/>
        </p:spPr>
        <p:txBody>
          <a:bodyPr wrap="square" rtlCol="0">
            <a:spAutoFit/>
          </a:bodyPr>
          <a:lstStyle/>
          <a:p>
            <a:r>
              <a:rPr lang="es-ES_tradnl" sz="2400" dirty="0" err="1">
                <a:solidFill>
                  <a:srgbClr val="0000FF"/>
                </a:solidFill>
                <a:latin typeface="Comic Sans MS" panose="030F0702030302020204" pitchFamily="66" charset="0"/>
              </a:rPr>
              <a:t>Traditionally</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we</a:t>
            </a:r>
            <a:r>
              <a:rPr lang="es-ES_tradnl" sz="2400" dirty="0">
                <a:solidFill>
                  <a:srgbClr val="0000FF"/>
                </a:solidFill>
                <a:latin typeface="Comic Sans MS" panose="030F0702030302020204" pitchFamily="66" charset="0"/>
              </a:rPr>
              <a:t> do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14 </a:t>
            </a:r>
            <a:r>
              <a:rPr lang="es-ES_tradnl" sz="2400" dirty="0" err="1">
                <a:solidFill>
                  <a:srgbClr val="C00000"/>
                </a:solidFill>
                <a:latin typeface="Comic Sans MS" panose="030F0702030302020204" pitchFamily="66" charset="0"/>
              </a:rPr>
              <a:t>Stations</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of</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Cross, </a:t>
            </a:r>
            <a:r>
              <a:rPr lang="es-ES_tradnl" sz="2400" dirty="0" err="1">
                <a:solidFill>
                  <a:srgbClr val="0000FF"/>
                </a:solidFill>
                <a:latin typeface="Comic Sans MS" panose="030F0702030302020204" pitchFamily="66" charset="0"/>
              </a:rPr>
              <a:t>where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remember</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road</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to</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Calvary</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when</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Jesus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carried</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His</a:t>
            </a:r>
            <a:r>
              <a:rPr lang="es-ES_tradnl" sz="2400" dirty="0">
                <a:solidFill>
                  <a:srgbClr val="0000FF"/>
                </a:solidFill>
                <a:latin typeface="Comic Sans MS" panose="030F0702030302020204" pitchFamily="66" charset="0"/>
              </a:rPr>
              <a:t> heavy </a:t>
            </a:r>
            <a:r>
              <a:rPr lang="es-ES_tradnl" sz="2400" dirty="0" err="1">
                <a:solidFill>
                  <a:srgbClr val="0000FF"/>
                </a:solidFill>
                <a:latin typeface="Comic Sans MS" panose="030F0702030302020204" pitchFamily="66" charset="0"/>
              </a:rPr>
              <a:t>cross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died</a:t>
            </a:r>
            <a:r>
              <a:rPr lang="es-ES_tradnl" sz="2400" dirty="0">
                <a:solidFill>
                  <a:srgbClr val="0000FF"/>
                </a:solidFill>
                <a:latin typeface="Comic Sans MS" panose="030F0702030302020204" pitchFamily="66" charset="0"/>
              </a:rPr>
              <a:t>, and </a:t>
            </a:r>
            <a:r>
              <a:rPr lang="es-ES_tradnl" sz="2400" dirty="0" err="1">
                <a:solidFill>
                  <a:srgbClr val="0000FF"/>
                </a:solidFill>
                <a:latin typeface="Comic Sans MS" panose="030F0702030302020204" pitchFamily="66" charset="0"/>
              </a:rPr>
              <a:t>was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burried</a:t>
            </a:r>
            <a:r>
              <a:rPr lang="es-ES_tradnl" sz="2400" dirty="0">
                <a:solidFill>
                  <a:srgbClr val="0000FF"/>
                </a:solidFill>
                <a:latin typeface="Comic Sans MS" panose="030F0702030302020204" pitchFamily="66" charset="0"/>
              </a:rPr>
              <a:t>.</a:t>
            </a:r>
            <a:r>
              <a:rPr lang="es-ES_tradnl" sz="2400" dirty="0">
                <a:solidFill>
                  <a:srgbClr val="C00000"/>
                </a:solidFill>
                <a:latin typeface="Comic Sans MS" panose="030F0702030302020204" pitchFamily="66" charset="0"/>
              </a:rPr>
              <a:t> </a:t>
            </a:r>
            <a:endParaRPr lang="es-ES_tradnl" sz="2400" dirty="0">
              <a:solidFill>
                <a:srgbClr val="0000FF"/>
              </a:solidFill>
              <a:latin typeface="Comic Sans MS" panose="030F0702030302020204" pitchFamily="66" charset="0"/>
            </a:endParaRPr>
          </a:p>
        </p:txBody>
      </p:sp>
      <p:pic>
        <p:nvPicPr>
          <p:cNvPr id="8" name="Picture 6" descr="Jesús murió crucificado por nuestros pecados | Parroquia Ntra. Sra. de Lluc">
            <a:extLst>
              <a:ext uri="{FF2B5EF4-FFF2-40B4-BE49-F238E27FC236}">
                <a16:creationId xmlns:a16="http://schemas.microsoft.com/office/drawing/2014/main" id="{99F7A75C-8649-42F8-B712-4476C791D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59"/>
          <a:stretch/>
        </p:blipFill>
        <p:spPr bwMode="auto">
          <a:xfrm>
            <a:off x="335280" y="1375333"/>
            <a:ext cx="3779520" cy="52461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931E6C-5B01-47D3-B097-5822FF5E7F70}"/>
              </a:ext>
            </a:extLst>
          </p:cNvPr>
          <p:cNvSpPr txBox="1"/>
          <p:nvPr/>
        </p:nvSpPr>
        <p:spPr>
          <a:xfrm>
            <a:off x="1109622" y="1006001"/>
            <a:ext cx="2395267" cy="369332"/>
          </a:xfrm>
          <a:prstGeom prst="rect">
            <a:avLst/>
          </a:prstGeom>
          <a:solidFill>
            <a:schemeClr val="bg1"/>
          </a:solidFill>
        </p:spPr>
        <p:txBody>
          <a:bodyPr wrap="square" rtlCol="0">
            <a:spAutoFit/>
          </a:bodyPr>
          <a:lstStyle/>
          <a:p>
            <a:pPr algn="ctr"/>
            <a:r>
              <a:rPr lang="en-US" dirty="0">
                <a:latin typeface="Comic Sans MS" panose="030F0702030302020204" pitchFamily="66" charset="0"/>
              </a:rPr>
              <a:t>Good Friday</a:t>
            </a:r>
          </a:p>
        </p:txBody>
      </p:sp>
    </p:spTree>
    <p:extLst>
      <p:ext uri="{BB962C8B-B14F-4D97-AF65-F5344CB8AC3E}">
        <p14:creationId xmlns:p14="http://schemas.microsoft.com/office/powerpoint/2010/main" val="5988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BE620-6C2F-4FA1-8C4A-9E642C1FF022}"/>
              </a:ext>
            </a:extLst>
          </p:cNvPr>
          <p:cNvSpPr txBox="1"/>
          <p:nvPr/>
        </p:nvSpPr>
        <p:spPr>
          <a:xfrm>
            <a:off x="0" y="4149"/>
            <a:ext cx="12172950" cy="769441"/>
          </a:xfrm>
          <a:prstGeom prst="rect">
            <a:avLst/>
          </a:prstGeom>
          <a:noFill/>
        </p:spPr>
        <p:txBody>
          <a:bodyPr wrap="square" rtlCol="0">
            <a:spAutoFit/>
          </a:bodyPr>
          <a:lstStyle/>
          <a:p>
            <a:pPr algn="ctr"/>
            <a:r>
              <a:rPr lang="es-419" sz="4400" dirty="0" err="1">
                <a:solidFill>
                  <a:schemeClr val="accent6">
                    <a:lumMod val="75000"/>
                  </a:schemeClr>
                </a:solidFill>
                <a:latin typeface="Comic Sans MS" panose="030F0702030302020204" pitchFamily="66" charset="0"/>
              </a:rPr>
              <a:t>What</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Happens</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on</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Holy</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Saturday</a:t>
            </a:r>
            <a:r>
              <a:rPr lang="es-419" sz="4400" dirty="0">
                <a:solidFill>
                  <a:schemeClr val="accent6">
                    <a:lumMod val="75000"/>
                  </a:schemeClr>
                </a:solidFill>
                <a:latin typeface="Comic Sans MS" panose="030F0702030302020204" pitchFamily="66" charset="0"/>
              </a:rPr>
              <a:t>?</a:t>
            </a:r>
          </a:p>
        </p:txBody>
      </p:sp>
      <p:sp>
        <p:nvSpPr>
          <p:cNvPr id="5" name="TextBox 4">
            <a:extLst>
              <a:ext uri="{FF2B5EF4-FFF2-40B4-BE49-F238E27FC236}">
                <a16:creationId xmlns:a16="http://schemas.microsoft.com/office/drawing/2014/main" id="{73BEEE26-C3B6-4E61-9E12-506D15D331DF}"/>
              </a:ext>
            </a:extLst>
          </p:cNvPr>
          <p:cNvSpPr txBox="1"/>
          <p:nvPr/>
        </p:nvSpPr>
        <p:spPr>
          <a:xfrm>
            <a:off x="4521549" y="773590"/>
            <a:ext cx="7651402" cy="1200329"/>
          </a:xfrm>
          <a:prstGeom prst="rect">
            <a:avLst/>
          </a:prstGeom>
          <a:noFill/>
        </p:spPr>
        <p:txBody>
          <a:bodyPr wrap="square" rtlCol="0">
            <a:spAutoFit/>
          </a:bodyPr>
          <a:lstStyle/>
          <a:p>
            <a:r>
              <a:rPr lang="en-US" sz="2400" dirty="0">
                <a:solidFill>
                  <a:srgbClr val="0000FF"/>
                </a:solidFill>
                <a:latin typeface="Comic Sans MS" panose="030F0702030302020204" pitchFamily="66" charset="0"/>
              </a:rPr>
              <a:t>On Holy Saturday, we remember the </a:t>
            </a:r>
            <a:r>
              <a:rPr lang="en-US" sz="2400" dirty="0">
                <a:solidFill>
                  <a:srgbClr val="C00000"/>
                </a:solidFill>
                <a:latin typeface="Comic Sans MS" panose="030F0702030302020204" pitchFamily="66" charset="0"/>
              </a:rPr>
              <a:t>time Jesus spent in the tomb, his descent to the dead, and we await His Resurrection.</a:t>
            </a:r>
          </a:p>
        </p:txBody>
      </p:sp>
      <p:sp>
        <p:nvSpPr>
          <p:cNvPr id="6" name="TextBox 5">
            <a:extLst>
              <a:ext uri="{FF2B5EF4-FFF2-40B4-BE49-F238E27FC236}">
                <a16:creationId xmlns:a16="http://schemas.microsoft.com/office/drawing/2014/main" id="{09BD526F-79FA-4BFC-8A40-B42650A98A1B}"/>
              </a:ext>
            </a:extLst>
          </p:cNvPr>
          <p:cNvSpPr txBox="1"/>
          <p:nvPr/>
        </p:nvSpPr>
        <p:spPr>
          <a:xfrm>
            <a:off x="4521549" y="2143195"/>
            <a:ext cx="7789481" cy="1200329"/>
          </a:xfrm>
          <a:prstGeom prst="rect">
            <a:avLst/>
          </a:prstGeom>
          <a:noFill/>
        </p:spPr>
        <p:txBody>
          <a:bodyPr wrap="square" rtlCol="0">
            <a:spAutoFit/>
          </a:bodyPr>
          <a:lstStyle/>
          <a:p>
            <a:r>
              <a:rPr lang="en-US" sz="2400" dirty="0">
                <a:solidFill>
                  <a:schemeClr val="accent6">
                    <a:lumMod val="75000"/>
                  </a:schemeClr>
                </a:solidFill>
                <a:latin typeface="Comic Sans MS" panose="030F0702030302020204" pitchFamily="66" charset="0"/>
              </a:rPr>
              <a:t>During the day, no Mass is celebrated until the evening </a:t>
            </a:r>
            <a:r>
              <a:rPr lang="en-US" sz="2400" dirty="0">
                <a:solidFill>
                  <a:srgbClr val="C00000"/>
                </a:solidFill>
                <a:latin typeface="Comic Sans MS" panose="030F0702030302020204" pitchFamily="66" charset="0"/>
              </a:rPr>
              <a:t>Vigil Mass </a:t>
            </a:r>
            <a:r>
              <a:rPr lang="en-US" sz="2400" dirty="0">
                <a:solidFill>
                  <a:schemeClr val="accent6">
                    <a:lumMod val="75000"/>
                  </a:schemeClr>
                </a:solidFill>
                <a:latin typeface="Comic Sans MS" panose="030F0702030302020204" pitchFamily="66" charset="0"/>
              </a:rPr>
              <a:t>when we first celebrate Christ’s Resurrection</a:t>
            </a:r>
            <a:r>
              <a:rPr lang="en-US" sz="2400" dirty="0">
                <a:solidFill>
                  <a:srgbClr val="C00000"/>
                </a:solidFill>
                <a:latin typeface="Comic Sans MS" panose="030F0702030302020204" pitchFamily="66" charset="0"/>
              </a:rPr>
              <a:t>. </a:t>
            </a:r>
            <a:endParaRPr lang="en-US" sz="2400" dirty="0">
              <a:solidFill>
                <a:srgbClr val="0000FF"/>
              </a:solidFill>
              <a:latin typeface="Comic Sans MS" panose="030F0702030302020204" pitchFamily="66" charset="0"/>
            </a:endParaRPr>
          </a:p>
        </p:txBody>
      </p:sp>
      <p:sp>
        <p:nvSpPr>
          <p:cNvPr id="7" name="TextBox 6">
            <a:extLst>
              <a:ext uri="{FF2B5EF4-FFF2-40B4-BE49-F238E27FC236}">
                <a16:creationId xmlns:a16="http://schemas.microsoft.com/office/drawing/2014/main" id="{42E707D1-B643-43B1-B683-5F3F99AD81C4}"/>
              </a:ext>
            </a:extLst>
          </p:cNvPr>
          <p:cNvSpPr txBox="1"/>
          <p:nvPr/>
        </p:nvSpPr>
        <p:spPr>
          <a:xfrm>
            <a:off x="4521549" y="3429000"/>
            <a:ext cx="7513319" cy="2677656"/>
          </a:xfrm>
          <a:prstGeom prst="rect">
            <a:avLst/>
          </a:prstGeom>
          <a:noFill/>
        </p:spPr>
        <p:txBody>
          <a:bodyPr wrap="square" rtlCol="0">
            <a:spAutoFit/>
          </a:bodyPr>
          <a:lstStyle/>
          <a:p>
            <a:r>
              <a:rPr lang="en-US" sz="2400" dirty="0">
                <a:solidFill>
                  <a:srgbClr val="0000FF"/>
                </a:solidFill>
                <a:latin typeface="Comic Sans MS" panose="030F0702030302020204" pitchFamily="66" charset="0"/>
              </a:rPr>
              <a:t>The priest wears white and he lights the </a:t>
            </a:r>
            <a:r>
              <a:rPr lang="en-US" sz="2400" dirty="0">
                <a:solidFill>
                  <a:srgbClr val="C00000"/>
                </a:solidFill>
                <a:latin typeface="Comic Sans MS" panose="030F0702030302020204" pitchFamily="66" charset="0"/>
              </a:rPr>
              <a:t>Paschal Candle, </a:t>
            </a:r>
            <a:r>
              <a:rPr lang="en-US" sz="2400" dirty="0">
                <a:solidFill>
                  <a:srgbClr val="0000FF"/>
                </a:solidFill>
                <a:latin typeface="Comic Sans MS" panose="030F0702030302020204" pitchFamily="66" charset="0"/>
              </a:rPr>
              <a:t>which represents the light of the Risen Christ entering the world. </a:t>
            </a:r>
          </a:p>
          <a:p>
            <a:endParaRPr lang="en-US" sz="2400" dirty="0">
              <a:solidFill>
                <a:srgbClr val="0000FF"/>
              </a:solidFill>
              <a:latin typeface="Comic Sans MS" panose="030F0702030302020204" pitchFamily="66" charset="0"/>
            </a:endParaRPr>
          </a:p>
          <a:p>
            <a:r>
              <a:rPr lang="en-US" sz="2400" dirty="0">
                <a:solidFill>
                  <a:srgbClr val="0000FF"/>
                </a:solidFill>
                <a:latin typeface="Comic Sans MS" panose="030F0702030302020204" pitchFamily="66" charset="0"/>
              </a:rPr>
              <a:t>Catechumens receive the Sacrament of Baptism, First Communion, and Confirmation for the first time.</a:t>
            </a:r>
          </a:p>
        </p:txBody>
      </p:sp>
      <p:pic>
        <p:nvPicPr>
          <p:cNvPr id="10" name="Picture 4" descr="Jesús te llama">
            <a:extLst>
              <a:ext uri="{FF2B5EF4-FFF2-40B4-BE49-F238E27FC236}">
                <a16:creationId xmlns:a16="http://schemas.microsoft.com/office/drawing/2014/main" id="{53FE7EA6-9693-4CDE-A32E-657EE11BE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86" y="1142922"/>
            <a:ext cx="4121882" cy="5478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177A98-D998-409C-931D-A03F01EF06A7}"/>
              </a:ext>
            </a:extLst>
          </p:cNvPr>
          <p:cNvSpPr txBox="1"/>
          <p:nvPr/>
        </p:nvSpPr>
        <p:spPr>
          <a:xfrm>
            <a:off x="1353565" y="773590"/>
            <a:ext cx="1937923" cy="369332"/>
          </a:xfrm>
          <a:prstGeom prst="rect">
            <a:avLst/>
          </a:prstGeom>
          <a:solidFill>
            <a:schemeClr val="bg1"/>
          </a:solidFill>
        </p:spPr>
        <p:txBody>
          <a:bodyPr wrap="square" rtlCol="0">
            <a:spAutoFit/>
          </a:bodyPr>
          <a:lstStyle/>
          <a:p>
            <a:pPr algn="ctr"/>
            <a:r>
              <a:rPr lang="es-419" dirty="0" err="1">
                <a:latin typeface="Comic Sans MS" panose="030F0702030302020204" pitchFamily="66" charset="0"/>
              </a:rPr>
              <a:t>Holy</a:t>
            </a:r>
            <a:r>
              <a:rPr lang="es-419" dirty="0">
                <a:latin typeface="Comic Sans MS" panose="030F0702030302020204" pitchFamily="66" charset="0"/>
              </a:rPr>
              <a:t> </a:t>
            </a:r>
            <a:r>
              <a:rPr lang="es-419" dirty="0" err="1">
                <a:latin typeface="Comic Sans MS" panose="030F0702030302020204" pitchFamily="66" charset="0"/>
              </a:rPr>
              <a:t>Saturday</a:t>
            </a:r>
            <a:endParaRPr lang="es-419" dirty="0">
              <a:latin typeface="Comic Sans MS" panose="030F0702030302020204" pitchFamily="66" charset="0"/>
            </a:endParaRPr>
          </a:p>
        </p:txBody>
      </p:sp>
    </p:spTree>
    <p:extLst>
      <p:ext uri="{BB962C8B-B14F-4D97-AF65-F5344CB8AC3E}">
        <p14:creationId xmlns:p14="http://schemas.microsoft.com/office/powerpoint/2010/main" val="15204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BBE620-6C2F-4FA1-8C4A-9E642C1FF022}"/>
              </a:ext>
            </a:extLst>
          </p:cNvPr>
          <p:cNvSpPr txBox="1"/>
          <p:nvPr/>
        </p:nvSpPr>
        <p:spPr>
          <a:xfrm>
            <a:off x="19050" y="69013"/>
            <a:ext cx="12172950" cy="769441"/>
          </a:xfrm>
          <a:prstGeom prst="rect">
            <a:avLst/>
          </a:prstGeom>
          <a:noFill/>
        </p:spPr>
        <p:txBody>
          <a:bodyPr wrap="square" rtlCol="0">
            <a:spAutoFit/>
          </a:bodyPr>
          <a:lstStyle/>
          <a:p>
            <a:pPr algn="ctr"/>
            <a:r>
              <a:rPr lang="es-419" sz="4400" dirty="0" err="1">
                <a:solidFill>
                  <a:schemeClr val="accent6">
                    <a:lumMod val="75000"/>
                  </a:schemeClr>
                </a:solidFill>
                <a:latin typeface="Comic Sans MS" panose="030F0702030302020204" pitchFamily="66" charset="0"/>
              </a:rPr>
              <a:t>What</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Happens</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on</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Easter</a:t>
            </a:r>
            <a:r>
              <a:rPr lang="es-419" sz="4400" dirty="0">
                <a:solidFill>
                  <a:schemeClr val="accent6">
                    <a:lumMod val="75000"/>
                  </a:schemeClr>
                </a:solidFill>
                <a:latin typeface="Comic Sans MS" panose="030F0702030302020204" pitchFamily="66" charset="0"/>
              </a:rPr>
              <a:t> </a:t>
            </a:r>
            <a:r>
              <a:rPr lang="es-419" sz="4400" dirty="0" err="1">
                <a:solidFill>
                  <a:schemeClr val="accent6">
                    <a:lumMod val="75000"/>
                  </a:schemeClr>
                </a:solidFill>
                <a:latin typeface="Comic Sans MS" panose="030F0702030302020204" pitchFamily="66" charset="0"/>
              </a:rPr>
              <a:t>Sunday</a:t>
            </a:r>
            <a:r>
              <a:rPr lang="es-419" sz="4400" dirty="0">
                <a:solidFill>
                  <a:schemeClr val="accent6">
                    <a:lumMod val="75000"/>
                  </a:schemeClr>
                </a:solidFill>
                <a:latin typeface="Comic Sans MS" panose="030F0702030302020204" pitchFamily="66" charset="0"/>
              </a:rPr>
              <a:t>?</a:t>
            </a:r>
          </a:p>
        </p:txBody>
      </p:sp>
      <p:sp>
        <p:nvSpPr>
          <p:cNvPr id="5" name="TextBox 4">
            <a:extLst>
              <a:ext uri="{FF2B5EF4-FFF2-40B4-BE49-F238E27FC236}">
                <a16:creationId xmlns:a16="http://schemas.microsoft.com/office/drawing/2014/main" id="{73BEEE26-C3B6-4E61-9E12-506D15D331DF}"/>
              </a:ext>
            </a:extLst>
          </p:cNvPr>
          <p:cNvSpPr txBox="1"/>
          <p:nvPr/>
        </p:nvSpPr>
        <p:spPr>
          <a:xfrm>
            <a:off x="5600700" y="964966"/>
            <a:ext cx="6705600" cy="1569660"/>
          </a:xfrm>
          <a:prstGeom prst="rect">
            <a:avLst/>
          </a:prstGeom>
          <a:noFill/>
        </p:spPr>
        <p:txBody>
          <a:bodyPr wrap="square" rtlCol="0">
            <a:spAutoFit/>
          </a:bodyPr>
          <a:lstStyle/>
          <a:p>
            <a:r>
              <a:rPr lang="es-419" sz="2400" dirty="0" err="1">
                <a:solidFill>
                  <a:srgbClr val="0000FF"/>
                </a:solidFill>
                <a:latin typeface="Comic Sans MS" panose="030F0702030302020204" pitchFamily="66" charset="0"/>
              </a:rPr>
              <a:t>Easter</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Sunday</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is</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most</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important</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day</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for</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the</a:t>
            </a:r>
            <a:r>
              <a:rPr lang="es-419" sz="2400" dirty="0">
                <a:solidFill>
                  <a:srgbClr val="0000FF"/>
                </a:solidFill>
                <a:latin typeface="Comic Sans MS" panose="030F0702030302020204" pitchFamily="66" charset="0"/>
              </a:rPr>
              <a:t> </a:t>
            </a:r>
            <a:r>
              <a:rPr lang="es-419" sz="2400" dirty="0" err="1">
                <a:solidFill>
                  <a:srgbClr val="0000FF"/>
                </a:solidFill>
                <a:latin typeface="Comic Sans MS" panose="030F0702030302020204" pitchFamily="66" charset="0"/>
              </a:rPr>
              <a:t>Church</a:t>
            </a:r>
            <a:r>
              <a:rPr lang="es-419" sz="2400" dirty="0">
                <a:solidFill>
                  <a:srgbClr val="0000FF"/>
                </a:solidFill>
                <a:latin typeface="Comic Sans MS" panose="030F0702030302020204" pitchFamily="66" charset="0"/>
              </a:rPr>
              <a:t>. </a:t>
            </a:r>
            <a:r>
              <a:rPr lang="es-419" sz="2400" dirty="0" err="1">
                <a:solidFill>
                  <a:srgbClr val="C00000"/>
                </a:solidFill>
                <a:latin typeface="Comic Sans MS" panose="030F0702030302020204" pitchFamily="66" charset="0"/>
              </a:rPr>
              <a:t>We</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remember</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that</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Christ</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triumphed</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over</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Death</a:t>
            </a:r>
            <a:r>
              <a:rPr lang="es-419" sz="2400" dirty="0">
                <a:solidFill>
                  <a:srgbClr val="C00000"/>
                </a:solidFill>
                <a:latin typeface="Comic Sans MS" panose="030F0702030302020204" pitchFamily="66" charset="0"/>
              </a:rPr>
              <a:t> and </a:t>
            </a:r>
            <a:r>
              <a:rPr lang="es-419" sz="2400" dirty="0" err="1">
                <a:solidFill>
                  <a:srgbClr val="C00000"/>
                </a:solidFill>
                <a:latin typeface="Comic Sans MS" panose="030F0702030302020204" pitchFamily="66" charset="0"/>
              </a:rPr>
              <a:t>opened</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the</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gates</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of</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Heaven</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for</a:t>
            </a:r>
            <a:r>
              <a:rPr lang="es-419" sz="2400" dirty="0">
                <a:solidFill>
                  <a:srgbClr val="C00000"/>
                </a:solidFill>
                <a:latin typeface="Comic Sans MS" panose="030F0702030302020204" pitchFamily="66" charset="0"/>
              </a:rPr>
              <a:t> </a:t>
            </a:r>
            <a:r>
              <a:rPr lang="es-419" sz="2400" dirty="0" err="1">
                <a:solidFill>
                  <a:srgbClr val="C00000"/>
                </a:solidFill>
                <a:latin typeface="Comic Sans MS" panose="030F0702030302020204" pitchFamily="66" charset="0"/>
              </a:rPr>
              <a:t>us</a:t>
            </a:r>
            <a:r>
              <a:rPr lang="es-419" sz="2400" dirty="0">
                <a:solidFill>
                  <a:srgbClr val="C00000"/>
                </a:solidFill>
                <a:latin typeface="Comic Sans MS" panose="030F0702030302020204" pitchFamily="66" charset="0"/>
              </a:rPr>
              <a:t>.   </a:t>
            </a:r>
          </a:p>
        </p:txBody>
      </p:sp>
      <p:sp>
        <p:nvSpPr>
          <p:cNvPr id="6" name="TextBox 5">
            <a:extLst>
              <a:ext uri="{FF2B5EF4-FFF2-40B4-BE49-F238E27FC236}">
                <a16:creationId xmlns:a16="http://schemas.microsoft.com/office/drawing/2014/main" id="{09BD526F-79FA-4BFC-8A40-B42650A98A1B}"/>
              </a:ext>
            </a:extLst>
          </p:cNvPr>
          <p:cNvSpPr txBox="1"/>
          <p:nvPr/>
        </p:nvSpPr>
        <p:spPr>
          <a:xfrm>
            <a:off x="5600700" y="2925287"/>
            <a:ext cx="6477000" cy="1569660"/>
          </a:xfrm>
          <a:prstGeom prst="rect">
            <a:avLst/>
          </a:prstGeom>
          <a:noFill/>
        </p:spPr>
        <p:txBody>
          <a:bodyPr wrap="square" rtlCol="0">
            <a:spAutoFit/>
          </a:bodyPr>
          <a:lstStyle/>
          <a:p>
            <a:r>
              <a:rPr lang="es-ES_tradnl" sz="2400" dirty="0" err="1">
                <a:solidFill>
                  <a:schemeClr val="accent6">
                    <a:lumMod val="75000"/>
                  </a:schemeClr>
                </a:solidFill>
                <a:latin typeface="Comic Sans MS" panose="030F0702030302020204" pitchFamily="66" charset="0"/>
              </a:rPr>
              <a:t>On</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Easter</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Sunday</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begins</a:t>
            </a:r>
            <a:r>
              <a:rPr lang="es-ES_tradnl" sz="2400" dirty="0">
                <a:solidFill>
                  <a:schemeClr val="accent6">
                    <a:lumMod val="75000"/>
                  </a:schemeClr>
                </a:solidFill>
                <a:latin typeface="Comic Sans MS" panose="030F0702030302020204" pitchFamily="66" charset="0"/>
              </a:rPr>
              <a:t> </a:t>
            </a:r>
            <a:r>
              <a:rPr lang="es-ES_tradnl" sz="2400" dirty="0" err="1">
                <a:solidFill>
                  <a:srgbClr val="C00000"/>
                </a:solidFill>
                <a:latin typeface="Comic Sans MS" panose="030F0702030302020204" pitchFamily="66" charset="0"/>
              </a:rPr>
              <a:t>Easter</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Season</a:t>
            </a:r>
            <a:r>
              <a:rPr lang="es-ES_tradnl" sz="2400" dirty="0">
                <a:solidFill>
                  <a:srgbClr val="C00000"/>
                </a:solidFill>
                <a:latin typeface="Comic Sans MS" panose="030F0702030302020204" pitchFamily="66" charset="0"/>
              </a:rPr>
              <a:t>.</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We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remember</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how</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Jesus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remained</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with</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the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apostles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for</a:t>
            </a:r>
            <a:r>
              <a:rPr lang="es-ES_tradnl" sz="2400" dirty="0">
                <a:solidFill>
                  <a:schemeClr val="accent6">
                    <a:lumMod val="75000"/>
                  </a:schemeClr>
                </a:solidFill>
                <a:latin typeface="Comic Sans MS" panose="030F0702030302020204" pitchFamily="66" charset="0"/>
              </a:rPr>
              <a:t> </a:t>
            </a:r>
            <a:r>
              <a:rPr lang="es-ES_tradnl" sz="2400" dirty="0">
                <a:solidFill>
                  <a:srgbClr val="FF0000"/>
                </a:solidFill>
                <a:latin typeface="Comic Sans MS" panose="030F0702030302020204" pitchFamily="66" charset="0"/>
              </a:rPr>
              <a:t>50</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days</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before</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ascending</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into</a:t>
            </a:r>
            <a:r>
              <a:rPr lang="es-ES_tradnl" sz="2400" dirty="0">
                <a:solidFill>
                  <a:schemeClr val="accent6">
                    <a:lumMod val="75000"/>
                  </a:schemeClr>
                </a:solidFill>
                <a:latin typeface="Comic Sans MS" panose="030F0702030302020204" pitchFamily="66" charset="0"/>
              </a:rPr>
              <a:t> </a:t>
            </a:r>
            <a:r>
              <a:rPr lang="es-ES_tradnl" sz="2400" dirty="0" err="1">
                <a:solidFill>
                  <a:schemeClr val="accent6">
                    <a:lumMod val="75000"/>
                  </a:schemeClr>
                </a:solidFill>
                <a:latin typeface="Comic Sans MS" panose="030F0702030302020204" pitchFamily="66" charset="0"/>
              </a:rPr>
              <a:t>Heaven</a:t>
            </a:r>
            <a:r>
              <a:rPr lang="es-ES_tradnl" sz="2400" dirty="0">
                <a:solidFill>
                  <a:schemeClr val="accent6">
                    <a:lumMod val="75000"/>
                  </a:schemeClr>
                </a:solidFill>
                <a:latin typeface="Comic Sans MS" panose="030F0702030302020204" pitchFamily="66" charset="0"/>
              </a:rPr>
              <a:t>. </a:t>
            </a:r>
            <a:endParaRPr lang="es-ES_tradnl" sz="2400" dirty="0">
              <a:solidFill>
                <a:srgbClr val="0000FF"/>
              </a:solidFill>
              <a:latin typeface="Comic Sans MS" panose="030F0702030302020204" pitchFamily="66" charset="0"/>
            </a:endParaRPr>
          </a:p>
        </p:txBody>
      </p:sp>
      <p:sp>
        <p:nvSpPr>
          <p:cNvPr id="7" name="TextBox 6">
            <a:extLst>
              <a:ext uri="{FF2B5EF4-FFF2-40B4-BE49-F238E27FC236}">
                <a16:creationId xmlns:a16="http://schemas.microsoft.com/office/drawing/2014/main" id="{42E707D1-B643-43B1-B683-5F3F99AD81C4}"/>
              </a:ext>
            </a:extLst>
          </p:cNvPr>
          <p:cNvSpPr txBox="1"/>
          <p:nvPr/>
        </p:nvSpPr>
        <p:spPr>
          <a:xfrm>
            <a:off x="5600700" y="4885609"/>
            <a:ext cx="6705600" cy="1200329"/>
          </a:xfrm>
          <a:prstGeom prst="rect">
            <a:avLst/>
          </a:prstGeom>
          <a:noFill/>
        </p:spPr>
        <p:txBody>
          <a:bodyPr wrap="square" rtlCol="0">
            <a:spAutoFit/>
          </a:bodyPr>
          <a:lstStyle/>
          <a:p>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celebration</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culminates</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with</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C00000"/>
                </a:solidFill>
                <a:latin typeface="Comic Sans MS" panose="030F0702030302020204" pitchFamily="66" charset="0"/>
              </a:rPr>
              <a:t>Liturgy</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of</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the</a:t>
            </a:r>
            <a:r>
              <a:rPr lang="es-ES_tradnl" sz="2400" dirty="0">
                <a:solidFill>
                  <a:srgbClr val="C00000"/>
                </a:solidFill>
                <a:latin typeface="Comic Sans MS" panose="030F0702030302020204" pitchFamily="66" charset="0"/>
              </a:rPr>
              <a:t> </a:t>
            </a:r>
            <a:r>
              <a:rPr lang="es-ES_tradnl" sz="2400" dirty="0" err="1">
                <a:solidFill>
                  <a:srgbClr val="C00000"/>
                </a:solidFill>
                <a:latin typeface="Comic Sans MS" panose="030F0702030302020204" pitchFamily="66" charset="0"/>
              </a:rPr>
              <a:t>Eucharist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the</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most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important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event</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of</a:t>
            </a:r>
            <a:r>
              <a:rPr lang="es-ES_tradnl" sz="2400" dirty="0">
                <a:solidFill>
                  <a:srgbClr val="0000FF"/>
                </a:solidFill>
                <a:latin typeface="Comic Sans MS" panose="030F0702030302020204" pitchFamily="66" charset="0"/>
              </a:rPr>
              <a:t> </a:t>
            </a:r>
            <a:r>
              <a:rPr lang="es-ES_tradnl" sz="2400" dirty="0" err="1">
                <a:solidFill>
                  <a:srgbClr val="0000FF"/>
                </a:solidFill>
                <a:latin typeface="Comic Sans MS" panose="030F0702030302020204" pitchFamily="66" charset="0"/>
              </a:rPr>
              <a:t>our</a:t>
            </a:r>
            <a:r>
              <a:rPr lang="es-ES_tradnl" sz="2400" dirty="0">
                <a:solidFill>
                  <a:srgbClr val="0000FF"/>
                </a:solidFill>
                <a:latin typeface="Comic Sans MS" panose="030F0702030302020204" pitchFamily="66" charset="0"/>
              </a:rPr>
              <a:t> Spiritual </a:t>
            </a:r>
            <a:r>
              <a:rPr lang="es-ES_tradnl" sz="2400" dirty="0" err="1">
                <a:solidFill>
                  <a:srgbClr val="0000FF"/>
                </a:solidFill>
                <a:latin typeface="Comic Sans MS" panose="030F0702030302020204" pitchFamily="66" charset="0"/>
              </a:rPr>
              <a:t>Life</a:t>
            </a:r>
            <a:r>
              <a:rPr lang="es-ES_tradnl" sz="2400" dirty="0">
                <a:solidFill>
                  <a:srgbClr val="0000FF"/>
                </a:solidFill>
                <a:latin typeface="Comic Sans MS" panose="030F0702030302020204" pitchFamily="66" charset="0"/>
              </a:rPr>
              <a:t>.</a:t>
            </a:r>
          </a:p>
        </p:txBody>
      </p:sp>
      <p:pic>
        <p:nvPicPr>
          <p:cNvPr id="9" name="Picture 8" descr="Domingo de Resurrección 2017 | Archidiócesis de Sevilla">
            <a:extLst>
              <a:ext uri="{FF2B5EF4-FFF2-40B4-BE49-F238E27FC236}">
                <a16:creationId xmlns:a16="http://schemas.microsoft.com/office/drawing/2014/main" id="{B2F55573-CE27-4187-A8EE-755A8CF93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842" y="923160"/>
            <a:ext cx="5099638" cy="53810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0EAFC78-67BD-44C0-836F-5BCD4ABD36A9}"/>
              </a:ext>
            </a:extLst>
          </p:cNvPr>
          <p:cNvSpPr txBox="1"/>
          <p:nvPr/>
        </p:nvSpPr>
        <p:spPr>
          <a:xfrm>
            <a:off x="453975" y="6403632"/>
            <a:ext cx="3470324" cy="369332"/>
          </a:xfrm>
          <a:prstGeom prst="rect">
            <a:avLst/>
          </a:prstGeom>
          <a:solidFill>
            <a:schemeClr val="bg1"/>
          </a:solidFill>
        </p:spPr>
        <p:txBody>
          <a:bodyPr wrap="square" rtlCol="0">
            <a:spAutoFit/>
          </a:bodyPr>
          <a:lstStyle/>
          <a:p>
            <a:pPr algn="ctr"/>
            <a:r>
              <a:rPr lang="es-419" dirty="0" err="1">
                <a:latin typeface="Comic Sans MS" panose="030F0702030302020204" pitchFamily="66" charset="0"/>
              </a:rPr>
              <a:t>Easter</a:t>
            </a:r>
            <a:r>
              <a:rPr lang="es-419" dirty="0">
                <a:latin typeface="Comic Sans MS" panose="030F0702030302020204" pitchFamily="66" charset="0"/>
              </a:rPr>
              <a:t> </a:t>
            </a:r>
            <a:r>
              <a:rPr lang="es-419" dirty="0" err="1">
                <a:latin typeface="Comic Sans MS" panose="030F0702030302020204" pitchFamily="66" charset="0"/>
              </a:rPr>
              <a:t>Sunday</a:t>
            </a:r>
            <a:endParaRPr lang="es-419" dirty="0">
              <a:latin typeface="Comic Sans MS" panose="030F0702030302020204" pitchFamily="66" charset="0"/>
            </a:endParaRPr>
          </a:p>
        </p:txBody>
      </p:sp>
    </p:spTree>
    <p:extLst>
      <p:ext uri="{BB962C8B-B14F-4D97-AF65-F5344CB8AC3E}">
        <p14:creationId xmlns:p14="http://schemas.microsoft.com/office/powerpoint/2010/main" val="2131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21"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1A55-59A7-4D8F-89FA-9F754948D12C}"/>
              </a:ext>
            </a:extLst>
          </p:cNvPr>
          <p:cNvSpPr>
            <a:spLocks noGrp="1"/>
          </p:cNvSpPr>
          <p:nvPr>
            <p:ph type="title"/>
          </p:nvPr>
        </p:nvSpPr>
        <p:spPr>
          <a:xfrm>
            <a:off x="2575560" y="0"/>
            <a:ext cx="6492240" cy="473075"/>
          </a:xfrm>
        </p:spPr>
        <p:txBody>
          <a:bodyPr>
            <a:normAutofit fontScale="90000"/>
          </a:bodyPr>
          <a:lstStyle/>
          <a:p>
            <a:r>
              <a:rPr lang="en-US" sz="2800" b="0" i="0" dirty="0">
                <a:effectLst/>
                <a:latin typeface="Roboto"/>
              </a:rPr>
              <a:t>God's Story: Easter, Crossroads Kid’s Club</a:t>
            </a:r>
            <a:endParaRPr lang="en-US" dirty="0"/>
          </a:p>
        </p:txBody>
      </p:sp>
      <p:pic>
        <p:nvPicPr>
          <p:cNvPr id="3" name="Online Media 2" title="God's Story: Easter">
            <a:hlinkClick r:id="" action="ppaction://media"/>
            <a:extLst>
              <a:ext uri="{FF2B5EF4-FFF2-40B4-BE49-F238E27FC236}">
                <a16:creationId xmlns:a16="http://schemas.microsoft.com/office/drawing/2014/main" id="{F3A9287E-3408-47A1-AB0E-A917B10036B6}"/>
              </a:ext>
            </a:extLst>
          </p:cNvPr>
          <p:cNvPicPr>
            <a:picLocks noRot="1" noChangeAspect="1"/>
          </p:cNvPicPr>
          <p:nvPr>
            <a:videoFile r:link="rId1"/>
          </p:nvPr>
        </p:nvPicPr>
        <p:blipFill>
          <a:blip r:embed="rId3"/>
          <a:stretch>
            <a:fillRect/>
          </a:stretch>
        </p:blipFill>
        <p:spPr>
          <a:xfrm>
            <a:off x="0" y="473075"/>
            <a:ext cx="12165027" cy="6384925"/>
          </a:xfrm>
          <a:prstGeom prst="rect">
            <a:avLst/>
          </a:prstGeom>
        </p:spPr>
      </p:pic>
    </p:spTree>
    <p:extLst>
      <p:ext uri="{BB962C8B-B14F-4D97-AF65-F5344CB8AC3E}">
        <p14:creationId xmlns:p14="http://schemas.microsoft.com/office/powerpoint/2010/main" val="22949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TotalTime>
  <Words>978</Words>
  <Application>Microsoft Office PowerPoint</Application>
  <PresentationFormat>Widescreen</PresentationFormat>
  <Paragraphs>81</Paragraphs>
  <Slides>21</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 Black</vt:lpstr>
      <vt:lpstr>Calibri</vt:lpstr>
      <vt:lpstr>Calibri Light</vt:lpstr>
      <vt:lpstr>Cambria</vt:lpstr>
      <vt:lpstr>Cavolini</vt:lpstr>
      <vt:lpstr>Comic Sans MS</vt:lpstr>
      <vt:lpstr>Roboto</vt:lpstr>
      <vt:lpstr>Times New Roman</vt:lpstr>
      <vt:lpstr>Wingdings</vt:lpstr>
      <vt:lpstr>Office Theme</vt:lpstr>
      <vt:lpstr>Ministry Friends of Jesus and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Story: Easter, Crossroads Kid’s Club</vt:lpstr>
      <vt:lpstr>PowerPoint Presentation</vt:lpstr>
      <vt:lpstr>Jesus died and resurrected because, for love of His people, God had promised to save them from death.</vt:lpstr>
      <vt:lpstr>PowerPoint Presentation</vt:lpstr>
      <vt:lpstr>How did Jesus defeat death and open the gates of Heaven for us?</vt:lpstr>
      <vt:lpstr>Who first discovered the Resurrection? </vt:lpstr>
      <vt:lpstr>She was grateful for Jesus’ mercy and loved Him very much. She went to the tomb, despite the danger posed from the persecutors of Jesus’ followers. </vt:lpstr>
      <vt:lpstr>PowerPoint Presentation</vt:lpstr>
      <vt:lpstr>PowerPoint Presentation</vt:lpstr>
      <vt:lpstr>Jesus Lives - Craft  Instructions: Cut circles; color, and glue to either side of a paper plate.  Cut a piece of streamer to size and glue to the border of the front of the plate. Can do the same to the other side also. Cut strips to the outer edge of the streamer. Punch a hole at the top and hang with a ribbon. </vt:lpstr>
      <vt:lpstr>Jesus Resurrected, project  (orientaltrading.com/freefun)</vt:lpstr>
      <vt:lpstr>Prayer</vt:lpstr>
      <vt:lpstr>Jesus Song, Saddlebag Kids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Cristina Bermudez-Garcia</dc:creator>
  <cp:lastModifiedBy>Maria Varona</cp:lastModifiedBy>
  <cp:revision>59</cp:revision>
  <dcterms:created xsi:type="dcterms:W3CDTF">2021-03-23T22:32:51Z</dcterms:created>
  <dcterms:modified xsi:type="dcterms:W3CDTF">2024-03-27T20:26:07Z</dcterms:modified>
</cp:coreProperties>
</file>