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81" r:id="rId4"/>
    <p:sldId id="287" r:id="rId5"/>
    <p:sldId id="274" r:id="rId6"/>
    <p:sldId id="282" r:id="rId7"/>
    <p:sldId id="275" r:id="rId8"/>
    <p:sldId id="283" r:id="rId9"/>
    <p:sldId id="277" r:id="rId10"/>
    <p:sldId id="284" r:id="rId11"/>
    <p:sldId id="285" r:id="rId12"/>
    <p:sldId id="278" r:id="rId13"/>
    <p:sldId id="286" r:id="rId14"/>
    <p:sldId id="280" r:id="rId15"/>
    <p:sldId id="261" r:id="rId16"/>
    <p:sldId id="264" r:id="rId17"/>
    <p:sldId id="262" r:id="rId18"/>
    <p:sldId id="265" r:id="rId19"/>
    <p:sldId id="266" r:id="rId20"/>
    <p:sldId id="267" r:id="rId21"/>
    <p:sldId id="268" r:id="rId22"/>
    <p:sldId id="290" r:id="rId23"/>
    <p:sldId id="259" r:id="rId24"/>
    <p:sldId id="258" r:id="rId25"/>
    <p:sldId id="270" r:id="rId26"/>
    <p:sldId id="271"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B3C0E9"/>
    <a:srgbClr val="B5D3E7"/>
    <a:srgbClr val="A50021"/>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p:normalViewPr>
  <p:slideViewPr>
    <p:cSldViewPr snapToGrid="0">
      <p:cViewPr varScale="1">
        <p:scale>
          <a:sx n="82" d="100"/>
          <a:sy n="82"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F0AA2-2268-465D-B8F9-75E02A779C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D82D24-C71E-485C-B11C-0E2779B5557D}">
      <dgm:prSet/>
      <dgm:spPr/>
      <dgm:t>
        <a:bodyPr/>
        <a:lstStyle/>
        <a:p>
          <a:r>
            <a:rPr lang="es-ES" b="1" dirty="0" err="1"/>
            <a:t>How</a:t>
          </a:r>
          <a:r>
            <a:rPr lang="es-ES" b="1" dirty="0"/>
            <a:t> do </a:t>
          </a:r>
          <a:r>
            <a:rPr lang="es-ES" b="1" dirty="0" err="1"/>
            <a:t>we</a:t>
          </a:r>
          <a:r>
            <a:rPr lang="es-ES" b="1" dirty="0"/>
            <a:t> show </a:t>
          </a:r>
          <a:r>
            <a:rPr lang="es-ES" b="1" dirty="0" err="1"/>
            <a:t>Jesus</a:t>
          </a:r>
          <a:r>
            <a:rPr lang="es-ES" b="1" dirty="0"/>
            <a:t> </a:t>
          </a:r>
          <a:r>
            <a:rPr lang="es-ES" b="1" dirty="0" err="1"/>
            <a:t>every</a:t>
          </a:r>
          <a:r>
            <a:rPr lang="es-ES" b="1" dirty="0"/>
            <a:t> </a:t>
          </a:r>
          <a:r>
            <a:rPr lang="es-ES" b="1" dirty="0" err="1"/>
            <a:t>day</a:t>
          </a:r>
          <a:r>
            <a:rPr lang="es-ES" b="1" dirty="0"/>
            <a:t> </a:t>
          </a:r>
          <a:r>
            <a:rPr lang="es-ES" b="1" dirty="0" err="1"/>
            <a:t>that</a:t>
          </a:r>
          <a:r>
            <a:rPr lang="es-ES" b="1" dirty="0"/>
            <a:t> He </a:t>
          </a:r>
          <a:r>
            <a:rPr lang="es-ES" b="1" dirty="0" err="1"/>
            <a:t>is</a:t>
          </a:r>
          <a:r>
            <a:rPr lang="es-ES" b="1" dirty="0"/>
            <a:t> </a:t>
          </a:r>
          <a:r>
            <a:rPr lang="es-ES" b="1" dirty="0" err="1"/>
            <a:t>the</a:t>
          </a:r>
          <a:r>
            <a:rPr lang="es-ES" b="1" dirty="0"/>
            <a:t> King </a:t>
          </a:r>
          <a:r>
            <a:rPr lang="es-ES" b="1" dirty="0" err="1"/>
            <a:t>of</a:t>
          </a:r>
          <a:r>
            <a:rPr lang="es-ES" b="1" dirty="0"/>
            <a:t> </a:t>
          </a:r>
          <a:r>
            <a:rPr lang="es-ES" b="1" dirty="0" err="1"/>
            <a:t>our</a:t>
          </a:r>
          <a:r>
            <a:rPr lang="es-ES" b="1" dirty="0"/>
            <a:t> </a:t>
          </a:r>
          <a:r>
            <a:rPr lang="es-ES" b="1" dirty="0" err="1"/>
            <a:t>heart</a:t>
          </a:r>
          <a:r>
            <a:rPr lang="es-ES" b="1" dirty="0"/>
            <a:t>?</a:t>
          </a:r>
          <a:endParaRPr lang="en-US" dirty="0"/>
        </a:p>
      </dgm:t>
    </dgm:pt>
    <dgm:pt modelId="{14E777D1-C921-4845-9F2F-CB47A49B5EFC}" type="parTrans" cxnId="{C96F0AF7-4D19-48ED-9FF7-7B649DBE5BD6}">
      <dgm:prSet/>
      <dgm:spPr/>
      <dgm:t>
        <a:bodyPr/>
        <a:lstStyle/>
        <a:p>
          <a:endParaRPr lang="en-US"/>
        </a:p>
      </dgm:t>
    </dgm:pt>
    <dgm:pt modelId="{EE3D2FB9-F3EB-4E5B-B447-AB702D684767}" type="sibTrans" cxnId="{C96F0AF7-4D19-48ED-9FF7-7B649DBE5BD6}">
      <dgm:prSet/>
      <dgm:spPr/>
      <dgm:t>
        <a:bodyPr/>
        <a:lstStyle/>
        <a:p>
          <a:endParaRPr lang="en-US"/>
        </a:p>
      </dgm:t>
    </dgm:pt>
    <dgm:pt modelId="{727DF3F9-4E2B-458F-94B5-769BD41419B6}">
      <dgm:prSet/>
      <dgm:spPr/>
      <dgm:t>
        <a:bodyPr/>
        <a:lstStyle/>
        <a:p>
          <a:r>
            <a:rPr lang="es-ES" b="1" dirty="0" err="1"/>
            <a:t>Praying</a:t>
          </a:r>
          <a:endParaRPr lang="en-US" dirty="0"/>
        </a:p>
      </dgm:t>
    </dgm:pt>
    <dgm:pt modelId="{8BF03CBA-95B8-4391-98A5-EDB2F94C1E6C}" type="parTrans" cxnId="{D8479AED-4B3B-4912-8B82-2E04E8A3DE57}">
      <dgm:prSet/>
      <dgm:spPr/>
      <dgm:t>
        <a:bodyPr/>
        <a:lstStyle/>
        <a:p>
          <a:endParaRPr lang="en-US"/>
        </a:p>
      </dgm:t>
    </dgm:pt>
    <dgm:pt modelId="{2210F8D7-2352-47CC-B2A3-B494821C8867}" type="sibTrans" cxnId="{D8479AED-4B3B-4912-8B82-2E04E8A3DE57}">
      <dgm:prSet/>
      <dgm:spPr/>
      <dgm:t>
        <a:bodyPr/>
        <a:lstStyle/>
        <a:p>
          <a:endParaRPr lang="en-US"/>
        </a:p>
      </dgm:t>
    </dgm:pt>
    <dgm:pt modelId="{335F5382-6352-4619-A9C6-FEE373E59E97}">
      <dgm:prSet/>
      <dgm:spPr/>
      <dgm:t>
        <a:bodyPr/>
        <a:lstStyle/>
        <a:p>
          <a:r>
            <a:rPr lang="es-ES" b="1" dirty="0" err="1"/>
            <a:t>Obeying</a:t>
          </a:r>
          <a:endParaRPr lang="en-US" dirty="0"/>
        </a:p>
      </dgm:t>
    </dgm:pt>
    <dgm:pt modelId="{6EE60D02-2739-4802-9157-3F85BC59A225}" type="parTrans" cxnId="{B5EDA5C3-05C3-4F89-AE99-8CAF06BF2587}">
      <dgm:prSet/>
      <dgm:spPr/>
      <dgm:t>
        <a:bodyPr/>
        <a:lstStyle/>
        <a:p>
          <a:endParaRPr lang="en-US"/>
        </a:p>
      </dgm:t>
    </dgm:pt>
    <dgm:pt modelId="{A7143594-DA54-49A5-91FB-84DCD84F7020}" type="sibTrans" cxnId="{B5EDA5C3-05C3-4F89-AE99-8CAF06BF2587}">
      <dgm:prSet/>
      <dgm:spPr/>
      <dgm:t>
        <a:bodyPr/>
        <a:lstStyle/>
        <a:p>
          <a:endParaRPr lang="en-US"/>
        </a:p>
      </dgm:t>
    </dgm:pt>
    <dgm:pt modelId="{8C44C6A1-5081-4986-B251-6C324565F49B}">
      <dgm:prSet/>
      <dgm:spPr/>
      <dgm:t>
        <a:bodyPr/>
        <a:lstStyle/>
        <a:p>
          <a:r>
            <a:rPr lang="es-ES" b="1" dirty="0" err="1"/>
            <a:t>Loving</a:t>
          </a:r>
          <a:r>
            <a:rPr lang="es-ES" b="1" dirty="0"/>
            <a:t> </a:t>
          </a:r>
          <a:r>
            <a:rPr lang="es-ES" b="1" dirty="0" err="1"/>
            <a:t>others</a:t>
          </a:r>
          <a:r>
            <a:rPr lang="es-ES" b="1" dirty="0"/>
            <a:t>…</a:t>
          </a:r>
          <a:endParaRPr lang="en-US" dirty="0"/>
        </a:p>
      </dgm:t>
    </dgm:pt>
    <dgm:pt modelId="{6F172D86-07DB-4119-9D80-344E8DE577A5}" type="parTrans" cxnId="{C5CDD6AA-F8FA-44E7-B100-0D512CE616AD}">
      <dgm:prSet/>
      <dgm:spPr/>
      <dgm:t>
        <a:bodyPr/>
        <a:lstStyle/>
        <a:p>
          <a:endParaRPr lang="en-US"/>
        </a:p>
      </dgm:t>
    </dgm:pt>
    <dgm:pt modelId="{54970827-1333-4111-A798-B5661B7FED16}" type="sibTrans" cxnId="{C5CDD6AA-F8FA-44E7-B100-0D512CE616AD}">
      <dgm:prSet/>
      <dgm:spPr/>
      <dgm:t>
        <a:bodyPr/>
        <a:lstStyle/>
        <a:p>
          <a:endParaRPr lang="en-US"/>
        </a:p>
      </dgm:t>
    </dgm:pt>
    <dgm:pt modelId="{B47CEF41-C2C3-48BF-B00E-4220BB06A236}" type="pres">
      <dgm:prSet presAssocID="{8D9F0AA2-2268-465D-B8F9-75E02A779CDB}" presName="linear" presStyleCnt="0">
        <dgm:presLayoutVars>
          <dgm:animLvl val="lvl"/>
          <dgm:resizeHandles val="exact"/>
        </dgm:presLayoutVars>
      </dgm:prSet>
      <dgm:spPr/>
    </dgm:pt>
    <dgm:pt modelId="{257115DF-5019-4920-B7F3-C1268C218193}" type="pres">
      <dgm:prSet presAssocID="{9DD82D24-C71E-485C-B11C-0E2779B5557D}" presName="parentText" presStyleLbl="node1" presStyleIdx="0" presStyleCnt="4">
        <dgm:presLayoutVars>
          <dgm:chMax val="0"/>
          <dgm:bulletEnabled val="1"/>
        </dgm:presLayoutVars>
      </dgm:prSet>
      <dgm:spPr/>
    </dgm:pt>
    <dgm:pt modelId="{9BA516CB-D200-48FC-896B-7666F8BFE0F6}" type="pres">
      <dgm:prSet presAssocID="{EE3D2FB9-F3EB-4E5B-B447-AB702D684767}" presName="spacer" presStyleCnt="0"/>
      <dgm:spPr/>
    </dgm:pt>
    <dgm:pt modelId="{81B5EDDF-6156-409A-966C-2C64D774C9A9}" type="pres">
      <dgm:prSet presAssocID="{727DF3F9-4E2B-458F-94B5-769BD41419B6}" presName="parentText" presStyleLbl="node1" presStyleIdx="1" presStyleCnt="4">
        <dgm:presLayoutVars>
          <dgm:chMax val="0"/>
          <dgm:bulletEnabled val="1"/>
        </dgm:presLayoutVars>
      </dgm:prSet>
      <dgm:spPr/>
    </dgm:pt>
    <dgm:pt modelId="{1ABC6A6C-6E09-42F1-BFF2-A16C33EE83D1}" type="pres">
      <dgm:prSet presAssocID="{2210F8D7-2352-47CC-B2A3-B494821C8867}" presName="spacer" presStyleCnt="0"/>
      <dgm:spPr/>
    </dgm:pt>
    <dgm:pt modelId="{B711ADD4-05E1-4E1C-B170-9E0FD84C334B}" type="pres">
      <dgm:prSet presAssocID="{335F5382-6352-4619-A9C6-FEE373E59E97}" presName="parentText" presStyleLbl="node1" presStyleIdx="2" presStyleCnt="4">
        <dgm:presLayoutVars>
          <dgm:chMax val="0"/>
          <dgm:bulletEnabled val="1"/>
        </dgm:presLayoutVars>
      </dgm:prSet>
      <dgm:spPr/>
    </dgm:pt>
    <dgm:pt modelId="{EFF45704-6129-4472-84B7-E3E9D5BBA22B}" type="pres">
      <dgm:prSet presAssocID="{A7143594-DA54-49A5-91FB-84DCD84F7020}" presName="spacer" presStyleCnt="0"/>
      <dgm:spPr/>
    </dgm:pt>
    <dgm:pt modelId="{F58BD52D-9B86-4A9E-8884-330FABCF1BA1}" type="pres">
      <dgm:prSet presAssocID="{8C44C6A1-5081-4986-B251-6C324565F49B}" presName="parentText" presStyleLbl="node1" presStyleIdx="3" presStyleCnt="4">
        <dgm:presLayoutVars>
          <dgm:chMax val="0"/>
          <dgm:bulletEnabled val="1"/>
        </dgm:presLayoutVars>
      </dgm:prSet>
      <dgm:spPr/>
    </dgm:pt>
  </dgm:ptLst>
  <dgm:cxnLst>
    <dgm:cxn modelId="{D6FF3C30-925D-4EB2-9553-1BDE92C16AC0}" type="presOf" srcId="{8D9F0AA2-2268-465D-B8F9-75E02A779CDB}" destId="{B47CEF41-C2C3-48BF-B00E-4220BB06A236}" srcOrd="0" destOrd="0" presId="urn:microsoft.com/office/officeart/2005/8/layout/vList2"/>
    <dgm:cxn modelId="{C14AE663-34BA-4497-828E-61E1E33D2653}" type="presOf" srcId="{727DF3F9-4E2B-458F-94B5-769BD41419B6}" destId="{81B5EDDF-6156-409A-966C-2C64D774C9A9}" srcOrd="0" destOrd="0" presId="urn:microsoft.com/office/officeart/2005/8/layout/vList2"/>
    <dgm:cxn modelId="{7117A145-712C-4012-93CB-F8C420EA9CC2}" type="presOf" srcId="{335F5382-6352-4619-A9C6-FEE373E59E97}" destId="{B711ADD4-05E1-4E1C-B170-9E0FD84C334B}" srcOrd="0" destOrd="0" presId="urn:microsoft.com/office/officeart/2005/8/layout/vList2"/>
    <dgm:cxn modelId="{4A2C6D6B-52F9-4CA6-A692-996F713FCCD6}" type="presOf" srcId="{8C44C6A1-5081-4986-B251-6C324565F49B}" destId="{F58BD52D-9B86-4A9E-8884-330FABCF1BA1}" srcOrd="0" destOrd="0" presId="urn:microsoft.com/office/officeart/2005/8/layout/vList2"/>
    <dgm:cxn modelId="{48CEF187-4AA3-4E0B-802A-BE2D5E7AF289}" type="presOf" srcId="{9DD82D24-C71E-485C-B11C-0E2779B5557D}" destId="{257115DF-5019-4920-B7F3-C1268C218193}" srcOrd="0" destOrd="0" presId="urn:microsoft.com/office/officeart/2005/8/layout/vList2"/>
    <dgm:cxn modelId="{C5CDD6AA-F8FA-44E7-B100-0D512CE616AD}" srcId="{8D9F0AA2-2268-465D-B8F9-75E02A779CDB}" destId="{8C44C6A1-5081-4986-B251-6C324565F49B}" srcOrd="3" destOrd="0" parTransId="{6F172D86-07DB-4119-9D80-344E8DE577A5}" sibTransId="{54970827-1333-4111-A798-B5661B7FED16}"/>
    <dgm:cxn modelId="{B5EDA5C3-05C3-4F89-AE99-8CAF06BF2587}" srcId="{8D9F0AA2-2268-465D-B8F9-75E02A779CDB}" destId="{335F5382-6352-4619-A9C6-FEE373E59E97}" srcOrd="2" destOrd="0" parTransId="{6EE60D02-2739-4802-9157-3F85BC59A225}" sibTransId="{A7143594-DA54-49A5-91FB-84DCD84F7020}"/>
    <dgm:cxn modelId="{D8479AED-4B3B-4912-8B82-2E04E8A3DE57}" srcId="{8D9F0AA2-2268-465D-B8F9-75E02A779CDB}" destId="{727DF3F9-4E2B-458F-94B5-769BD41419B6}" srcOrd="1" destOrd="0" parTransId="{8BF03CBA-95B8-4391-98A5-EDB2F94C1E6C}" sibTransId="{2210F8D7-2352-47CC-B2A3-B494821C8867}"/>
    <dgm:cxn modelId="{C96F0AF7-4D19-48ED-9FF7-7B649DBE5BD6}" srcId="{8D9F0AA2-2268-465D-B8F9-75E02A779CDB}" destId="{9DD82D24-C71E-485C-B11C-0E2779B5557D}" srcOrd="0" destOrd="0" parTransId="{14E777D1-C921-4845-9F2F-CB47A49B5EFC}" sibTransId="{EE3D2FB9-F3EB-4E5B-B447-AB702D684767}"/>
    <dgm:cxn modelId="{648F7233-2857-4898-B886-147214997F47}" type="presParOf" srcId="{B47CEF41-C2C3-48BF-B00E-4220BB06A236}" destId="{257115DF-5019-4920-B7F3-C1268C218193}" srcOrd="0" destOrd="0" presId="urn:microsoft.com/office/officeart/2005/8/layout/vList2"/>
    <dgm:cxn modelId="{A1C9F145-BABF-46D9-9BBE-243F1B64A393}" type="presParOf" srcId="{B47CEF41-C2C3-48BF-B00E-4220BB06A236}" destId="{9BA516CB-D200-48FC-896B-7666F8BFE0F6}" srcOrd="1" destOrd="0" presId="urn:microsoft.com/office/officeart/2005/8/layout/vList2"/>
    <dgm:cxn modelId="{7206CAA1-683F-4EDA-86DA-FE2CCAFB4401}" type="presParOf" srcId="{B47CEF41-C2C3-48BF-B00E-4220BB06A236}" destId="{81B5EDDF-6156-409A-966C-2C64D774C9A9}" srcOrd="2" destOrd="0" presId="urn:microsoft.com/office/officeart/2005/8/layout/vList2"/>
    <dgm:cxn modelId="{EE5C8DDF-88AE-4E79-B080-DD2E6D64D74E}" type="presParOf" srcId="{B47CEF41-C2C3-48BF-B00E-4220BB06A236}" destId="{1ABC6A6C-6E09-42F1-BFF2-A16C33EE83D1}" srcOrd="3" destOrd="0" presId="urn:microsoft.com/office/officeart/2005/8/layout/vList2"/>
    <dgm:cxn modelId="{939FEFC0-79D2-419E-8B1C-E3DB5628A66E}" type="presParOf" srcId="{B47CEF41-C2C3-48BF-B00E-4220BB06A236}" destId="{B711ADD4-05E1-4E1C-B170-9E0FD84C334B}" srcOrd="4" destOrd="0" presId="urn:microsoft.com/office/officeart/2005/8/layout/vList2"/>
    <dgm:cxn modelId="{32B475A4-22B9-4F2C-A49F-CD3F576DB40F}" type="presParOf" srcId="{B47CEF41-C2C3-48BF-B00E-4220BB06A236}" destId="{EFF45704-6129-4472-84B7-E3E9D5BBA22B}" srcOrd="5" destOrd="0" presId="urn:microsoft.com/office/officeart/2005/8/layout/vList2"/>
    <dgm:cxn modelId="{0D66C15B-EAAE-4362-89D3-05054A3993B1}" type="presParOf" srcId="{B47CEF41-C2C3-48BF-B00E-4220BB06A236}" destId="{F58BD52D-9B86-4A9E-8884-330FABCF1B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15DF-5019-4920-B7F3-C1268C218193}">
      <dsp:nvSpPr>
        <dsp:cNvPr id="0" name=""/>
        <dsp:cNvSpPr/>
      </dsp:nvSpPr>
      <dsp:spPr>
        <a:xfrm>
          <a:off x="0" y="786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How</a:t>
          </a:r>
          <a:r>
            <a:rPr lang="es-ES" sz="2500" b="1" kern="1200" dirty="0"/>
            <a:t> do </a:t>
          </a:r>
          <a:r>
            <a:rPr lang="es-ES" sz="2500" b="1" kern="1200" dirty="0" err="1"/>
            <a:t>we</a:t>
          </a:r>
          <a:r>
            <a:rPr lang="es-ES" sz="2500" b="1" kern="1200" dirty="0"/>
            <a:t> show </a:t>
          </a:r>
          <a:r>
            <a:rPr lang="es-ES" sz="2500" b="1" kern="1200" dirty="0" err="1"/>
            <a:t>Jesus</a:t>
          </a:r>
          <a:r>
            <a:rPr lang="es-ES" sz="2500" b="1" kern="1200" dirty="0"/>
            <a:t> </a:t>
          </a:r>
          <a:r>
            <a:rPr lang="es-ES" sz="2500" b="1" kern="1200" dirty="0" err="1"/>
            <a:t>every</a:t>
          </a:r>
          <a:r>
            <a:rPr lang="es-ES" sz="2500" b="1" kern="1200" dirty="0"/>
            <a:t> </a:t>
          </a:r>
          <a:r>
            <a:rPr lang="es-ES" sz="2500" b="1" kern="1200" dirty="0" err="1"/>
            <a:t>day</a:t>
          </a:r>
          <a:r>
            <a:rPr lang="es-ES" sz="2500" b="1" kern="1200" dirty="0"/>
            <a:t> </a:t>
          </a:r>
          <a:r>
            <a:rPr lang="es-ES" sz="2500" b="1" kern="1200" dirty="0" err="1"/>
            <a:t>that</a:t>
          </a:r>
          <a:r>
            <a:rPr lang="es-ES" sz="2500" b="1" kern="1200" dirty="0"/>
            <a:t> He </a:t>
          </a:r>
          <a:r>
            <a:rPr lang="es-ES" sz="2500" b="1" kern="1200" dirty="0" err="1"/>
            <a:t>is</a:t>
          </a:r>
          <a:r>
            <a:rPr lang="es-ES" sz="2500" b="1" kern="1200" dirty="0"/>
            <a:t> </a:t>
          </a:r>
          <a:r>
            <a:rPr lang="es-ES" sz="2500" b="1" kern="1200" dirty="0" err="1"/>
            <a:t>the</a:t>
          </a:r>
          <a:r>
            <a:rPr lang="es-ES" sz="2500" b="1" kern="1200" dirty="0"/>
            <a:t> King </a:t>
          </a:r>
          <a:r>
            <a:rPr lang="es-ES" sz="2500" b="1" kern="1200" dirty="0" err="1"/>
            <a:t>of</a:t>
          </a:r>
          <a:r>
            <a:rPr lang="es-ES" sz="2500" b="1" kern="1200" dirty="0"/>
            <a:t> </a:t>
          </a:r>
          <a:r>
            <a:rPr lang="es-ES" sz="2500" b="1" kern="1200" dirty="0" err="1"/>
            <a:t>our</a:t>
          </a:r>
          <a:r>
            <a:rPr lang="es-ES" sz="2500" b="1" kern="1200" dirty="0"/>
            <a:t> </a:t>
          </a:r>
          <a:r>
            <a:rPr lang="es-ES" sz="2500" b="1" kern="1200" dirty="0" err="1"/>
            <a:t>heart</a:t>
          </a:r>
          <a:r>
            <a:rPr lang="es-ES" sz="2500" b="1" kern="1200" dirty="0"/>
            <a:t>?</a:t>
          </a:r>
          <a:endParaRPr lang="en-US" sz="2500" kern="1200" dirty="0"/>
        </a:p>
      </dsp:txBody>
      <dsp:txXfrm>
        <a:off x="48547" y="127216"/>
        <a:ext cx="5084506" cy="897406"/>
      </dsp:txXfrm>
    </dsp:sp>
    <dsp:sp modelId="{81B5EDDF-6156-409A-966C-2C64D774C9A9}">
      <dsp:nvSpPr>
        <dsp:cNvPr id="0" name=""/>
        <dsp:cNvSpPr/>
      </dsp:nvSpPr>
      <dsp:spPr>
        <a:xfrm>
          <a:off x="0" y="11451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Praying</a:t>
          </a:r>
          <a:endParaRPr lang="en-US" sz="2500" kern="1200" dirty="0"/>
        </a:p>
      </dsp:txBody>
      <dsp:txXfrm>
        <a:off x="48547" y="1193716"/>
        <a:ext cx="5084506" cy="897406"/>
      </dsp:txXfrm>
    </dsp:sp>
    <dsp:sp modelId="{B711ADD4-05E1-4E1C-B170-9E0FD84C334B}">
      <dsp:nvSpPr>
        <dsp:cNvPr id="0" name=""/>
        <dsp:cNvSpPr/>
      </dsp:nvSpPr>
      <dsp:spPr>
        <a:xfrm>
          <a:off x="0" y="22116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Obeying</a:t>
          </a:r>
          <a:endParaRPr lang="en-US" sz="2500" kern="1200" dirty="0"/>
        </a:p>
      </dsp:txBody>
      <dsp:txXfrm>
        <a:off x="48547" y="2260216"/>
        <a:ext cx="5084506" cy="897406"/>
      </dsp:txXfrm>
    </dsp:sp>
    <dsp:sp modelId="{F58BD52D-9B86-4A9E-8884-330FABCF1BA1}">
      <dsp:nvSpPr>
        <dsp:cNvPr id="0" name=""/>
        <dsp:cNvSpPr/>
      </dsp:nvSpPr>
      <dsp:spPr>
        <a:xfrm>
          <a:off x="0" y="32781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ES" sz="2500" b="1" kern="1200" dirty="0" err="1"/>
            <a:t>Loving</a:t>
          </a:r>
          <a:r>
            <a:rPr lang="es-ES" sz="2500" b="1" kern="1200" dirty="0"/>
            <a:t> </a:t>
          </a:r>
          <a:r>
            <a:rPr lang="es-ES" sz="2500" b="1" kern="1200" dirty="0" err="1"/>
            <a:t>others</a:t>
          </a:r>
          <a:r>
            <a:rPr lang="es-ES" sz="2500" b="1" kern="1200" dirty="0"/>
            <a:t>…</a:t>
          </a:r>
          <a:endParaRPr lang="en-US" sz="2500" kern="1200" dirty="0"/>
        </a:p>
      </dsp:txBody>
      <dsp:txXfrm>
        <a:off x="48547" y="3326716"/>
        <a:ext cx="5084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hyperlink" Target="https://bible.usccb.org/bible/mark/14?1"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7.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6.jpe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5.jpg"/><Relationship Id="rId5" Type="http://schemas.openxmlformats.org/officeDocument/2006/relationships/image" Target="../media/image30.jpg"/><Relationship Id="rId10" Type="http://schemas.openxmlformats.org/officeDocument/2006/relationships/image" Target="../media/image37.jpg"/><Relationship Id="rId4" Type="http://schemas.openxmlformats.org/officeDocument/2006/relationships/image" Target="../media/image29.jpg"/><Relationship Id="rId9" Type="http://schemas.openxmlformats.org/officeDocument/2006/relationships/image" Target="../media/image34.jp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iVwhdqDrfz8" TargetMode="External"/><Relationship Id="rId2" Type="http://schemas.openxmlformats.org/officeDocument/2006/relationships/slideLayout" Target="../slideLayouts/slideLayout6.xml"/><Relationship Id="rId1" Type="http://schemas.openxmlformats.org/officeDocument/2006/relationships/video" Target="https://www.youtube.com/embed/iVwhdqDrfz8?feature=oembed" TargetMode="Externa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BcsYWrPTkn0" TargetMode="External"/><Relationship Id="rId2" Type="http://schemas.openxmlformats.org/officeDocument/2006/relationships/slideLayout" Target="../slideLayouts/slideLayout6.xml"/><Relationship Id="rId1" Type="http://schemas.openxmlformats.org/officeDocument/2006/relationships/video" Target="https://www.youtube.com/embed/BcsYWrPTkn0?feature=oembed" TargetMode="Externa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O___M05czhg?si=VwWLujUaKukGI8CY" TargetMode="External"/><Relationship Id="rId2" Type="http://schemas.openxmlformats.org/officeDocument/2006/relationships/slideLayout" Target="../slideLayouts/slideLayout6.xml"/><Relationship Id="rId1" Type="http://schemas.openxmlformats.org/officeDocument/2006/relationships/video" Target="https://www.youtube.com/embed/O___M05czhg?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ELzaAgFQrFQ?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Zp2n9FaBv9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2sPSO_y--DM?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48049" y="-1900"/>
            <a:ext cx="3507415" cy="1346694"/>
          </a:xfrm>
        </p:spPr>
        <p:txBody>
          <a:bodyPr vert="horz" lIns="91440" tIns="45720" rIns="91440" bIns="45720" rtlCol="0" anchor="ctr">
            <a:normAutofit fontScale="90000"/>
          </a:bodyPr>
          <a:lstStyle/>
          <a:p>
            <a:r>
              <a:rPr lang="en-US" sz="3600" b="1" dirty="0">
                <a:latin typeface="Abadi" panose="020B0604020104020204" pitchFamily="34" charset="0"/>
              </a:rPr>
              <a:t>Ministry Friends of Jesus and Mary</a:t>
            </a:r>
          </a:p>
        </p:txBody>
      </p:sp>
      <p:sp>
        <p:nvSpPr>
          <p:cNvPr id="11" name="Rectangle 10">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702106" y="1195753"/>
            <a:ext cx="4489588" cy="3754882"/>
          </a:xfrm>
        </p:spPr>
        <p:txBody>
          <a:bodyPr vert="horz" lIns="91440" tIns="45720" rIns="91440" bIns="45720" rtlCol="0" anchor="t">
            <a:normAutofit fontScale="40000" lnSpcReduction="20000"/>
          </a:bodyPr>
          <a:lstStyle/>
          <a:p>
            <a:r>
              <a:rPr lang="es-UY" sz="5000" dirty="0" err="1">
                <a:latin typeface="Abadi" panose="020B0604020104020204" pitchFamily="34" charset="0"/>
              </a:rPr>
              <a:t>Prayer</a:t>
            </a:r>
            <a:r>
              <a:rPr lang="es-UY" sz="5000" dirty="0">
                <a:latin typeface="Abadi" panose="020B0604020104020204" pitchFamily="34" charset="0"/>
              </a:rPr>
              <a:t> </a:t>
            </a:r>
            <a:r>
              <a:rPr lang="es-UY" sz="5000" dirty="0" err="1">
                <a:latin typeface="Abadi" panose="020B0604020104020204" pitchFamily="34" charset="0"/>
              </a:rPr>
              <a:t>Group</a:t>
            </a:r>
            <a:r>
              <a:rPr lang="es-UY" sz="5000" dirty="0">
                <a:latin typeface="Abadi" panose="020B0604020104020204" pitchFamily="34" charset="0"/>
              </a:rPr>
              <a:t> </a:t>
            </a:r>
            <a:r>
              <a:rPr lang="es-UY" sz="5000" dirty="0" err="1">
                <a:latin typeface="Abadi" panose="020B0604020104020204" pitchFamily="34" charset="0"/>
              </a:rPr>
              <a:t>for</a:t>
            </a:r>
            <a:r>
              <a:rPr lang="es-UY" sz="5000" dirty="0">
                <a:latin typeface="Abadi" panose="020B0604020104020204" pitchFamily="34" charset="0"/>
              </a:rPr>
              <a:t> </a:t>
            </a:r>
            <a:r>
              <a:rPr lang="es-UY" sz="5000" dirty="0" err="1">
                <a:latin typeface="Abadi" panose="020B0604020104020204" pitchFamily="34" charset="0"/>
              </a:rPr>
              <a:t>Children</a:t>
            </a:r>
            <a:endParaRPr lang="es-UY" sz="5000" dirty="0">
              <a:latin typeface="Abadi" panose="020B0604020104020204" pitchFamily="34" charset="0"/>
              <a:cs typeface="Calibri" panose="020F0502020204030204"/>
            </a:endParaRPr>
          </a:p>
          <a:p>
            <a:r>
              <a:rPr lang="es-UY" sz="5000" dirty="0">
                <a:solidFill>
                  <a:srgbClr val="FF0000"/>
                </a:solidFill>
                <a:latin typeface="Abadi" panose="020B0604020104020204" pitchFamily="34" charset="0"/>
              </a:rPr>
              <a:t>HOLY WEEK</a:t>
            </a:r>
          </a:p>
          <a:p>
            <a:r>
              <a:rPr lang="es-UY" sz="5000" dirty="0" err="1">
                <a:latin typeface="Abadi" panose="020B0604020104020204" pitchFamily="34" charset="0"/>
              </a:rPr>
              <a:t>Cycle</a:t>
            </a:r>
            <a:r>
              <a:rPr lang="es-UY" sz="5000" dirty="0">
                <a:latin typeface="Abadi" panose="020B0604020104020204" pitchFamily="34" charset="0"/>
              </a:rPr>
              <a:t> B – Palm </a:t>
            </a:r>
            <a:r>
              <a:rPr lang="es-UY" sz="5000" dirty="0" err="1">
                <a:latin typeface="Abadi" panose="020B0604020104020204" pitchFamily="34" charset="0"/>
              </a:rPr>
              <a:t>Sunday</a:t>
            </a:r>
            <a:endParaRPr lang="es-UY" sz="5000" dirty="0">
              <a:latin typeface="Abadi" panose="020B0604020104020204" pitchFamily="34" charset="0"/>
            </a:endParaRPr>
          </a:p>
          <a:p>
            <a:r>
              <a:rPr lang="es-UY" sz="5000" dirty="0">
                <a:latin typeface="Abadi" panose="020B0604020104020204" pitchFamily="34" charset="0"/>
              </a:rPr>
              <a:t>“</a:t>
            </a:r>
            <a:r>
              <a:rPr lang="es-UY" sz="5000" dirty="0" err="1">
                <a:latin typeface="Abadi" panose="020B0604020104020204" pitchFamily="34" charset="0"/>
                <a:ea typeface="+mn-lt"/>
                <a:cs typeface="+mn-lt"/>
              </a:rPr>
              <a:t>Jesus</a:t>
            </a:r>
            <a:r>
              <a:rPr lang="es-UY" sz="5000" dirty="0">
                <a:latin typeface="Abadi" panose="020B0604020104020204" pitchFamily="34" charset="0"/>
                <a:ea typeface="+mn-lt"/>
                <a:cs typeface="+mn-lt"/>
              </a:rPr>
              <a:t> </a:t>
            </a:r>
            <a:r>
              <a:rPr lang="es-UY" sz="5000" dirty="0" err="1">
                <a:latin typeface="Abadi" panose="020B0604020104020204" pitchFamily="34" charset="0"/>
                <a:ea typeface="+mn-lt"/>
                <a:cs typeface="+mn-lt"/>
              </a:rPr>
              <a:t>Enters</a:t>
            </a:r>
            <a:r>
              <a:rPr lang="es-UY" sz="5000" dirty="0">
                <a:latin typeface="Abadi" panose="020B0604020104020204" pitchFamily="34" charset="0"/>
                <a:ea typeface="+mn-lt"/>
                <a:cs typeface="+mn-lt"/>
              </a:rPr>
              <a:t> </a:t>
            </a:r>
            <a:r>
              <a:rPr lang="es-UY" sz="5000" dirty="0" err="1">
                <a:latin typeface="Abadi" panose="020B0604020104020204" pitchFamily="34" charset="0"/>
                <a:ea typeface="+mn-lt"/>
                <a:cs typeface="+mn-lt"/>
              </a:rPr>
              <a:t>Jerusalem</a:t>
            </a:r>
            <a:r>
              <a:rPr lang="es-UY" sz="5000" dirty="0">
                <a:latin typeface="Abadi" panose="020B0604020104020204" pitchFamily="34" charset="0"/>
              </a:rPr>
              <a:t>“</a:t>
            </a:r>
          </a:p>
          <a:p>
            <a:r>
              <a:rPr lang="es-ES" sz="5000" u="sng" dirty="0">
                <a:latin typeface="Abadi" panose="020B0604020104020204" pitchFamily="34" charset="0"/>
              </a:rPr>
              <a:t>Mark 11: 1-10</a:t>
            </a:r>
          </a:p>
          <a:p>
            <a:endParaRPr lang="es-ES" sz="5000" u="sng" dirty="0">
              <a:latin typeface="Abadi" panose="020B0604020104020204" pitchFamily="34" charset="0"/>
            </a:endParaRPr>
          </a:p>
          <a:p>
            <a:r>
              <a:rPr lang="es-UY" sz="5000" dirty="0" err="1">
                <a:latin typeface="Abadi" panose="020B0604020104020204" pitchFamily="34" charset="0"/>
              </a:rPr>
              <a:t>Passion</a:t>
            </a:r>
            <a:r>
              <a:rPr lang="es-UY" sz="5000" dirty="0">
                <a:latin typeface="Abadi" panose="020B0604020104020204" pitchFamily="34" charset="0"/>
              </a:rPr>
              <a:t> and </a:t>
            </a:r>
            <a:r>
              <a:rPr lang="es-UY" sz="5000" dirty="0" err="1">
                <a:latin typeface="Abadi" panose="020B0604020104020204" pitchFamily="34" charset="0"/>
              </a:rPr>
              <a:t>Death</a:t>
            </a:r>
            <a:r>
              <a:rPr lang="es-UY" sz="5000" dirty="0">
                <a:latin typeface="Abadi" panose="020B0604020104020204" pitchFamily="34" charset="0"/>
              </a:rPr>
              <a:t> </a:t>
            </a:r>
            <a:r>
              <a:rPr lang="es-UY" sz="5000" dirty="0" err="1">
                <a:latin typeface="Abadi" panose="020B0604020104020204" pitchFamily="34" charset="0"/>
              </a:rPr>
              <a:t>of</a:t>
            </a:r>
            <a:r>
              <a:rPr lang="es-UY" sz="5000" dirty="0">
                <a:latin typeface="Abadi" panose="020B0604020104020204" pitchFamily="34" charset="0"/>
              </a:rPr>
              <a:t> </a:t>
            </a:r>
            <a:r>
              <a:rPr lang="es-UY" sz="5000" dirty="0" err="1">
                <a:latin typeface="Abadi" panose="020B0604020104020204" pitchFamily="34" charset="0"/>
              </a:rPr>
              <a:t>Jesus</a:t>
            </a:r>
            <a:endParaRPr lang="es-UY" sz="5000" dirty="0">
              <a:latin typeface="Abadi" panose="020B0604020104020204" pitchFamily="34" charset="0"/>
            </a:endParaRPr>
          </a:p>
          <a:p>
            <a:r>
              <a:rPr lang="en-US" sz="5100" dirty="0">
                <a:latin typeface="Abadi" panose="020B0604020104020204" pitchFamily="34" charset="0"/>
                <a:hlinkClick r:id="rId2">
                  <a:extLst>
                    <a:ext uri="{A12FA001-AC4F-418D-AE19-62706E023703}">
                      <ahyp:hlinkClr xmlns:ahyp="http://schemas.microsoft.com/office/drawing/2018/hyperlinkcolor" val="tx"/>
                    </a:ext>
                  </a:extLst>
                </a:hlinkClick>
              </a:rPr>
              <a:t>Mark 14:1—15:47</a:t>
            </a:r>
            <a:endParaRPr lang="en-US" sz="5100" dirty="0">
              <a:latin typeface="Abadi" panose="020B0604020104020204" pitchFamily="34" charset="0"/>
            </a:endParaRPr>
          </a:p>
          <a:p>
            <a:endParaRPr lang="es-UY" sz="5100" dirty="0">
              <a:latin typeface="Abadi" panose="020B0604020104020204" pitchFamily="34" charset="0"/>
              <a:hlinkClick r:id="rId3">
                <a:extLst>
                  <a:ext uri="{A12FA001-AC4F-418D-AE19-62706E023703}">
                    <ahyp:hlinkClr xmlns:ahyp="http://schemas.microsoft.com/office/drawing/2018/hyperlinkcolor" val="tx"/>
                  </a:ext>
                </a:extLst>
              </a:hlinkClick>
            </a:endParaRPr>
          </a:p>
          <a:p>
            <a:r>
              <a:rPr lang="es-UY" sz="5000" b="1" dirty="0">
                <a:solidFill>
                  <a:srgbClr val="0070C0"/>
                </a:solidFill>
                <a:latin typeface="Abadi" panose="020B0604020104020204" pitchFamily="34" charset="0"/>
                <a:cs typeface="Calibri" panose="020F0502020204030204"/>
                <a:hlinkClick r:id="rId3"/>
              </a:rPr>
              <a:t>www.fcpeace.org</a:t>
            </a:r>
            <a:endParaRPr lang="es-UY" sz="5000" b="1" dirty="0">
              <a:solidFill>
                <a:srgbClr val="0070C0"/>
              </a:solidFill>
              <a:latin typeface="Abadi" panose="020B0604020104020204" pitchFamily="34" charset="0"/>
              <a:cs typeface="Calibri" panose="020F0502020204030204"/>
            </a:endParaRPr>
          </a:p>
          <a:p>
            <a:endParaRPr lang="es-UY" sz="2000" b="1" dirty="0">
              <a:solidFill>
                <a:srgbClr val="0070C0"/>
              </a:solidFill>
              <a:latin typeface="Abadi" panose="020B0604020104020204" pitchFamily="34" charset="0"/>
              <a:cs typeface="Calibri" panose="020F0502020204030204"/>
            </a:endParaRPr>
          </a:p>
          <a:p>
            <a:endParaRPr lang="en-US" sz="2000" dirty="0">
              <a:cs typeface="Calibri" panose="020F0502020204030204"/>
            </a:endParaRPr>
          </a:p>
          <a:p>
            <a:endParaRPr lang="en-US" sz="2000" dirty="0">
              <a:cs typeface="Calibri" panose="020F0502020204030204"/>
            </a:endParaRPr>
          </a:p>
        </p:txBody>
      </p:sp>
      <p:pic>
        <p:nvPicPr>
          <p:cNvPr id="4" name="Picture 4" descr="A picture containing people, group, family&#10;&#10;Description automatically generated">
            <a:extLst>
              <a:ext uri="{FF2B5EF4-FFF2-40B4-BE49-F238E27FC236}">
                <a16:creationId xmlns:a16="http://schemas.microsoft.com/office/drawing/2014/main" id="{C4024335-D8B7-4A59-A10F-76AF9F721B2B}"/>
              </a:ext>
            </a:extLst>
          </p:cNvPr>
          <p:cNvPicPr>
            <a:picLocks noChangeAspect="1"/>
          </p:cNvPicPr>
          <p:nvPr/>
        </p:nvPicPr>
        <p:blipFill rotWithShape="1">
          <a:blip r:embed="rId4"/>
          <a:srcRect l="9512" r="2134" b="-2"/>
          <a:stretch/>
        </p:blipFill>
        <p:spPr>
          <a:xfrm>
            <a:off x="-98931" y="-1900"/>
            <a:ext cx="7550351" cy="6857990"/>
          </a:xfrm>
          <a:prstGeom prst="rect">
            <a:avLst/>
          </a:prstGeom>
          <a:ln>
            <a:noFill/>
          </a:ln>
          <a:effectLst>
            <a:softEdge rad="112500"/>
          </a:effectLst>
        </p:spPr>
      </p:pic>
      <p:pic>
        <p:nvPicPr>
          <p:cNvPr id="5" name="Picture 5" descr="Diagram&#10;&#10;Description automatically generated">
            <a:extLst>
              <a:ext uri="{FF2B5EF4-FFF2-40B4-BE49-F238E27FC236}">
                <a16:creationId xmlns:a16="http://schemas.microsoft.com/office/drawing/2014/main" id="{F9E40759-8BFB-4F38-8716-2620F68E3078}"/>
              </a:ext>
            </a:extLst>
          </p:cNvPr>
          <p:cNvPicPr>
            <a:picLocks noChangeAspect="1"/>
          </p:cNvPicPr>
          <p:nvPr/>
        </p:nvPicPr>
        <p:blipFill>
          <a:blip r:embed="rId5"/>
          <a:stretch>
            <a:fillRect/>
          </a:stretch>
        </p:blipFill>
        <p:spPr>
          <a:xfrm>
            <a:off x="9143607" y="4950635"/>
            <a:ext cx="1716298" cy="1716298"/>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4AB6-11CC-A3AD-43BE-869A67941AFB}"/>
              </a:ext>
            </a:extLst>
          </p:cNvPr>
          <p:cNvSpPr>
            <a:spLocks noGrp="1"/>
          </p:cNvSpPr>
          <p:nvPr>
            <p:ph type="title"/>
          </p:nvPr>
        </p:nvSpPr>
        <p:spPr>
          <a:xfrm>
            <a:off x="497195" y="118498"/>
            <a:ext cx="10785231" cy="1048871"/>
          </a:xfrm>
        </p:spPr>
        <p:txBody>
          <a:bodyPr>
            <a:normAutofit fontScale="90000"/>
          </a:bodyPr>
          <a:lstStyle/>
          <a:p>
            <a:pPr algn="ctr"/>
            <a:r>
              <a:rPr lang="en-US" sz="3100" b="1" dirty="0">
                <a:latin typeface="Abadi" panose="020B0604020104020204" pitchFamily="34" charset="0"/>
              </a:rPr>
              <a:t>During the service, there is no Consecration; at the end, Jesus is removed from the Tabernacle along with the linens. It is the only day that Jesus is not in the Church. </a:t>
            </a:r>
            <a:endParaRPr lang="en-US" dirty="0"/>
          </a:p>
        </p:txBody>
      </p:sp>
      <p:pic>
        <p:nvPicPr>
          <p:cNvPr id="4" name="Picture 3">
            <a:extLst>
              <a:ext uri="{FF2B5EF4-FFF2-40B4-BE49-F238E27FC236}">
                <a16:creationId xmlns:a16="http://schemas.microsoft.com/office/drawing/2014/main" id="{7CCF02BA-FBF1-A6D5-BBAD-29DE6A593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576" y="1382523"/>
            <a:ext cx="5148824" cy="530057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74F1E4B-C2A7-563A-4F6D-E775A79242A0}"/>
              </a:ext>
            </a:extLst>
          </p:cNvPr>
          <p:cNvSpPr txBox="1"/>
          <p:nvPr/>
        </p:nvSpPr>
        <p:spPr>
          <a:xfrm>
            <a:off x="5392270" y="2768788"/>
            <a:ext cx="497541" cy="1264024"/>
          </a:xfrm>
          <a:prstGeom prst="rect">
            <a:avLst/>
          </a:prstGeom>
          <a:solidFill>
            <a:srgbClr val="80000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C82EF57-E43F-1DF2-5068-BAA17893B0F7}"/>
              </a:ext>
            </a:extLst>
          </p:cNvPr>
          <p:cNvSpPr txBox="1"/>
          <p:nvPr/>
        </p:nvSpPr>
        <p:spPr>
          <a:xfrm>
            <a:off x="443752" y="2768788"/>
            <a:ext cx="3603812" cy="1815882"/>
          </a:xfrm>
          <a:prstGeom prst="rect">
            <a:avLst/>
          </a:prstGeom>
          <a:noFill/>
        </p:spPr>
        <p:txBody>
          <a:bodyPr wrap="square" rtlCol="0">
            <a:spAutoFit/>
          </a:bodyPr>
          <a:lstStyle/>
          <a:p>
            <a:pPr algn="ctr"/>
            <a:r>
              <a:rPr lang="en-US" sz="2800" b="1" dirty="0">
                <a:latin typeface="Abadi" panose="020B0604020104020204" pitchFamily="34" charset="0"/>
                <a:ea typeface="+mj-ea"/>
                <a:cs typeface="+mj-cs"/>
              </a:rPr>
              <a:t>The red candle is put out to show that Jesus is not in the Tabernacle. </a:t>
            </a:r>
          </a:p>
        </p:txBody>
      </p:sp>
    </p:spTree>
    <p:extLst>
      <p:ext uri="{BB962C8B-B14F-4D97-AF65-F5344CB8AC3E}">
        <p14:creationId xmlns:p14="http://schemas.microsoft.com/office/powerpoint/2010/main" val="351242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4AB6-11CC-A3AD-43BE-869A67941AFB}"/>
              </a:ext>
            </a:extLst>
          </p:cNvPr>
          <p:cNvSpPr>
            <a:spLocks noGrp="1"/>
          </p:cNvSpPr>
          <p:nvPr>
            <p:ph type="title"/>
          </p:nvPr>
        </p:nvSpPr>
        <p:spPr>
          <a:xfrm>
            <a:off x="954741" y="83244"/>
            <a:ext cx="10139084" cy="645459"/>
          </a:xfrm>
        </p:spPr>
        <p:txBody>
          <a:bodyPr>
            <a:normAutofit fontScale="90000"/>
          </a:bodyPr>
          <a:lstStyle/>
          <a:p>
            <a:pPr algn="ctr"/>
            <a:r>
              <a:rPr lang="es-ES" sz="3100" b="1" dirty="0" err="1">
                <a:latin typeface="Abadi" panose="020B0604020104020204" pitchFamily="34" charset="0"/>
              </a:rPr>
              <a:t>On</a:t>
            </a:r>
            <a:r>
              <a:rPr lang="es-ES" sz="3100" b="1" dirty="0">
                <a:latin typeface="Abadi" panose="020B0604020104020204" pitchFamily="34" charset="0"/>
              </a:rPr>
              <a:t> Good Friday, </a:t>
            </a:r>
            <a:r>
              <a:rPr lang="es-ES" sz="3100" b="1" dirty="0" err="1">
                <a:latin typeface="Abadi" panose="020B0604020104020204" pitchFamily="34" charset="0"/>
              </a:rPr>
              <a:t>we</a:t>
            </a:r>
            <a:r>
              <a:rPr lang="es-ES" sz="3100" b="1" dirty="0">
                <a:latin typeface="Abadi" panose="020B0604020104020204" pitchFamily="34" charset="0"/>
              </a:rPr>
              <a:t> </a:t>
            </a:r>
            <a:r>
              <a:rPr lang="es-ES" sz="3100" b="1" dirty="0" err="1">
                <a:latin typeface="Abadi" panose="020B0604020104020204" pitchFamily="34" charset="0"/>
              </a:rPr>
              <a:t>accompany</a:t>
            </a:r>
            <a:r>
              <a:rPr lang="es-ES" sz="3100" b="1" dirty="0">
                <a:latin typeface="Abadi" panose="020B0604020104020204" pitchFamily="34" charset="0"/>
              </a:rPr>
              <a:t> </a:t>
            </a:r>
            <a:r>
              <a:rPr lang="es-ES" sz="3100" b="1" dirty="0" err="1">
                <a:latin typeface="Abadi" panose="020B0604020104020204" pitchFamily="34" charset="0"/>
              </a:rPr>
              <a:t>Jesus</a:t>
            </a:r>
            <a:r>
              <a:rPr lang="es-ES" sz="3100" b="1" dirty="0">
                <a:latin typeface="Abadi" panose="020B0604020104020204" pitchFamily="34" charset="0"/>
              </a:rPr>
              <a:t> </a:t>
            </a:r>
            <a:r>
              <a:rPr lang="es-ES" sz="3100" b="1" dirty="0" err="1">
                <a:latin typeface="Abadi" panose="020B0604020104020204" pitchFamily="34" charset="0"/>
              </a:rPr>
              <a:t>during</a:t>
            </a:r>
            <a:r>
              <a:rPr lang="es-ES" sz="3100" b="1" dirty="0">
                <a:latin typeface="Abadi" panose="020B0604020104020204" pitchFamily="34" charset="0"/>
              </a:rPr>
              <a:t> </a:t>
            </a:r>
            <a:r>
              <a:rPr lang="es-ES" sz="3100" b="1" dirty="0" err="1">
                <a:latin typeface="Abadi" panose="020B0604020104020204" pitchFamily="34" charset="0"/>
              </a:rPr>
              <a:t>His</a:t>
            </a:r>
            <a:r>
              <a:rPr lang="es-ES" sz="3100" b="1" dirty="0">
                <a:latin typeface="Abadi" panose="020B0604020104020204" pitchFamily="34" charset="0"/>
              </a:rPr>
              <a:t> </a:t>
            </a:r>
            <a:r>
              <a:rPr lang="es-ES" sz="3100" b="1" dirty="0" err="1">
                <a:latin typeface="Abadi" panose="020B0604020104020204" pitchFamily="34" charset="0"/>
              </a:rPr>
              <a:t>passion</a:t>
            </a:r>
            <a:r>
              <a:rPr lang="es-ES" sz="3100" b="1" dirty="0">
                <a:latin typeface="Abadi" panose="020B0604020104020204" pitchFamily="34" charset="0"/>
              </a:rPr>
              <a:t> and </a:t>
            </a:r>
            <a:r>
              <a:rPr lang="es-ES" sz="3100" b="1" dirty="0" err="1">
                <a:latin typeface="Abadi" panose="020B0604020104020204" pitchFamily="34" charset="0"/>
              </a:rPr>
              <a:t>death</a:t>
            </a:r>
            <a:r>
              <a:rPr lang="es-ES" sz="3100" b="1" dirty="0">
                <a:latin typeface="Abadi" panose="020B0604020104020204" pitchFamily="34" charset="0"/>
              </a:rPr>
              <a:t> </a:t>
            </a:r>
            <a:r>
              <a:rPr lang="es-ES" sz="3100" b="1" dirty="0" err="1">
                <a:latin typeface="Abadi" panose="020B0604020104020204" pitchFamily="34" charset="0"/>
              </a:rPr>
              <a:t>on</a:t>
            </a:r>
            <a:r>
              <a:rPr lang="es-ES" sz="3100" b="1" dirty="0">
                <a:latin typeface="Abadi" panose="020B0604020104020204" pitchFamily="34" charset="0"/>
              </a:rPr>
              <a:t> </a:t>
            </a:r>
            <a:r>
              <a:rPr lang="es-ES" sz="3100" b="1" dirty="0" err="1">
                <a:latin typeface="Abadi" panose="020B0604020104020204" pitchFamily="34" charset="0"/>
              </a:rPr>
              <a:t>the</a:t>
            </a:r>
            <a:r>
              <a:rPr lang="es-ES" sz="3100" b="1" dirty="0">
                <a:latin typeface="Abadi" panose="020B0604020104020204" pitchFamily="34" charset="0"/>
              </a:rPr>
              <a:t> </a:t>
            </a:r>
            <a:r>
              <a:rPr lang="es-ES" sz="3100" b="1" dirty="0" err="1">
                <a:latin typeface="Abadi" panose="020B0604020104020204" pitchFamily="34" charset="0"/>
              </a:rPr>
              <a:t>cross</a:t>
            </a:r>
            <a:r>
              <a:rPr lang="es-ES" sz="3100" b="1" dirty="0">
                <a:latin typeface="Abadi" panose="020B0604020104020204" pitchFamily="34" charset="0"/>
              </a:rPr>
              <a:t> </a:t>
            </a:r>
            <a:r>
              <a:rPr lang="es-ES" sz="3100" b="1" dirty="0" err="1">
                <a:latin typeface="Abadi" panose="020B0604020104020204" pitchFamily="34" charset="0"/>
              </a:rPr>
              <a:t>by</a:t>
            </a:r>
            <a:r>
              <a:rPr lang="es-ES" sz="3100" b="1" dirty="0">
                <a:latin typeface="Abadi" panose="020B0604020104020204" pitchFamily="34" charset="0"/>
              </a:rPr>
              <a:t> </a:t>
            </a:r>
            <a:r>
              <a:rPr lang="es-ES" sz="3100" b="1" dirty="0" err="1">
                <a:latin typeface="Abadi" panose="020B0604020104020204" pitchFamily="34" charset="0"/>
              </a:rPr>
              <a:t>making</a:t>
            </a:r>
            <a:r>
              <a:rPr lang="es-ES" sz="3100" b="1" dirty="0">
                <a:latin typeface="Abadi" panose="020B0604020104020204" pitchFamily="34" charset="0"/>
              </a:rPr>
              <a:t> </a:t>
            </a:r>
            <a:r>
              <a:rPr lang="es-ES" sz="3100" b="1" dirty="0" err="1">
                <a:latin typeface="Abadi" panose="020B0604020104020204" pitchFamily="34" charset="0"/>
              </a:rPr>
              <a:t>the</a:t>
            </a:r>
            <a:r>
              <a:rPr lang="es-ES" sz="3100" b="1" dirty="0">
                <a:latin typeface="Abadi" panose="020B0604020104020204" pitchFamily="34" charset="0"/>
              </a:rPr>
              <a:t> </a:t>
            </a:r>
            <a:r>
              <a:rPr lang="es-ES" sz="3100" b="1" dirty="0" err="1">
                <a:latin typeface="Abadi" panose="020B0604020104020204" pitchFamily="34" charset="0"/>
              </a:rPr>
              <a:t>Stations</a:t>
            </a:r>
            <a:r>
              <a:rPr lang="es-ES" sz="3100" b="1" dirty="0">
                <a:latin typeface="Abadi" panose="020B0604020104020204" pitchFamily="34" charset="0"/>
              </a:rPr>
              <a:t> </a:t>
            </a:r>
            <a:r>
              <a:rPr lang="es-ES" sz="3100" b="1" dirty="0" err="1">
                <a:latin typeface="Abadi" panose="020B0604020104020204" pitchFamily="34" charset="0"/>
              </a:rPr>
              <a:t>of</a:t>
            </a:r>
            <a:r>
              <a:rPr lang="es-ES" sz="3100" b="1" dirty="0">
                <a:latin typeface="Abadi" panose="020B0604020104020204" pitchFamily="34" charset="0"/>
              </a:rPr>
              <a:t> </a:t>
            </a:r>
            <a:r>
              <a:rPr lang="es-ES" sz="3100" b="1" dirty="0" err="1">
                <a:latin typeface="Abadi" panose="020B0604020104020204" pitchFamily="34" charset="0"/>
              </a:rPr>
              <a:t>the</a:t>
            </a:r>
            <a:r>
              <a:rPr lang="es-ES" sz="3100" b="1" dirty="0">
                <a:latin typeface="Abadi" panose="020B0604020104020204" pitchFamily="34" charset="0"/>
              </a:rPr>
              <a:t> Cross.  </a:t>
            </a:r>
            <a:endParaRPr lang="en-US" dirty="0"/>
          </a:p>
        </p:txBody>
      </p:sp>
      <p:pic>
        <p:nvPicPr>
          <p:cNvPr id="1026" name="Picture 2" descr="Las estaciones del via crucis o viacrucis">
            <a:extLst>
              <a:ext uri="{FF2B5EF4-FFF2-40B4-BE49-F238E27FC236}">
                <a16:creationId xmlns:a16="http://schemas.microsoft.com/office/drawing/2014/main" id="{6621B31D-AF3A-9A09-735E-3FD98A81A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208" y="742150"/>
            <a:ext cx="8411583" cy="6008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0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0" y="0"/>
            <a:ext cx="12192000" cy="734597"/>
          </a:xfrm>
        </p:spPr>
        <p:txBody>
          <a:bodyPr>
            <a:noAutofit/>
          </a:bodyPr>
          <a:lstStyle/>
          <a:p>
            <a:pPr algn="ctr"/>
            <a:r>
              <a:rPr lang="en-US" sz="3200" b="1" dirty="0">
                <a:solidFill>
                  <a:srgbClr val="FF0000"/>
                </a:solidFill>
                <a:latin typeface="Abadi" panose="020B0604020104020204" pitchFamily="34" charset="0"/>
              </a:rPr>
              <a:t>HOLY WEEK- </a:t>
            </a:r>
            <a:r>
              <a:rPr lang="es-ES" sz="3200" b="1" dirty="0" err="1">
                <a:latin typeface="Abadi" panose="020B0604020104020204" pitchFamily="34" charset="0"/>
              </a:rPr>
              <a:t>Holy</a:t>
            </a:r>
            <a:r>
              <a:rPr lang="es-ES" sz="3200" b="1" dirty="0">
                <a:latin typeface="Abadi" panose="020B0604020104020204" pitchFamily="34" charset="0"/>
              </a:rPr>
              <a:t> </a:t>
            </a:r>
            <a:r>
              <a:rPr lang="es-ES" sz="3200" b="1" dirty="0" err="1">
                <a:latin typeface="Abadi" panose="020B0604020104020204" pitchFamily="34" charset="0"/>
              </a:rPr>
              <a:t>Saturday</a:t>
            </a:r>
            <a:r>
              <a:rPr lang="es-ES" sz="3200" b="1" dirty="0">
                <a:latin typeface="Abadi" panose="020B0604020104020204" pitchFamily="34" charset="0"/>
              </a:rPr>
              <a:t> (</a:t>
            </a:r>
            <a:r>
              <a:rPr lang="es-ES" sz="3200" b="1" dirty="0" err="1">
                <a:latin typeface="Abadi" panose="020B0604020104020204" pitchFamily="34" charset="0"/>
              </a:rPr>
              <a:t>Paschal</a:t>
            </a:r>
            <a:r>
              <a:rPr lang="es-ES" sz="3200" b="1" dirty="0">
                <a:latin typeface="Abadi" panose="020B0604020104020204" pitchFamily="34" charset="0"/>
              </a:rPr>
              <a:t> </a:t>
            </a:r>
            <a:r>
              <a:rPr lang="es-ES" sz="3200" b="1" dirty="0" err="1">
                <a:latin typeface="Abadi" panose="020B0604020104020204" pitchFamily="34" charset="0"/>
              </a:rPr>
              <a:t>Vigil</a:t>
            </a:r>
            <a:r>
              <a:rPr lang="es-ES" sz="3200" b="1" dirty="0">
                <a:latin typeface="Abadi" panose="020B0604020104020204" pitchFamily="34" charset="0"/>
              </a:rPr>
              <a:t>)</a:t>
            </a:r>
            <a:endParaRPr lang="en-US" sz="3200" b="1" dirty="0">
              <a:latin typeface="Abadi" panose="020B0604020104020204" pitchFamily="34" charset="0"/>
            </a:endParaRPr>
          </a:p>
        </p:txBody>
      </p:sp>
      <p:sp>
        <p:nvSpPr>
          <p:cNvPr id="4" name="TextBox 3">
            <a:extLst>
              <a:ext uri="{FF2B5EF4-FFF2-40B4-BE49-F238E27FC236}">
                <a16:creationId xmlns:a16="http://schemas.microsoft.com/office/drawing/2014/main" id="{0D52B494-4238-E9B9-8EBF-3C2F1D18CE42}"/>
              </a:ext>
            </a:extLst>
          </p:cNvPr>
          <p:cNvSpPr txBox="1"/>
          <p:nvPr/>
        </p:nvSpPr>
        <p:spPr>
          <a:xfrm>
            <a:off x="403412" y="2985247"/>
            <a:ext cx="4195482" cy="2062103"/>
          </a:xfrm>
          <a:prstGeom prst="rect">
            <a:avLst/>
          </a:prstGeom>
          <a:noFill/>
        </p:spPr>
        <p:txBody>
          <a:bodyPr wrap="square" rtlCol="0">
            <a:spAutoFit/>
          </a:bodyPr>
          <a:lstStyle/>
          <a:p>
            <a:pPr algn="ctr"/>
            <a:r>
              <a:rPr lang="es-ES" sz="3200" b="1" i="0" dirty="0" err="1">
                <a:effectLst/>
                <a:latin typeface="Abadi" panose="020B0604020104020204" pitchFamily="34" charset="0"/>
              </a:rPr>
              <a:t>During</a:t>
            </a:r>
            <a:r>
              <a:rPr lang="es-ES" sz="3200" b="1" i="0" dirty="0">
                <a:effectLst/>
                <a:latin typeface="Abadi" panose="020B0604020104020204" pitchFamily="34" charset="0"/>
              </a:rPr>
              <a:t> </a:t>
            </a:r>
            <a:r>
              <a:rPr lang="es-ES" sz="3200" b="1" i="0" dirty="0" err="1">
                <a:effectLst/>
                <a:latin typeface="Abadi" panose="020B0604020104020204" pitchFamily="34" charset="0"/>
              </a:rPr>
              <a:t>the</a:t>
            </a:r>
            <a:r>
              <a:rPr lang="es-ES" sz="3200" b="1" i="0" dirty="0">
                <a:effectLst/>
                <a:latin typeface="Abadi" panose="020B0604020104020204" pitchFamily="34" charset="0"/>
              </a:rPr>
              <a:t> </a:t>
            </a:r>
            <a:r>
              <a:rPr lang="es-ES" sz="3200" b="1" i="0" dirty="0" err="1">
                <a:effectLst/>
                <a:latin typeface="Abadi" panose="020B0604020104020204" pitchFamily="34" charset="0"/>
              </a:rPr>
              <a:t>day</a:t>
            </a:r>
            <a:r>
              <a:rPr lang="es-ES" sz="3200" b="1" i="0" dirty="0">
                <a:effectLst/>
                <a:latin typeface="Abadi" panose="020B0604020104020204" pitchFamily="34" charset="0"/>
              </a:rPr>
              <a:t>, </a:t>
            </a:r>
            <a:r>
              <a:rPr lang="es-ES" sz="3200" b="1" i="0" dirty="0" err="1">
                <a:effectLst/>
                <a:latin typeface="Abadi" panose="020B0604020104020204" pitchFamily="34" charset="0"/>
              </a:rPr>
              <a:t>the</a:t>
            </a:r>
            <a:r>
              <a:rPr lang="es-ES" sz="3200" b="1" i="0" dirty="0">
                <a:effectLst/>
                <a:latin typeface="Abadi" panose="020B0604020104020204" pitchFamily="34" charset="0"/>
              </a:rPr>
              <a:t> </a:t>
            </a:r>
            <a:r>
              <a:rPr lang="es-ES" sz="3200" b="1" i="0" dirty="0" err="1">
                <a:effectLst/>
                <a:latin typeface="Abadi" panose="020B0604020104020204" pitchFamily="34" charset="0"/>
              </a:rPr>
              <a:t>Church</a:t>
            </a:r>
            <a:r>
              <a:rPr lang="es-ES" sz="3200" b="1" dirty="0">
                <a:latin typeface="Abadi" panose="020B0604020104020204" pitchFamily="34" charset="0"/>
              </a:rPr>
              <a:t> </a:t>
            </a:r>
            <a:r>
              <a:rPr lang="es-ES" sz="3200" b="1" i="0" dirty="0" err="1">
                <a:effectLst/>
                <a:latin typeface="Abadi" panose="020B0604020104020204" pitchFamily="34" charset="0"/>
              </a:rPr>
              <a:t>is</a:t>
            </a:r>
            <a:r>
              <a:rPr lang="es-ES" sz="3200" b="1" i="0" dirty="0">
                <a:effectLst/>
                <a:latin typeface="Abadi" panose="020B0604020104020204" pitchFamily="34" charset="0"/>
              </a:rPr>
              <a:t> in </a:t>
            </a:r>
            <a:r>
              <a:rPr lang="es-ES" sz="3200" b="1" i="0" dirty="0" err="1">
                <a:effectLst/>
                <a:latin typeface="Abadi" panose="020B0604020104020204" pitchFamily="34" charset="0"/>
              </a:rPr>
              <a:t>mourning</a:t>
            </a:r>
            <a:r>
              <a:rPr lang="es-ES" sz="3200" b="1" i="0" dirty="0">
                <a:effectLst/>
                <a:latin typeface="Abadi" panose="020B0604020104020204" pitchFamily="34" charset="0"/>
              </a:rPr>
              <a:t>, </a:t>
            </a:r>
            <a:r>
              <a:rPr lang="es-ES" sz="3200" b="1" i="0" dirty="0" err="1">
                <a:effectLst/>
                <a:latin typeface="Abadi" panose="020B0604020104020204" pitchFamily="34" charset="0"/>
              </a:rPr>
              <a:t>awaiting</a:t>
            </a:r>
            <a:r>
              <a:rPr lang="es-ES" sz="3200" b="1" i="0" dirty="0">
                <a:effectLst/>
                <a:latin typeface="Abadi" panose="020B0604020104020204" pitchFamily="34" charset="0"/>
              </a:rPr>
              <a:t> </a:t>
            </a:r>
            <a:r>
              <a:rPr lang="es-ES" sz="3200" b="1" i="0" dirty="0" err="1">
                <a:effectLst/>
                <a:latin typeface="Abadi" panose="020B0604020104020204" pitchFamily="34" charset="0"/>
              </a:rPr>
              <a:t>near</a:t>
            </a:r>
            <a:r>
              <a:rPr lang="es-ES" sz="3200" b="1" i="0" dirty="0">
                <a:effectLst/>
                <a:latin typeface="Abadi" panose="020B0604020104020204" pitchFamily="34" charset="0"/>
              </a:rPr>
              <a:t> </a:t>
            </a:r>
            <a:r>
              <a:rPr lang="es-ES" sz="3200" b="1" i="0" dirty="0" err="1">
                <a:effectLst/>
                <a:latin typeface="Abadi" panose="020B0604020104020204" pitchFamily="34" charset="0"/>
              </a:rPr>
              <a:t>the</a:t>
            </a:r>
            <a:r>
              <a:rPr lang="es-ES" sz="3200" b="1" i="0" dirty="0">
                <a:effectLst/>
                <a:latin typeface="Abadi" panose="020B0604020104020204" pitchFamily="34" charset="0"/>
              </a:rPr>
              <a:t> </a:t>
            </a:r>
            <a:r>
              <a:rPr lang="es-ES" sz="3200" b="1" i="0" dirty="0" err="1">
                <a:effectLst/>
                <a:latin typeface="Abadi" panose="020B0604020104020204" pitchFamily="34" charset="0"/>
              </a:rPr>
              <a:t>tomb</a:t>
            </a:r>
            <a:r>
              <a:rPr lang="es-ES" sz="3200" b="1" i="0" dirty="0">
                <a:effectLst/>
                <a:latin typeface="Abadi" panose="020B0604020104020204" pitchFamily="34" charset="0"/>
              </a:rPr>
              <a:t>.</a:t>
            </a:r>
            <a:endParaRPr lang="en-US" sz="3200" b="1" dirty="0">
              <a:latin typeface="Abadi" panose="020B0604020104020204" pitchFamily="34" charset="0"/>
            </a:endParaRPr>
          </a:p>
        </p:txBody>
      </p:sp>
      <p:pic>
        <p:nvPicPr>
          <p:cNvPr id="2050" name="Picture 2" descr="Mujer En El Sepulcro De Jesús En Pascua Foto de archivo - Imagen de  descubrimiento, asustado: 141385302">
            <a:extLst>
              <a:ext uri="{FF2B5EF4-FFF2-40B4-BE49-F238E27FC236}">
                <a16:creationId xmlns:a16="http://schemas.microsoft.com/office/drawing/2014/main" id="{52AAF291-EF8B-2F3E-8EE0-4F420BCB4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424" y="1143001"/>
            <a:ext cx="4316505" cy="545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98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0E45-90D7-5E04-FE1D-1F0A774B7787}"/>
              </a:ext>
            </a:extLst>
          </p:cNvPr>
          <p:cNvSpPr>
            <a:spLocks noGrp="1"/>
          </p:cNvSpPr>
          <p:nvPr>
            <p:ph type="title"/>
          </p:nvPr>
        </p:nvSpPr>
        <p:spPr>
          <a:xfrm>
            <a:off x="236374" y="13469"/>
            <a:ext cx="11597739" cy="1877437"/>
          </a:xfrm>
        </p:spPr>
        <p:txBody>
          <a:bodyPr>
            <a:norm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Abadi" panose="020B0604020104020204" pitchFamily="34" charset="0"/>
              </a:rPr>
              <a:t>At dusk, on Holy Saturday, we celebrate the Paschal Vigil. In the dark waiting of Holy Saturday enters the joy and light when, in the evening, outside a fire is lit, and with the fire the candles that represent the presence of our risen King! </a:t>
            </a:r>
          </a:p>
        </p:txBody>
      </p:sp>
      <p:sp>
        <p:nvSpPr>
          <p:cNvPr id="4" name="TextBox 3">
            <a:extLst>
              <a:ext uri="{FF2B5EF4-FFF2-40B4-BE49-F238E27FC236}">
                <a16:creationId xmlns:a16="http://schemas.microsoft.com/office/drawing/2014/main" id="{298668EA-2921-E3D1-6625-61A3FBEB479D}"/>
              </a:ext>
            </a:extLst>
          </p:cNvPr>
          <p:cNvSpPr txBox="1"/>
          <p:nvPr/>
        </p:nvSpPr>
        <p:spPr>
          <a:xfrm>
            <a:off x="8071340" y="2333365"/>
            <a:ext cx="4082228" cy="1384995"/>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Abadi" panose="020B0604020104020204" pitchFamily="34" charset="0"/>
                <a:ea typeface="+mj-ea"/>
                <a:cs typeface="+mj-cs"/>
              </a:rPr>
              <a:t>During the mass, new members of the Christian family are baptized.</a:t>
            </a:r>
          </a:p>
        </p:txBody>
      </p:sp>
      <p:pic>
        <p:nvPicPr>
          <p:cNvPr id="3074" name="Picture 2" descr="Ilustración Del Resucitado Jesús Ilustraciones Svg, Vectoriales, Clip Art  Vectorizado Libre De Derechos. Image 18658969.">
            <a:extLst>
              <a:ext uri="{FF2B5EF4-FFF2-40B4-BE49-F238E27FC236}">
                <a16:creationId xmlns:a16="http://schemas.microsoft.com/office/drawing/2014/main" id="{BAAC52AB-BDE0-9440-3519-E3668FE1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61" y="1798547"/>
            <a:ext cx="3633740" cy="483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En la próxima Vigilia Pascual serán bautizados más de 3.000 catecúmenos de  Hong Kong">
            <a:extLst>
              <a:ext uri="{FF2B5EF4-FFF2-40B4-BE49-F238E27FC236}">
                <a16:creationId xmlns:a16="http://schemas.microsoft.com/office/drawing/2014/main" id="{9AF98349-5C7F-ABC4-2449-7ADBB45FD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154" y="3863257"/>
            <a:ext cx="3862421" cy="27466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Easter vigil Stock Photos, Royalty Free Easter vigil Images | Depositphotos">
            <a:extLst>
              <a:ext uri="{FF2B5EF4-FFF2-40B4-BE49-F238E27FC236}">
                <a16:creationId xmlns:a16="http://schemas.microsoft.com/office/drawing/2014/main" id="{1A0EABED-A2BC-C7DB-50CF-92A0DAAFEE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Easter Vigil: What is the Easter Vigil? – Good Shepherd Lutheran Church &amp;  Preschool, Sherman, IL">
            <a:extLst>
              <a:ext uri="{FF2B5EF4-FFF2-40B4-BE49-F238E27FC236}">
                <a16:creationId xmlns:a16="http://schemas.microsoft.com/office/drawing/2014/main" id="{0F736993-B85C-7125-A882-D44D06540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270" y="2328449"/>
            <a:ext cx="3069615" cy="306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05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500" fill="hold"/>
                                        <p:tgtEl>
                                          <p:spTgt spid="3076"/>
                                        </p:tgtEl>
                                        <p:attrNameLst>
                                          <p:attrName>ppt_x</p:attrName>
                                        </p:attrNameLst>
                                      </p:cBhvr>
                                      <p:tavLst>
                                        <p:tav tm="0">
                                          <p:val>
                                            <p:strVal val="1+#ppt_w/2"/>
                                          </p:val>
                                        </p:tav>
                                        <p:tav tm="100000">
                                          <p:val>
                                            <p:strVal val="#ppt_x"/>
                                          </p:val>
                                        </p:tav>
                                      </p:tavLst>
                                    </p:anim>
                                    <p:anim calcmode="lin" valueType="num">
                                      <p:cBhvr additive="base">
                                        <p:cTn id="21"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7A4DBF-C771-4F01-BF4F-80AA3AE6F3C1}"/>
              </a:ext>
            </a:extLst>
          </p:cNvPr>
          <p:cNvSpPr txBox="1">
            <a:spLocks/>
          </p:cNvSpPr>
          <p:nvPr/>
        </p:nvSpPr>
        <p:spPr>
          <a:xfrm>
            <a:off x="3692769" y="82062"/>
            <a:ext cx="4806461" cy="783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p>
        </p:txBody>
      </p:sp>
      <p:sp>
        <p:nvSpPr>
          <p:cNvPr id="4" name="TextBox 3">
            <a:extLst>
              <a:ext uri="{FF2B5EF4-FFF2-40B4-BE49-F238E27FC236}">
                <a16:creationId xmlns:a16="http://schemas.microsoft.com/office/drawing/2014/main" id="{7BFBCF7D-9F0F-43F9-B7E4-33FEB1727593}"/>
              </a:ext>
            </a:extLst>
          </p:cNvPr>
          <p:cNvSpPr txBox="1"/>
          <p:nvPr/>
        </p:nvSpPr>
        <p:spPr>
          <a:xfrm>
            <a:off x="5819411" y="1591273"/>
            <a:ext cx="5557471" cy="4708981"/>
          </a:xfrm>
          <a:prstGeom prst="rect">
            <a:avLst/>
          </a:prstGeom>
          <a:solidFill>
            <a:schemeClr val="accent4">
              <a:lumMod val="40000"/>
              <a:lumOff val="60000"/>
            </a:schemeClr>
          </a:solidFill>
          <a:effectLst>
            <a:glow rad="228600">
              <a:schemeClr val="accent4">
                <a:satMod val="175000"/>
                <a:alpha val="40000"/>
              </a:schemeClr>
            </a:glow>
          </a:effectLst>
          <a:scene3d>
            <a:camera prst="obliqueTopRight"/>
            <a:lightRig rig="threePt" dir="t"/>
          </a:scene3d>
        </p:spPr>
        <p:txBody>
          <a:bodyPr wrap="square" rtlCol="0">
            <a:spAutoFit/>
          </a:bodyPr>
          <a:lstStyle/>
          <a:p>
            <a:pPr algn="ctr"/>
            <a:r>
              <a:rPr lang="es-EC" sz="4000" dirty="0" err="1">
                <a:ln>
                  <a:solidFill>
                    <a:srgbClr val="FF0000"/>
                  </a:solidFill>
                </a:ln>
                <a:solidFill>
                  <a:srgbClr val="FFC000"/>
                </a:solidFill>
                <a:latin typeface="+mj-lt"/>
              </a:rPr>
              <a:t>We</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celebrate</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again</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that</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Our</a:t>
            </a:r>
            <a:r>
              <a:rPr lang="es-EC" sz="4000" dirty="0">
                <a:ln>
                  <a:solidFill>
                    <a:srgbClr val="FF0000"/>
                  </a:solidFill>
                </a:ln>
                <a:solidFill>
                  <a:srgbClr val="FFC000"/>
                </a:solidFill>
                <a:latin typeface="+mj-lt"/>
              </a:rPr>
              <a:t> King, </a:t>
            </a:r>
            <a:r>
              <a:rPr lang="es-EC" sz="4000" dirty="0" err="1">
                <a:ln>
                  <a:solidFill>
                    <a:srgbClr val="FF0000"/>
                  </a:solidFill>
                </a:ln>
                <a:solidFill>
                  <a:srgbClr val="FFC000"/>
                </a:solidFill>
                <a:latin typeface="+mj-lt"/>
              </a:rPr>
              <a:t>is</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resurrected</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victorious</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over</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death</a:t>
            </a:r>
            <a:r>
              <a:rPr lang="es-EC" sz="4000" dirty="0">
                <a:ln>
                  <a:solidFill>
                    <a:srgbClr val="FF0000"/>
                  </a:solidFill>
                </a:ln>
                <a:solidFill>
                  <a:srgbClr val="FFC000"/>
                </a:solidFill>
                <a:latin typeface="+mj-lt"/>
              </a:rPr>
              <a:t> and opens </a:t>
            </a:r>
            <a:r>
              <a:rPr lang="es-EC" sz="4000" dirty="0" err="1">
                <a:ln>
                  <a:solidFill>
                    <a:srgbClr val="FF0000"/>
                  </a:solidFill>
                </a:ln>
                <a:solidFill>
                  <a:srgbClr val="FFC000"/>
                </a:solidFill>
                <a:latin typeface="+mj-lt"/>
              </a:rPr>
              <a:t>the</a:t>
            </a:r>
            <a:r>
              <a:rPr lang="es-EC" sz="4000" dirty="0">
                <a:ln>
                  <a:solidFill>
                    <a:srgbClr val="FF0000"/>
                  </a:solidFill>
                </a:ln>
                <a:solidFill>
                  <a:srgbClr val="FFC000"/>
                </a:solidFill>
                <a:latin typeface="+mj-lt"/>
              </a:rPr>
              <a:t> gates </a:t>
            </a:r>
            <a:r>
              <a:rPr lang="es-EC" sz="4000" dirty="0" err="1">
                <a:ln>
                  <a:solidFill>
                    <a:srgbClr val="FF0000"/>
                  </a:solidFill>
                </a:ln>
                <a:solidFill>
                  <a:srgbClr val="FFC000"/>
                </a:solidFill>
                <a:latin typeface="+mj-lt"/>
              </a:rPr>
              <a:t>of</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heaven</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for</a:t>
            </a:r>
            <a:r>
              <a:rPr lang="es-EC" sz="4000" dirty="0">
                <a:ln>
                  <a:solidFill>
                    <a:srgbClr val="FF0000"/>
                  </a:solidFill>
                </a:ln>
                <a:solidFill>
                  <a:srgbClr val="FFC000"/>
                </a:solidFill>
                <a:latin typeface="+mj-lt"/>
              </a:rPr>
              <a:t> </a:t>
            </a:r>
            <a:r>
              <a:rPr lang="es-EC" sz="4000" dirty="0" err="1">
                <a:ln>
                  <a:solidFill>
                    <a:srgbClr val="FF0000"/>
                  </a:solidFill>
                </a:ln>
                <a:solidFill>
                  <a:srgbClr val="FFC000"/>
                </a:solidFill>
                <a:latin typeface="+mj-lt"/>
              </a:rPr>
              <a:t>us</a:t>
            </a:r>
            <a:r>
              <a:rPr lang="es-EC" sz="4000" dirty="0">
                <a:ln>
                  <a:solidFill>
                    <a:srgbClr val="FF0000"/>
                  </a:solidFill>
                </a:ln>
                <a:solidFill>
                  <a:srgbClr val="FFC000"/>
                </a:solidFill>
                <a:latin typeface="+mj-lt"/>
              </a:rPr>
              <a:t>! </a:t>
            </a:r>
          </a:p>
          <a:p>
            <a:pPr algn="ctr"/>
            <a:endParaRPr lang="es-EC" sz="4000" dirty="0">
              <a:ln>
                <a:solidFill>
                  <a:srgbClr val="FF0000"/>
                </a:solidFill>
              </a:ln>
              <a:solidFill>
                <a:srgbClr val="FFC000"/>
              </a:solidFill>
              <a:latin typeface="+mj-lt"/>
            </a:endParaRPr>
          </a:p>
          <a:p>
            <a:pPr algn="ctr"/>
            <a:r>
              <a:rPr lang="es-EC" sz="6000" b="1" dirty="0" err="1">
                <a:ln>
                  <a:solidFill>
                    <a:srgbClr val="FF0000"/>
                  </a:solidFill>
                </a:ln>
                <a:solidFill>
                  <a:srgbClr val="FFC000"/>
                </a:solidFill>
                <a:latin typeface="+mj-lt"/>
              </a:rPr>
              <a:t>Alleluia</a:t>
            </a:r>
            <a:r>
              <a:rPr lang="es-EC" sz="6000" b="1" dirty="0">
                <a:ln>
                  <a:solidFill>
                    <a:srgbClr val="FF0000"/>
                  </a:solidFill>
                </a:ln>
                <a:solidFill>
                  <a:srgbClr val="FFC000"/>
                </a:solidFill>
                <a:latin typeface="+mj-lt"/>
              </a:rPr>
              <a:t>!</a:t>
            </a:r>
          </a:p>
        </p:txBody>
      </p:sp>
      <p:sp>
        <p:nvSpPr>
          <p:cNvPr id="5" name="Title 1">
            <a:extLst>
              <a:ext uri="{FF2B5EF4-FFF2-40B4-BE49-F238E27FC236}">
                <a16:creationId xmlns:a16="http://schemas.microsoft.com/office/drawing/2014/main" id="{A2E149FF-F941-AF2B-B063-5C4BC3E65611}"/>
              </a:ext>
            </a:extLst>
          </p:cNvPr>
          <p:cNvSpPr txBox="1">
            <a:spLocks/>
          </p:cNvSpPr>
          <p:nvPr/>
        </p:nvSpPr>
        <p:spPr>
          <a:xfrm>
            <a:off x="0" y="0"/>
            <a:ext cx="12192000" cy="734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Abadi" panose="020B0604020104020204" pitchFamily="34" charset="0"/>
              </a:rPr>
              <a:t>HOLY WEEK– </a:t>
            </a:r>
            <a:r>
              <a:rPr lang="es-ES" sz="3200" b="1" dirty="0">
                <a:solidFill>
                  <a:srgbClr val="FFFF00"/>
                </a:solidFill>
                <a:effectLst>
                  <a:outerShdw blurRad="50800" dist="38100" dir="2700000" algn="tl" rotWithShape="0">
                    <a:prstClr val="black">
                      <a:alpha val="40000"/>
                    </a:prstClr>
                  </a:outerShdw>
                </a:effectLst>
                <a:latin typeface="Abadi" panose="020B0604020104020204" pitchFamily="34" charset="0"/>
              </a:rPr>
              <a:t>RESURRECTION SUNDAY</a:t>
            </a:r>
            <a:endParaRPr lang="en-US" sz="3200" b="1" dirty="0">
              <a:solidFill>
                <a:srgbClr val="FFFF00"/>
              </a:solidFill>
              <a:effectLst>
                <a:outerShdw blurRad="50800" dist="38100" dir="2700000" algn="tl" rotWithShape="0">
                  <a:prstClr val="black">
                    <a:alpha val="40000"/>
                  </a:prstClr>
                </a:outerShdw>
              </a:effectLst>
              <a:latin typeface="Abadi" panose="020B0604020104020204" pitchFamily="34" charset="0"/>
            </a:endParaRPr>
          </a:p>
        </p:txBody>
      </p:sp>
      <p:pic>
        <p:nvPicPr>
          <p:cNvPr id="8" name="Picture 2" descr="Ilustración Del Resucitado Jesús Ilustraciones Svg, Vectoriales, Clip Art  Vectorizado Libre De Derechos. Image 18658969.">
            <a:extLst>
              <a:ext uri="{FF2B5EF4-FFF2-40B4-BE49-F238E27FC236}">
                <a16:creationId xmlns:a16="http://schemas.microsoft.com/office/drawing/2014/main" id="{B4C3FE19-EFFB-8F5F-3C6A-15955EBCC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87" y="1172654"/>
            <a:ext cx="4165827" cy="5546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1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CF88C9-C106-47A1-8FCC-9F7FEE6F98EC}"/>
              </a:ext>
            </a:extLst>
          </p:cNvPr>
          <p:cNvPicPr>
            <a:picLocks noChangeAspect="1"/>
          </p:cNvPicPr>
          <p:nvPr/>
        </p:nvPicPr>
        <p:blipFill rotWithShape="1">
          <a:blip r:embed="rId2"/>
          <a:srcRect t="2320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51B462F-6F90-4F31-BC81-F684B5C38B54}"/>
              </a:ext>
            </a:extLst>
          </p:cNvPr>
          <p:cNvSpPr>
            <a:spLocks noGrp="1"/>
          </p:cNvSpPr>
          <p:nvPr>
            <p:ph type="ctrTitle"/>
          </p:nvPr>
        </p:nvSpPr>
        <p:spPr>
          <a:xfrm>
            <a:off x="6338247" y="368286"/>
            <a:ext cx="3852041" cy="1834056"/>
          </a:xfrm>
        </p:spPr>
        <p:txBody>
          <a:bodyPr>
            <a:normAutofit/>
          </a:bodyPr>
          <a:lstStyle/>
          <a:p>
            <a:r>
              <a:rPr lang="en-US" sz="7200" b="1" dirty="0">
                <a:cs typeface="Calibri Light"/>
              </a:rPr>
              <a:t>Reflection</a:t>
            </a:r>
            <a:endParaRPr lang="en-US" sz="7200" b="1" dirty="0">
              <a:ea typeface="+mj-lt"/>
              <a:cs typeface="+mj-lt"/>
            </a:endParaRPr>
          </a:p>
          <a:p>
            <a:endParaRPr lang="en-US" sz="4000" dirty="0">
              <a:cs typeface="Calibri Light"/>
            </a:endParaRPr>
          </a:p>
        </p:txBody>
      </p:sp>
      <p:sp>
        <p:nvSpPr>
          <p:cNvPr id="3" name="Subtitle 2">
            <a:extLst>
              <a:ext uri="{FF2B5EF4-FFF2-40B4-BE49-F238E27FC236}">
                <a16:creationId xmlns:a16="http://schemas.microsoft.com/office/drawing/2014/main" id="{7C377184-76C8-4968-BE7E-DCDFA4126E19}"/>
              </a:ext>
            </a:extLst>
          </p:cNvPr>
          <p:cNvSpPr>
            <a:spLocks noGrp="1"/>
          </p:cNvSpPr>
          <p:nvPr>
            <p:ph type="subTitle" idx="1"/>
          </p:nvPr>
        </p:nvSpPr>
        <p:spPr>
          <a:xfrm rot="2760000" flipV="1">
            <a:off x="10640513" y="7138939"/>
            <a:ext cx="446521" cy="521167"/>
          </a:xfrm>
        </p:spPr>
        <p:txBody>
          <a:bodyPr vert="horz" lIns="91440" tIns="45720" rIns="91440" bIns="45720" rtlCol="0" anchor="t">
            <a:normAutofit/>
          </a:bodyPr>
          <a:lstStyle/>
          <a:p>
            <a:endParaRPr lang="en-US" sz="2000">
              <a:cs typeface="Calibri"/>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3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6595478-50E5-415A-A46E-522581F88D85}"/>
              </a:ext>
            </a:extLst>
          </p:cNvPr>
          <p:cNvSpPr>
            <a:spLocks noGrp="1"/>
          </p:cNvSpPr>
          <p:nvPr>
            <p:ph type="title"/>
          </p:nvPr>
        </p:nvSpPr>
        <p:spPr>
          <a:xfrm>
            <a:off x="365759" y="-25621"/>
            <a:ext cx="11826240" cy="773723"/>
          </a:xfrm>
        </p:spPr>
        <p:txBody>
          <a:bodyPr vert="horz" lIns="91440" tIns="45720" rIns="91440" bIns="45720" rtlCol="0" anchor="ctr">
            <a:normAutofit fontScale="90000"/>
          </a:bodyPr>
          <a:lstStyle/>
          <a:p>
            <a:r>
              <a:rPr lang="es-ES" sz="3100" b="1" dirty="0" err="1">
                <a:solidFill>
                  <a:srgbClr val="00B050"/>
                </a:solidFill>
                <a:latin typeface="Abadi" panose="020B0604020104020204" pitchFamily="34" charset="0"/>
              </a:rPr>
              <a:t>On</a:t>
            </a:r>
            <a:r>
              <a:rPr lang="es-ES" sz="3100" b="1" dirty="0">
                <a:solidFill>
                  <a:srgbClr val="00B050"/>
                </a:solidFill>
                <a:latin typeface="Abadi" panose="020B0604020104020204" pitchFamily="34" charset="0"/>
              </a:rPr>
              <a:t> Palm </a:t>
            </a:r>
            <a:r>
              <a:rPr lang="es-ES" sz="3100" b="1" dirty="0" err="1">
                <a:solidFill>
                  <a:srgbClr val="00B050"/>
                </a:solidFill>
                <a:latin typeface="Abadi" panose="020B0604020104020204" pitchFamily="34" charset="0"/>
              </a:rPr>
              <a:t>Sunday</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we</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celebrate</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the</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triumphant</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entry</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of</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Jesus</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into</a:t>
            </a:r>
            <a:r>
              <a:rPr lang="es-ES" sz="3100" b="1" dirty="0">
                <a:solidFill>
                  <a:srgbClr val="00B050"/>
                </a:solidFill>
                <a:latin typeface="Abadi" panose="020B0604020104020204" pitchFamily="34" charset="0"/>
              </a:rPr>
              <a:t> </a:t>
            </a:r>
            <a:r>
              <a:rPr lang="es-ES" sz="3100" b="1" dirty="0" err="1">
                <a:solidFill>
                  <a:srgbClr val="00B050"/>
                </a:solidFill>
                <a:latin typeface="Abadi" panose="020B0604020104020204" pitchFamily="34" charset="0"/>
              </a:rPr>
              <a:t>Jerusalem</a:t>
            </a:r>
            <a:r>
              <a:rPr lang="es-ES" sz="3100" b="1" dirty="0">
                <a:solidFill>
                  <a:srgbClr val="00B050"/>
                </a:solidFill>
                <a:latin typeface="Abadi" panose="020B0604020104020204" pitchFamily="34" charset="0"/>
              </a:rPr>
              <a:t>. </a:t>
            </a:r>
          </a:p>
        </p:txBody>
      </p:sp>
      <p:sp>
        <p:nvSpPr>
          <p:cNvPr id="3" name="Content Placeholder 2">
            <a:extLst>
              <a:ext uri="{FF2B5EF4-FFF2-40B4-BE49-F238E27FC236}">
                <a16:creationId xmlns:a16="http://schemas.microsoft.com/office/drawing/2014/main" id="{E5902F3F-0435-4370-B145-5439890F2B08}"/>
              </a:ext>
            </a:extLst>
          </p:cNvPr>
          <p:cNvSpPr>
            <a:spLocks noGrp="1"/>
          </p:cNvSpPr>
          <p:nvPr>
            <p:ph sz="half" idx="1"/>
          </p:nvPr>
        </p:nvSpPr>
        <p:spPr>
          <a:xfrm>
            <a:off x="365759" y="1289708"/>
            <a:ext cx="5951313" cy="5413547"/>
          </a:xfrm>
        </p:spPr>
        <p:txBody>
          <a:bodyPr vert="horz" lIns="91440" tIns="45720" rIns="91440" bIns="45720" rtlCol="0" anchor="t">
            <a:normAutofit/>
          </a:bodyPr>
          <a:lstStyle/>
          <a:p>
            <a:pPr marL="0" indent="0">
              <a:lnSpc>
                <a:spcPct val="120000"/>
              </a:lnSpc>
              <a:spcBef>
                <a:spcPts val="0"/>
              </a:spcBef>
              <a:buNone/>
            </a:pPr>
            <a:endParaRPr lang="es-EC" sz="600" dirty="0">
              <a:latin typeface="+mj-lt"/>
              <a:ea typeface="Calibri" panose="020F0502020204030204"/>
              <a:cs typeface="Calibri" panose="020F0502020204030204"/>
            </a:endParaRPr>
          </a:p>
          <a:p>
            <a:pPr marL="0" indent="0">
              <a:lnSpc>
                <a:spcPct val="120000"/>
              </a:lnSpc>
              <a:spcBef>
                <a:spcPts val="0"/>
              </a:spcBef>
              <a:buNone/>
            </a:pPr>
            <a:r>
              <a:rPr lang="en-US" sz="2400" b="1" dirty="0">
                <a:latin typeface="Abadi" panose="020B0604020104020204" pitchFamily="34" charset="0"/>
              </a:rPr>
              <a:t>Jesus entered Jerusalem for the last time to celebrate Passover, and to complete His mission to suffer and die on the cross for our sins. </a:t>
            </a:r>
          </a:p>
          <a:p>
            <a:pPr marL="0" indent="0">
              <a:lnSpc>
                <a:spcPct val="120000"/>
              </a:lnSpc>
              <a:spcBef>
                <a:spcPts val="0"/>
              </a:spcBef>
              <a:buNone/>
            </a:pPr>
            <a:endParaRPr lang="en-US" sz="2400" b="1" dirty="0">
              <a:latin typeface="Abadi" panose="020B0604020104020204" pitchFamily="34" charset="0"/>
            </a:endParaRPr>
          </a:p>
          <a:p>
            <a:pPr marL="0" indent="0">
              <a:lnSpc>
                <a:spcPct val="120000"/>
              </a:lnSpc>
              <a:spcBef>
                <a:spcPts val="0"/>
              </a:spcBef>
              <a:buNone/>
            </a:pPr>
            <a:r>
              <a:rPr lang="en-US" sz="2400" b="1" dirty="0">
                <a:solidFill>
                  <a:srgbClr val="00B050"/>
                </a:solidFill>
                <a:latin typeface="Abadi" panose="020B0604020104020204" pitchFamily="34" charset="0"/>
              </a:rPr>
              <a:t>What do Jewish people celebrate on Passover? </a:t>
            </a:r>
          </a:p>
          <a:p>
            <a:pPr marL="0" indent="0">
              <a:lnSpc>
                <a:spcPct val="120000"/>
              </a:lnSpc>
              <a:spcBef>
                <a:spcPts val="0"/>
              </a:spcBef>
              <a:buNone/>
            </a:pPr>
            <a:r>
              <a:rPr lang="en-US" sz="2400" b="1" dirty="0">
                <a:latin typeface="Abadi" panose="020B0604020104020204" pitchFamily="34" charset="0"/>
              </a:rPr>
              <a:t>They celebrate when God freed the Israelites from slavery in Egypt. </a:t>
            </a:r>
          </a:p>
          <a:p>
            <a:pPr marL="0" indent="0">
              <a:lnSpc>
                <a:spcPct val="120000"/>
              </a:lnSpc>
              <a:spcBef>
                <a:spcPts val="0"/>
              </a:spcBef>
              <a:buNone/>
            </a:pPr>
            <a:endParaRPr lang="en-US" sz="2400" b="1" dirty="0">
              <a:latin typeface="Abadi" panose="020B0604020104020204" pitchFamily="34" charset="0"/>
            </a:endParaRPr>
          </a:p>
          <a:p>
            <a:pPr marL="0" indent="0">
              <a:lnSpc>
                <a:spcPct val="120000"/>
              </a:lnSpc>
              <a:buNone/>
            </a:pPr>
            <a:endParaRPr lang="en-US" sz="2000" b="1" dirty="0">
              <a:latin typeface="Abadi" panose="020B0604020104020204" pitchFamily="34" charset="0"/>
            </a:endParaRPr>
          </a:p>
        </p:txBody>
      </p:sp>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D795891-7381-30B5-2BAB-65EB18A3DE2E}"/>
              </a:ext>
            </a:extLst>
          </p:cNvPr>
          <p:cNvSpPr txBox="1"/>
          <p:nvPr/>
        </p:nvSpPr>
        <p:spPr>
          <a:xfrm>
            <a:off x="6643451" y="1474568"/>
            <a:ext cx="546100" cy="773723"/>
          </a:xfrm>
          <a:prstGeom prst="rect">
            <a:avLst/>
          </a:prstGeom>
          <a:solidFill>
            <a:schemeClr val="accent4">
              <a:lumMod val="40000"/>
              <a:lumOff val="60000"/>
            </a:schemeClr>
          </a:solidFill>
        </p:spPr>
        <p:txBody>
          <a:bodyPr wrap="square" rtlCol="0">
            <a:spAutoFit/>
          </a:bodyPr>
          <a:lstStyle/>
          <a:p>
            <a:endParaRPr lang="en-US" dirty="0"/>
          </a:p>
        </p:txBody>
      </p:sp>
      <p:pic>
        <p:nvPicPr>
          <p:cNvPr id="5" name="Picture 5">
            <a:extLst>
              <a:ext uri="{FF2B5EF4-FFF2-40B4-BE49-F238E27FC236}">
                <a16:creationId xmlns:a16="http://schemas.microsoft.com/office/drawing/2014/main" id="{D1CE3C93-32E6-47CA-AAB5-6BED9070806B}"/>
              </a:ext>
            </a:extLst>
          </p:cNvPr>
          <p:cNvPicPr>
            <a:picLocks noGrp="1" noChangeAspect="1"/>
          </p:cNvPicPr>
          <p:nvPr>
            <p:ph sz="half" idx="2"/>
          </p:nvPr>
        </p:nvPicPr>
        <p:blipFill rotWithShape="1">
          <a:blip r:embed="rId2"/>
          <a:srcRect l="18136" r="29110" b="-1"/>
          <a:stretch/>
        </p:blipFill>
        <p:spPr>
          <a:xfrm>
            <a:off x="6317072" y="541606"/>
            <a:ext cx="5874928" cy="6342015"/>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39922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88852-5BE9-40BA-BB2A-8F533C8567DC}"/>
              </a:ext>
            </a:extLst>
          </p:cNvPr>
          <p:cNvSpPr txBox="1"/>
          <p:nvPr/>
        </p:nvSpPr>
        <p:spPr>
          <a:xfrm>
            <a:off x="551744" y="400959"/>
            <a:ext cx="7025157"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000" b="1" dirty="0" err="1">
                <a:solidFill>
                  <a:srgbClr val="00B050"/>
                </a:solidFill>
                <a:latin typeface="Abadi" panose="020B0604020104020204" pitchFamily="34" charset="0"/>
              </a:rPr>
              <a:t>How</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did</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the</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people</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receive</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Him</a:t>
            </a:r>
            <a:r>
              <a:rPr lang="es-EC" sz="2000" b="1" dirty="0">
                <a:solidFill>
                  <a:srgbClr val="00B050"/>
                </a:solidFill>
                <a:latin typeface="Abadi" panose="020B0604020104020204" pitchFamily="34" charset="0"/>
              </a:rPr>
              <a:t> in </a:t>
            </a:r>
            <a:r>
              <a:rPr lang="es-EC" sz="2000" b="1" dirty="0" err="1">
                <a:solidFill>
                  <a:srgbClr val="00B050"/>
                </a:solidFill>
                <a:latin typeface="Abadi" panose="020B0604020104020204" pitchFamily="34" charset="0"/>
              </a:rPr>
              <a:t>Jerusalem</a:t>
            </a:r>
            <a:r>
              <a:rPr lang="es-EC" sz="2000" b="1" dirty="0">
                <a:solidFill>
                  <a:srgbClr val="00B050"/>
                </a:solidFill>
                <a:latin typeface="Abadi" panose="020B0604020104020204" pitchFamily="34" charset="0"/>
              </a:rPr>
              <a:t>? </a:t>
            </a:r>
          </a:p>
          <a:p>
            <a:endParaRPr lang="es-EC" sz="600" b="1" dirty="0">
              <a:latin typeface="+mj-lt"/>
              <a:cs typeface="Arial"/>
            </a:endParaRPr>
          </a:p>
          <a:p>
            <a:r>
              <a:rPr lang="en-US" sz="2000" b="1" dirty="0">
                <a:latin typeface="Abadi" panose="020B0604020104020204" pitchFamily="34" charset="0"/>
              </a:rPr>
              <a:t>They spread their cloaks on the road, while others cut branches from the trees and spread them on the road; they</a:t>
            </a:r>
            <a:r>
              <a:rPr lang="es-EC" sz="2000" b="1" dirty="0">
                <a:latin typeface="Abadi" panose="020B0604020104020204" pitchFamily="34" charset="0"/>
              </a:rPr>
              <a:t> </a:t>
            </a:r>
            <a:r>
              <a:rPr lang="es-EC" sz="2000" b="1" dirty="0" err="1">
                <a:latin typeface="Abadi" panose="020B0604020104020204" pitchFamily="34" charset="0"/>
              </a:rPr>
              <a:t>praised</a:t>
            </a:r>
            <a:r>
              <a:rPr lang="es-EC" sz="2000" b="1" dirty="0">
                <a:latin typeface="Abadi" panose="020B0604020104020204" pitchFamily="34" charset="0"/>
              </a:rPr>
              <a:t> </a:t>
            </a:r>
            <a:r>
              <a:rPr lang="es-EC" sz="2000" b="1" dirty="0" err="1">
                <a:latin typeface="Abadi" panose="020B0604020104020204" pitchFamily="34" charset="0"/>
              </a:rPr>
              <a:t>Him</a:t>
            </a:r>
            <a:r>
              <a:rPr lang="es-EC" sz="2000" b="1" dirty="0">
                <a:latin typeface="Abadi" panose="020B0604020104020204" pitchFamily="34" charset="0"/>
              </a:rPr>
              <a:t> </a:t>
            </a:r>
            <a:r>
              <a:rPr lang="es-EC" sz="2000" b="1" dirty="0" err="1">
                <a:latin typeface="Abadi" panose="020B0604020104020204" pitchFamily="34" charset="0"/>
              </a:rPr>
              <a:t>for</a:t>
            </a:r>
            <a:r>
              <a:rPr lang="es-EC" sz="2000" b="1" dirty="0">
                <a:latin typeface="Abadi" panose="020B0604020104020204" pitchFamily="34" charset="0"/>
              </a:rPr>
              <a:t> </a:t>
            </a:r>
            <a:r>
              <a:rPr lang="es-EC" sz="2000" b="1" dirty="0" err="1">
                <a:latin typeface="Abadi" panose="020B0604020104020204" pitchFamily="34" charset="0"/>
              </a:rPr>
              <a:t>all</a:t>
            </a:r>
            <a:r>
              <a:rPr lang="es-EC" sz="2000" b="1" dirty="0">
                <a:latin typeface="Abadi" panose="020B0604020104020204" pitchFamily="34" charset="0"/>
              </a:rPr>
              <a:t> </a:t>
            </a:r>
            <a:r>
              <a:rPr lang="es-EC" sz="2000" b="1" dirty="0" err="1">
                <a:latin typeface="Abadi" panose="020B0604020104020204" pitchFamily="34" charset="0"/>
              </a:rPr>
              <a:t>his</a:t>
            </a:r>
            <a:r>
              <a:rPr lang="es-EC" sz="2000" b="1" dirty="0">
                <a:latin typeface="Abadi" panose="020B0604020104020204" pitchFamily="34" charset="0"/>
              </a:rPr>
              <a:t> </a:t>
            </a:r>
            <a:r>
              <a:rPr lang="es-EC" sz="2000" b="1" dirty="0" err="1">
                <a:latin typeface="Abadi" panose="020B0604020104020204" pitchFamily="34" charset="0"/>
              </a:rPr>
              <a:t>good</a:t>
            </a:r>
            <a:r>
              <a:rPr lang="es-EC" sz="2000" b="1" dirty="0">
                <a:latin typeface="Abadi" panose="020B0604020104020204" pitchFamily="34" charset="0"/>
              </a:rPr>
              <a:t> </a:t>
            </a:r>
            <a:r>
              <a:rPr lang="es-EC" sz="2000" b="1" dirty="0" err="1">
                <a:latin typeface="Abadi" panose="020B0604020104020204" pitchFamily="34" charset="0"/>
              </a:rPr>
              <a:t>works</a:t>
            </a:r>
            <a:r>
              <a:rPr lang="es-EC" sz="2000" b="1" dirty="0">
                <a:latin typeface="Abadi" panose="020B0604020104020204" pitchFamily="34" charset="0"/>
              </a:rPr>
              <a:t>!</a:t>
            </a:r>
          </a:p>
          <a:p>
            <a:endParaRPr lang="es-EC" sz="600" dirty="0">
              <a:solidFill>
                <a:srgbClr val="FF0000"/>
              </a:solidFill>
              <a:latin typeface="+mj-lt"/>
              <a:cs typeface="Arial"/>
            </a:endParaRPr>
          </a:p>
          <a:p>
            <a:endParaRPr lang="es-EC" sz="2000" b="1" dirty="0">
              <a:solidFill>
                <a:srgbClr val="00B050"/>
              </a:solidFill>
              <a:latin typeface="Abadi" panose="020B0604020104020204" pitchFamily="34" charset="0"/>
            </a:endParaRPr>
          </a:p>
          <a:p>
            <a:r>
              <a:rPr lang="es-EC" sz="2000" b="1" dirty="0" err="1">
                <a:solidFill>
                  <a:srgbClr val="00B050"/>
                </a:solidFill>
                <a:latin typeface="Abadi" panose="020B0604020104020204" pitchFamily="34" charset="0"/>
              </a:rPr>
              <a:t>What</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did</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they</a:t>
            </a:r>
            <a:r>
              <a:rPr lang="es-EC" sz="2000" b="1" dirty="0">
                <a:solidFill>
                  <a:srgbClr val="00B050"/>
                </a:solidFill>
                <a:latin typeface="Abadi" panose="020B0604020104020204" pitchFamily="34" charset="0"/>
              </a:rPr>
              <a:t> </a:t>
            </a:r>
            <a:r>
              <a:rPr lang="es-EC" sz="2000" b="1" dirty="0" err="1">
                <a:solidFill>
                  <a:srgbClr val="00B050"/>
                </a:solidFill>
                <a:latin typeface="Abadi" panose="020B0604020104020204" pitchFamily="34" charset="0"/>
              </a:rPr>
              <a:t>shout</a:t>
            </a:r>
            <a:r>
              <a:rPr lang="es-EC" sz="2000" b="1" dirty="0">
                <a:solidFill>
                  <a:srgbClr val="00B050"/>
                </a:solidFill>
                <a:latin typeface="Abadi" panose="020B0604020104020204" pitchFamily="34" charset="0"/>
              </a:rPr>
              <a:t>? </a:t>
            </a:r>
          </a:p>
          <a:p>
            <a:endParaRPr lang="es-EC" sz="600" dirty="0">
              <a:latin typeface="+mj-lt"/>
              <a:cs typeface="Arial"/>
            </a:endParaRPr>
          </a:p>
          <a:p>
            <a:r>
              <a:rPr lang="en-US" sz="2000" b="1" dirty="0">
                <a:latin typeface="Abadi" panose="020B0604020104020204" pitchFamily="34" charset="0"/>
              </a:rPr>
              <a:t>Hosanna to the Son of David; blessed is he who comes in the name of the Lord; hosanna in the highest.</a:t>
            </a:r>
            <a:endParaRPr lang="es-EC" sz="2000" b="1" dirty="0">
              <a:latin typeface="Abadi" panose="020B0604020104020204" pitchFamily="34" charset="0"/>
            </a:endParaRPr>
          </a:p>
        </p:txBody>
      </p:sp>
      <p:pic>
        <p:nvPicPr>
          <p:cNvPr id="3" name="Picture 3" descr="A picture containing text&#10;&#10;Description automatically generated">
            <a:extLst>
              <a:ext uri="{FF2B5EF4-FFF2-40B4-BE49-F238E27FC236}">
                <a16:creationId xmlns:a16="http://schemas.microsoft.com/office/drawing/2014/main" id="{0C8E5DD4-1417-4FAF-A150-5078C2DB7107}"/>
              </a:ext>
            </a:extLst>
          </p:cNvPr>
          <p:cNvPicPr>
            <a:picLocks noChangeAspect="1"/>
          </p:cNvPicPr>
          <p:nvPr/>
        </p:nvPicPr>
        <p:blipFill>
          <a:blip r:embed="rId2"/>
          <a:stretch>
            <a:fillRect/>
          </a:stretch>
        </p:blipFill>
        <p:spPr>
          <a:xfrm>
            <a:off x="551744" y="3337724"/>
            <a:ext cx="6420453" cy="3267235"/>
          </a:xfrm>
          <a:prstGeom prst="rect">
            <a:avLst/>
          </a:prstGeom>
          <a:ln>
            <a:noFill/>
          </a:ln>
          <a:effectLst>
            <a:softEdge rad="112500"/>
          </a:effectLst>
        </p:spPr>
      </p:pic>
      <p:sp>
        <p:nvSpPr>
          <p:cNvPr id="5" name="TextBox 4">
            <a:extLst>
              <a:ext uri="{FF2B5EF4-FFF2-40B4-BE49-F238E27FC236}">
                <a16:creationId xmlns:a16="http://schemas.microsoft.com/office/drawing/2014/main" id="{4C1A0313-91DE-4ADA-A648-C0D9B22D44FC}"/>
              </a:ext>
            </a:extLst>
          </p:cNvPr>
          <p:cNvSpPr txBox="1"/>
          <p:nvPr/>
        </p:nvSpPr>
        <p:spPr>
          <a:xfrm>
            <a:off x="7122942" y="4281675"/>
            <a:ext cx="4867421" cy="2092881"/>
          </a:xfrm>
          <a:prstGeom prst="rect">
            <a:avLst/>
          </a:prstGeom>
          <a:noFill/>
        </p:spPr>
        <p:txBody>
          <a:bodyPr wrap="square" rtlCol="0">
            <a:spAutoFit/>
          </a:bodyPr>
          <a:lstStyle/>
          <a:p>
            <a:r>
              <a:rPr lang="en-US" sz="2000" b="1" dirty="0">
                <a:solidFill>
                  <a:srgbClr val="00B050"/>
                </a:solidFill>
                <a:latin typeface="Abadi" panose="020B0604020104020204" pitchFamily="34" charset="0"/>
              </a:rPr>
              <a:t>Why did the Pharisees want the people to stop shouting? </a:t>
            </a:r>
          </a:p>
          <a:p>
            <a:endParaRPr lang="en-US" sz="1000" dirty="0">
              <a:solidFill>
                <a:srgbClr val="333333"/>
              </a:solidFill>
              <a:latin typeface="+mj-lt"/>
              <a:ea typeface="Times New Roman" panose="02020603050405020304" pitchFamily="18" charset="0"/>
              <a:cs typeface="Times New Roman" panose="02020603050405020304" pitchFamily="18" charset="0"/>
            </a:endParaRPr>
          </a:p>
          <a:p>
            <a:r>
              <a:rPr lang="en-US" sz="2000" b="1" dirty="0">
                <a:latin typeface="Abadi" panose="020B0604020104020204" pitchFamily="34" charset="0"/>
              </a:rPr>
              <a:t>The people were praising the coming of the Savior, the King who comes in the name of the Lord. But the Pharisees did not accept Jesus as the promised Messiah. </a:t>
            </a:r>
          </a:p>
        </p:txBody>
      </p:sp>
      <p:pic>
        <p:nvPicPr>
          <p:cNvPr id="4098" name="Picture 2" descr="Domingo de Ramos entrada triunfal de Jesús en Jerusalén - My Little House">
            <a:extLst>
              <a:ext uri="{FF2B5EF4-FFF2-40B4-BE49-F238E27FC236}">
                <a16:creationId xmlns:a16="http://schemas.microsoft.com/office/drawing/2014/main" id="{A5D17105-A122-DF4B-DD2F-04B31A478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606" y="253041"/>
            <a:ext cx="3458650" cy="379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3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circle(in)">
                                      <p:cBhvr>
                                        <p:cTn id="9" dur="2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10;&#10;Description automatically generated">
            <a:extLst>
              <a:ext uri="{FF2B5EF4-FFF2-40B4-BE49-F238E27FC236}">
                <a16:creationId xmlns:a16="http://schemas.microsoft.com/office/drawing/2014/main" id="{AC8CA333-0AF1-4A3A-A789-20FAAEB10359}"/>
              </a:ext>
            </a:extLst>
          </p:cNvPr>
          <p:cNvPicPr>
            <a:picLocks noGrp="1" noChangeAspect="1"/>
          </p:cNvPicPr>
          <p:nvPr>
            <p:ph sz="half" idx="1"/>
          </p:nvPr>
        </p:nvPicPr>
        <p:blipFill>
          <a:blip r:embed="rId2"/>
          <a:stretch>
            <a:fillRect/>
          </a:stretch>
        </p:blipFill>
        <p:spPr>
          <a:xfrm>
            <a:off x="407962" y="225084"/>
            <a:ext cx="4164037" cy="3081521"/>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1C3E2E62-A79F-450D-BF51-7BF3AAC5C76F}"/>
              </a:ext>
            </a:extLst>
          </p:cNvPr>
          <p:cNvSpPr>
            <a:spLocks noGrp="1"/>
          </p:cNvSpPr>
          <p:nvPr>
            <p:ph sz="half" idx="2"/>
          </p:nvPr>
        </p:nvSpPr>
        <p:spPr>
          <a:xfrm>
            <a:off x="5402743" y="280947"/>
            <a:ext cx="6344528" cy="3081521"/>
          </a:xfrm>
        </p:spPr>
        <p:txBody>
          <a:bodyPr vert="horz" lIns="91440" tIns="45720" rIns="91440" bIns="45720" rtlCol="0" anchor="t">
            <a:normAutofit/>
          </a:bodyPr>
          <a:lstStyle/>
          <a:p>
            <a:pPr marL="0" indent="0">
              <a:buNone/>
            </a:pPr>
            <a:r>
              <a:rPr lang="es-ES" sz="2400" b="1" dirty="0" err="1">
                <a:solidFill>
                  <a:srgbClr val="00B050"/>
                </a:solidFill>
                <a:latin typeface="Abadi" panose="020B0604020104020204" pitchFamily="34" charset="0"/>
                <a:ea typeface="Calibri Light"/>
                <a:cs typeface="Calibri Light"/>
              </a:rPr>
              <a:t>What</a:t>
            </a:r>
            <a:r>
              <a:rPr lang="es-ES" sz="2400" b="1" dirty="0">
                <a:solidFill>
                  <a:srgbClr val="00B050"/>
                </a:solidFill>
                <a:latin typeface="Abadi" panose="020B0604020104020204" pitchFamily="34" charset="0"/>
                <a:ea typeface="Calibri Light"/>
                <a:cs typeface="Calibri Light"/>
              </a:rPr>
              <a:t> </a:t>
            </a:r>
            <a:r>
              <a:rPr lang="es-ES" sz="2400" b="1" dirty="0" err="1">
                <a:solidFill>
                  <a:srgbClr val="00B050"/>
                </a:solidFill>
                <a:latin typeface="Abadi" panose="020B0604020104020204" pitchFamily="34" charset="0"/>
                <a:ea typeface="Calibri Light"/>
                <a:cs typeface="Calibri Light"/>
              </a:rPr>
              <a:t>does</a:t>
            </a:r>
            <a:r>
              <a:rPr lang="es-ES" sz="2400" b="1" dirty="0">
                <a:solidFill>
                  <a:srgbClr val="00B050"/>
                </a:solidFill>
                <a:latin typeface="Abadi" panose="020B0604020104020204" pitchFamily="34" charset="0"/>
                <a:ea typeface="Calibri Light"/>
                <a:cs typeface="Calibri Light"/>
              </a:rPr>
              <a:t> </a:t>
            </a:r>
            <a:r>
              <a:rPr lang="es-ES" sz="2400" b="1" dirty="0" err="1">
                <a:solidFill>
                  <a:srgbClr val="00B050"/>
                </a:solidFill>
                <a:latin typeface="Abadi" panose="020B0604020104020204" pitchFamily="34" charset="0"/>
                <a:ea typeface="Calibri Light"/>
                <a:cs typeface="Calibri Light"/>
              </a:rPr>
              <a:t>Hosannah</a:t>
            </a:r>
            <a:r>
              <a:rPr lang="es-ES" sz="2400" b="1" dirty="0">
                <a:solidFill>
                  <a:srgbClr val="00B050"/>
                </a:solidFill>
                <a:latin typeface="Abadi" panose="020B0604020104020204" pitchFamily="34" charset="0"/>
                <a:ea typeface="Calibri Light"/>
                <a:cs typeface="Calibri Light"/>
              </a:rPr>
              <a:t> mean? </a:t>
            </a:r>
          </a:p>
          <a:p>
            <a:pPr marL="0" indent="0">
              <a:buNone/>
            </a:pPr>
            <a:r>
              <a:rPr lang="es-ES" sz="2400" b="1" dirty="0">
                <a:solidFill>
                  <a:schemeClr val="accent1">
                    <a:lumMod val="75000"/>
                  </a:schemeClr>
                </a:solidFill>
                <a:latin typeface="Abadi" panose="020B0604020104020204" pitchFamily="34" charset="0"/>
                <a:ea typeface="Calibri Light"/>
                <a:cs typeface="Calibri Light"/>
              </a:rPr>
              <a:t>Oh </a:t>
            </a:r>
            <a:r>
              <a:rPr lang="es-ES" sz="2400" b="1" dirty="0" err="1">
                <a:solidFill>
                  <a:schemeClr val="accent1">
                    <a:lumMod val="75000"/>
                  </a:schemeClr>
                </a:solidFill>
                <a:latin typeface="Abadi" panose="020B0604020104020204" pitchFamily="34" charset="0"/>
                <a:ea typeface="Calibri Light"/>
                <a:cs typeface="Calibri Light"/>
              </a:rPr>
              <a:t>save</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us</a:t>
            </a:r>
            <a:r>
              <a:rPr lang="es-ES" sz="2400" b="1" dirty="0">
                <a:solidFill>
                  <a:schemeClr val="accent1">
                    <a:lumMod val="75000"/>
                  </a:schemeClr>
                </a:solidFill>
                <a:latin typeface="Abadi" panose="020B0604020104020204" pitchFamily="34" charset="0"/>
                <a:ea typeface="Calibri Light"/>
                <a:cs typeface="Calibri Light"/>
              </a:rPr>
              <a:t>. </a:t>
            </a:r>
            <a:endParaRPr lang="es-ES" sz="1500" b="1" dirty="0">
              <a:solidFill>
                <a:srgbClr val="00B050"/>
              </a:solidFill>
              <a:latin typeface="Abadi" panose="020B0604020104020204" pitchFamily="34" charset="0"/>
              <a:ea typeface="Calibri Light"/>
              <a:cs typeface="Calibri Light"/>
            </a:endParaRPr>
          </a:p>
          <a:p>
            <a:pPr marL="0" indent="0">
              <a:buNone/>
            </a:pPr>
            <a:r>
              <a:rPr lang="es-ES" sz="2400" b="1" dirty="0" err="1">
                <a:solidFill>
                  <a:srgbClr val="00B050"/>
                </a:solidFill>
                <a:latin typeface="Abadi" panose="020B0604020104020204" pitchFamily="34" charset="0"/>
                <a:ea typeface="Calibri Light"/>
                <a:cs typeface="Calibri Light"/>
              </a:rPr>
              <a:t>Why</a:t>
            </a:r>
            <a:r>
              <a:rPr lang="es-ES" sz="2400" b="1" dirty="0">
                <a:solidFill>
                  <a:srgbClr val="00B050"/>
                </a:solidFill>
                <a:latin typeface="Abadi" panose="020B0604020104020204" pitchFamily="34" charset="0"/>
                <a:ea typeface="Calibri Light"/>
                <a:cs typeface="Calibri Light"/>
              </a:rPr>
              <a:t> do </a:t>
            </a:r>
            <a:r>
              <a:rPr lang="es-ES" sz="2400" b="1" dirty="0" err="1">
                <a:solidFill>
                  <a:srgbClr val="00B050"/>
                </a:solidFill>
                <a:latin typeface="Abadi" panose="020B0604020104020204" pitchFamily="34" charset="0"/>
                <a:ea typeface="Calibri Light"/>
                <a:cs typeface="Calibri Light"/>
              </a:rPr>
              <a:t>they</a:t>
            </a:r>
            <a:r>
              <a:rPr lang="es-ES" sz="2400" b="1" dirty="0">
                <a:solidFill>
                  <a:srgbClr val="00B050"/>
                </a:solidFill>
                <a:latin typeface="Abadi" panose="020B0604020104020204" pitchFamily="34" charset="0"/>
                <a:ea typeface="Calibri Light"/>
                <a:cs typeface="Calibri Light"/>
              </a:rPr>
              <a:t> </a:t>
            </a:r>
            <a:r>
              <a:rPr lang="es-ES" sz="2400" b="1" dirty="0" err="1">
                <a:solidFill>
                  <a:srgbClr val="00B050"/>
                </a:solidFill>
                <a:latin typeface="Abadi" panose="020B0604020104020204" pitchFamily="34" charset="0"/>
                <a:ea typeface="Calibri Light"/>
                <a:cs typeface="Calibri Light"/>
              </a:rPr>
              <a:t>call</a:t>
            </a:r>
            <a:r>
              <a:rPr lang="es-ES" sz="2400" b="1" dirty="0">
                <a:solidFill>
                  <a:srgbClr val="00B050"/>
                </a:solidFill>
                <a:latin typeface="Abadi" panose="020B0604020104020204" pitchFamily="34" charset="0"/>
                <a:ea typeface="Calibri Light"/>
                <a:cs typeface="Calibri Light"/>
              </a:rPr>
              <a:t> </a:t>
            </a:r>
            <a:r>
              <a:rPr lang="es-ES" sz="2400" b="1" dirty="0" err="1">
                <a:solidFill>
                  <a:srgbClr val="00B050"/>
                </a:solidFill>
                <a:latin typeface="Abadi" panose="020B0604020104020204" pitchFamily="34" charset="0"/>
                <a:ea typeface="Calibri Light"/>
                <a:cs typeface="Calibri Light"/>
              </a:rPr>
              <a:t>him</a:t>
            </a:r>
            <a:r>
              <a:rPr lang="es-ES" sz="2400" b="1" dirty="0">
                <a:solidFill>
                  <a:srgbClr val="00B050"/>
                </a:solidFill>
                <a:latin typeface="Abadi" panose="020B0604020104020204" pitchFamily="34" charset="0"/>
                <a:ea typeface="Calibri Light"/>
                <a:cs typeface="Calibri Light"/>
              </a:rPr>
              <a:t> </a:t>
            </a:r>
            <a:r>
              <a:rPr lang="es-ES" sz="2400" b="1" dirty="0" err="1">
                <a:solidFill>
                  <a:srgbClr val="00B050"/>
                </a:solidFill>
                <a:latin typeface="Abadi" panose="020B0604020104020204" pitchFamily="34" charset="0"/>
                <a:ea typeface="Calibri Light"/>
                <a:cs typeface="Calibri Light"/>
              </a:rPr>
              <a:t>the</a:t>
            </a:r>
            <a:r>
              <a:rPr lang="es-ES" sz="2400" b="1" dirty="0">
                <a:solidFill>
                  <a:srgbClr val="00B050"/>
                </a:solidFill>
                <a:latin typeface="Abadi" panose="020B0604020104020204" pitchFamily="34" charset="0"/>
                <a:ea typeface="Calibri Light"/>
                <a:cs typeface="Calibri Light"/>
              </a:rPr>
              <a:t> son </a:t>
            </a:r>
            <a:r>
              <a:rPr lang="es-ES" sz="2400" b="1" dirty="0" err="1">
                <a:solidFill>
                  <a:srgbClr val="00B050"/>
                </a:solidFill>
                <a:latin typeface="Abadi" panose="020B0604020104020204" pitchFamily="34" charset="0"/>
                <a:ea typeface="Calibri Light"/>
                <a:cs typeface="Calibri Light"/>
              </a:rPr>
              <a:t>of</a:t>
            </a:r>
            <a:r>
              <a:rPr lang="es-ES" sz="2400" b="1" dirty="0">
                <a:solidFill>
                  <a:srgbClr val="00B050"/>
                </a:solidFill>
                <a:latin typeface="Abadi" panose="020B0604020104020204" pitchFamily="34" charset="0"/>
                <a:ea typeface="Calibri Light"/>
                <a:cs typeface="Calibri Light"/>
              </a:rPr>
              <a:t> David? </a:t>
            </a:r>
          </a:p>
          <a:p>
            <a:pPr marL="0" indent="0">
              <a:buNone/>
            </a:pPr>
            <a:r>
              <a:rPr lang="es-ES" sz="2400" b="1" dirty="0" err="1">
                <a:solidFill>
                  <a:schemeClr val="accent1">
                    <a:lumMod val="75000"/>
                  </a:schemeClr>
                </a:solidFill>
                <a:latin typeface="Abadi" panose="020B0604020104020204" pitchFamily="34" charset="0"/>
                <a:ea typeface="Calibri Light"/>
                <a:cs typeface="Calibri Light"/>
              </a:rPr>
              <a:t>Scripture</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says</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the</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Messiah</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would</a:t>
            </a:r>
            <a:r>
              <a:rPr lang="es-ES" sz="2400" b="1" dirty="0">
                <a:solidFill>
                  <a:schemeClr val="accent1">
                    <a:lumMod val="75000"/>
                  </a:schemeClr>
                </a:solidFill>
                <a:latin typeface="Abadi" panose="020B0604020104020204" pitchFamily="34" charset="0"/>
                <a:ea typeface="Calibri Light"/>
                <a:cs typeface="Calibri Light"/>
              </a:rPr>
              <a:t> be a </a:t>
            </a:r>
            <a:r>
              <a:rPr lang="es-ES" sz="2400" b="1" dirty="0" err="1">
                <a:solidFill>
                  <a:schemeClr val="accent1">
                    <a:lumMod val="75000"/>
                  </a:schemeClr>
                </a:solidFill>
                <a:latin typeface="Abadi" panose="020B0604020104020204" pitchFamily="34" charset="0"/>
                <a:ea typeface="Calibri Light"/>
                <a:cs typeface="Calibri Light"/>
              </a:rPr>
              <a:t>descendent</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of</a:t>
            </a:r>
            <a:r>
              <a:rPr lang="es-ES" sz="2400" b="1" dirty="0">
                <a:solidFill>
                  <a:schemeClr val="accent1">
                    <a:lumMod val="75000"/>
                  </a:schemeClr>
                </a:solidFill>
                <a:latin typeface="Abadi" panose="020B0604020104020204" pitchFamily="34" charset="0"/>
                <a:ea typeface="Calibri Light"/>
                <a:cs typeface="Calibri Light"/>
              </a:rPr>
              <a:t> King David. </a:t>
            </a:r>
            <a:r>
              <a:rPr lang="es-ES" sz="2400" b="1" dirty="0" err="1">
                <a:solidFill>
                  <a:schemeClr val="accent1">
                    <a:lumMod val="75000"/>
                  </a:schemeClr>
                </a:solidFill>
                <a:latin typeface="Abadi" panose="020B0604020104020204" pitchFamily="34" charset="0"/>
                <a:ea typeface="Calibri Light"/>
                <a:cs typeface="Calibri Light"/>
              </a:rPr>
              <a:t>They</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knew</a:t>
            </a:r>
            <a:r>
              <a:rPr lang="es-ES" sz="2400" b="1" dirty="0">
                <a:solidFill>
                  <a:schemeClr val="accent1">
                    <a:lumMod val="75000"/>
                  </a:schemeClr>
                </a:solidFill>
                <a:latin typeface="Abadi" panose="020B0604020104020204" pitchFamily="34" charset="0"/>
                <a:ea typeface="Calibri Light"/>
                <a:cs typeface="Calibri Light"/>
              </a:rPr>
              <a:t> He </a:t>
            </a:r>
            <a:r>
              <a:rPr lang="es-ES" sz="2400" b="1" dirty="0" err="1">
                <a:solidFill>
                  <a:schemeClr val="accent1">
                    <a:lumMod val="75000"/>
                  </a:schemeClr>
                </a:solidFill>
                <a:latin typeface="Abadi" panose="020B0604020104020204" pitchFamily="34" charset="0"/>
                <a:ea typeface="Calibri Light"/>
                <a:cs typeface="Calibri Light"/>
              </a:rPr>
              <a:t>was</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the</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promised</a:t>
            </a:r>
            <a:r>
              <a:rPr lang="es-ES" sz="2400" b="1" dirty="0">
                <a:solidFill>
                  <a:schemeClr val="accent1">
                    <a:lumMod val="75000"/>
                  </a:schemeClr>
                </a:solidFill>
                <a:latin typeface="Abadi" panose="020B0604020104020204" pitchFamily="34" charset="0"/>
                <a:ea typeface="Calibri Light"/>
                <a:cs typeface="Calibri Light"/>
              </a:rPr>
              <a:t> </a:t>
            </a:r>
            <a:r>
              <a:rPr lang="es-ES" sz="2400" b="1" dirty="0" err="1">
                <a:solidFill>
                  <a:schemeClr val="accent1">
                    <a:lumMod val="75000"/>
                  </a:schemeClr>
                </a:solidFill>
                <a:latin typeface="Abadi" panose="020B0604020104020204" pitchFamily="34" charset="0"/>
                <a:ea typeface="Calibri Light"/>
                <a:cs typeface="Calibri Light"/>
              </a:rPr>
              <a:t>Messiah</a:t>
            </a:r>
            <a:r>
              <a:rPr lang="es-ES" sz="2400" b="1" dirty="0">
                <a:solidFill>
                  <a:schemeClr val="accent1">
                    <a:lumMod val="75000"/>
                  </a:schemeClr>
                </a:solidFill>
                <a:latin typeface="Abadi" panose="020B0604020104020204" pitchFamily="34" charset="0"/>
                <a:ea typeface="Calibri Light"/>
                <a:cs typeface="Calibri Light"/>
              </a:rPr>
              <a:t>.</a:t>
            </a:r>
          </a:p>
          <a:p>
            <a:pPr marL="0" indent="0">
              <a:buNone/>
            </a:pPr>
            <a:r>
              <a:rPr lang="es-ES" sz="2400" b="1" dirty="0" err="1">
                <a:solidFill>
                  <a:srgbClr val="FF0000"/>
                </a:solidFill>
                <a:latin typeface="Abadi" panose="020B0604020104020204" pitchFamily="34" charset="0"/>
                <a:ea typeface="Calibri Light"/>
                <a:cs typeface="Calibri Light"/>
              </a:rPr>
              <a:t>Jesus</a:t>
            </a:r>
            <a:r>
              <a:rPr lang="es-ES" sz="2400" b="1" dirty="0">
                <a:solidFill>
                  <a:srgbClr val="FF0000"/>
                </a:solidFill>
                <a:latin typeface="Abadi" panose="020B0604020104020204" pitchFamily="34" charset="0"/>
                <a:ea typeface="Calibri Light"/>
                <a:cs typeface="Calibri Light"/>
              </a:rPr>
              <a:t> </a:t>
            </a:r>
            <a:r>
              <a:rPr lang="es-ES" sz="2400" b="1" dirty="0" err="1">
                <a:solidFill>
                  <a:srgbClr val="FF0000"/>
                </a:solidFill>
                <a:latin typeface="Abadi" panose="020B0604020104020204" pitchFamily="34" charset="0"/>
                <a:ea typeface="Calibri Light"/>
                <a:cs typeface="Calibri Light"/>
              </a:rPr>
              <a:t>is</a:t>
            </a:r>
            <a:r>
              <a:rPr lang="es-ES" sz="2400" b="1" dirty="0">
                <a:solidFill>
                  <a:srgbClr val="FF0000"/>
                </a:solidFill>
                <a:latin typeface="Abadi" panose="020B0604020104020204" pitchFamily="34" charset="0"/>
                <a:ea typeface="Calibri Light"/>
                <a:cs typeface="Calibri Light"/>
              </a:rPr>
              <a:t> </a:t>
            </a:r>
            <a:r>
              <a:rPr lang="es-ES" sz="2400" b="1" dirty="0" err="1">
                <a:solidFill>
                  <a:srgbClr val="FF0000"/>
                </a:solidFill>
                <a:latin typeface="Abadi" panose="020B0604020104020204" pitchFamily="34" charset="0"/>
                <a:ea typeface="Calibri Light"/>
                <a:cs typeface="Calibri Light"/>
              </a:rPr>
              <a:t>our</a:t>
            </a:r>
            <a:r>
              <a:rPr lang="es-ES" sz="2400" b="1" dirty="0">
                <a:solidFill>
                  <a:srgbClr val="FF0000"/>
                </a:solidFill>
                <a:latin typeface="Abadi" panose="020B0604020104020204" pitchFamily="34" charset="0"/>
                <a:ea typeface="Calibri Light"/>
                <a:cs typeface="Calibri Light"/>
              </a:rPr>
              <a:t> </a:t>
            </a:r>
            <a:r>
              <a:rPr lang="es-ES" sz="2400" b="1" dirty="0" err="1">
                <a:solidFill>
                  <a:srgbClr val="FF0000"/>
                </a:solidFill>
                <a:latin typeface="Abadi" panose="020B0604020104020204" pitchFamily="34" charset="0"/>
                <a:ea typeface="Calibri Light"/>
                <a:cs typeface="Calibri Light"/>
              </a:rPr>
              <a:t>Savior</a:t>
            </a:r>
            <a:r>
              <a:rPr lang="es-ES" sz="2400" b="1" dirty="0">
                <a:solidFill>
                  <a:srgbClr val="FF0000"/>
                </a:solidFill>
                <a:latin typeface="Abadi" panose="020B0604020104020204" pitchFamily="34" charset="0"/>
                <a:ea typeface="Calibri Light"/>
                <a:cs typeface="Calibri Light"/>
              </a:rPr>
              <a:t>! </a:t>
            </a:r>
          </a:p>
        </p:txBody>
      </p:sp>
      <p:pic>
        <p:nvPicPr>
          <p:cNvPr id="2" name="Picture 2" descr="Jesus is Crucified – Mission Bible Class">
            <a:extLst>
              <a:ext uri="{FF2B5EF4-FFF2-40B4-BE49-F238E27FC236}">
                <a16:creationId xmlns:a16="http://schemas.microsoft.com/office/drawing/2014/main" id="{9686061F-74B5-FA3C-976D-29D35D1BF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73" y="3951397"/>
            <a:ext cx="3659369" cy="274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67CE4E5-37BC-A22A-A041-65CA093A4128}"/>
              </a:ext>
            </a:extLst>
          </p:cNvPr>
          <p:cNvSpPr txBox="1"/>
          <p:nvPr/>
        </p:nvSpPr>
        <p:spPr>
          <a:xfrm>
            <a:off x="4168588" y="3603935"/>
            <a:ext cx="8023412" cy="461665"/>
          </a:xfrm>
          <a:prstGeom prst="rect">
            <a:avLst/>
          </a:prstGeom>
          <a:noFill/>
        </p:spPr>
        <p:txBody>
          <a:bodyPr wrap="square" rtlCol="0">
            <a:spAutoFit/>
          </a:bodyPr>
          <a:lstStyle/>
          <a:p>
            <a:r>
              <a:rPr lang="en-US" sz="2400" b="1" dirty="0">
                <a:solidFill>
                  <a:srgbClr val="00B050"/>
                </a:solidFill>
                <a:latin typeface="Abadi" panose="020B0604020104020204" pitchFamily="34" charset="0"/>
                <a:cs typeface="Calibri Light"/>
              </a:rPr>
              <a:t>Why didn’t Jesus defend himself with Pontius Pilate</a:t>
            </a:r>
            <a:r>
              <a:rPr lang="es-ES" sz="2400" b="1" dirty="0">
                <a:solidFill>
                  <a:srgbClr val="00B050"/>
                </a:solidFill>
                <a:latin typeface="Abadi" panose="020B0604020104020204" pitchFamily="34" charset="0"/>
                <a:cs typeface="Calibri Light"/>
              </a:rPr>
              <a:t>? </a:t>
            </a:r>
            <a:endParaRPr lang="en-US" sz="2400" b="1" dirty="0">
              <a:solidFill>
                <a:srgbClr val="00B050"/>
              </a:solidFill>
              <a:latin typeface="Abadi" panose="020B0604020104020204" pitchFamily="34" charset="0"/>
              <a:cs typeface="Calibri Light"/>
            </a:endParaRPr>
          </a:p>
        </p:txBody>
      </p:sp>
      <p:sp>
        <p:nvSpPr>
          <p:cNvPr id="7" name="TextBox 6">
            <a:extLst>
              <a:ext uri="{FF2B5EF4-FFF2-40B4-BE49-F238E27FC236}">
                <a16:creationId xmlns:a16="http://schemas.microsoft.com/office/drawing/2014/main" id="{008F7504-D294-CAFD-B2DC-7B194AA26936}"/>
              </a:ext>
            </a:extLst>
          </p:cNvPr>
          <p:cNvSpPr txBox="1"/>
          <p:nvPr/>
        </p:nvSpPr>
        <p:spPr>
          <a:xfrm>
            <a:off x="4141694" y="4179802"/>
            <a:ext cx="8050306" cy="830997"/>
          </a:xfrm>
          <a:prstGeom prst="rect">
            <a:avLst/>
          </a:prstGeom>
          <a:noFill/>
        </p:spPr>
        <p:txBody>
          <a:bodyPr wrap="square" rtlCol="0">
            <a:spAutoFit/>
          </a:bodyPr>
          <a:lstStyle/>
          <a:p>
            <a:r>
              <a:rPr lang="en-US" sz="2400" b="1" dirty="0">
                <a:solidFill>
                  <a:schemeClr val="accent1">
                    <a:lumMod val="75000"/>
                  </a:schemeClr>
                </a:solidFill>
                <a:latin typeface="Abadi" panose="020B0604020104020204" pitchFamily="34" charset="0"/>
                <a:cs typeface="Calibri Light"/>
              </a:rPr>
              <a:t>He knew His mission and God’s will was to suffer and die on the cross to save us.</a:t>
            </a:r>
            <a:r>
              <a:rPr lang="es-ES" sz="2400" b="1" dirty="0">
                <a:solidFill>
                  <a:schemeClr val="accent1">
                    <a:lumMod val="75000"/>
                  </a:schemeClr>
                </a:solidFill>
                <a:latin typeface="Abadi" panose="020B0604020104020204" pitchFamily="34" charset="0"/>
                <a:cs typeface="Calibri Light"/>
              </a:rPr>
              <a:t> He </a:t>
            </a:r>
            <a:r>
              <a:rPr lang="es-ES" sz="2400" b="1" dirty="0" err="1">
                <a:solidFill>
                  <a:schemeClr val="accent1">
                    <a:lumMod val="75000"/>
                  </a:schemeClr>
                </a:solidFill>
                <a:latin typeface="Abadi" panose="020B0604020104020204" pitchFamily="34" charset="0"/>
                <a:cs typeface="Calibri Light"/>
              </a:rPr>
              <a:t>always</a:t>
            </a:r>
            <a:r>
              <a:rPr lang="es-ES" sz="2400" b="1" dirty="0">
                <a:solidFill>
                  <a:schemeClr val="accent1">
                    <a:lumMod val="75000"/>
                  </a:schemeClr>
                </a:solidFill>
                <a:latin typeface="Abadi" panose="020B0604020104020204" pitchFamily="34" charset="0"/>
                <a:cs typeface="Calibri Light"/>
              </a:rPr>
              <a:t> </a:t>
            </a:r>
            <a:r>
              <a:rPr lang="es-ES" sz="2400" b="1" dirty="0" err="1">
                <a:solidFill>
                  <a:schemeClr val="accent1">
                    <a:lumMod val="75000"/>
                  </a:schemeClr>
                </a:solidFill>
                <a:latin typeface="Abadi" panose="020B0604020104020204" pitchFamily="34" charset="0"/>
                <a:cs typeface="Calibri Light"/>
              </a:rPr>
              <a:t>did</a:t>
            </a:r>
            <a:r>
              <a:rPr lang="es-ES" sz="2400" b="1" dirty="0">
                <a:solidFill>
                  <a:schemeClr val="accent1">
                    <a:lumMod val="75000"/>
                  </a:schemeClr>
                </a:solidFill>
                <a:latin typeface="Abadi" panose="020B0604020104020204" pitchFamily="34" charset="0"/>
                <a:cs typeface="Calibri Light"/>
              </a:rPr>
              <a:t> </a:t>
            </a:r>
            <a:r>
              <a:rPr lang="es-ES" sz="2400" b="1" dirty="0" err="1">
                <a:solidFill>
                  <a:schemeClr val="accent1">
                    <a:lumMod val="75000"/>
                  </a:schemeClr>
                </a:solidFill>
                <a:latin typeface="Abadi" panose="020B0604020104020204" pitchFamily="34" charset="0"/>
                <a:cs typeface="Calibri Light"/>
              </a:rPr>
              <a:t>God’s</a:t>
            </a:r>
            <a:r>
              <a:rPr lang="es-ES" sz="2400" b="1" dirty="0">
                <a:solidFill>
                  <a:schemeClr val="accent1">
                    <a:lumMod val="75000"/>
                  </a:schemeClr>
                </a:solidFill>
                <a:latin typeface="Abadi" panose="020B0604020104020204" pitchFamily="34" charset="0"/>
                <a:cs typeface="Calibri Light"/>
              </a:rPr>
              <a:t> </a:t>
            </a:r>
            <a:r>
              <a:rPr lang="es-ES" sz="2400" b="1" dirty="0" err="1">
                <a:solidFill>
                  <a:schemeClr val="accent1">
                    <a:lumMod val="75000"/>
                  </a:schemeClr>
                </a:solidFill>
                <a:latin typeface="Abadi" panose="020B0604020104020204" pitchFamily="34" charset="0"/>
                <a:cs typeface="Calibri Light"/>
              </a:rPr>
              <a:t>will</a:t>
            </a:r>
            <a:r>
              <a:rPr lang="es-ES" sz="2400" b="1" dirty="0">
                <a:solidFill>
                  <a:schemeClr val="accent1">
                    <a:lumMod val="75000"/>
                  </a:schemeClr>
                </a:solidFill>
                <a:latin typeface="Abadi" panose="020B0604020104020204" pitchFamily="34" charset="0"/>
                <a:cs typeface="Calibri Light"/>
              </a:rPr>
              <a:t>.</a:t>
            </a:r>
            <a:endParaRPr lang="en-US" sz="2400" b="1" dirty="0">
              <a:solidFill>
                <a:schemeClr val="accent1">
                  <a:lumMod val="75000"/>
                </a:schemeClr>
              </a:solidFill>
              <a:latin typeface="Abadi" panose="020B0604020104020204" pitchFamily="34" charset="0"/>
              <a:cs typeface="Calibri Light"/>
            </a:endParaRPr>
          </a:p>
        </p:txBody>
      </p:sp>
      <p:sp>
        <p:nvSpPr>
          <p:cNvPr id="8" name="TextBox 7">
            <a:extLst>
              <a:ext uri="{FF2B5EF4-FFF2-40B4-BE49-F238E27FC236}">
                <a16:creationId xmlns:a16="http://schemas.microsoft.com/office/drawing/2014/main" id="{17C8AA62-94C7-8D4F-B2B8-B62E0499A213}"/>
              </a:ext>
            </a:extLst>
          </p:cNvPr>
          <p:cNvSpPr txBox="1"/>
          <p:nvPr/>
        </p:nvSpPr>
        <p:spPr>
          <a:xfrm>
            <a:off x="4141694" y="5125001"/>
            <a:ext cx="8050306" cy="461665"/>
          </a:xfrm>
          <a:prstGeom prst="rect">
            <a:avLst/>
          </a:prstGeom>
          <a:noFill/>
        </p:spPr>
        <p:txBody>
          <a:bodyPr wrap="square" rtlCol="0">
            <a:spAutoFit/>
          </a:bodyPr>
          <a:lstStyle/>
          <a:p>
            <a:r>
              <a:rPr lang="en-US" sz="2400" b="1" dirty="0">
                <a:solidFill>
                  <a:srgbClr val="00B050"/>
                </a:solidFill>
                <a:latin typeface="Abadi" panose="020B0604020104020204" pitchFamily="34" charset="0"/>
                <a:cs typeface="Calibri Light"/>
              </a:rPr>
              <a:t>Why did the people turn on Him</a:t>
            </a:r>
            <a:r>
              <a:rPr lang="es-ES" sz="2400" b="1" dirty="0">
                <a:solidFill>
                  <a:srgbClr val="00B050"/>
                </a:solidFill>
                <a:latin typeface="Abadi" panose="020B0604020104020204" pitchFamily="34" charset="0"/>
                <a:cs typeface="Calibri Light"/>
              </a:rPr>
              <a:t>? </a:t>
            </a:r>
            <a:endParaRPr lang="en-US" sz="2400" b="1" dirty="0">
              <a:solidFill>
                <a:srgbClr val="00B050"/>
              </a:solidFill>
              <a:latin typeface="Abadi" panose="020B0604020104020204" pitchFamily="34" charset="0"/>
              <a:cs typeface="Calibri Light"/>
            </a:endParaRPr>
          </a:p>
        </p:txBody>
      </p:sp>
      <p:sp>
        <p:nvSpPr>
          <p:cNvPr id="9" name="TextBox 8">
            <a:extLst>
              <a:ext uri="{FF2B5EF4-FFF2-40B4-BE49-F238E27FC236}">
                <a16:creationId xmlns:a16="http://schemas.microsoft.com/office/drawing/2014/main" id="{83D8A829-BB57-F3CB-D432-122BAF322DE4}"/>
              </a:ext>
            </a:extLst>
          </p:cNvPr>
          <p:cNvSpPr txBox="1"/>
          <p:nvPr/>
        </p:nvSpPr>
        <p:spPr>
          <a:xfrm>
            <a:off x="4141694" y="5700868"/>
            <a:ext cx="8050306" cy="830997"/>
          </a:xfrm>
          <a:prstGeom prst="rect">
            <a:avLst/>
          </a:prstGeom>
          <a:noFill/>
        </p:spPr>
        <p:txBody>
          <a:bodyPr wrap="square" rtlCol="0">
            <a:spAutoFit/>
          </a:bodyPr>
          <a:lstStyle/>
          <a:p>
            <a:r>
              <a:rPr lang="en-US" sz="2400" b="1" dirty="0">
                <a:solidFill>
                  <a:schemeClr val="accent1">
                    <a:lumMod val="75000"/>
                  </a:schemeClr>
                </a:solidFill>
                <a:latin typeface="Abadi" panose="020B0604020104020204" pitchFamily="34" charset="0"/>
                <a:cs typeface="Calibri Light"/>
              </a:rPr>
              <a:t>The Pharisees convinced them He was not the Son of God and had blasphemed</a:t>
            </a:r>
            <a:r>
              <a:rPr lang="es-ES" sz="2400" b="1" dirty="0">
                <a:solidFill>
                  <a:schemeClr val="accent1">
                    <a:lumMod val="75000"/>
                  </a:schemeClr>
                </a:solidFill>
                <a:latin typeface="Abadi" panose="020B0604020104020204" pitchFamily="34" charset="0"/>
                <a:cs typeface="Calibri Light"/>
              </a:rPr>
              <a:t>.</a:t>
            </a:r>
            <a:endParaRPr lang="en-US" sz="2400" b="1" dirty="0">
              <a:solidFill>
                <a:schemeClr val="accent1">
                  <a:lumMod val="75000"/>
                </a:schemeClr>
              </a:solidFill>
              <a:latin typeface="Abadi" panose="020B0604020104020204" pitchFamily="34" charset="0"/>
              <a:cs typeface="Calibri Light"/>
            </a:endParaRPr>
          </a:p>
        </p:txBody>
      </p:sp>
    </p:spTree>
    <p:extLst>
      <p:ext uri="{BB962C8B-B14F-4D97-AF65-F5344CB8AC3E}">
        <p14:creationId xmlns:p14="http://schemas.microsoft.com/office/powerpoint/2010/main" val="255710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5FC71ACB-20A6-A6AB-A988-9B5D62A92B34}"/>
              </a:ext>
            </a:extLst>
          </p:cNvPr>
          <p:cNvGraphicFramePr>
            <a:graphicFrameLocks noGrp="1"/>
          </p:cNvGraphicFramePr>
          <p:nvPr>
            <p:ph sz="half" idx="1"/>
            <p:extLst>
              <p:ext uri="{D42A27DB-BD31-4B8C-83A1-F6EECF244321}">
                <p14:modId xmlns:p14="http://schemas.microsoft.com/office/powerpoint/2010/main" val="336667884"/>
              </p:ext>
            </p:extLst>
          </p:nvPr>
        </p:nvGraphicFramePr>
        <p:xfrm>
          <a:off x="584981" y="1042508"/>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text, clipart&#10;&#10;Description automatically generated">
            <a:extLst>
              <a:ext uri="{FF2B5EF4-FFF2-40B4-BE49-F238E27FC236}">
                <a16:creationId xmlns:a16="http://schemas.microsoft.com/office/drawing/2014/main" id="{FB53483C-5732-486E-9093-11126FDD52E9}"/>
              </a:ext>
            </a:extLst>
          </p:cNvPr>
          <p:cNvPicPr>
            <a:picLocks noGrp="1" noChangeAspect="1"/>
          </p:cNvPicPr>
          <p:nvPr>
            <p:ph sz="half" idx="2"/>
          </p:nvPr>
        </p:nvPicPr>
        <p:blipFill>
          <a:blip r:embed="rId7"/>
          <a:stretch>
            <a:fillRect/>
          </a:stretch>
        </p:blipFill>
        <p:spPr>
          <a:xfrm>
            <a:off x="6946697" y="3292073"/>
            <a:ext cx="3533734" cy="2998919"/>
          </a:xfrm>
          <a:prstGeom prst="rect">
            <a:avLst/>
          </a:prstGeom>
          <a:ln>
            <a:noFill/>
          </a:ln>
          <a:effectLst>
            <a:softEdge rad="112500"/>
          </a:effectLst>
        </p:spPr>
      </p:pic>
      <p:pic>
        <p:nvPicPr>
          <p:cNvPr id="6" name="Picture 6" descr="A picture containing text&#10;&#10;Description automatically generated">
            <a:extLst>
              <a:ext uri="{FF2B5EF4-FFF2-40B4-BE49-F238E27FC236}">
                <a16:creationId xmlns:a16="http://schemas.microsoft.com/office/drawing/2014/main" id="{B4FCD8B6-3875-46BF-ADAE-22B9CCE32525}"/>
              </a:ext>
            </a:extLst>
          </p:cNvPr>
          <p:cNvPicPr>
            <a:picLocks noChangeAspect="1"/>
          </p:cNvPicPr>
          <p:nvPr/>
        </p:nvPicPr>
        <p:blipFill>
          <a:blip r:embed="rId8"/>
          <a:stretch>
            <a:fillRect/>
          </a:stretch>
        </p:blipFill>
        <p:spPr>
          <a:xfrm>
            <a:off x="6867757" y="244922"/>
            <a:ext cx="3691614" cy="2861992"/>
          </a:xfrm>
          <a:prstGeom prst="rect">
            <a:avLst/>
          </a:prstGeom>
          <a:ln>
            <a:noFill/>
          </a:ln>
          <a:effectLst>
            <a:softEdge rad="112500"/>
          </a:effectLst>
        </p:spPr>
      </p:pic>
    </p:spTree>
    <p:extLst>
      <p:ext uri="{BB962C8B-B14F-4D97-AF65-F5344CB8AC3E}">
        <p14:creationId xmlns:p14="http://schemas.microsoft.com/office/powerpoint/2010/main" val="16075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32EE-C59E-4B31-BAB6-F078EB1AB49B}"/>
              </a:ext>
            </a:extLst>
          </p:cNvPr>
          <p:cNvSpPr>
            <a:spLocks noGrp="1"/>
          </p:cNvSpPr>
          <p:nvPr>
            <p:ph type="title"/>
          </p:nvPr>
        </p:nvSpPr>
        <p:spPr>
          <a:xfrm>
            <a:off x="6450795" y="433229"/>
            <a:ext cx="5430403" cy="4098430"/>
          </a:xfrm>
        </p:spPr>
        <p:txBody>
          <a:bodyPr>
            <a:normAutofit/>
          </a:bodyPr>
          <a:lstStyle/>
          <a:p>
            <a:pPr algn="ctr"/>
            <a:r>
              <a:rPr lang="en-US" sz="3600" dirty="0">
                <a:solidFill>
                  <a:srgbClr val="FF0000"/>
                </a:solidFill>
                <a:latin typeface="Abadi" panose="020B0604020104020204" pitchFamily="34" charset="0"/>
              </a:rPr>
              <a:t>HOLY WEEK</a:t>
            </a:r>
            <a:br>
              <a:rPr lang="en-US" sz="3600" dirty="0">
                <a:solidFill>
                  <a:srgbClr val="FF0000"/>
                </a:solidFill>
                <a:latin typeface="Abadi" panose="020B0604020104020204" pitchFamily="34" charset="0"/>
              </a:rPr>
            </a:br>
            <a:r>
              <a:rPr lang="en-US" sz="3600" dirty="0">
                <a:latin typeface="Abadi" panose="020B0604020104020204" pitchFamily="34" charset="0"/>
              </a:rPr>
              <a:t>begins on Palm Sunday</a:t>
            </a:r>
            <a:br>
              <a:rPr lang="en-US" sz="3600" dirty="0">
                <a:latin typeface="Abadi" panose="020B0604020104020204" pitchFamily="34" charset="0"/>
              </a:rPr>
            </a:br>
            <a:r>
              <a:rPr lang="en-US" sz="3600" dirty="0">
                <a:latin typeface="Abadi" panose="020B0604020104020204" pitchFamily="34" charset="0"/>
              </a:rPr>
              <a:t> and ends the following Sunday when </a:t>
            </a:r>
            <a:br>
              <a:rPr lang="en-US" sz="3600" dirty="0">
                <a:latin typeface="Abadi" panose="020B0604020104020204" pitchFamily="34" charset="0"/>
              </a:rPr>
            </a:br>
            <a:r>
              <a:rPr lang="en-US" sz="3600" dirty="0">
                <a:latin typeface="Abadi" panose="020B0604020104020204" pitchFamily="34" charset="0"/>
              </a:rPr>
              <a:t>Easter begins.</a:t>
            </a:r>
            <a:endParaRPr lang="en-US" sz="6000" dirty="0">
              <a:solidFill>
                <a:srgbClr val="FFFF00"/>
              </a:solidFill>
              <a:latin typeface="Abadi" panose="020B0604020104020204" pitchFamily="34" charset="0"/>
            </a:endParaRPr>
          </a:p>
        </p:txBody>
      </p:sp>
      <p:pic>
        <p:nvPicPr>
          <p:cNvPr id="4" name="Picture 3">
            <a:extLst>
              <a:ext uri="{FF2B5EF4-FFF2-40B4-BE49-F238E27FC236}">
                <a16:creationId xmlns:a16="http://schemas.microsoft.com/office/drawing/2014/main" id="{D96E066F-55DA-4BDF-ACDD-53A54274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51" y="622530"/>
            <a:ext cx="5430403" cy="5612939"/>
          </a:xfrm>
          <a:prstGeom prst="rect">
            <a:avLst/>
          </a:prstGeom>
          <a:ln>
            <a:noFill/>
          </a:ln>
          <a:effectLst>
            <a:softEdge rad="112500"/>
          </a:effectLst>
        </p:spPr>
      </p:pic>
      <p:cxnSp>
        <p:nvCxnSpPr>
          <p:cNvPr id="6" name="Straight Arrow Connector 5">
            <a:extLst>
              <a:ext uri="{FF2B5EF4-FFF2-40B4-BE49-F238E27FC236}">
                <a16:creationId xmlns:a16="http://schemas.microsoft.com/office/drawing/2014/main" id="{62A4F576-2B11-46FB-BB1F-FD6A8386B65B}"/>
              </a:ext>
            </a:extLst>
          </p:cNvPr>
          <p:cNvCxnSpPr>
            <a:cxnSpLocks/>
          </p:cNvCxnSpPr>
          <p:nvPr/>
        </p:nvCxnSpPr>
        <p:spPr>
          <a:xfrm flipH="1" flipV="1">
            <a:off x="5116087" y="5178425"/>
            <a:ext cx="625119" cy="2003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063173B-0A8B-E301-BB3E-245413785A1E}"/>
              </a:ext>
            </a:extLst>
          </p:cNvPr>
          <p:cNvSpPr txBox="1"/>
          <p:nvPr/>
        </p:nvSpPr>
        <p:spPr>
          <a:xfrm>
            <a:off x="5741206" y="4531659"/>
            <a:ext cx="6405970" cy="954107"/>
          </a:xfrm>
          <a:prstGeom prst="rect">
            <a:avLst/>
          </a:prstGeom>
          <a:noFill/>
        </p:spPr>
        <p:txBody>
          <a:bodyPr wrap="square" rtlCol="0">
            <a:spAutoFit/>
          </a:bodyPr>
          <a:lstStyle/>
          <a:p>
            <a:pPr algn="ctr"/>
            <a:r>
              <a:rPr lang="en-US" sz="5600" b="1" dirty="0">
                <a:ln w="22225">
                  <a:solidFill>
                    <a:schemeClr val="accent2"/>
                  </a:solidFill>
                  <a:prstDash val="solid"/>
                </a:ln>
                <a:solidFill>
                  <a:schemeClr val="accent2">
                    <a:lumMod val="40000"/>
                    <a:lumOff val="60000"/>
                  </a:schemeClr>
                </a:solidFill>
                <a:latin typeface="Abadi" panose="020B0604020104020204" pitchFamily="34" charset="0"/>
              </a:rPr>
              <a:t>JESUS RESURRECTS!</a:t>
            </a:r>
            <a:endParaRPr lang="en-US" sz="5600" b="1" dirty="0">
              <a:ln w="22225">
                <a:solidFill>
                  <a:schemeClr val="accent2"/>
                </a:solidFill>
                <a:prstDash val="solid"/>
              </a:ln>
              <a:solidFill>
                <a:schemeClr val="accent2">
                  <a:lumMod val="40000"/>
                  <a:lumOff val="60000"/>
                </a:schemeClr>
              </a:solidFill>
            </a:endParaRPr>
          </a:p>
        </p:txBody>
      </p:sp>
      <p:cxnSp>
        <p:nvCxnSpPr>
          <p:cNvPr id="8" name="Straight Arrow Connector 7">
            <a:extLst>
              <a:ext uri="{FF2B5EF4-FFF2-40B4-BE49-F238E27FC236}">
                <a16:creationId xmlns:a16="http://schemas.microsoft.com/office/drawing/2014/main" id="{70A1DE5A-DCA6-782F-1973-948E9A8DBA5E}"/>
              </a:ext>
            </a:extLst>
          </p:cNvPr>
          <p:cNvCxnSpPr>
            <a:cxnSpLocks/>
          </p:cNvCxnSpPr>
          <p:nvPr/>
        </p:nvCxnSpPr>
        <p:spPr>
          <a:xfrm flipH="1" flipV="1">
            <a:off x="3204952" y="6047883"/>
            <a:ext cx="625119" cy="2003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0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719449-2593-4D96-AE19-A78E041B34C2}"/>
              </a:ext>
            </a:extLst>
          </p:cNvPr>
          <p:cNvPicPr>
            <a:picLocks noChangeAspect="1"/>
          </p:cNvPicPr>
          <p:nvPr/>
        </p:nvPicPr>
        <p:blipFill rotWithShape="1">
          <a:blip r:embed="rId2"/>
          <a:srcRect r="559"/>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BF7613-B954-465E-9F78-F8E3A4D479EA}"/>
              </a:ext>
            </a:extLst>
          </p:cNvPr>
          <p:cNvSpPr>
            <a:spLocks noGrp="1"/>
          </p:cNvSpPr>
          <p:nvPr>
            <p:ph type="ctrTitle"/>
          </p:nvPr>
        </p:nvSpPr>
        <p:spPr>
          <a:xfrm>
            <a:off x="1075765" y="1122363"/>
            <a:ext cx="3396822" cy="2039568"/>
          </a:xfrm>
        </p:spPr>
        <p:txBody>
          <a:bodyPr anchor="b">
            <a:normAutofit/>
          </a:bodyPr>
          <a:lstStyle/>
          <a:p>
            <a:pPr algn="l"/>
            <a:r>
              <a:rPr lang="en-US" sz="8000" b="1" dirty="0">
                <a:solidFill>
                  <a:srgbClr val="FF3399"/>
                </a:solidFill>
                <a:effectLst>
                  <a:outerShdw blurRad="50800" dist="38100" dir="2700000" algn="tl" rotWithShape="0">
                    <a:prstClr val="black">
                      <a:alpha val="40000"/>
                    </a:prstClr>
                  </a:outerShdw>
                </a:effectLst>
                <a:ea typeface="Calibri Light"/>
                <a:cs typeface="Calibri Light"/>
              </a:rPr>
              <a:t>Activity</a:t>
            </a:r>
          </a:p>
        </p:txBody>
      </p:sp>
      <p:sp>
        <p:nvSpPr>
          <p:cNvPr id="3" name="Subtitle 2">
            <a:extLst>
              <a:ext uri="{FF2B5EF4-FFF2-40B4-BE49-F238E27FC236}">
                <a16:creationId xmlns:a16="http://schemas.microsoft.com/office/drawing/2014/main" id="{A8450855-9420-4BDB-B525-96EE52BD1056}"/>
              </a:ext>
            </a:extLst>
          </p:cNvPr>
          <p:cNvSpPr>
            <a:spLocks noGrp="1"/>
          </p:cNvSpPr>
          <p:nvPr>
            <p:ph type="subTitle" idx="1"/>
          </p:nvPr>
        </p:nvSpPr>
        <p:spPr>
          <a:xfrm rot="9840000" flipH="1" flipV="1">
            <a:off x="892105" y="9204984"/>
            <a:ext cx="649281" cy="617784"/>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C329348-916B-B687-6A6F-658DB0A93D41}"/>
              </a:ext>
            </a:extLst>
          </p:cNvPr>
          <p:cNvSpPr txBox="1"/>
          <p:nvPr/>
        </p:nvSpPr>
        <p:spPr>
          <a:xfrm>
            <a:off x="304800" y="457200"/>
            <a:ext cx="1447800" cy="66516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0841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331B7-F0DC-72DC-A8A8-AEDAA7C70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8092" y="1"/>
            <a:ext cx="6717857" cy="6858000"/>
          </a:xfrm>
          <a:prstGeom prst="rect">
            <a:avLst/>
          </a:prstGeom>
          <a:noFill/>
          <a:ln>
            <a:noFill/>
          </a:ln>
        </p:spPr>
      </p:pic>
    </p:spTree>
    <p:extLst>
      <p:ext uri="{BB962C8B-B14F-4D97-AF65-F5344CB8AC3E}">
        <p14:creationId xmlns:p14="http://schemas.microsoft.com/office/powerpoint/2010/main" val="359899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266FC-6BE7-1C80-AC9C-4B5349E7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428" y="2063262"/>
            <a:ext cx="8709163" cy="3311675"/>
          </a:xfrm>
          <a:prstGeom prst="rect">
            <a:avLst/>
          </a:prstGeom>
        </p:spPr>
      </p:pic>
      <p:sp>
        <p:nvSpPr>
          <p:cNvPr id="11" name="TextBox 10">
            <a:extLst>
              <a:ext uri="{FF2B5EF4-FFF2-40B4-BE49-F238E27FC236}">
                <a16:creationId xmlns:a16="http://schemas.microsoft.com/office/drawing/2014/main" id="{A51016A0-8C26-7E7C-EABC-F88728C6F7EB}"/>
              </a:ext>
            </a:extLst>
          </p:cNvPr>
          <p:cNvSpPr txBox="1"/>
          <p:nvPr/>
        </p:nvSpPr>
        <p:spPr>
          <a:xfrm>
            <a:off x="1502428" y="4440364"/>
            <a:ext cx="8686800" cy="954107"/>
          </a:xfrm>
          <a:prstGeom prst="rect">
            <a:avLst/>
          </a:prstGeom>
          <a:solidFill>
            <a:schemeClr val="bg1"/>
          </a:solidFill>
        </p:spPr>
        <p:txBody>
          <a:bodyPr wrap="square" rtlCol="0">
            <a:spAutoFit/>
          </a:bodyPr>
          <a:lstStyle/>
          <a:p>
            <a:pPr algn="ctr"/>
            <a:r>
              <a:rPr lang="en-US" sz="2800" dirty="0">
                <a:solidFill>
                  <a:srgbClr val="7030A0"/>
                </a:solidFill>
              </a:rPr>
              <a:t>We celebrate the mystery of Easter; </a:t>
            </a:r>
          </a:p>
          <a:p>
            <a:pPr algn="ctr"/>
            <a:r>
              <a:rPr lang="en-US" sz="2800" dirty="0">
                <a:solidFill>
                  <a:srgbClr val="7030A0"/>
                </a:solidFill>
              </a:rPr>
              <a:t>Jesus moves from this life to His Father. </a:t>
            </a:r>
          </a:p>
        </p:txBody>
      </p:sp>
      <p:sp>
        <p:nvSpPr>
          <p:cNvPr id="2" name="TextBox 1">
            <a:extLst>
              <a:ext uri="{FF2B5EF4-FFF2-40B4-BE49-F238E27FC236}">
                <a16:creationId xmlns:a16="http://schemas.microsoft.com/office/drawing/2014/main" id="{AB16A5BA-B6AD-20B1-5976-50AB5D560F4F}"/>
              </a:ext>
            </a:extLst>
          </p:cNvPr>
          <p:cNvSpPr txBox="1"/>
          <p:nvPr/>
        </p:nvSpPr>
        <p:spPr>
          <a:xfrm>
            <a:off x="1502428" y="2018546"/>
            <a:ext cx="8709162" cy="861774"/>
          </a:xfrm>
          <a:prstGeom prst="rect">
            <a:avLst/>
          </a:prstGeom>
          <a:solidFill>
            <a:schemeClr val="bg1"/>
          </a:solidFill>
        </p:spPr>
        <p:txBody>
          <a:bodyPr wrap="square" rtlCol="0">
            <a:spAutoFit/>
          </a:bodyPr>
          <a:lstStyle/>
          <a:p>
            <a:pPr algn="ctr"/>
            <a:r>
              <a:rPr lang="en-US" sz="5000" dirty="0">
                <a:solidFill>
                  <a:srgbClr val="C00000"/>
                </a:solidFill>
              </a:rPr>
              <a:t>THE PASCHAL TRIDUUM</a:t>
            </a:r>
          </a:p>
        </p:txBody>
      </p:sp>
      <p:sp>
        <p:nvSpPr>
          <p:cNvPr id="5" name="Title 1">
            <a:extLst>
              <a:ext uri="{FF2B5EF4-FFF2-40B4-BE49-F238E27FC236}">
                <a16:creationId xmlns:a16="http://schemas.microsoft.com/office/drawing/2014/main" id="{C7580A49-60D6-F89C-72DF-BF26B3972127}"/>
              </a:ext>
            </a:extLst>
          </p:cNvPr>
          <p:cNvSpPr>
            <a:spLocks noGrp="1"/>
          </p:cNvSpPr>
          <p:nvPr>
            <p:ph type="title"/>
          </p:nvPr>
        </p:nvSpPr>
        <p:spPr>
          <a:xfrm>
            <a:off x="1335272" y="290988"/>
            <a:ext cx="9250680" cy="1325563"/>
          </a:xfrm>
        </p:spPr>
        <p:txBody>
          <a:bodyPr>
            <a:noAutofit/>
          </a:bodyPr>
          <a:lstStyle/>
          <a:p>
            <a:pPr algn="ctr"/>
            <a:r>
              <a:rPr lang="en-US" sz="6000" b="1" dirty="0">
                <a:ln w="22225">
                  <a:solidFill>
                    <a:schemeClr val="accent2"/>
                  </a:solidFill>
                  <a:prstDash val="solid"/>
                </a:ln>
                <a:solidFill>
                  <a:schemeClr val="accent2">
                    <a:lumMod val="40000"/>
                    <a:lumOff val="60000"/>
                  </a:schemeClr>
                </a:solidFill>
              </a:rPr>
              <a:t>How does the Church Celebrate the Triduum?</a:t>
            </a:r>
          </a:p>
        </p:txBody>
      </p:sp>
      <p:sp>
        <p:nvSpPr>
          <p:cNvPr id="6" name="TextBox 5">
            <a:extLst>
              <a:ext uri="{FF2B5EF4-FFF2-40B4-BE49-F238E27FC236}">
                <a16:creationId xmlns:a16="http://schemas.microsoft.com/office/drawing/2014/main" id="{AA792EF3-7003-9E25-87E3-8A28AD01FD5D}"/>
              </a:ext>
            </a:extLst>
          </p:cNvPr>
          <p:cNvSpPr txBox="1"/>
          <p:nvPr/>
        </p:nvSpPr>
        <p:spPr>
          <a:xfrm>
            <a:off x="1502428" y="4440364"/>
            <a:ext cx="8709162" cy="93457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66414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772DC-81ED-013F-873D-92022F223F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4F8E6B-58DD-8575-8916-EE5B628F2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6" y="102517"/>
            <a:ext cx="5943599" cy="6858000"/>
          </a:xfrm>
          <a:prstGeom prst="rect">
            <a:avLst/>
          </a:prstGeom>
        </p:spPr>
      </p:pic>
      <p:pic>
        <p:nvPicPr>
          <p:cNvPr id="5" name="Picture 4">
            <a:extLst>
              <a:ext uri="{FF2B5EF4-FFF2-40B4-BE49-F238E27FC236}">
                <a16:creationId xmlns:a16="http://schemas.microsoft.com/office/drawing/2014/main" id="{890E1EFF-397E-F765-1D70-9CA03818C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685" y="4822303"/>
            <a:ext cx="2145689" cy="866775"/>
          </a:xfrm>
          <a:prstGeom prst="rect">
            <a:avLst/>
          </a:prstGeom>
        </p:spPr>
      </p:pic>
      <p:pic>
        <p:nvPicPr>
          <p:cNvPr id="7" name="Picture 6">
            <a:extLst>
              <a:ext uri="{FF2B5EF4-FFF2-40B4-BE49-F238E27FC236}">
                <a16:creationId xmlns:a16="http://schemas.microsoft.com/office/drawing/2014/main" id="{95A95712-F641-16DB-09C3-03FFA7245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087" y="1527160"/>
            <a:ext cx="1944876" cy="864518"/>
          </a:xfrm>
          <a:prstGeom prst="rect">
            <a:avLst/>
          </a:prstGeom>
        </p:spPr>
      </p:pic>
      <p:pic>
        <p:nvPicPr>
          <p:cNvPr id="13" name="Picture 12">
            <a:extLst>
              <a:ext uri="{FF2B5EF4-FFF2-40B4-BE49-F238E27FC236}">
                <a16:creationId xmlns:a16="http://schemas.microsoft.com/office/drawing/2014/main" id="{67D33FB7-1E75-3737-6790-8EA347BED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6471" y="678481"/>
            <a:ext cx="1954294" cy="822720"/>
          </a:xfrm>
          <a:prstGeom prst="rect">
            <a:avLst/>
          </a:prstGeom>
        </p:spPr>
      </p:pic>
      <p:pic>
        <p:nvPicPr>
          <p:cNvPr id="15" name="Picture 14">
            <a:extLst>
              <a:ext uri="{FF2B5EF4-FFF2-40B4-BE49-F238E27FC236}">
                <a16:creationId xmlns:a16="http://schemas.microsoft.com/office/drawing/2014/main" id="{3C173E00-78DE-4E58-D27C-1DA2D20AC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999" y="5819303"/>
            <a:ext cx="2041281" cy="949462"/>
          </a:xfrm>
          <a:prstGeom prst="rect">
            <a:avLst/>
          </a:prstGeom>
        </p:spPr>
      </p:pic>
      <p:pic>
        <p:nvPicPr>
          <p:cNvPr id="17" name="Picture 16">
            <a:extLst>
              <a:ext uri="{FF2B5EF4-FFF2-40B4-BE49-F238E27FC236}">
                <a16:creationId xmlns:a16="http://schemas.microsoft.com/office/drawing/2014/main" id="{0C5BDF7F-CD01-5942-FAA8-343DD2DB9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189" y="2677748"/>
            <a:ext cx="2041282" cy="911485"/>
          </a:xfrm>
          <a:prstGeom prst="rect">
            <a:avLst/>
          </a:prstGeom>
        </p:spPr>
      </p:pic>
      <p:pic>
        <p:nvPicPr>
          <p:cNvPr id="19" name="Picture 18">
            <a:extLst>
              <a:ext uri="{FF2B5EF4-FFF2-40B4-BE49-F238E27FC236}">
                <a16:creationId xmlns:a16="http://schemas.microsoft.com/office/drawing/2014/main" id="{2BA63216-BB58-F105-0473-EE8629FF15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030" y="4843390"/>
            <a:ext cx="2041282" cy="949462"/>
          </a:xfrm>
          <a:prstGeom prst="rect">
            <a:avLst/>
          </a:prstGeom>
        </p:spPr>
      </p:pic>
      <p:pic>
        <p:nvPicPr>
          <p:cNvPr id="23" name="Picture 22">
            <a:extLst>
              <a:ext uri="{FF2B5EF4-FFF2-40B4-BE49-F238E27FC236}">
                <a16:creationId xmlns:a16="http://schemas.microsoft.com/office/drawing/2014/main" id="{CA18EE0B-C2CA-6F49-87BD-201627219F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9980" y="3586319"/>
            <a:ext cx="2041280" cy="949462"/>
          </a:xfrm>
          <a:prstGeom prst="rect">
            <a:avLst/>
          </a:prstGeom>
        </p:spPr>
      </p:pic>
      <p:pic>
        <p:nvPicPr>
          <p:cNvPr id="27" name="Picture 26">
            <a:extLst>
              <a:ext uri="{FF2B5EF4-FFF2-40B4-BE49-F238E27FC236}">
                <a16:creationId xmlns:a16="http://schemas.microsoft.com/office/drawing/2014/main" id="{2DD97FDA-E263-D22D-6488-4F42A1983C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5888" y="5773171"/>
            <a:ext cx="2041282" cy="962631"/>
          </a:xfrm>
          <a:prstGeom prst="rect">
            <a:avLst/>
          </a:prstGeom>
        </p:spPr>
      </p:pic>
      <p:sp>
        <p:nvSpPr>
          <p:cNvPr id="2" name="TextBox 1">
            <a:extLst>
              <a:ext uri="{FF2B5EF4-FFF2-40B4-BE49-F238E27FC236}">
                <a16:creationId xmlns:a16="http://schemas.microsoft.com/office/drawing/2014/main" id="{197A957D-E728-8F71-5084-76803F2CAEB6}"/>
              </a:ext>
            </a:extLst>
          </p:cNvPr>
          <p:cNvSpPr txBox="1"/>
          <p:nvPr/>
        </p:nvSpPr>
        <p:spPr>
          <a:xfrm>
            <a:off x="5992482" y="-25324"/>
            <a:ext cx="6077953" cy="2585323"/>
          </a:xfrm>
          <a:prstGeom prst="rect">
            <a:avLst/>
          </a:prstGeom>
          <a:noFill/>
        </p:spPr>
        <p:txBody>
          <a:bodyPr wrap="square" rtlCol="0">
            <a:spAutoFit/>
          </a:bodyPr>
          <a:lstStyle/>
          <a:p>
            <a:pPr algn="just"/>
            <a:r>
              <a:rPr lang="en-US" b="1" i="0" dirty="0">
                <a:solidFill>
                  <a:srgbClr val="7030A0"/>
                </a:solidFill>
                <a:effectLst/>
                <a:latin typeface="Droid Serif"/>
              </a:rPr>
              <a:t>The evening of  </a:t>
            </a:r>
            <a:r>
              <a:rPr lang="en-US" b="1" i="1" dirty="0">
                <a:ln>
                  <a:solidFill>
                    <a:schemeClr val="accent4">
                      <a:lumMod val="50000"/>
                    </a:schemeClr>
                  </a:solidFill>
                </a:ln>
                <a:solidFill>
                  <a:srgbClr val="FFFF00"/>
                </a:solidFill>
                <a:effectLst/>
                <a:latin typeface="Droid Serif"/>
              </a:rPr>
              <a:t>Holy Thursday</a:t>
            </a:r>
            <a:r>
              <a:rPr lang="en-US" b="1" i="0" dirty="0">
                <a:solidFill>
                  <a:srgbClr val="7030A0"/>
                </a:solidFill>
                <a:effectLst/>
                <a:latin typeface="Droid Serif"/>
              </a:rPr>
              <a:t>, </a:t>
            </a:r>
            <a:r>
              <a:rPr lang="en-US" b="1" dirty="0">
                <a:solidFill>
                  <a:srgbClr val="7030A0"/>
                </a:solidFill>
                <a:latin typeface="Droid Serif"/>
              </a:rPr>
              <a:t>we celebrate the mass of the Lord’s Supper where we relive the Last Supper, when Jesus left to the disciples His </a:t>
            </a:r>
            <a:r>
              <a:rPr lang="en-US" b="1" i="0" dirty="0">
                <a:solidFill>
                  <a:srgbClr val="7030A0"/>
                </a:solidFill>
                <a:effectLst/>
                <a:latin typeface="Droid Serif"/>
              </a:rPr>
              <a:t>testament of love, </a:t>
            </a:r>
            <a:r>
              <a:rPr lang="en-US" b="1" dirty="0">
                <a:solidFill>
                  <a:srgbClr val="7030A0"/>
                </a:solidFill>
                <a:latin typeface="Droid Serif"/>
              </a:rPr>
              <a:t>His lasting presence in </a:t>
            </a:r>
            <a:r>
              <a:rPr lang="en-US" b="1" i="0" dirty="0">
                <a:solidFill>
                  <a:srgbClr val="7030A0"/>
                </a:solidFill>
                <a:effectLst/>
                <a:latin typeface="Droid Serif"/>
              </a:rPr>
              <a:t>the Eucharist</a:t>
            </a:r>
            <a:r>
              <a:rPr lang="en-US" b="1" dirty="0">
                <a:solidFill>
                  <a:srgbClr val="7030A0"/>
                </a:solidFill>
                <a:latin typeface="Droid Serif"/>
              </a:rPr>
              <a:t>. Repeating the words of Jesus</a:t>
            </a:r>
            <a:r>
              <a:rPr lang="en-US" b="1" i="0" dirty="0">
                <a:solidFill>
                  <a:srgbClr val="7030A0"/>
                </a:solidFill>
                <a:effectLst/>
                <a:latin typeface="Droid Serif"/>
              </a:rPr>
              <a:t>: “This is my Body…; This is my Blood…”, the priest consecrates the bread and wine changing it to the Body and Blood of Christ. Jesus gave them the power to consecrate with the words, “Do this in memory of me.” He also showed them how to serve each other by washing their feet. </a:t>
            </a:r>
            <a:endParaRPr lang="en-US" b="1" dirty="0">
              <a:solidFill>
                <a:srgbClr val="7030A0"/>
              </a:solidFill>
            </a:endParaRPr>
          </a:p>
        </p:txBody>
      </p:sp>
      <p:sp>
        <p:nvSpPr>
          <p:cNvPr id="4" name="TextBox 3">
            <a:extLst>
              <a:ext uri="{FF2B5EF4-FFF2-40B4-BE49-F238E27FC236}">
                <a16:creationId xmlns:a16="http://schemas.microsoft.com/office/drawing/2014/main" id="{439D5415-0A69-E13B-40CE-1DB6C25D8941}"/>
              </a:ext>
            </a:extLst>
          </p:cNvPr>
          <p:cNvSpPr txBox="1"/>
          <p:nvPr/>
        </p:nvSpPr>
        <p:spPr>
          <a:xfrm>
            <a:off x="6000283" y="2419526"/>
            <a:ext cx="6134835" cy="2585323"/>
          </a:xfrm>
          <a:prstGeom prst="rect">
            <a:avLst/>
          </a:prstGeom>
          <a:noFill/>
        </p:spPr>
        <p:txBody>
          <a:bodyPr wrap="square" rtlCol="0">
            <a:spAutoFit/>
          </a:bodyPr>
          <a:lstStyle/>
          <a:p>
            <a:pPr algn="just"/>
            <a:r>
              <a:rPr lang="en-US" b="1" i="1" dirty="0">
                <a:solidFill>
                  <a:srgbClr val="0070C0"/>
                </a:solidFill>
                <a:effectLst/>
                <a:latin typeface="Droid Serif"/>
              </a:rPr>
              <a:t>Good Friday </a:t>
            </a:r>
            <a:r>
              <a:rPr lang="en-US" b="1" i="0" dirty="0">
                <a:solidFill>
                  <a:srgbClr val="FF0000"/>
                </a:solidFill>
                <a:effectLst/>
                <a:latin typeface="Droid Serif"/>
              </a:rPr>
              <a:t>is a day of penance, fasting, and prayer. We do the Stations of the Cross. </a:t>
            </a:r>
            <a:r>
              <a:rPr lang="en-US" b="1" dirty="0">
                <a:solidFill>
                  <a:srgbClr val="FF0000"/>
                </a:solidFill>
                <a:latin typeface="Droid Serif"/>
              </a:rPr>
              <a:t>At the service, we </a:t>
            </a:r>
            <a:r>
              <a:rPr lang="en-US" b="1" i="0" dirty="0">
                <a:solidFill>
                  <a:srgbClr val="FF0000"/>
                </a:solidFill>
                <a:effectLst/>
                <a:latin typeface="Droid Serif"/>
              </a:rPr>
              <a:t>recall the history of salvation by reading the stories of the Old Testament. We act out Jesus’ passion and death in the Gospel.  The priest processes with the cross and we pray for the needs of the suffering and the world. We adore the cross by bowing to or kissing it. Finally, Jesus is removed from the church and the candle put out </a:t>
            </a:r>
            <a:r>
              <a:rPr lang="en-US" b="1" dirty="0">
                <a:solidFill>
                  <a:srgbClr val="FF0000"/>
                </a:solidFill>
                <a:latin typeface="Droid Serif"/>
              </a:rPr>
              <a:t>as we remember His death on the cross. The linens are also removed from the church. </a:t>
            </a:r>
            <a:endParaRPr lang="en-US" b="1" i="0" dirty="0">
              <a:solidFill>
                <a:srgbClr val="FF0000"/>
              </a:solidFill>
              <a:effectLst/>
              <a:latin typeface="Droid Serif"/>
            </a:endParaRPr>
          </a:p>
        </p:txBody>
      </p:sp>
      <p:sp>
        <p:nvSpPr>
          <p:cNvPr id="8" name="TextBox 7">
            <a:extLst>
              <a:ext uri="{FF2B5EF4-FFF2-40B4-BE49-F238E27FC236}">
                <a16:creationId xmlns:a16="http://schemas.microsoft.com/office/drawing/2014/main" id="{D955FE02-CA46-5167-9AC0-A1C33CCF1F0A}"/>
              </a:ext>
            </a:extLst>
          </p:cNvPr>
          <p:cNvSpPr txBox="1"/>
          <p:nvPr/>
        </p:nvSpPr>
        <p:spPr>
          <a:xfrm>
            <a:off x="6000283" y="4864376"/>
            <a:ext cx="6229509" cy="2031325"/>
          </a:xfrm>
          <a:prstGeom prst="rect">
            <a:avLst/>
          </a:prstGeom>
          <a:noFill/>
        </p:spPr>
        <p:txBody>
          <a:bodyPr wrap="square">
            <a:spAutoFit/>
          </a:bodyPr>
          <a:lstStyle/>
          <a:p>
            <a:pPr algn="just"/>
            <a:r>
              <a:rPr lang="en-US" b="1" i="0" dirty="0">
                <a:solidFill>
                  <a:srgbClr val="FFFF00"/>
                </a:solidFill>
                <a:effectLst/>
                <a:latin typeface="Droid Serif"/>
              </a:rPr>
              <a:t>In the dark waiting of </a:t>
            </a:r>
            <a:r>
              <a:rPr lang="en-US" b="1" i="0" dirty="0">
                <a:solidFill>
                  <a:srgbClr val="FF0000"/>
                </a:solidFill>
                <a:effectLst/>
                <a:latin typeface="Droid Serif"/>
              </a:rPr>
              <a:t>Holy Saturday </a:t>
            </a:r>
            <a:r>
              <a:rPr lang="en-US" b="1" i="0" dirty="0">
                <a:solidFill>
                  <a:srgbClr val="FFFF00"/>
                </a:solidFill>
                <a:effectLst/>
                <a:latin typeface="Droid Serif"/>
              </a:rPr>
              <a:t>enters the joy and light when, in the evening, outside a fire is lit, and with the fire the candles that represent the presence of our risen King! We sing Alleluia again which was silenced during Lent! The catechumens receive the sacraments and enter into the family of God. The Easter </a:t>
            </a:r>
            <a:r>
              <a:rPr lang="en-US" b="1" dirty="0">
                <a:solidFill>
                  <a:srgbClr val="FFFF00"/>
                </a:solidFill>
                <a:latin typeface="Droid Serif"/>
              </a:rPr>
              <a:t>celebration continues for 50 days until the coming of the Holy Spirit on Pentecost.</a:t>
            </a:r>
            <a:endParaRPr lang="en-US" b="1" dirty="0">
              <a:solidFill>
                <a:srgbClr val="FFFF00"/>
              </a:solidFill>
            </a:endParaRPr>
          </a:p>
        </p:txBody>
      </p:sp>
      <p:sp>
        <p:nvSpPr>
          <p:cNvPr id="6" name="TextBox 5">
            <a:extLst>
              <a:ext uri="{FF2B5EF4-FFF2-40B4-BE49-F238E27FC236}">
                <a16:creationId xmlns:a16="http://schemas.microsoft.com/office/drawing/2014/main" id="{3E5B43E6-3C1F-C4FF-3D60-464C83D0B109}"/>
              </a:ext>
            </a:extLst>
          </p:cNvPr>
          <p:cNvSpPr txBox="1"/>
          <p:nvPr/>
        </p:nvSpPr>
        <p:spPr>
          <a:xfrm>
            <a:off x="1624866" y="367377"/>
            <a:ext cx="2823210" cy="276999"/>
          </a:xfrm>
          <a:prstGeom prst="rect">
            <a:avLst/>
          </a:prstGeom>
          <a:solidFill>
            <a:srgbClr val="FFCCFF"/>
          </a:solidFill>
        </p:spPr>
        <p:txBody>
          <a:bodyPr wrap="square" rtlCol="0">
            <a:spAutoFit/>
          </a:bodyPr>
          <a:lstStyle/>
          <a:p>
            <a:r>
              <a:rPr lang="en-US" sz="1200" dirty="0">
                <a:latin typeface="Wide Latin" panose="020A0A07050505020404" pitchFamily="18" charset="0"/>
              </a:rPr>
              <a:t>HOLY THURSDAY</a:t>
            </a:r>
          </a:p>
        </p:txBody>
      </p:sp>
      <p:sp>
        <p:nvSpPr>
          <p:cNvPr id="10" name="TextBox 9">
            <a:extLst>
              <a:ext uri="{FF2B5EF4-FFF2-40B4-BE49-F238E27FC236}">
                <a16:creationId xmlns:a16="http://schemas.microsoft.com/office/drawing/2014/main" id="{36FB3BD5-5C22-AE69-5660-A728C27B32AF}"/>
              </a:ext>
            </a:extLst>
          </p:cNvPr>
          <p:cNvSpPr txBox="1"/>
          <p:nvPr/>
        </p:nvSpPr>
        <p:spPr>
          <a:xfrm>
            <a:off x="1723608" y="2426739"/>
            <a:ext cx="2823210" cy="276999"/>
          </a:xfrm>
          <a:prstGeom prst="rect">
            <a:avLst/>
          </a:prstGeom>
          <a:solidFill>
            <a:srgbClr val="FFCCFF"/>
          </a:solidFill>
        </p:spPr>
        <p:txBody>
          <a:bodyPr wrap="square" rtlCol="0">
            <a:spAutoFit/>
          </a:bodyPr>
          <a:lstStyle/>
          <a:p>
            <a:pPr algn="ctr"/>
            <a:r>
              <a:rPr lang="en-US" sz="1200" dirty="0">
                <a:latin typeface="Wide Latin" panose="020A0A07050505020404" pitchFamily="18" charset="0"/>
              </a:rPr>
              <a:t>GOOD FRIDAY</a:t>
            </a:r>
          </a:p>
        </p:txBody>
      </p:sp>
      <p:sp>
        <p:nvSpPr>
          <p:cNvPr id="12" name="TextBox 11">
            <a:extLst>
              <a:ext uri="{FF2B5EF4-FFF2-40B4-BE49-F238E27FC236}">
                <a16:creationId xmlns:a16="http://schemas.microsoft.com/office/drawing/2014/main" id="{4AAB0AC7-B204-0FD9-6C5B-5C72AA224A19}"/>
              </a:ext>
            </a:extLst>
          </p:cNvPr>
          <p:cNvSpPr txBox="1"/>
          <p:nvPr/>
        </p:nvSpPr>
        <p:spPr>
          <a:xfrm>
            <a:off x="1212496" y="4553165"/>
            <a:ext cx="3622393" cy="276999"/>
          </a:xfrm>
          <a:prstGeom prst="rect">
            <a:avLst/>
          </a:prstGeom>
          <a:solidFill>
            <a:srgbClr val="FFCCFF"/>
          </a:solidFill>
        </p:spPr>
        <p:txBody>
          <a:bodyPr wrap="square" rtlCol="0">
            <a:spAutoFit/>
          </a:bodyPr>
          <a:lstStyle/>
          <a:p>
            <a:pPr algn="ctr"/>
            <a:r>
              <a:rPr lang="en-US" sz="1200" dirty="0">
                <a:latin typeface="Wide Latin" panose="020A0A07050505020404" pitchFamily="18" charset="0"/>
              </a:rPr>
              <a:t>EASTER VIGIL</a:t>
            </a:r>
          </a:p>
        </p:txBody>
      </p:sp>
      <p:sp>
        <p:nvSpPr>
          <p:cNvPr id="14" name="TextBox 13">
            <a:extLst>
              <a:ext uri="{FF2B5EF4-FFF2-40B4-BE49-F238E27FC236}">
                <a16:creationId xmlns:a16="http://schemas.microsoft.com/office/drawing/2014/main" id="{BD68556E-FDB7-5DB0-3511-7E3DC325EAAF}"/>
              </a:ext>
            </a:extLst>
          </p:cNvPr>
          <p:cNvSpPr txBox="1"/>
          <p:nvPr/>
        </p:nvSpPr>
        <p:spPr>
          <a:xfrm>
            <a:off x="971228" y="623423"/>
            <a:ext cx="1997686" cy="984885"/>
          </a:xfrm>
          <a:prstGeom prst="rect">
            <a:avLst/>
          </a:prstGeom>
          <a:blipFill>
            <a:blip r:embed="rId11"/>
            <a:tile tx="0" ty="0" sx="100000" sy="100000" flip="none" algn="tl"/>
          </a:blipFill>
          <a:ln>
            <a:solidFill>
              <a:schemeClr val="tx1"/>
            </a:solidFill>
          </a:ln>
        </p:spPr>
        <p:txBody>
          <a:bodyPr wrap="square" rtlCol="0">
            <a:spAutoFit/>
          </a:bodyPr>
          <a:lstStyle/>
          <a:p>
            <a:pPr algn="ctr"/>
            <a:endParaRPr lang="en-US" sz="800" dirty="0"/>
          </a:p>
          <a:p>
            <a:pPr algn="ctr"/>
            <a:r>
              <a:rPr lang="en-US" sz="1400" b="1" dirty="0">
                <a:latin typeface="Wide Latin" panose="020A0A07050505020404" pitchFamily="18" charset="0"/>
              </a:rPr>
              <a:t>THE LORD’S SUPPER</a:t>
            </a:r>
          </a:p>
          <a:p>
            <a:pPr algn="ctr"/>
            <a:endParaRPr lang="en-US" sz="700" dirty="0"/>
          </a:p>
        </p:txBody>
      </p:sp>
      <p:sp>
        <p:nvSpPr>
          <p:cNvPr id="16" name="TextBox 15">
            <a:extLst>
              <a:ext uri="{FF2B5EF4-FFF2-40B4-BE49-F238E27FC236}">
                <a16:creationId xmlns:a16="http://schemas.microsoft.com/office/drawing/2014/main" id="{60C3C5FC-BB76-3B20-03C9-786C19D6341B}"/>
              </a:ext>
            </a:extLst>
          </p:cNvPr>
          <p:cNvSpPr txBox="1"/>
          <p:nvPr/>
        </p:nvSpPr>
        <p:spPr>
          <a:xfrm>
            <a:off x="969980" y="1622727"/>
            <a:ext cx="1997686" cy="769441"/>
          </a:xfrm>
          <a:prstGeom prst="rect">
            <a:avLst/>
          </a:prstGeom>
          <a:solidFill>
            <a:schemeClr val="accent2">
              <a:lumMod val="60000"/>
              <a:lumOff val="40000"/>
            </a:schemeClr>
          </a:solidFill>
          <a:ln>
            <a:solidFill>
              <a:schemeClr val="tx1"/>
            </a:solidFill>
          </a:ln>
        </p:spPr>
        <p:txBody>
          <a:bodyPr wrap="square" rtlCol="0">
            <a:spAutoFit/>
          </a:bodyPr>
          <a:lstStyle/>
          <a:p>
            <a:pPr algn="ctr"/>
            <a:endParaRPr lang="en-US" sz="800" dirty="0"/>
          </a:p>
          <a:p>
            <a:pPr algn="ctr"/>
            <a:r>
              <a:rPr lang="en-US" sz="1400" b="1" dirty="0">
                <a:latin typeface="Wide Latin" panose="020A0A07050505020404" pitchFamily="18" charset="0"/>
              </a:rPr>
              <a:t>THIS IS MY BODY</a:t>
            </a:r>
          </a:p>
          <a:p>
            <a:pPr algn="ctr"/>
            <a:endParaRPr lang="en-US" sz="800" dirty="0"/>
          </a:p>
        </p:txBody>
      </p:sp>
      <p:sp>
        <p:nvSpPr>
          <p:cNvPr id="20" name="TextBox 19">
            <a:extLst>
              <a:ext uri="{FF2B5EF4-FFF2-40B4-BE49-F238E27FC236}">
                <a16:creationId xmlns:a16="http://schemas.microsoft.com/office/drawing/2014/main" id="{391DD93B-F324-5E6E-44BF-60F9F22C8023}"/>
              </a:ext>
            </a:extLst>
          </p:cNvPr>
          <p:cNvSpPr txBox="1"/>
          <p:nvPr/>
        </p:nvSpPr>
        <p:spPr>
          <a:xfrm>
            <a:off x="3165888" y="2755417"/>
            <a:ext cx="1944876" cy="769441"/>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200" b="1" spc="50" dirty="0">
                <a:ln w="9525" cmpd="sng">
                  <a:solidFill>
                    <a:schemeClr val="accent1"/>
                  </a:solidFill>
                  <a:prstDash val="solid"/>
                </a:ln>
                <a:solidFill>
                  <a:srgbClr val="70AD47">
                    <a:tint val="1000"/>
                  </a:srgbClr>
                </a:solidFill>
                <a:effectLst>
                  <a:glow rad="38100">
                    <a:schemeClr val="accent1">
                      <a:alpha val="40000"/>
                    </a:schemeClr>
                  </a:glow>
                </a:effectLst>
              </a:rPr>
              <a:t>PRAYERS FOR THE WORLD</a:t>
            </a:r>
          </a:p>
        </p:txBody>
      </p:sp>
      <p:pic>
        <p:nvPicPr>
          <p:cNvPr id="22" name="Picture 21">
            <a:extLst>
              <a:ext uri="{FF2B5EF4-FFF2-40B4-BE49-F238E27FC236}">
                <a16:creationId xmlns:a16="http://schemas.microsoft.com/office/drawing/2014/main" id="{C8CB6CF6-8632-F7B8-861F-F4AE4BC7FD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993" y="3627663"/>
            <a:ext cx="1805353" cy="866775"/>
          </a:xfrm>
          <a:prstGeom prst="rect">
            <a:avLst/>
          </a:prstGeom>
        </p:spPr>
      </p:pic>
    </p:spTree>
    <p:extLst>
      <p:ext uri="{BB962C8B-B14F-4D97-AF65-F5344CB8AC3E}">
        <p14:creationId xmlns:p14="http://schemas.microsoft.com/office/powerpoint/2010/main" val="1883151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animBg="1"/>
      <p:bldP spid="16"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311F8B-F80E-8607-2D94-7ED9ECBAE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585" y="0"/>
            <a:ext cx="5943599" cy="6858000"/>
          </a:xfrm>
          <a:prstGeom prst="rect">
            <a:avLst/>
          </a:prstGeom>
        </p:spPr>
      </p:pic>
      <p:pic>
        <p:nvPicPr>
          <p:cNvPr id="5" name="Picture 4">
            <a:extLst>
              <a:ext uri="{FF2B5EF4-FFF2-40B4-BE49-F238E27FC236}">
                <a16:creationId xmlns:a16="http://schemas.microsoft.com/office/drawing/2014/main" id="{7082F3B9-AB4B-9438-CE02-1350A4E1A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886" y="4724158"/>
            <a:ext cx="2145689" cy="866775"/>
          </a:xfrm>
          <a:prstGeom prst="rect">
            <a:avLst/>
          </a:prstGeom>
        </p:spPr>
      </p:pic>
      <p:pic>
        <p:nvPicPr>
          <p:cNvPr id="7" name="Picture 6">
            <a:extLst>
              <a:ext uri="{FF2B5EF4-FFF2-40B4-BE49-F238E27FC236}">
                <a16:creationId xmlns:a16="http://schemas.microsoft.com/office/drawing/2014/main" id="{95D351D7-0241-C534-D261-1483749A8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39" y="1437082"/>
            <a:ext cx="1940169" cy="864518"/>
          </a:xfrm>
          <a:prstGeom prst="rect">
            <a:avLst/>
          </a:prstGeom>
        </p:spPr>
      </p:pic>
      <p:pic>
        <p:nvPicPr>
          <p:cNvPr id="13" name="Picture 12">
            <a:extLst>
              <a:ext uri="{FF2B5EF4-FFF2-40B4-BE49-F238E27FC236}">
                <a16:creationId xmlns:a16="http://schemas.microsoft.com/office/drawing/2014/main" id="{4DB89E53-A67F-8199-75B7-ECF6FCE4E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748" y="572987"/>
            <a:ext cx="1997686" cy="822720"/>
          </a:xfrm>
          <a:prstGeom prst="rect">
            <a:avLst/>
          </a:prstGeom>
        </p:spPr>
      </p:pic>
      <p:pic>
        <p:nvPicPr>
          <p:cNvPr id="15" name="Picture 14">
            <a:extLst>
              <a:ext uri="{FF2B5EF4-FFF2-40B4-BE49-F238E27FC236}">
                <a16:creationId xmlns:a16="http://schemas.microsoft.com/office/drawing/2014/main" id="{2D1E9844-0D50-013F-8084-504DCE9F09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9605" y="5687082"/>
            <a:ext cx="2041281" cy="949462"/>
          </a:xfrm>
          <a:prstGeom prst="rect">
            <a:avLst/>
          </a:prstGeom>
        </p:spPr>
      </p:pic>
      <p:pic>
        <p:nvPicPr>
          <p:cNvPr id="17" name="Picture 16">
            <a:extLst>
              <a:ext uri="{FF2B5EF4-FFF2-40B4-BE49-F238E27FC236}">
                <a16:creationId xmlns:a16="http://schemas.microsoft.com/office/drawing/2014/main" id="{9004BD58-13C7-AFE5-FD66-4EC72BD74A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8792" y="2573659"/>
            <a:ext cx="2041282" cy="911485"/>
          </a:xfrm>
          <a:prstGeom prst="rect">
            <a:avLst/>
          </a:prstGeom>
        </p:spPr>
      </p:pic>
      <p:pic>
        <p:nvPicPr>
          <p:cNvPr id="19" name="Picture 18">
            <a:extLst>
              <a:ext uri="{FF2B5EF4-FFF2-40B4-BE49-F238E27FC236}">
                <a16:creationId xmlns:a16="http://schemas.microsoft.com/office/drawing/2014/main" id="{BBBD7EDB-0303-87F2-EB4E-945CE88971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8792" y="4725919"/>
            <a:ext cx="2102096" cy="949462"/>
          </a:xfrm>
          <a:prstGeom prst="rect">
            <a:avLst/>
          </a:prstGeom>
        </p:spPr>
      </p:pic>
      <p:pic>
        <p:nvPicPr>
          <p:cNvPr id="23" name="Picture 22">
            <a:extLst>
              <a:ext uri="{FF2B5EF4-FFF2-40B4-BE49-F238E27FC236}">
                <a16:creationId xmlns:a16="http://schemas.microsoft.com/office/drawing/2014/main" id="{AD68A9BD-3151-24DF-C56F-D4B3997F1E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723" y="3512997"/>
            <a:ext cx="2041280" cy="949462"/>
          </a:xfrm>
          <a:prstGeom prst="rect">
            <a:avLst/>
          </a:prstGeom>
        </p:spPr>
      </p:pic>
      <p:pic>
        <p:nvPicPr>
          <p:cNvPr id="25" name="Picture 24">
            <a:extLst>
              <a:ext uri="{FF2B5EF4-FFF2-40B4-BE49-F238E27FC236}">
                <a16:creationId xmlns:a16="http://schemas.microsoft.com/office/drawing/2014/main" id="{605FF876-5349-7846-4384-9D6B089788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55293" y="3543301"/>
            <a:ext cx="1940169" cy="866775"/>
          </a:xfrm>
          <a:prstGeom prst="rect">
            <a:avLst/>
          </a:prstGeom>
        </p:spPr>
      </p:pic>
      <p:pic>
        <p:nvPicPr>
          <p:cNvPr id="27" name="Picture 26">
            <a:extLst>
              <a:ext uri="{FF2B5EF4-FFF2-40B4-BE49-F238E27FC236}">
                <a16:creationId xmlns:a16="http://schemas.microsoft.com/office/drawing/2014/main" id="{DA813414-E225-24F7-AB07-B2891E4CCA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5293" y="5651777"/>
            <a:ext cx="2041282" cy="962631"/>
          </a:xfrm>
          <a:prstGeom prst="rect">
            <a:avLst/>
          </a:prstGeom>
        </p:spPr>
      </p:pic>
      <p:pic>
        <p:nvPicPr>
          <p:cNvPr id="28" name="Picture 27">
            <a:extLst>
              <a:ext uri="{FF2B5EF4-FFF2-40B4-BE49-F238E27FC236}">
                <a16:creationId xmlns:a16="http://schemas.microsoft.com/office/drawing/2014/main" id="{06E8893E-15D6-C68C-4C3B-22D650106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9450" y="2635393"/>
            <a:ext cx="2023485" cy="864518"/>
          </a:xfrm>
          <a:prstGeom prst="rect">
            <a:avLst/>
          </a:prstGeom>
        </p:spPr>
      </p:pic>
      <p:pic>
        <p:nvPicPr>
          <p:cNvPr id="31" name="Picture 30">
            <a:extLst>
              <a:ext uri="{FF2B5EF4-FFF2-40B4-BE49-F238E27FC236}">
                <a16:creationId xmlns:a16="http://schemas.microsoft.com/office/drawing/2014/main" id="{2ED11F11-22B5-C71B-AD85-1F3471F63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45" y="1924006"/>
            <a:ext cx="2010438" cy="822720"/>
          </a:xfrm>
          <a:prstGeom prst="rect">
            <a:avLst/>
          </a:prstGeom>
        </p:spPr>
      </p:pic>
      <p:pic>
        <p:nvPicPr>
          <p:cNvPr id="32" name="Picture 31">
            <a:extLst>
              <a:ext uri="{FF2B5EF4-FFF2-40B4-BE49-F238E27FC236}">
                <a16:creationId xmlns:a16="http://schemas.microsoft.com/office/drawing/2014/main" id="{718B83E6-2028-449E-E8A7-E99F00BE6F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203" y="901046"/>
            <a:ext cx="2041280" cy="949462"/>
          </a:xfrm>
          <a:prstGeom prst="rect">
            <a:avLst/>
          </a:prstGeom>
        </p:spPr>
      </p:pic>
      <p:pic>
        <p:nvPicPr>
          <p:cNvPr id="34" name="Picture 33">
            <a:extLst>
              <a:ext uri="{FF2B5EF4-FFF2-40B4-BE49-F238E27FC236}">
                <a16:creationId xmlns:a16="http://schemas.microsoft.com/office/drawing/2014/main" id="{55EDD888-6EE1-4EB9-A818-59EA03BEFE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9450" y="1468264"/>
            <a:ext cx="2041282" cy="911485"/>
          </a:xfrm>
          <a:prstGeom prst="rect">
            <a:avLst/>
          </a:prstGeom>
        </p:spPr>
      </p:pic>
      <p:pic>
        <p:nvPicPr>
          <p:cNvPr id="35" name="Picture 34">
            <a:extLst>
              <a:ext uri="{FF2B5EF4-FFF2-40B4-BE49-F238E27FC236}">
                <a16:creationId xmlns:a16="http://schemas.microsoft.com/office/drawing/2014/main" id="{031CB9B1-9BEE-9C4F-F0BE-8B30C021E0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9845" y="4820964"/>
            <a:ext cx="1916904" cy="866775"/>
          </a:xfrm>
          <a:prstGeom prst="rect">
            <a:avLst/>
          </a:prstGeom>
        </p:spPr>
      </p:pic>
      <p:pic>
        <p:nvPicPr>
          <p:cNvPr id="36" name="Picture 35">
            <a:extLst>
              <a:ext uri="{FF2B5EF4-FFF2-40B4-BE49-F238E27FC236}">
                <a16:creationId xmlns:a16="http://schemas.microsoft.com/office/drawing/2014/main" id="{33CDCD82-60C6-F677-20C3-7E31BC16C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997" y="2806093"/>
            <a:ext cx="2124330" cy="949462"/>
          </a:xfrm>
          <a:prstGeom prst="rect">
            <a:avLst/>
          </a:prstGeom>
        </p:spPr>
      </p:pic>
      <p:pic>
        <p:nvPicPr>
          <p:cNvPr id="37" name="Picture 36">
            <a:extLst>
              <a:ext uri="{FF2B5EF4-FFF2-40B4-BE49-F238E27FC236}">
                <a16:creationId xmlns:a16="http://schemas.microsoft.com/office/drawing/2014/main" id="{3590AC72-F307-E8E0-0984-E9AAB6399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94" y="5876756"/>
            <a:ext cx="2145689" cy="866775"/>
          </a:xfrm>
          <a:prstGeom prst="rect">
            <a:avLst/>
          </a:prstGeom>
        </p:spPr>
      </p:pic>
      <p:pic>
        <p:nvPicPr>
          <p:cNvPr id="38" name="Picture 37">
            <a:extLst>
              <a:ext uri="{FF2B5EF4-FFF2-40B4-BE49-F238E27FC236}">
                <a16:creationId xmlns:a16="http://schemas.microsoft.com/office/drawing/2014/main" id="{0F6BEE8B-7FD4-94CC-F366-DFF541344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1654" y="3755555"/>
            <a:ext cx="2041281" cy="949462"/>
          </a:xfrm>
          <a:prstGeom prst="rect">
            <a:avLst/>
          </a:prstGeom>
        </p:spPr>
      </p:pic>
      <p:pic>
        <p:nvPicPr>
          <p:cNvPr id="39" name="Picture 38">
            <a:extLst>
              <a:ext uri="{FF2B5EF4-FFF2-40B4-BE49-F238E27FC236}">
                <a16:creationId xmlns:a16="http://schemas.microsoft.com/office/drawing/2014/main" id="{2ABADB3E-CACB-A1B9-CECF-3A73C5A4F2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997" y="4820964"/>
            <a:ext cx="2041282" cy="962631"/>
          </a:xfrm>
          <a:prstGeom prst="rect">
            <a:avLst/>
          </a:prstGeom>
        </p:spPr>
      </p:pic>
      <p:sp>
        <p:nvSpPr>
          <p:cNvPr id="2" name="TextBox 1">
            <a:extLst>
              <a:ext uri="{FF2B5EF4-FFF2-40B4-BE49-F238E27FC236}">
                <a16:creationId xmlns:a16="http://schemas.microsoft.com/office/drawing/2014/main" id="{610BAC30-6736-8117-7559-4D98E3A0669B}"/>
              </a:ext>
            </a:extLst>
          </p:cNvPr>
          <p:cNvSpPr txBox="1"/>
          <p:nvPr/>
        </p:nvSpPr>
        <p:spPr>
          <a:xfrm>
            <a:off x="-1" y="78691"/>
            <a:ext cx="2684585" cy="584775"/>
          </a:xfrm>
          <a:prstGeom prst="rect">
            <a:avLst/>
          </a:prstGeom>
          <a:noFill/>
        </p:spPr>
        <p:txBody>
          <a:bodyPr wrap="square" rtlCol="0">
            <a:spAutoFit/>
          </a:bodyPr>
          <a:lstStyle/>
          <a:p>
            <a:pPr algn="ctr"/>
            <a:r>
              <a:rPr lang="en-US" sz="1600" b="1" dirty="0">
                <a:solidFill>
                  <a:srgbClr val="0070C0"/>
                </a:solidFill>
              </a:rPr>
              <a:t>Place the pictures in the correct day which they occur.</a:t>
            </a:r>
          </a:p>
        </p:txBody>
      </p:sp>
      <p:sp>
        <p:nvSpPr>
          <p:cNvPr id="4" name="TextBox 3">
            <a:extLst>
              <a:ext uri="{FF2B5EF4-FFF2-40B4-BE49-F238E27FC236}">
                <a16:creationId xmlns:a16="http://schemas.microsoft.com/office/drawing/2014/main" id="{962025DD-6F8C-6BC8-E742-DA3E8760BA9A}"/>
              </a:ext>
            </a:extLst>
          </p:cNvPr>
          <p:cNvSpPr txBox="1"/>
          <p:nvPr/>
        </p:nvSpPr>
        <p:spPr>
          <a:xfrm>
            <a:off x="254795" y="3795817"/>
            <a:ext cx="1997686" cy="984885"/>
          </a:xfrm>
          <a:prstGeom prst="rect">
            <a:avLst/>
          </a:prstGeom>
          <a:blipFill>
            <a:blip r:embed="rId12"/>
            <a:tile tx="0" ty="0" sx="100000" sy="100000" flip="none" algn="tl"/>
          </a:blipFill>
          <a:ln>
            <a:solidFill>
              <a:schemeClr val="tx1"/>
            </a:solidFill>
          </a:ln>
        </p:spPr>
        <p:txBody>
          <a:bodyPr wrap="square" rtlCol="0">
            <a:spAutoFit/>
          </a:bodyPr>
          <a:lstStyle/>
          <a:p>
            <a:pPr algn="ctr"/>
            <a:endParaRPr lang="en-US" sz="800" dirty="0"/>
          </a:p>
          <a:p>
            <a:pPr algn="ctr"/>
            <a:r>
              <a:rPr lang="en-US" sz="1400" b="1" dirty="0">
                <a:latin typeface="Wide Latin" panose="020A0A07050505020404" pitchFamily="18" charset="0"/>
              </a:rPr>
              <a:t>THE LORD’S SUPPER</a:t>
            </a:r>
          </a:p>
          <a:p>
            <a:pPr algn="ctr"/>
            <a:endParaRPr lang="en-US" sz="700" dirty="0"/>
          </a:p>
        </p:txBody>
      </p:sp>
      <p:sp>
        <p:nvSpPr>
          <p:cNvPr id="6" name="TextBox 5">
            <a:extLst>
              <a:ext uri="{FF2B5EF4-FFF2-40B4-BE49-F238E27FC236}">
                <a16:creationId xmlns:a16="http://schemas.microsoft.com/office/drawing/2014/main" id="{C4F7864A-BBEA-0446-F57E-F62EFF78B0FA}"/>
              </a:ext>
            </a:extLst>
          </p:cNvPr>
          <p:cNvSpPr txBox="1"/>
          <p:nvPr/>
        </p:nvSpPr>
        <p:spPr>
          <a:xfrm>
            <a:off x="3552791" y="507356"/>
            <a:ext cx="1997686" cy="984885"/>
          </a:xfrm>
          <a:prstGeom prst="rect">
            <a:avLst/>
          </a:prstGeom>
          <a:blipFill>
            <a:blip r:embed="rId12"/>
            <a:tile tx="0" ty="0" sx="100000" sy="100000" flip="none" algn="tl"/>
          </a:blipFill>
          <a:ln>
            <a:solidFill>
              <a:schemeClr val="tx1"/>
            </a:solidFill>
          </a:ln>
        </p:spPr>
        <p:txBody>
          <a:bodyPr wrap="square" rtlCol="0">
            <a:spAutoFit/>
          </a:bodyPr>
          <a:lstStyle/>
          <a:p>
            <a:pPr algn="ctr"/>
            <a:endParaRPr lang="en-US" sz="800" dirty="0"/>
          </a:p>
          <a:p>
            <a:pPr algn="ctr"/>
            <a:r>
              <a:rPr lang="en-US" sz="1400" b="1" dirty="0">
                <a:latin typeface="Wide Latin" panose="020A0A07050505020404" pitchFamily="18" charset="0"/>
              </a:rPr>
              <a:t>THE LORD’S SUPPER</a:t>
            </a:r>
          </a:p>
          <a:p>
            <a:pPr algn="ctr"/>
            <a:endParaRPr lang="en-US" sz="700" dirty="0"/>
          </a:p>
        </p:txBody>
      </p:sp>
      <p:sp>
        <p:nvSpPr>
          <p:cNvPr id="8" name="TextBox 7">
            <a:extLst>
              <a:ext uri="{FF2B5EF4-FFF2-40B4-BE49-F238E27FC236}">
                <a16:creationId xmlns:a16="http://schemas.microsoft.com/office/drawing/2014/main" id="{834AFFD6-49CE-2EB9-516B-0C1481348924}"/>
              </a:ext>
            </a:extLst>
          </p:cNvPr>
          <p:cNvSpPr txBox="1"/>
          <p:nvPr/>
        </p:nvSpPr>
        <p:spPr>
          <a:xfrm>
            <a:off x="9441654" y="296525"/>
            <a:ext cx="1997686" cy="769441"/>
          </a:xfrm>
          <a:prstGeom prst="rect">
            <a:avLst/>
          </a:prstGeom>
          <a:solidFill>
            <a:schemeClr val="accent2">
              <a:lumMod val="60000"/>
              <a:lumOff val="40000"/>
            </a:schemeClr>
          </a:solidFill>
          <a:ln>
            <a:solidFill>
              <a:schemeClr val="tx1"/>
            </a:solidFill>
          </a:ln>
        </p:spPr>
        <p:txBody>
          <a:bodyPr wrap="square" rtlCol="0">
            <a:spAutoFit/>
          </a:bodyPr>
          <a:lstStyle/>
          <a:p>
            <a:pPr algn="ctr"/>
            <a:endParaRPr lang="en-US" sz="800" dirty="0"/>
          </a:p>
          <a:p>
            <a:pPr algn="ctr"/>
            <a:r>
              <a:rPr lang="en-US" sz="1400" b="1" dirty="0">
                <a:latin typeface="Wide Latin" panose="020A0A07050505020404" pitchFamily="18" charset="0"/>
              </a:rPr>
              <a:t>THIS IS MY BODY</a:t>
            </a:r>
          </a:p>
          <a:p>
            <a:pPr algn="ctr"/>
            <a:endParaRPr lang="en-US" sz="800" dirty="0"/>
          </a:p>
        </p:txBody>
      </p:sp>
      <p:sp>
        <p:nvSpPr>
          <p:cNvPr id="10" name="TextBox 9">
            <a:extLst>
              <a:ext uri="{FF2B5EF4-FFF2-40B4-BE49-F238E27FC236}">
                <a16:creationId xmlns:a16="http://schemas.microsoft.com/office/drawing/2014/main" id="{D8464753-EAAB-0249-4F31-A10C24F43189}"/>
              </a:ext>
            </a:extLst>
          </p:cNvPr>
          <p:cNvSpPr txBox="1"/>
          <p:nvPr/>
        </p:nvSpPr>
        <p:spPr>
          <a:xfrm>
            <a:off x="3558320" y="1520094"/>
            <a:ext cx="1997686" cy="769441"/>
          </a:xfrm>
          <a:prstGeom prst="rect">
            <a:avLst/>
          </a:prstGeom>
          <a:solidFill>
            <a:schemeClr val="accent2">
              <a:lumMod val="60000"/>
              <a:lumOff val="40000"/>
            </a:schemeClr>
          </a:solidFill>
          <a:ln>
            <a:solidFill>
              <a:schemeClr val="tx1"/>
            </a:solidFill>
          </a:ln>
        </p:spPr>
        <p:txBody>
          <a:bodyPr wrap="square" rtlCol="0">
            <a:spAutoFit/>
          </a:bodyPr>
          <a:lstStyle/>
          <a:p>
            <a:pPr algn="ctr"/>
            <a:endParaRPr lang="en-US" sz="800" dirty="0"/>
          </a:p>
          <a:p>
            <a:pPr algn="ctr"/>
            <a:r>
              <a:rPr lang="en-US" sz="1400" b="1" dirty="0">
                <a:latin typeface="Wide Latin" panose="020A0A07050505020404" pitchFamily="18" charset="0"/>
              </a:rPr>
              <a:t>THIS IS MY BODY</a:t>
            </a:r>
          </a:p>
          <a:p>
            <a:pPr algn="ctr"/>
            <a:endParaRPr lang="en-US" sz="800" dirty="0"/>
          </a:p>
        </p:txBody>
      </p:sp>
      <p:sp>
        <p:nvSpPr>
          <p:cNvPr id="12" name="TextBox 11">
            <a:extLst>
              <a:ext uri="{FF2B5EF4-FFF2-40B4-BE49-F238E27FC236}">
                <a16:creationId xmlns:a16="http://schemas.microsoft.com/office/drawing/2014/main" id="{46D2735B-DF2B-5D78-56AC-7FC7DE43330F}"/>
              </a:ext>
            </a:extLst>
          </p:cNvPr>
          <p:cNvSpPr txBox="1"/>
          <p:nvPr/>
        </p:nvSpPr>
        <p:spPr>
          <a:xfrm>
            <a:off x="5686239" y="2652566"/>
            <a:ext cx="1944876" cy="769441"/>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200" b="1" spc="50" dirty="0">
                <a:ln w="9525" cmpd="sng">
                  <a:solidFill>
                    <a:schemeClr val="accent1"/>
                  </a:solidFill>
                  <a:prstDash val="solid"/>
                </a:ln>
                <a:solidFill>
                  <a:srgbClr val="70AD47">
                    <a:tint val="1000"/>
                  </a:srgbClr>
                </a:solidFill>
                <a:effectLst>
                  <a:glow rad="38100">
                    <a:schemeClr val="accent1">
                      <a:alpha val="40000"/>
                    </a:schemeClr>
                  </a:glow>
                </a:effectLst>
              </a:rPr>
              <a:t>PRAYERS FOR THE WORLD</a:t>
            </a:r>
          </a:p>
        </p:txBody>
      </p:sp>
      <p:sp>
        <p:nvSpPr>
          <p:cNvPr id="14" name="TextBox 13">
            <a:extLst>
              <a:ext uri="{FF2B5EF4-FFF2-40B4-BE49-F238E27FC236}">
                <a16:creationId xmlns:a16="http://schemas.microsoft.com/office/drawing/2014/main" id="{21F13D2D-3109-129E-6198-9A646494C5ED}"/>
              </a:ext>
            </a:extLst>
          </p:cNvPr>
          <p:cNvSpPr txBox="1"/>
          <p:nvPr/>
        </p:nvSpPr>
        <p:spPr>
          <a:xfrm>
            <a:off x="9468059" y="5876756"/>
            <a:ext cx="1944876" cy="769441"/>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200" b="1" spc="50" dirty="0">
                <a:ln w="9525" cmpd="sng">
                  <a:solidFill>
                    <a:schemeClr val="accent1"/>
                  </a:solidFill>
                  <a:prstDash val="solid"/>
                </a:ln>
                <a:solidFill>
                  <a:srgbClr val="70AD47">
                    <a:tint val="1000"/>
                  </a:srgbClr>
                </a:solidFill>
                <a:effectLst>
                  <a:glow rad="38100">
                    <a:schemeClr val="accent1">
                      <a:alpha val="40000"/>
                    </a:schemeClr>
                  </a:glow>
                </a:effectLst>
              </a:rPr>
              <a:t>PRAYERS FOR THE WORLD</a:t>
            </a:r>
          </a:p>
        </p:txBody>
      </p:sp>
      <p:sp>
        <p:nvSpPr>
          <p:cNvPr id="16" name="TextBox 15">
            <a:extLst>
              <a:ext uri="{FF2B5EF4-FFF2-40B4-BE49-F238E27FC236}">
                <a16:creationId xmlns:a16="http://schemas.microsoft.com/office/drawing/2014/main" id="{CA25AAF0-5659-6763-5EAF-AB2FC7D9C74A}"/>
              </a:ext>
            </a:extLst>
          </p:cNvPr>
          <p:cNvSpPr txBox="1"/>
          <p:nvPr/>
        </p:nvSpPr>
        <p:spPr>
          <a:xfrm>
            <a:off x="4178469" y="230357"/>
            <a:ext cx="2823210" cy="276999"/>
          </a:xfrm>
          <a:prstGeom prst="rect">
            <a:avLst/>
          </a:prstGeom>
          <a:solidFill>
            <a:srgbClr val="FFCCFF"/>
          </a:solidFill>
        </p:spPr>
        <p:txBody>
          <a:bodyPr wrap="square" rtlCol="0">
            <a:spAutoFit/>
          </a:bodyPr>
          <a:lstStyle/>
          <a:p>
            <a:r>
              <a:rPr lang="en-US" sz="1200" dirty="0">
                <a:latin typeface="Wide Latin" panose="020A0A07050505020404" pitchFamily="18" charset="0"/>
              </a:rPr>
              <a:t>HOLY THURSDAY</a:t>
            </a:r>
          </a:p>
        </p:txBody>
      </p:sp>
      <p:sp>
        <p:nvSpPr>
          <p:cNvPr id="18" name="TextBox 17">
            <a:extLst>
              <a:ext uri="{FF2B5EF4-FFF2-40B4-BE49-F238E27FC236}">
                <a16:creationId xmlns:a16="http://schemas.microsoft.com/office/drawing/2014/main" id="{45B178D9-0A40-928B-25D5-9D641280EB72}"/>
              </a:ext>
            </a:extLst>
          </p:cNvPr>
          <p:cNvSpPr txBox="1"/>
          <p:nvPr/>
        </p:nvSpPr>
        <p:spPr>
          <a:xfrm>
            <a:off x="4225087" y="2336338"/>
            <a:ext cx="2823210" cy="276999"/>
          </a:xfrm>
          <a:prstGeom prst="rect">
            <a:avLst/>
          </a:prstGeom>
          <a:solidFill>
            <a:srgbClr val="FFCCFF"/>
          </a:solidFill>
        </p:spPr>
        <p:txBody>
          <a:bodyPr wrap="square" rtlCol="0">
            <a:spAutoFit/>
          </a:bodyPr>
          <a:lstStyle/>
          <a:p>
            <a:pPr algn="ctr"/>
            <a:r>
              <a:rPr lang="en-US" sz="1200" dirty="0">
                <a:latin typeface="Wide Latin" panose="020A0A07050505020404" pitchFamily="18" charset="0"/>
              </a:rPr>
              <a:t>GOOD FRIDAY</a:t>
            </a:r>
          </a:p>
        </p:txBody>
      </p:sp>
      <p:sp>
        <p:nvSpPr>
          <p:cNvPr id="20" name="TextBox 19">
            <a:extLst>
              <a:ext uri="{FF2B5EF4-FFF2-40B4-BE49-F238E27FC236}">
                <a16:creationId xmlns:a16="http://schemas.microsoft.com/office/drawing/2014/main" id="{441CCABF-E919-6467-3147-B539312BCE14}"/>
              </a:ext>
            </a:extLst>
          </p:cNvPr>
          <p:cNvSpPr txBox="1"/>
          <p:nvPr/>
        </p:nvSpPr>
        <p:spPr>
          <a:xfrm>
            <a:off x="3839689" y="4448039"/>
            <a:ext cx="3622393" cy="276999"/>
          </a:xfrm>
          <a:prstGeom prst="rect">
            <a:avLst/>
          </a:prstGeom>
          <a:solidFill>
            <a:srgbClr val="FFCCFF"/>
          </a:solidFill>
        </p:spPr>
        <p:txBody>
          <a:bodyPr wrap="square" rtlCol="0">
            <a:spAutoFit/>
          </a:bodyPr>
          <a:lstStyle/>
          <a:p>
            <a:pPr algn="ctr"/>
            <a:r>
              <a:rPr lang="en-US" sz="1200" dirty="0">
                <a:latin typeface="Wide Latin" panose="020A0A07050505020404" pitchFamily="18" charset="0"/>
              </a:rPr>
              <a:t>EASTER VIGIL</a:t>
            </a:r>
          </a:p>
        </p:txBody>
      </p:sp>
    </p:spTree>
    <p:extLst>
      <p:ext uri="{BB962C8B-B14F-4D97-AF65-F5344CB8AC3E}">
        <p14:creationId xmlns:p14="http://schemas.microsoft.com/office/powerpoint/2010/main" val="4147426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4" presetClass="exit" presetSubtype="10" fill="hold" nodeType="withEffect">
                                  <p:stCondLst>
                                    <p:cond delay="0"/>
                                  </p:stCondLst>
                                  <p:childTnLst>
                                    <p:animEffect transition="out" filter="randombar(horizontal)">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3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3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3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0"/>
                                          </p:stCondLst>
                                        </p:cTn>
                                        <p:tgtEl>
                                          <p:spTgt spid="3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F8D3-DE69-44B2-995C-BE61B43258C9}"/>
              </a:ext>
            </a:extLst>
          </p:cNvPr>
          <p:cNvSpPr>
            <a:spLocks noGrp="1"/>
          </p:cNvSpPr>
          <p:nvPr>
            <p:ph type="title"/>
          </p:nvPr>
        </p:nvSpPr>
        <p:spPr>
          <a:xfrm>
            <a:off x="472440" y="407963"/>
            <a:ext cx="6744286" cy="5992837"/>
          </a:xfrm>
        </p:spPr>
        <p:txBody>
          <a:bodyPr>
            <a:noAutofit/>
          </a:bodyPr>
          <a:lstStyle/>
          <a:p>
            <a:pPr algn="ctr">
              <a:spcBef>
                <a:spcPts val="0"/>
              </a:spcBef>
            </a:pPr>
            <a:r>
              <a:rPr lang="es-ES" sz="4000" b="1" dirty="0" err="1">
                <a:solidFill>
                  <a:srgbClr val="0070C0"/>
                </a:solidFill>
                <a:latin typeface="Abadi" panose="020B0604020104020204" pitchFamily="34" charset="0"/>
                <a:ea typeface="Times New Roman" panose="02020603050405020304" pitchFamily="18" charset="0"/>
                <a:cs typeface="Arial" panose="020B0604020202020204" pitchFamily="34" charset="0"/>
              </a:rPr>
              <a:t>Prayer</a:t>
            </a:r>
            <a:br>
              <a:rPr lang="es-ES" sz="4000" b="1" dirty="0">
                <a:solidFill>
                  <a:srgbClr val="0070C0"/>
                </a:solidFill>
                <a:effectLst/>
                <a:latin typeface="Abadi" panose="020B0604020104020204" pitchFamily="34" charset="0"/>
                <a:ea typeface="Times New Roman" panose="02020603050405020304" pitchFamily="18" charset="0"/>
                <a:cs typeface="Arial" panose="020B0604020202020204" pitchFamily="34" charset="0"/>
              </a:rPr>
            </a:br>
            <a:br>
              <a:rPr lang="en-US" sz="4000" b="1" dirty="0">
                <a:solidFill>
                  <a:srgbClr val="0070C0"/>
                </a:solidFill>
                <a:effectLst/>
                <a:latin typeface="Abadi" panose="020B0604020104020204" pitchFamily="34" charset="0"/>
                <a:ea typeface="Times New Roman" panose="02020603050405020304" pitchFamily="18" charset="0"/>
              </a:rPr>
            </a:br>
            <a:r>
              <a:rPr lang="en-US" sz="3200" b="1" dirty="0">
                <a:solidFill>
                  <a:srgbClr val="0070C0"/>
                </a:solidFill>
                <a:latin typeface="Abadi" panose="020B0604020104020204" pitchFamily="34" charset="0"/>
                <a:cs typeface="Times New Roman" panose="02020603050405020304" pitchFamily="18" charset="0"/>
              </a:rPr>
              <a:t>Lord, thank you for loving me so much! Although King of the Universe, you humbled yourself to be crucified and died for me. Help me to always honor you. May my words and actions always give you glory. </a:t>
            </a:r>
            <a:br>
              <a:rPr lang="en-US" sz="3200" b="1" dirty="0">
                <a:solidFill>
                  <a:srgbClr val="0070C0"/>
                </a:solidFill>
                <a:latin typeface="Abadi" panose="020B0604020104020204" pitchFamily="34" charset="0"/>
                <a:cs typeface="Times New Roman" panose="02020603050405020304" pitchFamily="18" charset="0"/>
              </a:rPr>
            </a:br>
            <a:br>
              <a:rPr lang="es-ES" sz="3200" b="1" dirty="0">
                <a:solidFill>
                  <a:srgbClr val="0070C0"/>
                </a:solidFill>
                <a:effectLst/>
                <a:latin typeface="Abadi" panose="020B0604020104020204" pitchFamily="34" charset="0"/>
                <a:ea typeface="Times New Roman" panose="02020603050405020304" pitchFamily="18" charset="0"/>
                <a:cs typeface="Times New Roman" panose="02020603050405020304" pitchFamily="18" charset="0"/>
              </a:rPr>
            </a:br>
            <a:r>
              <a:rPr lang="es-ES" sz="3200" b="1" dirty="0">
                <a:solidFill>
                  <a:srgbClr val="0070C0"/>
                </a:solidFill>
                <a:effectLst/>
                <a:latin typeface="Abadi" panose="020B0604020104020204" pitchFamily="34" charset="0"/>
                <a:ea typeface="Times New Roman" panose="02020603050405020304" pitchFamily="18" charset="0"/>
                <a:cs typeface="Times New Roman" panose="02020603050405020304" pitchFamily="18" charset="0"/>
              </a:rPr>
              <a:t>Amen</a:t>
            </a:r>
            <a:br>
              <a:rPr lang="en-US" sz="3200" b="1" dirty="0">
                <a:solidFill>
                  <a:srgbClr val="0070C0"/>
                </a:solidFill>
                <a:effectLst/>
                <a:latin typeface="Abadi" panose="020B0604020104020204" pitchFamily="34" charset="0"/>
                <a:ea typeface="Goudy Old Style" panose="02020502050305020303" pitchFamily="18" charset="0"/>
                <a:cs typeface="Goudy Old Style" panose="02020502050305020303" pitchFamily="18" charset="0"/>
              </a:rPr>
            </a:br>
            <a:endParaRPr lang="en-US" sz="3200" b="1" dirty="0">
              <a:solidFill>
                <a:srgbClr val="0070C0"/>
              </a:solidFill>
              <a:latin typeface="Abadi" panose="020B0604020104020204" pitchFamily="34" charset="0"/>
            </a:endParaRPr>
          </a:p>
        </p:txBody>
      </p:sp>
      <p:pic>
        <p:nvPicPr>
          <p:cNvPr id="3" name="Picture 6" descr="A picture containing text&#10;&#10;Description automatically generated">
            <a:extLst>
              <a:ext uri="{FF2B5EF4-FFF2-40B4-BE49-F238E27FC236}">
                <a16:creationId xmlns:a16="http://schemas.microsoft.com/office/drawing/2014/main" id="{BA285806-D6B0-4CAC-B075-925D84373E6D}"/>
              </a:ext>
            </a:extLst>
          </p:cNvPr>
          <p:cNvPicPr>
            <a:picLocks noChangeAspect="1"/>
          </p:cNvPicPr>
          <p:nvPr/>
        </p:nvPicPr>
        <p:blipFill>
          <a:blip r:embed="rId2"/>
          <a:stretch>
            <a:fillRect/>
          </a:stretch>
        </p:blipFill>
        <p:spPr>
          <a:xfrm>
            <a:off x="7357403" y="1366134"/>
            <a:ext cx="4658548" cy="361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682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6E0B-D0C4-4AE8-8FB8-B55852A1EC97}"/>
              </a:ext>
            </a:extLst>
          </p:cNvPr>
          <p:cNvSpPr>
            <a:spLocks noGrp="1"/>
          </p:cNvSpPr>
          <p:nvPr>
            <p:ph type="title"/>
          </p:nvPr>
        </p:nvSpPr>
        <p:spPr>
          <a:xfrm>
            <a:off x="2675966" y="0"/>
            <a:ext cx="6629399" cy="441700"/>
          </a:xfrm>
        </p:spPr>
        <p:txBody>
          <a:bodyPr>
            <a:normAutofit/>
          </a:bodyPr>
          <a:lstStyle/>
          <a:p>
            <a:r>
              <a:rPr lang="en-US" sz="2000" dirty="0"/>
              <a:t>Hosanna Rock, </a:t>
            </a:r>
            <a:r>
              <a:rPr lang="en-US" sz="2000" dirty="0" err="1"/>
              <a:t>Yancynotnancy</a:t>
            </a:r>
            <a:r>
              <a:rPr lang="en-US" sz="2000" dirty="0"/>
              <a:t>, </a:t>
            </a:r>
            <a:r>
              <a:rPr lang="en-US" sz="2000" dirty="0">
                <a:hlinkClick r:id="rId3"/>
              </a:rPr>
              <a:t>https://youtu.be/iVwhdqDrfz8</a:t>
            </a:r>
            <a:endParaRPr lang="en-US" sz="2000" dirty="0"/>
          </a:p>
        </p:txBody>
      </p:sp>
      <p:pic>
        <p:nvPicPr>
          <p:cNvPr id="4" name="Online Media 3" title="Yancy &amp; Little Praise Party - Hosanna Rock [OFFICIAL PRESCHOOL MUSIC VIDEO] Palm Sunday Song">
            <a:hlinkClick r:id="" action="ppaction://media"/>
            <a:extLst>
              <a:ext uri="{FF2B5EF4-FFF2-40B4-BE49-F238E27FC236}">
                <a16:creationId xmlns:a16="http://schemas.microsoft.com/office/drawing/2014/main" id="{946CC879-7386-899D-B4A5-484BA96F1B92}"/>
              </a:ext>
            </a:extLst>
          </p:cNvPr>
          <p:cNvPicPr>
            <a:picLocks noRot="1" noChangeAspect="1"/>
          </p:cNvPicPr>
          <p:nvPr>
            <a:videoFile r:link="rId1"/>
          </p:nvPr>
        </p:nvPicPr>
        <p:blipFill>
          <a:blip r:embed="rId4"/>
          <a:stretch>
            <a:fillRect/>
          </a:stretch>
        </p:blipFill>
        <p:spPr>
          <a:xfrm>
            <a:off x="0" y="441700"/>
            <a:ext cx="12192000" cy="6431540"/>
          </a:xfrm>
          <a:prstGeom prst="rect">
            <a:avLst/>
          </a:prstGeom>
        </p:spPr>
      </p:pic>
    </p:spTree>
    <p:extLst>
      <p:ext uri="{BB962C8B-B14F-4D97-AF65-F5344CB8AC3E}">
        <p14:creationId xmlns:p14="http://schemas.microsoft.com/office/powerpoint/2010/main" val="414451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43C1-2253-B5FE-E83D-35FBD10A9B99}"/>
              </a:ext>
            </a:extLst>
          </p:cNvPr>
          <p:cNvSpPr>
            <a:spLocks noGrp="1"/>
          </p:cNvSpPr>
          <p:nvPr>
            <p:ph type="title"/>
          </p:nvPr>
        </p:nvSpPr>
        <p:spPr>
          <a:xfrm>
            <a:off x="838200" y="0"/>
            <a:ext cx="10515600" cy="396874"/>
          </a:xfrm>
        </p:spPr>
        <p:txBody>
          <a:bodyPr>
            <a:normAutofit/>
          </a:bodyPr>
          <a:lstStyle/>
          <a:p>
            <a:r>
              <a:rPr lang="en-US" sz="1800" b="1" dirty="0">
                <a:effectLst/>
                <a:latin typeface="Cambria" panose="02040503050406030204" pitchFamily="18" charset="0"/>
                <a:ea typeface="Cambria" panose="02040503050406030204" pitchFamily="18" charset="0"/>
                <a:cs typeface="Cambria" panose="02040503050406030204" pitchFamily="18" charset="0"/>
              </a:rPr>
              <a:t>You</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are</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my</a:t>
            </a:r>
            <a:r>
              <a:rPr lang="en-US" sz="1800" b="1" spc="-20"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King, Amazing</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Love,</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https://youtu.be/BcsYWrPTkn0</a:t>
            </a:r>
            <a:r>
              <a:rPr lang="en-US" sz="1800" b="1" u="none" strike="noStrike" spc="-5"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(9+)</a:t>
            </a:r>
            <a:endParaRPr lang="en-US" dirty="0"/>
          </a:p>
        </p:txBody>
      </p:sp>
      <p:pic>
        <p:nvPicPr>
          <p:cNvPr id="3" name="Online Media 2" title="You Are My King (Amazing Love)">
            <a:hlinkClick r:id="" action="ppaction://media"/>
            <a:extLst>
              <a:ext uri="{FF2B5EF4-FFF2-40B4-BE49-F238E27FC236}">
                <a16:creationId xmlns:a16="http://schemas.microsoft.com/office/drawing/2014/main" id="{97F32F89-EC57-A9A4-802E-0734754C7C3B}"/>
              </a:ext>
            </a:extLst>
          </p:cNvPr>
          <p:cNvPicPr>
            <a:picLocks noRot="1" noChangeAspect="1"/>
          </p:cNvPicPr>
          <p:nvPr>
            <a:videoFile r:link="rId1"/>
          </p:nvPr>
        </p:nvPicPr>
        <p:blipFill>
          <a:blip r:embed="rId4"/>
          <a:stretch>
            <a:fillRect/>
          </a:stretch>
        </p:blipFill>
        <p:spPr>
          <a:xfrm>
            <a:off x="0" y="396874"/>
            <a:ext cx="12192000" cy="6461126"/>
          </a:xfrm>
          <a:prstGeom prst="rect">
            <a:avLst/>
          </a:prstGeom>
        </p:spPr>
      </p:pic>
    </p:spTree>
    <p:extLst>
      <p:ext uri="{BB962C8B-B14F-4D97-AF65-F5344CB8AC3E}">
        <p14:creationId xmlns:p14="http://schemas.microsoft.com/office/powerpoint/2010/main" val="1516545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266FC-6BE7-1C80-AC9C-4B5349E7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428" y="729258"/>
            <a:ext cx="8709163" cy="4645679"/>
          </a:xfrm>
          <a:prstGeom prst="rect">
            <a:avLst/>
          </a:prstGeom>
        </p:spPr>
      </p:pic>
      <p:sp>
        <p:nvSpPr>
          <p:cNvPr id="7" name="TextBox 6">
            <a:extLst>
              <a:ext uri="{FF2B5EF4-FFF2-40B4-BE49-F238E27FC236}">
                <a16:creationId xmlns:a16="http://schemas.microsoft.com/office/drawing/2014/main" id="{256F04B8-1F8E-478B-4CF6-CA33E3460A27}"/>
              </a:ext>
            </a:extLst>
          </p:cNvPr>
          <p:cNvSpPr txBox="1"/>
          <p:nvPr/>
        </p:nvSpPr>
        <p:spPr>
          <a:xfrm rot="20688855">
            <a:off x="616021" y="5790435"/>
            <a:ext cx="2943811" cy="523220"/>
          </a:xfrm>
          <a:prstGeom prst="rect">
            <a:avLst/>
          </a:prstGeom>
          <a:noFill/>
        </p:spPr>
        <p:txBody>
          <a:bodyPr wrap="square" rtlCol="0">
            <a:spAutoFit/>
          </a:bodyPr>
          <a:lstStyle/>
          <a:p>
            <a:r>
              <a:rPr lang="en-US" sz="2800" b="1" dirty="0">
                <a:solidFill>
                  <a:schemeClr val="accent2">
                    <a:lumMod val="75000"/>
                  </a:schemeClr>
                </a:solidFill>
                <a:latin typeface="Abadi" panose="020B0604020104020204" pitchFamily="34" charset="0"/>
              </a:rPr>
              <a:t>HOLY THURSDAY</a:t>
            </a:r>
          </a:p>
        </p:txBody>
      </p:sp>
      <p:sp>
        <p:nvSpPr>
          <p:cNvPr id="8" name="TextBox 7">
            <a:extLst>
              <a:ext uri="{FF2B5EF4-FFF2-40B4-BE49-F238E27FC236}">
                <a16:creationId xmlns:a16="http://schemas.microsoft.com/office/drawing/2014/main" id="{31EF9943-15F7-2D44-1A8A-7B58A4D598C8}"/>
              </a:ext>
            </a:extLst>
          </p:cNvPr>
          <p:cNvSpPr txBox="1"/>
          <p:nvPr/>
        </p:nvSpPr>
        <p:spPr>
          <a:xfrm>
            <a:off x="4746812" y="5997716"/>
            <a:ext cx="2427601" cy="523220"/>
          </a:xfrm>
          <a:prstGeom prst="rect">
            <a:avLst/>
          </a:prstGeom>
          <a:noFill/>
        </p:spPr>
        <p:txBody>
          <a:bodyPr wrap="square" rtlCol="0">
            <a:spAutoFit/>
          </a:bodyPr>
          <a:lstStyle/>
          <a:p>
            <a:r>
              <a:rPr lang="en-US" sz="2800" b="1" dirty="0">
                <a:latin typeface="Abadi" panose="020B0604020104020204" pitchFamily="34" charset="0"/>
              </a:rPr>
              <a:t>GOOD FRIDAY</a:t>
            </a:r>
          </a:p>
        </p:txBody>
      </p:sp>
      <p:sp>
        <p:nvSpPr>
          <p:cNvPr id="9" name="TextBox 8">
            <a:extLst>
              <a:ext uri="{FF2B5EF4-FFF2-40B4-BE49-F238E27FC236}">
                <a16:creationId xmlns:a16="http://schemas.microsoft.com/office/drawing/2014/main" id="{0680B0BD-4D8F-9313-D36E-884950A75021}"/>
              </a:ext>
            </a:extLst>
          </p:cNvPr>
          <p:cNvSpPr txBox="1"/>
          <p:nvPr/>
        </p:nvSpPr>
        <p:spPr>
          <a:xfrm rot="988723">
            <a:off x="7795531" y="5590679"/>
            <a:ext cx="2579996" cy="954107"/>
          </a:xfrm>
          <a:prstGeom prst="rect">
            <a:avLst/>
          </a:prstGeom>
          <a:noFill/>
        </p:spPr>
        <p:txBody>
          <a:bodyPr wrap="square" rtlCol="0">
            <a:spAutoFit/>
          </a:bodyPr>
          <a:lstStyle/>
          <a:p>
            <a:pPr algn="ctr"/>
            <a:r>
              <a:rPr lang="en-US" sz="2800" b="1" dirty="0">
                <a:ln w="22225">
                  <a:solidFill>
                    <a:schemeClr val="accent2"/>
                  </a:solidFill>
                  <a:prstDash val="solid"/>
                </a:ln>
                <a:solidFill>
                  <a:schemeClr val="accent2">
                    <a:lumMod val="40000"/>
                    <a:lumOff val="60000"/>
                  </a:schemeClr>
                </a:solidFill>
                <a:latin typeface="Abadi" panose="020B0604020104020204" pitchFamily="34" charset="0"/>
              </a:rPr>
              <a:t>RESURRECTION</a:t>
            </a:r>
          </a:p>
          <a:p>
            <a:pPr algn="ctr"/>
            <a:r>
              <a:rPr lang="en-US" sz="2800" b="1" dirty="0">
                <a:ln w="22225">
                  <a:solidFill>
                    <a:schemeClr val="accent2"/>
                  </a:solidFill>
                  <a:prstDash val="solid"/>
                </a:ln>
                <a:solidFill>
                  <a:schemeClr val="accent2">
                    <a:lumMod val="40000"/>
                    <a:lumOff val="60000"/>
                  </a:schemeClr>
                </a:solidFill>
                <a:latin typeface="Abadi" panose="020B0604020104020204" pitchFamily="34" charset="0"/>
              </a:rPr>
              <a:t>SUNDAY</a:t>
            </a:r>
          </a:p>
        </p:txBody>
      </p:sp>
      <p:sp>
        <p:nvSpPr>
          <p:cNvPr id="10" name="TextBox 9">
            <a:extLst>
              <a:ext uri="{FF2B5EF4-FFF2-40B4-BE49-F238E27FC236}">
                <a16:creationId xmlns:a16="http://schemas.microsoft.com/office/drawing/2014/main" id="{D9899D41-01D0-569F-4787-E8695E975EA7}"/>
              </a:ext>
            </a:extLst>
          </p:cNvPr>
          <p:cNvSpPr txBox="1"/>
          <p:nvPr/>
        </p:nvSpPr>
        <p:spPr>
          <a:xfrm>
            <a:off x="4350530" y="52150"/>
            <a:ext cx="3018457" cy="677108"/>
          </a:xfrm>
          <a:prstGeom prst="rect">
            <a:avLst/>
          </a:prstGeom>
          <a:solidFill>
            <a:schemeClr val="bg1"/>
          </a:solidFill>
        </p:spPr>
        <p:txBody>
          <a:bodyPr wrap="square" rtlCol="0">
            <a:spAutoFit/>
          </a:bodyPr>
          <a:lstStyle/>
          <a:p>
            <a:r>
              <a:rPr lang="en-US" sz="3800" dirty="0">
                <a:solidFill>
                  <a:srgbClr val="C00000"/>
                </a:solidFill>
              </a:rPr>
              <a:t>IT INCLUDES…</a:t>
            </a:r>
          </a:p>
        </p:txBody>
      </p:sp>
      <p:sp>
        <p:nvSpPr>
          <p:cNvPr id="11" name="TextBox 10">
            <a:extLst>
              <a:ext uri="{FF2B5EF4-FFF2-40B4-BE49-F238E27FC236}">
                <a16:creationId xmlns:a16="http://schemas.microsoft.com/office/drawing/2014/main" id="{A51016A0-8C26-7E7C-EABC-F88728C6F7EB}"/>
              </a:ext>
            </a:extLst>
          </p:cNvPr>
          <p:cNvSpPr txBox="1"/>
          <p:nvPr/>
        </p:nvSpPr>
        <p:spPr>
          <a:xfrm>
            <a:off x="1502428" y="4440364"/>
            <a:ext cx="8686800" cy="954107"/>
          </a:xfrm>
          <a:prstGeom prst="rect">
            <a:avLst/>
          </a:prstGeom>
          <a:solidFill>
            <a:schemeClr val="bg1"/>
          </a:solidFill>
        </p:spPr>
        <p:txBody>
          <a:bodyPr wrap="square" rtlCol="0">
            <a:spAutoFit/>
          </a:bodyPr>
          <a:lstStyle/>
          <a:p>
            <a:pPr algn="ctr"/>
            <a:r>
              <a:rPr lang="en-US" sz="2800" dirty="0">
                <a:solidFill>
                  <a:srgbClr val="7030A0"/>
                </a:solidFill>
              </a:rPr>
              <a:t>We celebrate the mystery of Easter; </a:t>
            </a:r>
          </a:p>
          <a:p>
            <a:pPr algn="ctr"/>
            <a:r>
              <a:rPr lang="en-US" sz="2800" dirty="0">
                <a:solidFill>
                  <a:srgbClr val="7030A0"/>
                </a:solidFill>
              </a:rPr>
              <a:t>Jesus moves from this life to His Father. </a:t>
            </a:r>
          </a:p>
        </p:txBody>
      </p:sp>
      <p:sp>
        <p:nvSpPr>
          <p:cNvPr id="2" name="TextBox 1">
            <a:extLst>
              <a:ext uri="{FF2B5EF4-FFF2-40B4-BE49-F238E27FC236}">
                <a16:creationId xmlns:a16="http://schemas.microsoft.com/office/drawing/2014/main" id="{AB16A5BA-B6AD-20B1-5976-50AB5D560F4F}"/>
              </a:ext>
            </a:extLst>
          </p:cNvPr>
          <p:cNvSpPr txBox="1"/>
          <p:nvPr/>
        </p:nvSpPr>
        <p:spPr>
          <a:xfrm>
            <a:off x="1502428" y="729258"/>
            <a:ext cx="8686800" cy="1015663"/>
          </a:xfrm>
          <a:prstGeom prst="rect">
            <a:avLst/>
          </a:prstGeom>
          <a:solidFill>
            <a:schemeClr val="bg1"/>
          </a:solidFill>
        </p:spPr>
        <p:txBody>
          <a:bodyPr wrap="square" rtlCol="0">
            <a:spAutoFit/>
          </a:bodyPr>
          <a:lstStyle/>
          <a:p>
            <a:pPr algn="ctr"/>
            <a:r>
              <a:rPr lang="en-US" sz="6000" dirty="0">
                <a:solidFill>
                  <a:srgbClr val="C00000"/>
                </a:solidFill>
              </a:rPr>
              <a:t>THE PASCHAL TRIDUUM</a:t>
            </a:r>
          </a:p>
        </p:txBody>
      </p:sp>
      <p:sp>
        <p:nvSpPr>
          <p:cNvPr id="3" name="TextBox 2">
            <a:extLst>
              <a:ext uri="{FF2B5EF4-FFF2-40B4-BE49-F238E27FC236}">
                <a16:creationId xmlns:a16="http://schemas.microsoft.com/office/drawing/2014/main" id="{A57D15CB-881E-9DA8-5C5F-99BFCED3343D}"/>
              </a:ext>
            </a:extLst>
          </p:cNvPr>
          <p:cNvSpPr txBox="1"/>
          <p:nvPr/>
        </p:nvSpPr>
        <p:spPr>
          <a:xfrm>
            <a:off x="1502428" y="4552200"/>
            <a:ext cx="8686800" cy="76259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07327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9"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7AC33D-A2CB-96AA-3F1D-A9F8B8E43634}"/>
              </a:ext>
            </a:extLst>
          </p:cNvPr>
          <p:cNvSpPr txBox="1"/>
          <p:nvPr/>
        </p:nvSpPr>
        <p:spPr>
          <a:xfrm>
            <a:off x="1822938" y="0"/>
            <a:ext cx="8546123" cy="369332"/>
          </a:xfrm>
          <a:prstGeom prst="rect">
            <a:avLst/>
          </a:prstGeom>
          <a:noFill/>
        </p:spPr>
        <p:txBody>
          <a:bodyPr wrap="square">
            <a:spAutoFit/>
          </a:bodyPr>
          <a:lstStyle/>
          <a:p>
            <a:r>
              <a:rPr lang="en-US" dirty="0">
                <a:hlinkClick r:id="rId3"/>
              </a:rPr>
              <a:t>What is Holy Week? https://youtu.be/O___M05czhg?si=VwWLujUaKukGI8CY</a:t>
            </a:r>
            <a:endParaRPr lang="en-US" dirty="0"/>
          </a:p>
        </p:txBody>
      </p:sp>
      <p:pic>
        <p:nvPicPr>
          <p:cNvPr id="5" name="Online Media 4" title="What is Holy Week? Palm Sunday, Holy Thursday, Good Friday, and Easter!">
            <a:hlinkClick r:id="" action="ppaction://media"/>
            <a:extLst>
              <a:ext uri="{FF2B5EF4-FFF2-40B4-BE49-F238E27FC236}">
                <a16:creationId xmlns:a16="http://schemas.microsoft.com/office/drawing/2014/main" id="{067FC5FC-7FBE-B11E-C11F-DC752EDF03A2}"/>
              </a:ext>
            </a:extLst>
          </p:cNvPr>
          <p:cNvPicPr>
            <a:picLocks noRot="1" noChangeAspect="1"/>
          </p:cNvPicPr>
          <p:nvPr>
            <a:videoFile r:link="rId1"/>
          </p:nvPr>
        </p:nvPicPr>
        <p:blipFill>
          <a:blip r:embed="rId4"/>
          <a:stretch>
            <a:fillRect/>
          </a:stretch>
        </p:blipFill>
        <p:spPr>
          <a:xfrm>
            <a:off x="26988" y="369332"/>
            <a:ext cx="12138025" cy="6488668"/>
          </a:xfrm>
          <a:prstGeom prst="rect">
            <a:avLst/>
          </a:prstGeom>
        </p:spPr>
      </p:pic>
    </p:spTree>
    <p:extLst>
      <p:ext uri="{BB962C8B-B14F-4D97-AF65-F5344CB8AC3E}">
        <p14:creationId xmlns:p14="http://schemas.microsoft.com/office/powerpoint/2010/main" val="3915153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144B-5692-4CA4-B7D4-D7443EA8DB4E}"/>
              </a:ext>
            </a:extLst>
          </p:cNvPr>
          <p:cNvSpPr>
            <a:spLocks noGrp="1"/>
          </p:cNvSpPr>
          <p:nvPr>
            <p:ph type="title"/>
          </p:nvPr>
        </p:nvSpPr>
        <p:spPr>
          <a:xfrm>
            <a:off x="1175177" y="6145305"/>
            <a:ext cx="9841646" cy="712693"/>
          </a:xfrm>
        </p:spPr>
        <p:txBody>
          <a:bodyPr>
            <a:normAutofit/>
          </a:bodyPr>
          <a:lstStyle/>
          <a:p>
            <a:pPr algn="ctr"/>
            <a:r>
              <a:rPr lang="es-ES" sz="2000" b="1" dirty="0" err="1">
                <a:solidFill>
                  <a:srgbClr val="00B050"/>
                </a:solidFill>
                <a:latin typeface="Abadi" panose="020B0604020104020204" pitchFamily="34" charset="0"/>
              </a:rPr>
              <a:t>Jesus</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teachings</a:t>
            </a:r>
            <a:r>
              <a:rPr lang="es-ES" sz="2000" b="1" dirty="0">
                <a:solidFill>
                  <a:srgbClr val="00B050"/>
                </a:solidFill>
                <a:latin typeface="Abadi" panose="020B0604020104020204" pitchFamily="34" charset="0"/>
              </a:rPr>
              <a:t> and </a:t>
            </a:r>
            <a:r>
              <a:rPr lang="es-ES" sz="2000" b="1" dirty="0" err="1">
                <a:solidFill>
                  <a:srgbClr val="00B050"/>
                </a:solidFill>
                <a:latin typeface="Abadi" panose="020B0604020104020204" pitchFamily="34" charset="0"/>
              </a:rPr>
              <a:t>works</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made</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many</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follow</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Him</a:t>
            </a:r>
            <a:r>
              <a:rPr lang="es-ES" sz="2000" b="1" dirty="0">
                <a:solidFill>
                  <a:srgbClr val="00B050"/>
                </a:solidFill>
                <a:latin typeface="Abadi" panose="020B0604020104020204" pitchFamily="34" charset="0"/>
              </a:rPr>
              <a:t>. He </a:t>
            </a:r>
            <a:r>
              <a:rPr lang="es-ES" sz="2000" b="1" dirty="0" err="1">
                <a:solidFill>
                  <a:srgbClr val="00B050"/>
                </a:solidFill>
                <a:latin typeface="Abadi" panose="020B0604020104020204" pitchFamily="34" charset="0"/>
              </a:rPr>
              <a:t>was</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honored</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when</a:t>
            </a:r>
            <a:r>
              <a:rPr lang="es-ES" sz="2000" b="1" dirty="0">
                <a:solidFill>
                  <a:srgbClr val="00B050"/>
                </a:solidFill>
                <a:latin typeface="Abadi" panose="020B0604020104020204" pitchFamily="34" charset="0"/>
              </a:rPr>
              <a:t> He </a:t>
            </a:r>
            <a:r>
              <a:rPr lang="es-ES" sz="2000" b="1" dirty="0" err="1">
                <a:solidFill>
                  <a:srgbClr val="00B050"/>
                </a:solidFill>
                <a:latin typeface="Abadi" panose="020B0604020104020204" pitchFamily="34" charset="0"/>
              </a:rPr>
              <a:t>entered</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Jerusalem</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for</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the</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last</a:t>
            </a:r>
            <a:r>
              <a:rPr lang="es-ES" sz="2000" b="1" dirty="0">
                <a:solidFill>
                  <a:srgbClr val="00B050"/>
                </a:solidFill>
                <a:latin typeface="Abadi" panose="020B0604020104020204" pitchFamily="34" charset="0"/>
              </a:rPr>
              <a:t> time, </a:t>
            </a:r>
            <a:r>
              <a:rPr lang="es-ES" sz="2000" b="1" dirty="0" err="1">
                <a:solidFill>
                  <a:srgbClr val="00B050"/>
                </a:solidFill>
                <a:latin typeface="Abadi" panose="020B0604020104020204" pitchFamily="34" charset="0"/>
              </a:rPr>
              <a:t>but</a:t>
            </a:r>
            <a:r>
              <a:rPr lang="es-ES" sz="2000" b="1" dirty="0">
                <a:solidFill>
                  <a:srgbClr val="00B050"/>
                </a:solidFill>
                <a:latin typeface="Abadi" panose="020B0604020104020204" pitchFamily="34" charset="0"/>
              </a:rPr>
              <a:t> He </a:t>
            </a:r>
            <a:r>
              <a:rPr lang="es-ES" sz="2000" b="1" dirty="0" err="1">
                <a:solidFill>
                  <a:srgbClr val="00B050"/>
                </a:solidFill>
                <a:latin typeface="Abadi" panose="020B0604020104020204" pitchFamily="34" charset="0"/>
              </a:rPr>
              <a:t>knew</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some</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did</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not</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accept</a:t>
            </a:r>
            <a:r>
              <a:rPr lang="es-ES" sz="2000" b="1" dirty="0">
                <a:solidFill>
                  <a:srgbClr val="00B050"/>
                </a:solidFill>
                <a:latin typeface="Abadi" panose="020B0604020104020204" pitchFamily="34" charset="0"/>
              </a:rPr>
              <a:t> </a:t>
            </a:r>
            <a:r>
              <a:rPr lang="es-ES" sz="2000" b="1" dirty="0" err="1">
                <a:solidFill>
                  <a:srgbClr val="00B050"/>
                </a:solidFill>
                <a:latin typeface="Abadi" panose="020B0604020104020204" pitchFamily="34" charset="0"/>
              </a:rPr>
              <a:t>Him</a:t>
            </a:r>
            <a:r>
              <a:rPr lang="es-ES" sz="2000" b="1" dirty="0">
                <a:solidFill>
                  <a:srgbClr val="00B050"/>
                </a:solidFill>
                <a:latin typeface="Abadi" panose="020B0604020104020204" pitchFamily="34" charset="0"/>
              </a:rPr>
              <a:t>. </a:t>
            </a:r>
          </a:p>
        </p:txBody>
      </p:sp>
      <p:sp>
        <p:nvSpPr>
          <p:cNvPr id="3" name="TextBox 2">
            <a:extLst>
              <a:ext uri="{FF2B5EF4-FFF2-40B4-BE49-F238E27FC236}">
                <a16:creationId xmlns:a16="http://schemas.microsoft.com/office/drawing/2014/main" id="{6250D246-242C-42D8-AE59-9D0C2D4C55B4}"/>
              </a:ext>
            </a:extLst>
          </p:cNvPr>
          <p:cNvSpPr txBox="1"/>
          <p:nvPr/>
        </p:nvSpPr>
        <p:spPr>
          <a:xfrm>
            <a:off x="3796828" y="0"/>
            <a:ext cx="4598343" cy="584775"/>
          </a:xfrm>
          <a:prstGeom prst="rect">
            <a:avLst/>
          </a:prstGeom>
          <a:noFill/>
        </p:spPr>
        <p:txBody>
          <a:bodyPr wrap="square" rtlCol="0">
            <a:spAutoFit/>
          </a:bodyPr>
          <a:lstStyle/>
          <a:p>
            <a:pPr algn="ctr"/>
            <a:r>
              <a:rPr lang="en-US" sz="3200" b="1" dirty="0">
                <a:solidFill>
                  <a:srgbClr val="FF0000"/>
                </a:solidFill>
              </a:rPr>
              <a:t>HOLY WEEK Palm Sunday</a:t>
            </a:r>
            <a:endParaRPr lang="en-US" sz="3200" b="1" dirty="0">
              <a:solidFill>
                <a:srgbClr val="00B050"/>
              </a:solidFill>
            </a:endParaRPr>
          </a:p>
        </p:txBody>
      </p:sp>
      <p:pic>
        <p:nvPicPr>
          <p:cNvPr id="4" name="Online Media 3" title="Palm Sunday HD">
            <a:hlinkClick r:id="" action="ppaction://media"/>
            <a:extLst>
              <a:ext uri="{FF2B5EF4-FFF2-40B4-BE49-F238E27FC236}">
                <a16:creationId xmlns:a16="http://schemas.microsoft.com/office/drawing/2014/main" id="{269C7F95-D283-AC31-CC2B-5D99AF9D617D}"/>
              </a:ext>
            </a:extLst>
          </p:cNvPr>
          <p:cNvPicPr>
            <a:picLocks noRot="1" noChangeAspect="1"/>
          </p:cNvPicPr>
          <p:nvPr>
            <a:videoFile r:link="rId1"/>
          </p:nvPr>
        </p:nvPicPr>
        <p:blipFill>
          <a:blip r:embed="rId3"/>
          <a:stretch>
            <a:fillRect/>
          </a:stretch>
        </p:blipFill>
        <p:spPr>
          <a:xfrm>
            <a:off x="26988" y="468923"/>
            <a:ext cx="12138025" cy="5676382"/>
          </a:xfrm>
          <a:prstGeom prst="rect">
            <a:avLst/>
          </a:prstGeom>
        </p:spPr>
      </p:pic>
    </p:spTree>
    <p:extLst>
      <p:ext uri="{BB962C8B-B14F-4D97-AF65-F5344CB8AC3E}">
        <p14:creationId xmlns:p14="http://schemas.microsoft.com/office/powerpoint/2010/main" val="3475811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659A-14B0-9C3E-2164-3A51ECF56A57}"/>
              </a:ext>
            </a:extLst>
          </p:cNvPr>
          <p:cNvSpPr>
            <a:spLocks noGrp="1"/>
          </p:cNvSpPr>
          <p:nvPr>
            <p:ph type="title"/>
          </p:nvPr>
        </p:nvSpPr>
        <p:spPr>
          <a:xfrm>
            <a:off x="1967753" y="264694"/>
            <a:ext cx="8256494" cy="925793"/>
          </a:xfrm>
        </p:spPr>
        <p:txBody>
          <a:bodyPr>
            <a:noAutofit/>
          </a:bodyPr>
          <a:lstStyle/>
          <a:p>
            <a:pPr algn="ctr"/>
            <a:r>
              <a:rPr lang="es-ES" sz="2800" b="1" dirty="0" err="1">
                <a:solidFill>
                  <a:srgbClr val="00B050"/>
                </a:solidFill>
                <a:latin typeface="Abadi" panose="020B0604020104020204" pitchFamily="34" charset="0"/>
              </a:rPr>
              <a:t>We</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begin</a:t>
            </a:r>
            <a:r>
              <a:rPr lang="es-ES" sz="2800" b="1" dirty="0">
                <a:solidFill>
                  <a:srgbClr val="00B050"/>
                </a:solidFill>
                <a:latin typeface="Abadi" panose="020B0604020104020204" pitchFamily="34" charset="0"/>
              </a:rPr>
              <a:t> Palm </a:t>
            </a:r>
            <a:r>
              <a:rPr lang="es-ES" sz="2800" b="1" dirty="0" err="1">
                <a:solidFill>
                  <a:srgbClr val="00B050"/>
                </a:solidFill>
                <a:latin typeface="Abadi" panose="020B0604020104020204" pitchFamily="34" charset="0"/>
              </a:rPr>
              <a:t>Sunday</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Mass</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with</a:t>
            </a:r>
            <a:r>
              <a:rPr lang="es-ES" sz="2800" b="1" dirty="0">
                <a:solidFill>
                  <a:srgbClr val="00B050"/>
                </a:solidFill>
                <a:latin typeface="Abadi" panose="020B0604020104020204" pitchFamily="34" charset="0"/>
              </a:rPr>
              <a:t> a </a:t>
            </a:r>
            <a:r>
              <a:rPr lang="es-ES" sz="2800" b="1" dirty="0" err="1">
                <a:solidFill>
                  <a:srgbClr val="00B050"/>
                </a:solidFill>
                <a:latin typeface="Abadi" panose="020B0604020104020204" pitchFamily="34" charset="0"/>
              </a:rPr>
              <a:t>procession</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with</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palms</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honoring</a:t>
            </a:r>
            <a:r>
              <a:rPr lang="es-ES" sz="2800" b="1" dirty="0">
                <a:solidFill>
                  <a:srgbClr val="00B050"/>
                </a:solidFill>
                <a:latin typeface="Abadi" panose="020B0604020104020204" pitchFamily="34" charset="0"/>
              </a:rPr>
              <a:t> </a:t>
            </a:r>
            <a:r>
              <a:rPr lang="es-ES" sz="2800" b="1" dirty="0" err="1">
                <a:solidFill>
                  <a:srgbClr val="00B050"/>
                </a:solidFill>
                <a:latin typeface="Abadi" panose="020B0604020104020204" pitchFamily="34" charset="0"/>
              </a:rPr>
              <a:t>Jesus</a:t>
            </a:r>
            <a:r>
              <a:rPr lang="es-ES" sz="2800" b="1" dirty="0">
                <a:solidFill>
                  <a:srgbClr val="00B050"/>
                </a:solidFill>
                <a:latin typeface="Abadi" panose="020B0604020104020204" pitchFamily="34" charset="0"/>
              </a:rPr>
              <a:t> as </a:t>
            </a:r>
            <a:r>
              <a:rPr lang="es-ES" sz="2800" b="1" dirty="0" err="1">
                <a:solidFill>
                  <a:srgbClr val="00B050"/>
                </a:solidFill>
                <a:latin typeface="Abadi" panose="020B0604020104020204" pitchFamily="34" charset="0"/>
              </a:rPr>
              <a:t>our</a:t>
            </a:r>
            <a:r>
              <a:rPr lang="es-ES" sz="2800" b="1" dirty="0">
                <a:solidFill>
                  <a:srgbClr val="00B050"/>
                </a:solidFill>
                <a:latin typeface="Abadi" panose="020B0604020104020204" pitchFamily="34" charset="0"/>
              </a:rPr>
              <a:t> King and </a:t>
            </a:r>
            <a:r>
              <a:rPr lang="es-ES" sz="2800" b="1" dirty="0" err="1">
                <a:solidFill>
                  <a:srgbClr val="00B050"/>
                </a:solidFill>
                <a:latin typeface="Abadi" panose="020B0604020104020204" pitchFamily="34" charset="0"/>
              </a:rPr>
              <a:t>Savior</a:t>
            </a:r>
            <a:r>
              <a:rPr lang="es-ES" sz="2800" b="1" dirty="0">
                <a:solidFill>
                  <a:srgbClr val="00B050"/>
                </a:solidFill>
                <a:latin typeface="Abadi" panose="020B0604020104020204" pitchFamily="34" charset="0"/>
              </a:rPr>
              <a:t>.</a:t>
            </a:r>
            <a:endParaRPr lang="en-US" sz="2800" b="1" dirty="0">
              <a:solidFill>
                <a:srgbClr val="00B050"/>
              </a:solidFill>
            </a:endParaRPr>
          </a:p>
        </p:txBody>
      </p:sp>
      <p:pic>
        <p:nvPicPr>
          <p:cNvPr id="1026" name="Picture 2" descr="What Happened on Palm Sunday &amp; What Do the Palms Represent?">
            <a:extLst>
              <a:ext uri="{FF2B5EF4-FFF2-40B4-BE49-F238E27FC236}">
                <a16:creationId xmlns:a16="http://schemas.microsoft.com/office/drawing/2014/main" id="{CF825B5A-18F2-F848-4524-BCB919FDD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57" y="1303094"/>
            <a:ext cx="9099086" cy="5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4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65431" y="-51584"/>
            <a:ext cx="4861136" cy="607340"/>
          </a:xfrm>
        </p:spPr>
        <p:txBody>
          <a:bodyPr>
            <a:noAutofit/>
          </a:bodyPr>
          <a:lstStyle/>
          <a:p>
            <a:r>
              <a:rPr lang="en-US" sz="3200" b="1" dirty="0">
                <a:solidFill>
                  <a:srgbClr val="FF0000"/>
                </a:solidFill>
                <a:latin typeface="Abadi" panose="020B0604020104020204" pitchFamily="34" charset="0"/>
              </a:rPr>
              <a:t>HOLY WEEK-Holy Thursday</a:t>
            </a:r>
            <a:endParaRPr lang="en-US" sz="3200" dirty="0">
              <a:solidFill>
                <a:schemeClr val="accent2">
                  <a:lumMod val="75000"/>
                </a:schemeClr>
              </a:solidFill>
              <a:latin typeface="Abadi" panose="020B0604020104020204" pitchFamily="34" charset="0"/>
            </a:endParaRPr>
          </a:p>
        </p:txBody>
      </p:sp>
      <p:sp>
        <p:nvSpPr>
          <p:cNvPr id="3" name="TextBox 2">
            <a:extLst>
              <a:ext uri="{FF2B5EF4-FFF2-40B4-BE49-F238E27FC236}">
                <a16:creationId xmlns:a16="http://schemas.microsoft.com/office/drawing/2014/main" id="{5568CE58-B83F-40BF-AD6A-2550BB3DC9E2}"/>
              </a:ext>
            </a:extLst>
          </p:cNvPr>
          <p:cNvSpPr txBox="1"/>
          <p:nvPr/>
        </p:nvSpPr>
        <p:spPr>
          <a:xfrm>
            <a:off x="0" y="5750004"/>
            <a:ext cx="12191999" cy="1107996"/>
          </a:xfrm>
          <a:prstGeom prst="rect">
            <a:avLst/>
          </a:prstGeom>
          <a:noFill/>
        </p:spPr>
        <p:txBody>
          <a:bodyPr wrap="square" rtlCol="0">
            <a:spAutoFit/>
          </a:bodyPr>
          <a:lstStyle/>
          <a:p>
            <a:pPr algn="ctr"/>
            <a:endParaRPr lang="es-ES" sz="600" dirty="0">
              <a:latin typeface="+mj-lt"/>
            </a:endParaRPr>
          </a:p>
          <a:p>
            <a:pPr algn="ctr"/>
            <a:r>
              <a:rPr lang="en-US" sz="2000" b="1" dirty="0">
                <a:solidFill>
                  <a:schemeClr val="accent2">
                    <a:lumMod val="75000"/>
                  </a:schemeClr>
                </a:solidFill>
                <a:latin typeface="Abadi" panose="020B0604020104020204" pitchFamily="34" charset="0"/>
              </a:rPr>
              <a:t>Jesus went to Jerusalem to celebrate Passover, when God freed His chosen people from slavery in Egypt. He shared the first Eucharist with His apostles, gave them the power to be priests who could consecrate the Bread and Wine, and washed their feet showing the importance of service </a:t>
            </a:r>
            <a:r>
              <a:rPr lang="en-US" sz="2000" b="1">
                <a:solidFill>
                  <a:schemeClr val="accent2">
                    <a:lumMod val="75000"/>
                  </a:schemeClr>
                </a:solidFill>
                <a:latin typeface="Abadi" panose="020B0604020104020204" pitchFamily="34" charset="0"/>
              </a:rPr>
              <a:t>to each other </a:t>
            </a:r>
            <a:r>
              <a:rPr lang="en-US" sz="2000" b="1" dirty="0">
                <a:solidFill>
                  <a:schemeClr val="accent2">
                    <a:lumMod val="75000"/>
                  </a:schemeClr>
                </a:solidFill>
                <a:latin typeface="Abadi" panose="020B0604020104020204" pitchFamily="34" charset="0"/>
              </a:rPr>
              <a:t>and others.</a:t>
            </a:r>
          </a:p>
        </p:txBody>
      </p:sp>
      <p:pic>
        <p:nvPicPr>
          <p:cNvPr id="4" name="Online Media 3" title="The Last Supper and Foot Washing | Maundy Thursday | Bible Story Kids">
            <a:hlinkClick r:id="" action="ppaction://media"/>
            <a:extLst>
              <a:ext uri="{FF2B5EF4-FFF2-40B4-BE49-F238E27FC236}">
                <a16:creationId xmlns:a16="http://schemas.microsoft.com/office/drawing/2014/main" id="{14253C06-EDDB-12B1-9D37-DA52C8E4D305}"/>
              </a:ext>
            </a:extLst>
          </p:cNvPr>
          <p:cNvPicPr>
            <a:picLocks noRot="1" noChangeAspect="1"/>
          </p:cNvPicPr>
          <p:nvPr>
            <a:videoFile r:link="rId1"/>
          </p:nvPr>
        </p:nvPicPr>
        <p:blipFill>
          <a:blip r:embed="rId3"/>
          <a:stretch>
            <a:fillRect/>
          </a:stretch>
        </p:blipFill>
        <p:spPr>
          <a:xfrm>
            <a:off x="412651" y="471091"/>
            <a:ext cx="11366695" cy="5278913"/>
          </a:xfrm>
          <a:prstGeom prst="rect">
            <a:avLst/>
          </a:prstGeom>
        </p:spPr>
      </p:pic>
    </p:spTree>
    <p:extLst>
      <p:ext uri="{BB962C8B-B14F-4D97-AF65-F5344CB8AC3E}">
        <p14:creationId xmlns:p14="http://schemas.microsoft.com/office/powerpoint/2010/main" val="368178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AD09-806C-EA05-D52C-9405209BB7F6}"/>
              </a:ext>
            </a:extLst>
          </p:cNvPr>
          <p:cNvSpPr>
            <a:spLocks noGrp="1"/>
          </p:cNvSpPr>
          <p:nvPr>
            <p:ph type="title"/>
          </p:nvPr>
        </p:nvSpPr>
        <p:spPr>
          <a:xfrm>
            <a:off x="1" y="293971"/>
            <a:ext cx="12191999" cy="616510"/>
          </a:xfrm>
        </p:spPr>
        <p:txBody>
          <a:bodyPr>
            <a:noAutofit/>
          </a:bodyPr>
          <a:lstStyle/>
          <a:p>
            <a:pPr algn="ctr"/>
            <a:r>
              <a:rPr lang="es-ES" sz="2800" b="1" dirty="0" err="1">
                <a:solidFill>
                  <a:schemeClr val="accent4">
                    <a:lumMod val="75000"/>
                  </a:schemeClr>
                </a:solidFill>
                <a:latin typeface="Abadi" panose="020B0604020104020204" pitchFamily="34" charset="0"/>
              </a:rPr>
              <a:t>On</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Holy</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Thursday</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during</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mass</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the</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priest</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washes</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the</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feet</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of</a:t>
            </a:r>
            <a:r>
              <a:rPr lang="es-ES" sz="2800" b="1" dirty="0">
                <a:solidFill>
                  <a:schemeClr val="accent4">
                    <a:lumMod val="75000"/>
                  </a:schemeClr>
                </a:solidFill>
                <a:latin typeface="Abadi" panose="020B0604020104020204" pitchFamily="34" charset="0"/>
              </a:rPr>
              <a:t> 12 </a:t>
            </a:r>
            <a:r>
              <a:rPr lang="es-ES" sz="2800" b="1" dirty="0" err="1">
                <a:solidFill>
                  <a:schemeClr val="accent4">
                    <a:lumMod val="75000"/>
                  </a:schemeClr>
                </a:solidFill>
                <a:latin typeface="Abadi" panose="020B0604020104020204" pitchFamily="34" charset="0"/>
              </a:rPr>
              <a:t>people</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to</a:t>
            </a:r>
            <a:r>
              <a:rPr lang="es-ES" sz="2800" b="1" dirty="0">
                <a:solidFill>
                  <a:schemeClr val="accent4">
                    <a:lumMod val="75000"/>
                  </a:schemeClr>
                </a:solidFill>
                <a:latin typeface="Abadi" panose="020B0604020104020204" pitchFamily="34" charset="0"/>
              </a:rPr>
              <a:t> show </a:t>
            </a:r>
            <a:r>
              <a:rPr lang="es-ES" sz="2800" b="1" dirty="0" err="1">
                <a:solidFill>
                  <a:schemeClr val="accent4">
                    <a:lumMod val="75000"/>
                  </a:schemeClr>
                </a:solidFill>
                <a:latin typeface="Abadi" panose="020B0604020104020204" pitchFamily="34" charset="0"/>
              </a:rPr>
              <a:t>us</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the</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importance</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of</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imitating</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Jesus</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service</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to</a:t>
            </a:r>
            <a:r>
              <a:rPr lang="es-ES" sz="2800" b="1" dirty="0">
                <a:solidFill>
                  <a:schemeClr val="accent4">
                    <a:lumMod val="75000"/>
                  </a:schemeClr>
                </a:solidFill>
                <a:latin typeface="Abadi" panose="020B0604020104020204" pitchFamily="34" charset="0"/>
              </a:rPr>
              <a:t> </a:t>
            </a:r>
            <a:r>
              <a:rPr lang="es-ES" sz="2800" b="1" dirty="0" err="1">
                <a:solidFill>
                  <a:schemeClr val="accent4">
                    <a:lumMod val="75000"/>
                  </a:schemeClr>
                </a:solidFill>
                <a:latin typeface="Abadi" panose="020B0604020104020204" pitchFamily="34" charset="0"/>
              </a:rPr>
              <a:t>others</a:t>
            </a:r>
            <a:r>
              <a:rPr lang="es-ES" sz="2800" b="1" dirty="0">
                <a:solidFill>
                  <a:schemeClr val="accent4">
                    <a:lumMod val="75000"/>
                  </a:schemeClr>
                </a:solidFill>
                <a:latin typeface="Abadi" panose="020B0604020104020204" pitchFamily="34" charset="0"/>
              </a:rPr>
              <a:t>. </a:t>
            </a:r>
            <a:endParaRPr lang="en-US" sz="2800" b="1" dirty="0">
              <a:solidFill>
                <a:schemeClr val="accent4">
                  <a:lumMod val="75000"/>
                </a:schemeClr>
              </a:solidFill>
            </a:endParaRPr>
          </a:p>
        </p:txBody>
      </p:sp>
      <p:pic>
        <p:nvPicPr>
          <p:cNvPr id="4" name="Picture 3">
            <a:extLst>
              <a:ext uri="{FF2B5EF4-FFF2-40B4-BE49-F238E27FC236}">
                <a16:creationId xmlns:a16="http://schemas.microsoft.com/office/drawing/2014/main" id="{9F3C67E1-9836-83AB-016A-9713A4382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169" y="1161683"/>
            <a:ext cx="9865659" cy="5546725"/>
          </a:xfrm>
          <a:prstGeom prst="rect">
            <a:avLst/>
          </a:prstGeom>
        </p:spPr>
      </p:pic>
    </p:spTree>
    <p:extLst>
      <p:ext uri="{BB962C8B-B14F-4D97-AF65-F5344CB8AC3E}">
        <p14:creationId xmlns:p14="http://schemas.microsoft.com/office/powerpoint/2010/main" val="403967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1558875" y="0"/>
            <a:ext cx="9074248" cy="657526"/>
          </a:xfrm>
        </p:spPr>
        <p:txBody>
          <a:bodyPr>
            <a:noAutofit/>
          </a:bodyPr>
          <a:lstStyle/>
          <a:p>
            <a:r>
              <a:rPr lang="en-US" sz="3200" b="1" dirty="0">
                <a:solidFill>
                  <a:srgbClr val="FF0000"/>
                </a:solidFill>
                <a:latin typeface="Abadi" panose="020B0604020104020204" pitchFamily="34" charset="0"/>
              </a:rPr>
              <a:t>HOLY WEEK– </a:t>
            </a:r>
            <a:r>
              <a:rPr lang="en-US" sz="3200" b="1" dirty="0">
                <a:latin typeface="Abadi" panose="020B0604020104020204" pitchFamily="34" charset="0"/>
              </a:rPr>
              <a:t>Good Friday-Jesus Dies on the Cross</a:t>
            </a:r>
            <a:endParaRPr lang="en-US" sz="3200" b="1" dirty="0"/>
          </a:p>
        </p:txBody>
      </p:sp>
      <p:sp>
        <p:nvSpPr>
          <p:cNvPr id="3" name="TextBox 2">
            <a:extLst>
              <a:ext uri="{FF2B5EF4-FFF2-40B4-BE49-F238E27FC236}">
                <a16:creationId xmlns:a16="http://schemas.microsoft.com/office/drawing/2014/main" id="{5568CE58-B83F-40BF-AD6A-2550BB3DC9E2}"/>
              </a:ext>
            </a:extLst>
          </p:cNvPr>
          <p:cNvSpPr txBox="1"/>
          <p:nvPr/>
        </p:nvSpPr>
        <p:spPr>
          <a:xfrm>
            <a:off x="1277401" y="5987080"/>
            <a:ext cx="9637195" cy="800219"/>
          </a:xfrm>
          <a:prstGeom prst="rect">
            <a:avLst/>
          </a:prstGeom>
          <a:noFill/>
        </p:spPr>
        <p:txBody>
          <a:bodyPr wrap="square" rtlCol="0">
            <a:spAutoFit/>
          </a:bodyPr>
          <a:lstStyle/>
          <a:p>
            <a:pPr algn="ctr"/>
            <a:endParaRPr lang="es-ES" sz="600" dirty="0">
              <a:latin typeface="+mj-lt"/>
            </a:endParaRPr>
          </a:p>
          <a:p>
            <a:pPr algn="ctr"/>
            <a:r>
              <a:rPr lang="es-ES" sz="2000" b="1" dirty="0" err="1">
                <a:latin typeface="Abadi" panose="020B0604020104020204" pitchFamily="34" charset="0"/>
              </a:rPr>
              <a:t>We</a:t>
            </a:r>
            <a:r>
              <a:rPr lang="es-ES" sz="2000" b="1" dirty="0">
                <a:latin typeface="Abadi" panose="020B0604020104020204" pitchFamily="34" charset="0"/>
              </a:rPr>
              <a:t> </a:t>
            </a:r>
            <a:r>
              <a:rPr lang="es-ES" sz="2000" b="1" dirty="0" err="1">
                <a:latin typeface="Abadi" panose="020B0604020104020204" pitchFamily="34" charset="0"/>
              </a:rPr>
              <a:t>remember</a:t>
            </a:r>
            <a:r>
              <a:rPr lang="es-ES" sz="2000" b="1" dirty="0">
                <a:latin typeface="Abadi" panose="020B0604020104020204" pitchFamily="34" charset="0"/>
              </a:rPr>
              <a:t> </a:t>
            </a:r>
            <a:r>
              <a:rPr lang="es-ES" sz="2000" b="1" dirty="0" err="1">
                <a:latin typeface="Abadi" panose="020B0604020104020204" pitchFamily="34" charset="0"/>
              </a:rPr>
              <a:t>Jesus</a:t>
            </a:r>
            <a:r>
              <a:rPr lang="es-ES" sz="2000" b="1" dirty="0">
                <a:latin typeface="Abadi" panose="020B0604020104020204" pitchFamily="34" charset="0"/>
              </a:rPr>
              <a:t> </a:t>
            </a:r>
            <a:r>
              <a:rPr lang="es-ES" sz="2000" b="1" dirty="0" err="1">
                <a:latin typeface="Abadi" panose="020B0604020104020204" pitchFamily="34" charset="0"/>
              </a:rPr>
              <a:t>dying</a:t>
            </a:r>
            <a:r>
              <a:rPr lang="es-ES" sz="2000" b="1" dirty="0">
                <a:latin typeface="Abadi" panose="020B0604020104020204" pitchFamily="34" charset="0"/>
              </a:rPr>
              <a:t> </a:t>
            </a:r>
            <a:r>
              <a:rPr lang="es-ES" sz="2000" b="1" dirty="0" err="1">
                <a:latin typeface="Abadi" panose="020B0604020104020204" pitchFamily="34" charset="0"/>
              </a:rPr>
              <a:t>on</a:t>
            </a:r>
            <a:r>
              <a:rPr lang="es-ES" sz="2000" b="1" dirty="0">
                <a:latin typeface="Abadi" panose="020B0604020104020204" pitchFamily="34" charset="0"/>
              </a:rPr>
              <a:t> </a:t>
            </a:r>
            <a:r>
              <a:rPr lang="es-ES" sz="2000" b="1" dirty="0" err="1">
                <a:latin typeface="Abadi" panose="020B0604020104020204" pitchFamily="34" charset="0"/>
              </a:rPr>
              <a:t>the</a:t>
            </a:r>
            <a:r>
              <a:rPr lang="es-ES" sz="2000" b="1" dirty="0">
                <a:latin typeface="Abadi" panose="020B0604020104020204" pitchFamily="34" charset="0"/>
              </a:rPr>
              <a:t> </a:t>
            </a:r>
            <a:r>
              <a:rPr lang="es-ES" sz="2000" b="1" dirty="0" err="1">
                <a:latin typeface="Abadi" panose="020B0604020104020204" pitchFamily="34" charset="0"/>
              </a:rPr>
              <a:t>cross</a:t>
            </a:r>
            <a:r>
              <a:rPr lang="es-ES" sz="2000" b="1" dirty="0">
                <a:latin typeface="Abadi" panose="020B0604020104020204" pitchFamily="34" charset="0"/>
              </a:rPr>
              <a:t> </a:t>
            </a:r>
            <a:r>
              <a:rPr lang="es-ES" sz="2000" b="1" dirty="0" err="1">
                <a:latin typeface="Abadi" panose="020B0604020104020204" pitchFamily="34" charset="0"/>
              </a:rPr>
              <a:t>for</a:t>
            </a:r>
            <a:r>
              <a:rPr lang="es-ES" sz="2000" b="1" dirty="0">
                <a:latin typeface="Abadi" panose="020B0604020104020204" pitchFamily="34" charset="0"/>
              </a:rPr>
              <a:t> </a:t>
            </a:r>
            <a:r>
              <a:rPr lang="es-ES" sz="2000" b="1" dirty="0" err="1">
                <a:latin typeface="Abadi" panose="020B0604020104020204" pitchFamily="34" charset="0"/>
              </a:rPr>
              <a:t>us</a:t>
            </a:r>
            <a:r>
              <a:rPr lang="es-ES" sz="2000" b="1" dirty="0">
                <a:latin typeface="Abadi" panose="020B0604020104020204" pitchFamily="34" charset="0"/>
              </a:rPr>
              <a:t>. </a:t>
            </a:r>
            <a:r>
              <a:rPr lang="es-ES" sz="2000" b="1" dirty="0" err="1">
                <a:latin typeface="Abadi" panose="020B0604020104020204" pitchFamily="34" charset="0"/>
              </a:rPr>
              <a:t>We</a:t>
            </a:r>
            <a:r>
              <a:rPr lang="es-ES" sz="2000" b="1" dirty="0">
                <a:latin typeface="Abadi" panose="020B0604020104020204" pitchFamily="34" charset="0"/>
              </a:rPr>
              <a:t> </a:t>
            </a:r>
            <a:r>
              <a:rPr lang="es-ES" sz="2000" b="1" dirty="0" err="1">
                <a:latin typeface="Abadi" panose="020B0604020104020204" pitchFamily="34" charset="0"/>
              </a:rPr>
              <a:t>gather</a:t>
            </a:r>
            <a:r>
              <a:rPr lang="es-ES" sz="2000" b="1" dirty="0">
                <a:latin typeface="Abadi" panose="020B0604020104020204" pitchFamily="34" charset="0"/>
              </a:rPr>
              <a:t> as a </a:t>
            </a:r>
            <a:r>
              <a:rPr lang="es-ES" sz="2000" b="1" dirty="0" err="1">
                <a:latin typeface="Abadi" panose="020B0604020104020204" pitchFamily="34" charset="0"/>
              </a:rPr>
              <a:t>family</a:t>
            </a:r>
            <a:r>
              <a:rPr lang="es-ES" sz="2000" b="1" dirty="0">
                <a:latin typeface="Abadi" panose="020B0604020104020204" pitchFamily="34" charset="0"/>
              </a:rPr>
              <a:t> </a:t>
            </a:r>
            <a:r>
              <a:rPr lang="es-ES" sz="2000" b="1" dirty="0" err="1">
                <a:latin typeface="Abadi" panose="020B0604020104020204" pitchFamily="34" charset="0"/>
              </a:rPr>
              <a:t>to</a:t>
            </a:r>
            <a:r>
              <a:rPr lang="es-ES" sz="2000" b="1" dirty="0">
                <a:latin typeface="Abadi" panose="020B0604020104020204" pitchFamily="34" charset="0"/>
              </a:rPr>
              <a:t> honor </a:t>
            </a:r>
            <a:r>
              <a:rPr lang="es-ES" sz="2000" b="1" dirty="0" err="1">
                <a:latin typeface="Abadi" panose="020B0604020104020204" pitchFamily="34" charset="0"/>
              </a:rPr>
              <a:t>the</a:t>
            </a:r>
            <a:r>
              <a:rPr lang="es-ES" sz="2000" b="1" dirty="0">
                <a:latin typeface="Abadi" panose="020B0604020104020204" pitchFamily="34" charset="0"/>
              </a:rPr>
              <a:t> </a:t>
            </a:r>
            <a:r>
              <a:rPr lang="es-ES" sz="2000" b="1" dirty="0" err="1">
                <a:latin typeface="Abadi" panose="020B0604020104020204" pitchFamily="34" charset="0"/>
              </a:rPr>
              <a:t>cross</a:t>
            </a:r>
            <a:r>
              <a:rPr lang="es-ES" sz="2000" b="1" dirty="0">
                <a:latin typeface="Abadi" panose="020B0604020104020204" pitchFamily="34" charset="0"/>
              </a:rPr>
              <a:t> </a:t>
            </a:r>
            <a:r>
              <a:rPr lang="es-ES" sz="2000" b="1" dirty="0" err="1">
                <a:latin typeface="Abadi" panose="020B0604020104020204" pitchFamily="34" charset="0"/>
              </a:rPr>
              <a:t>because</a:t>
            </a:r>
            <a:r>
              <a:rPr lang="es-ES" sz="2000" b="1" dirty="0">
                <a:latin typeface="Abadi" panose="020B0604020104020204" pitchFamily="34" charset="0"/>
              </a:rPr>
              <a:t> </a:t>
            </a:r>
            <a:r>
              <a:rPr lang="es-ES" sz="2000" b="1" dirty="0" err="1">
                <a:latin typeface="Abadi" panose="020B0604020104020204" pitchFamily="34" charset="0"/>
              </a:rPr>
              <a:t>it</a:t>
            </a:r>
            <a:r>
              <a:rPr lang="es-ES" sz="2000" b="1" dirty="0">
                <a:latin typeface="Abadi" panose="020B0604020104020204" pitchFamily="34" charset="0"/>
              </a:rPr>
              <a:t> </a:t>
            </a:r>
            <a:r>
              <a:rPr lang="es-ES" sz="2000" b="1" dirty="0" err="1">
                <a:latin typeface="Abadi" panose="020B0604020104020204" pitchFamily="34" charset="0"/>
              </a:rPr>
              <a:t>is</a:t>
            </a:r>
            <a:r>
              <a:rPr lang="es-ES" sz="2000" b="1" dirty="0">
                <a:latin typeface="Abadi" panose="020B0604020104020204" pitchFamily="34" charset="0"/>
              </a:rPr>
              <a:t> </a:t>
            </a:r>
            <a:r>
              <a:rPr lang="es-ES" sz="2000" b="1" dirty="0" err="1">
                <a:latin typeface="Abadi" panose="020B0604020104020204" pitchFamily="34" charset="0"/>
              </a:rPr>
              <a:t>the</a:t>
            </a:r>
            <a:r>
              <a:rPr lang="es-ES" sz="2000" b="1" dirty="0">
                <a:latin typeface="Abadi" panose="020B0604020104020204" pitchFamily="34" charset="0"/>
              </a:rPr>
              <a:t> “</a:t>
            </a:r>
            <a:r>
              <a:rPr lang="es-ES" sz="2000" b="1" dirty="0" err="1">
                <a:latin typeface="Abadi" panose="020B0604020104020204" pitchFamily="34" charset="0"/>
              </a:rPr>
              <a:t>Tree</a:t>
            </a:r>
            <a:r>
              <a:rPr lang="es-ES" sz="2000" b="1" dirty="0">
                <a:latin typeface="Abadi" panose="020B0604020104020204" pitchFamily="34" charset="0"/>
              </a:rPr>
              <a:t> </a:t>
            </a:r>
            <a:r>
              <a:rPr lang="es-ES" sz="2000" b="1" dirty="0" err="1">
                <a:latin typeface="Abadi" panose="020B0604020104020204" pitchFamily="34" charset="0"/>
              </a:rPr>
              <a:t>of</a:t>
            </a:r>
            <a:r>
              <a:rPr lang="es-ES" sz="2000" b="1" dirty="0">
                <a:latin typeface="Abadi" panose="020B0604020104020204" pitchFamily="34" charset="0"/>
              </a:rPr>
              <a:t> </a:t>
            </a:r>
            <a:r>
              <a:rPr lang="es-ES" sz="2000" b="1" dirty="0" err="1">
                <a:latin typeface="Abadi" panose="020B0604020104020204" pitchFamily="34" charset="0"/>
              </a:rPr>
              <a:t>Salvation</a:t>
            </a:r>
            <a:r>
              <a:rPr lang="es-ES" sz="2000" b="1" dirty="0">
                <a:latin typeface="Abadi" panose="020B0604020104020204" pitchFamily="34" charset="0"/>
              </a:rPr>
              <a:t>” </a:t>
            </a:r>
            <a:r>
              <a:rPr lang="es-ES" sz="2000" b="1" dirty="0" err="1">
                <a:latin typeface="Abadi" panose="020B0604020104020204" pitchFamily="34" charset="0"/>
              </a:rPr>
              <a:t>which</a:t>
            </a:r>
            <a:r>
              <a:rPr lang="es-ES" sz="2000" b="1" dirty="0">
                <a:latin typeface="Abadi" panose="020B0604020104020204" pitchFamily="34" charset="0"/>
              </a:rPr>
              <a:t> </a:t>
            </a:r>
            <a:r>
              <a:rPr lang="es-ES" sz="2000" b="1" dirty="0" err="1">
                <a:latin typeface="Abadi" panose="020B0604020104020204" pitchFamily="34" charset="0"/>
              </a:rPr>
              <a:t>offers</a:t>
            </a:r>
            <a:r>
              <a:rPr lang="es-ES" sz="2000" b="1" dirty="0">
                <a:latin typeface="Abadi" panose="020B0604020104020204" pitchFamily="34" charset="0"/>
              </a:rPr>
              <a:t> </a:t>
            </a:r>
            <a:r>
              <a:rPr lang="es-ES" sz="2000" b="1" dirty="0" err="1">
                <a:latin typeface="Abadi" panose="020B0604020104020204" pitchFamily="34" charset="0"/>
              </a:rPr>
              <a:t>us</a:t>
            </a:r>
            <a:r>
              <a:rPr lang="es-ES" sz="2000" b="1" dirty="0">
                <a:latin typeface="Abadi" panose="020B0604020104020204" pitchFamily="34" charset="0"/>
              </a:rPr>
              <a:t> new </a:t>
            </a:r>
            <a:r>
              <a:rPr lang="es-ES" sz="2000" b="1" dirty="0" err="1">
                <a:latin typeface="Abadi" panose="020B0604020104020204" pitchFamily="34" charset="0"/>
              </a:rPr>
              <a:t>life</a:t>
            </a:r>
            <a:r>
              <a:rPr lang="es-ES" sz="2000" b="1" dirty="0">
                <a:latin typeface="Abadi" panose="020B0604020104020204" pitchFamily="34" charset="0"/>
              </a:rPr>
              <a:t>. </a:t>
            </a:r>
          </a:p>
        </p:txBody>
      </p:sp>
      <p:pic>
        <p:nvPicPr>
          <p:cNvPr id="4" name="Online Media 3" title="The Crucifixion | Jesus dies on the cross | Good Friday | Bible Story Kids">
            <a:hlinkClick r:id="" action="ppaction://media"/>
            <a:extLst>
              <a:ext uri="{FF2B5EF4-FFF2-40B4-BE49-F238E27FC236}">
                <a16:creationId xmlns:a16="http://schemas.microsoft.com/office/drawing/2014/main" id="{DCBCD1B1-6033-DE22-D444-1B833A8737B0}"/>
              </a:ext>
            </a:extLst>
          </p:cNvPr>
          <p:cNvPicPr>
            <a:picLocks noRot="1" noChangeAspect="1"/>
          </p:cNvPicPr>
          <p:nvPr>
            <a:videoFile r:link="rId1"/>
          </p:nvPr>
        </p:nvPicPr>
        <p:blipFill>
          <a:blip r:embed="rId3"/>
          <a:stretch>
            <a:fillRect/>
          </a:stretch>
        </p:blipFill>
        <p:spPr>
          <a:xfrm>
            <a:off x="253218" y="620620"/>
            <a:ext cx="11774659" cy="5371854"/>
          </a:xfrm>
          <a:prstGeom prst="rect">
            <a:avLst/>
          </a:prstGeom>
        </p:spPr>
      </p:pic>
    </p:spTree>
    <p:extLst>
      <p:ext uri="{BB962C8B-B14F-4D97-AF65-F5344CB8AC3E}">
        <p14:creationId xmlns:p14="http://schemas.microsoft.com/office/powerpoint/2010/main" val="1758579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712</TotalTime>
  <Words>1244</Words>
  <Application>Microsoft Office PowerPoint</Application>
  <PresentationFormat>Widescreen</PresentationFormat>
  <Paragraphs>108</Paragraphs>
  <Slides>27</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Arial</vt:lpstr>
      <vt:lpstr>Calibri</vt:lpstr>
      <vt:lpstr>Calibri Light</vt:lpstr>
      <vt:lpstr>Cambria</vt:lpstr>
      <vt:lpstr>Droid Serif</vt:lpstr>
      <vt:lpstr>Wide Latin</vt:lpstr>
      <vt:lpstr>office theme</vt:lpstr>
      <vt:lpstr>Ministry Friends of Jesus and Mary</vt:lpstr>
      <vt:lpstr>HOLY WEEK begins on Palm Sunday  and ends the following Sunday when  Easter begins.</vt:lpstr>
      <vt:lpstr>PowerPoint Presentation</vt:lpstr>
      <vt:lpstr>PowerPoint Presentation</vt:lpstr>
      <vt:lpstr>Jesus’ teachings and works made many follow Him. He was honored when He entered Jerusalem for the last time, but He knew some did not accept Him. </vt:lpstr>
      <vt:lpstr>We begin Palm Sunday Mass with a procession with palms honoring Jesus as our King and Savior.</vt:lpstr>
      <vt:lpstr>HOLY WEEK-Holy Thursday</vt:lpstr>
      <vt:lpstr>On Holy Thursday, during mass, the priest washes the feet of 12 people to show us the importance of imitating Jesus’ service to others. </vt:lpstr>
      <vt:lpstr>HOLY WEEK– Good Friday-Jesus Dies on the Cross</vt:lpstr>
      <vt:lpstr>During the service, there is no Consecration; at the end, Jesus is removed from the Tabernacle along with the linens. It is the only day that Jesus is not in the Church. </vt:lpstr>
      <vt:lpstr>On Good Friday, we accompany Jesus during His passion and death on the cross by making the Stations of the Cross.  </vt:lpstr>
      <vt:lpstr>HOLY WEEK- Holy Saturday (Paschal Vigil)</vt:lpstr>
      <vt:lpstr>At dusk, on Holy Saturday, we celebrate the Paschal Vigil. In the dark waiting of Holy Saturday enters the joy and light when, in the evening, outside a fire is lit, and with the fire the candles that represent the presence of our risen King! </vt:lpstr>
      <vt:lpstr>PowerPoint Presentation</vt:lpstr>
      <vt:lpstr>Reflection </vt:lpstr>
      <vt:lpstr>On Palm Sunday we celebrate the triumphant entry of Jesus into Jerusalem. </vt:lpstr>
      <vt:lpstr>PowerPoint Presentation</vt:lpstr>
      <vt:lpstr>PowerPoint Presentation</vt:lpstr>
      <vt:lpstr>PowerPoint Presentation</vt:lpstr>
      <vt:lpstr>Activity</vt:lpstr>
      <vt:lpstr>PowerPoint Presentation</vt:lpstr>
      <vt:lpstr>How does the Church Celebrate the Triduum?</vt:lpstr>
      <vt:lpstr>PowerPoint Presentation</vt:lpstr>
      <vt:lpstr>PowerPoint Presentation</vt:lpstr>
      <vt:lpstr>Prayer  Lord, thank you for loving me so much! Although King of the Universe, you humbled yourself to be crucified and died for me. Help me to always honor you. May my words and actions always give you glory.   Amen </vt:lpstr>
      <vt:lpstr>Hosanna Rock, Yancynotnancy, https://youtu.be/iVwhdqDrfz8</vt:lpstr>
      <vt:lpstr>You are my King, Amazing Love, https://youtu.be/BcsYWrPTkn0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509</cp:revision>
  <dcterms:created xsi:type="dcterms:W3CDTF">2022-03-21T17:54:47Z</dcterms:created>
  <dcterms:modified xsi:type="dcterms:W3CDTF">2024-03-12T19:03:14Z</dcterms:modified>
</cp:coreProperties>
</file>