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44" r:id="rId3"/>
    <p:sldId id="345" r:id="rId4"/>
    <p:sldId id="346" r:id="rId5"/>
    <p:sldId id="341" r:id="rId6"/>
    <p:sldId id="342" r:id="rId7"/>
    <p:sldId id="343" r:id="rId8"/>
    <p:sldId id="338" r:id="rId9"/>
    <p:sldId id="339" r:id="rId10"/>
    <p:sldId id="340" r:id="rId11"/>
    <p:sldId id="321" r:id="rId12"/>
    <p:sldId id="351" r:id="rId13"/>
    <p:sldId id="348" r:id="rId14"/>
    <p:sldId id="347" r:id="rId15"/>
    <p:sldId id="349" r:id="rId16"/>
    <p:sldId id="350" r:id="rId17"/>
    <p:sldId id="352" r:id="rId18"/>
    <p:sldId id="353" r:id="rId19"/>
    <p:sldId id="354" r:id="rId20"/>
    <p:sldId id="355" r:id="rId21"/>
    <p:sldId id="356" r:id="rId22"/>
    <p:sldId id="359" r:id="rId23"/>
    <p:sldId id="331" r:id="rId24"/>
    <p:sldId id="361" r:id="rId25"/>
    <p:sldId id="270" r:id="rId26"/>
    <p:sldId id="293" r:id="rId27"/>
    <p:sldId id="294" r:id="rId28"/>
    <p:sldId id="358" r:id="rId29"/>
    <p:sldId id="3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43AA"/>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69" d="100"/>
          <a:sy n="69" d="100"/>
        </p:scale>
        <p:origin x="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11/29/2023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ideo" Target="https://www.youtube.com/embed/6pxPAlw2abo?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NVCcYugGRsg?si=rZJIE2gRugTvhVVF" TargetMode="External"/><Relationship Id="rId2" Type="http://schemas.openxmlformats.org/officeDocument/2006/relationships/slideLayout" Target="../slideLayouts/slideLayout6.xml"/><Relationship Id="rId1" Type="http://schemas.openxmlformats.org/officeDocument/2006/relationships/video" Target="https://www.youtube.com/embed/NVCcYugGRsg?feature=oembed"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9859"/>
            <a:ext cx="9144000" cy="2387600"/>
          </a:xfrm>
        </p:spPr>
        <p:txBody>
          <a:bodyPr>
            <a:normAutofit/>
          </a:bodyPr>
          <a:lstStyle/>
          <a:p>
            <a:r>
              <a:rPr lang="en-US" sz="4600" b="1" dirty="0">
                <a:solidFill>
                  <a:srgbClr val="0070C0"/>
                </a:solidFill>
                <a:latin typeface="Comic Sans MS" panose="030F0702030302020204" pitchFamily="66" charset="0"/>
              </a:rPr>
              <a:t>Friends of Jesus and Mary</a:t>
            </a:r>
          </a:p>
        </p:txBody>
      </p:sp>
      <p:sp>
        <p:nvSpPr>
          <p:cNvPr id="3" name="Subtitle 2"/>
          <p:cNvSpPr>
            <a:spLocks noGrp="1"/>
          </p:cNvSpPr>
          <p:nvPr>
            <p:ph type="subTitle" idx="1"/>
          </p:nvPr>
        </p:nvSpPr>
        <p:spPr>
          <a:xfrm>
            <a:off x="1524000" y="4345349"/>
            <a:ext cx="9144000" cy="2387599"/>
          </a:xfrm>
        </p:spPr>
        <p:txBody>
          <a:bodyPr>
            <a:noAutofit/>
          </a:bodyPr>
          <a:lstStyle/>
          <a:p>
            <a:r>
              <a:rPr lang="en-US" sz="2800" dirty="0">
                <a:latin typeface="Comic Sans MS" panose="030F0702030302020204" pitchFamily="66" charset="0"/>
              </a:rPr>
              <a:t>Prayer Group for Children</a:t>
            </a:r>
          </a:p>
          <a:p>
            <a:r>
              <a:rPr lang="en-US" sz="2800" dirty="0">
                <a:latin typeface="Comic Sans MS" panose="030F0702030302020204" pitchFamily="66" charset="0"/>
              </a:rPr>
              <a:t>Cycle B - I Sunday of Advent</a:t>
            </a:r>
          </a:p>
          <a:p>
            <a:r>
              <a:rPr lang="es-ES" sz="2800" dirty="0">
                <a:latin typeface="Comic Sans MS" panose="030F0702030302020204" pitchFamily="66" charset="0"/>
              </a:rPr>
              <a:t>Be </a:t>
            </a:r>
            <a:r>
              <a:rPr lang="es-ES" sz="2800" dirty="0" err="1">
                <a:latin typeface="Comic Sans MS" panose="030F0702030302020204" pitchFamily="66" charset="0"/>
              </a:rPr>
              <a:t>Watchful</a:t>
            </a:r>
            <a:r>
              <a:rPr lang="es-ES" sz="2800" dirty="0">
                <a:latin typeface="Comic Sans MS" panose="030F0702030302020204" pitchFamily="66" charset="0"/>
              </a:rPr>
              <a:t>, Be </a:t>
            </a:r>
            <a:r>
              <a:rPr lang="es-ES" sz="2800" dirty="0" err="1">
                <a:latin typeface="Comic Sans MS" panose="030F0702030302020204" pitchFamily="66" charset="0"/>
              </a:rPr>
              <a:t>Alert</a:t>
            </a:r>
            <a:r>
              <a:rPr lang="es-ES" sz="2800" dirty="0">
                <a:latin typeface="Comic Sans MS" panose="030F0702030302020204" pitchFamily="66" charset="0"/>
              </a:rPr>
              <a:t>! Mark 13, 33-37</a:t>
            </a:r>
          </a:p>
          <a:p>
            <a:endParaRPr lang="es-ES" sz="1600" dirty="0">
              <a:latin typeface="Comic Sans MS" panose="030F0702030302020204" pitchFamily="66" charset="0"/>
            </a:endParaRPr>
          </a:p>
          <a:p>
            <a:r>
              <a:rPr lang="es-ES" sz="2800" b="1" dirty="0">
                <a:solidFill>
                  <a:srgbClr val="0070C0"/>
                </a:solidFill>
                <a:latin typeface="Comic Sans MS" panose="030F0702030302020204" pitchFamily="66" charset="0"/>
                <a:ea typeface="+mj-ea"/>
                <a:cs typeface="+mj-cs"/>
              </a:rPr>
              <a:t>www.fcpeace.org</a:t>
            </a:r>
            <a:endParaRPr lang="en-US" sz="2800" b="1" dirty="0">
              <a:solidFill>
                <a:srgbClr val="0070C0"/>
              </a:solidFill>
              <a:latin typeface="Comic Sans MS" panose="030F0702030302020204" pitchFamily="66" charset="0"/>
              <a:ea typeface="+mj-ea"/>
              <a:cs typeface="+mj-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3CFCB-ABA9-4D80-BF80-926173447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36976"/>
          </a:xfrm>
          <a:prstGeom prst="rect">
            <a:avLst/>
          </a:prstGeom>
        </p:spPr>
      </p:pic>
      <p:sp>
        <p:nvSpPr>
          <p:cNvPr id="2" name="TextBox 1">
            <a:extLst>
              <a:ext uri="{FF2B5EF4-FFF2-40B4-BE49-F238E27FC236}">
                <a16:creationId xmlns:a16="http://schemas.microsoft.com/office/drawing/2014/main" id="{A0FC892A-C55B-3E63-75B9-9D37BF3D3D14}"/>
              </a:ext>
            </a:extLst>
          </p:cNvPr>
          <p:cNvSpPr txBox="1"/>
          <p:nvPr/>
        </p:nvSpPr>
        <p:spPr>
          <a:xfrm>
            <a:off x="450574" y="6290700"/>
            <a:ext cx="9433014" cy="446276"/>
          </a:xfrm>
          <a:prstGeom prst="rect">
            <a:avLst/>
          </a:prstGeom>
          <a:solidFill>
            <a:schemeClr val="bg1"/>
          </a:solidFill>
        </p:spPr>
        <p:txBody>
          <a:bodyPr wrap="square" rtlCol="0">
            <a:spAutoFit/>
          </a:bodyPr>
          <a:lstStyle/>
          <a:p>
            <a:pPr algn="ctr"/>
            <a:r>
              <a:rPr lang="en-US" sz="2300" dirty="0">
                <a:latin typeface="Gill Sans Ultra Bold" panose="020B0A02020104020203" pitchFamily="34" charset="0"/>
              </a:rPr>
              <a:t>May he not come suddenly and find you sleeping.</a:t>
            </a:r>
          </a:p>
        </p:txBody>
      </p:sp>
    </p:spTree>
    <p:extLst>
      <p:ext uri="{BB962C8B-B14F-4D97-AF65-F5344CB8AC3E}">
        <p14:creationId xmlns:p14="http://schemas.microsoft.com/office/powerpoint/2010/main" val="151596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8FED3-6F1F-4612-84B1-D2BB287B7B0F}"/>
              </a:ext>
            </a:extLst>
          </p:cNvPr>
          <p:cNvSpPr txBox="1"/>
          <p:nvPr/>
        </p:nvSpPr>
        <p:spPr>
          <a:xfrm>
            <a:off x="655321" y="6351494"/>
            <a:ext cx="4101353" cy="492443"/>
          </a:xfrm>
          <a:prstGeom prst="rect">
            <a:avLst/>
          </a:prstGeom>
          <a:noFill/>
        </p:spPr>
        <p:txBody>
          <a:bodyPr wrap="square" rtlCol="0">
            <a:spAutoFit/>
          </a:bodyPr>
          <a:lstStyle/>
          <a:p>
            <a:r>
              <a:rPr lang="en-US" sz="2600" b="1" dirty="0">
                <a:solidFill>
                  <a:srgbClr val="FF0000"/>
                </a:solidFill>
                <a:latin typeface="Comic Sans MS" panose="030F0702030302020204" pitchFamily="66" charset="0"/>
              </a:rPr>
              <a:t>The Gospel of the Lord,</a:t>
            </a:r>
          </a:p>
        </p:txBody>
      </p:sp>
      <p:sp>
        <p:nvSpPr>
          <p:cNvPr id="4" name="TextBox 3">
            <a:extLst>
              <a:ext uri="{FF2B5EF4-FFF2-40B4-BE49-F238E27FC236}">
                <a16:creationId xmlns:a16="http://schemas.microsoft.com/office/drawing/2014/main" id="{31FD9338-E264-4202-AE68-8B4902D02B76}"/>
              </a:ext>
            </a:extLst>
          </p:cNvPr>
          <p:cNvSpPr txBox="1"/>
          <p:nvPr/>
        </p:nvSpPr>
        <p:spPr>
          <a:xfrm>
            <a:off x="5782234" y="6324600"/>
            <a:ext cx="5754445" cy="492443"/>
          </a:xfrm>
          <a:prstGeom prst="rect">
            <a:avLst/>
          </a:prstGeom>
          <a:noFill/>
        </p:spPr>
        <p:txBody>
          <a:bodyPr wrap="square" rtlCol="0">
            <a:spAutoFit/>
          </a:bodyPr>
          <a:lstStyle/>
          <a:p>
            <a:r>
              <a:rPr lang="es-ES" sz="2600" b="1" dirty="0" err="1">
                <a:solidFill>
                  <a:srgbClr val="FF0000"/>
                </a:solidFill>
                <a:latin typeface="Comic Sans MS" panose="030F0702030302020204" pitchFamily="66" charset="0"/>
              </a:rPr>
              <a:t>Praise</a:t>
            </a:r>
            <a:r>
              <a:rPr lang="es-ES" sz="2600" b="1" dirty="0">
                <a:solidFill>
                  <a:srgbClr val="FF0000"/>
                </a:solidFill>
                <a:latin typeface="Comic Sans MS" panose="030F0702030302020204" pitchFamily="66" charset="0"/>
              </a:rPr>
              <a:t> </a:t>
            </a:r>
            <a:r>
              <a:rPr lang="es-ES" sz="2600" b="1" dirty="0" err="1">
                <a:solidFill>
                  <a:srgbClr val="FF0000"/>
                </a:solidFill>
                <a:latin typeface="Comic Sans MS" panose="030F0702030302020204" pitchFamily="66" charset="0"/>
              </a:rPr>
              <a:t>to</a:t>
            </a:r>
            <a:r>
              <a:rPr lang="es-ES" sz="2600" b="1" dirty="0">
                <a:solidFill>
                  <a:srgbClr val="FF0000"/>
                </a:solidFill>
                <a:latin typeface="Comic Sans MS" panose="030F0702030302020204" pitchFamily="66" charset="0"/>
              </a:rPr>
              <a:t> </a:t>
            </a:r>
            <a:r>
              <a:rPr lang="es-ES" sz="2600" b="1" dirty="0" err="1">
                <a:solidFill>
                  <a:srgbClr val="FF0000"/>
                </a:solidFill>
                <a:latin typeface="Comic Sans MS" panose="030F0702030302020204" pitchFamily="66" charset="0"/>
              </a:rPr>
              <a:t>You</a:t>
            </a:r>
            <a:r>
              <a:rPr lang="es-ES" sz="2600" b="1" dirty="0">
                <a:solidFill>
                  <a:srgbClr val="FF0000"/>
                </a:solidFill>
                <a:latin typeface="Comic Sans MS" panose="030F0702030302020204" pitchFamily="66" charset="0"/>
              </a:rPr>
              <a:t>, Lord </a:t>
            </a:r>
            <a:r>
              <a:rPr lang="es-ES" sz="2600" b="1" dirty="0" err="1">
                <a:solidFill>
                  <a:srgbClr val="FF0000"/>
                </a:solidFill>
                <a:latin typeface="Comic Sans MS" panose="030F0702030302020204" pitchFamily="66" charset="0"/>
              </a:rPr>
              <a:t>Jesus</a:t>
            </a:r>
            <a:r>
              <a:rPr lang="es-ES" sz="2600" b="1" dirty="0">
                <a:solidFill>
                  <a:srgbClr val="FF0000"/>
                </a:solidFill>
                <a:latin typeface="Comic Sans MS" panose="030F0702030302020204" pitchFamily="66" charset="0"/>
              </a:rPr>
              <a:t> </a:t>
            </a:r>
            <a:r>
              <a:rPr lang="es-ES" sz="2600" b="1" dirty="0" err="1">
                <a:solidFill>
                  <a:srgbClr val="FF0000"/>
                </a:solidFill>
                <a:latin typeface="Comic Sans MS" panose="030F0702030302020204" pitchFamily="66" charset="0"/>
              </a:rPr>
              <a:t>Christ</a:t>
            </a:r>
            <a:endParaRPr lang="es-ES" sz="2600" b="1" dirty="0">
              <a:solidFill>
                <a:srgbClr val="FF0000"/>
              </a:solidFill>
              <a:latin typeface="Comic Sans MS" panose="030F0702030302020204" pitchFamily="66" charset="0"/>
            </a:endParaRPr>
          </a:p>
        </p:txBody>
      </p:sp>
      <p:pic>
        <p:nvPicPr>
          <p:cNvPr id="6" name="Picture 5">
            <a:extLst>
              <a:ext uri="{FF2B5EF4-FFF2-40B4-BE49-F238E27FC236}">
                <a16:creationId xmlns:a16="http://schemas.microsoft.com/office/drawing/2014/main" id="{38DC73F6-E3B0-438B-BB55-5DA9EBA0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416"/>
            <a:ext cx="12192000" cy="6155184"/>
          </a:xfrm>
          <a:prstGeom prst="rect">
            <a:avLst/>
          </a:prstGeom>
        </p:spPr>
      </p:pic>
      <p:sp>
        <p:nvSpPr>
          <p:cNvPr id="3" name="Speech Bubble: Oval 2">
            <a:extLst>
              <a:ext uri="{FF2B5EF4-FFF2-40B4-BE49-F238E27FC236}">
                <a16:creationId xmlns:a16="http://schemas.microsoft.com/office/drawing/2014/main" id="{E3A33D49-E27B-68CA-B3EB-72DA58A94A3F}"/>
              </a:ext>
            </a:extLst>
          </p:cNvPr>
          <p:cNvSpPr/>
          <p:nvPr/>
        </p:nvSpPr>
        <p:spPr>
          <a:xfrm>
            <a:off x="1653988" y="169416"/>
            <a:ext cx="4935072" cy="3138560"/>
          </a:xfrm>
          <a:prstGeom prst="wedgeEllipseCallout">
            <a:avLst>
              <a:gd name="adj1" fmla="val 61310"/>
              <a:gd name="adj2" fmla="val 47983"/>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tx1"/>
                </a:solidFill>
                <a:latin typeface="Gill Sans Ultra Bold" panose="020B0A02020104020203" pitchFamily="34" charset="0"/>
              </a:rPr>
              <a:t>What I say to you, I say to all: ‘Watch!’</a:t>
            </a:r>
          </a:p>
        </p:txBody>
      </p:sp>
    </p:spTree>
    <p:extLst>
      <p:ext uri="{BB962C8B-B14F-4D97-AF65-F5344CB8AC3E}">
        <p14:creationId xmlns:p14="http://schemas.microsoft.com/office/powerpoint/2010/main" val="224179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AFA2-FC4B-419B-AEDB-4F958C1DB521}"/>
              </a:ext>
            </a:extLst>
          </p:cNvPr>
          <p:cNvSpPr>
            <a:spLocks noGrp="1"/>
          </p:cNvSpPr>
          <p:nvPr>
            <p:ph type="title"/>
          </p:nvPr>
        </p:nvSpPr>
        <p:spPr>
          <a:xfrm>
            <a:off x="1325218" y="0"/>
            <a:ext cx="9833114" cy="814318"/>
          </a:xfrm>
        </p:spPr>
        <p:txBody>
          <a:bodyPr>
            <a:noAutofit/>
          </a:bodyPr>
          <a:lstStyle/>
          <a:p>
            <a:r>
              <a:rPr lang="es-ES" sz="4000" b="1" dirty="0" err="1">
                <a:effectLst/>
                <a:latin typeface="Berlin Sans FB Demi" panose="020E0802020502020306" pitchFamily="34" charset="0"/>
                <a:ea typeface="Times New Roman" panose="02020603050405020304" pitchFamily="18" charset="0"/>
                <a:cs typeface="Arial" panose="020B0604020202020204" pitchFamily="34" charset="0"/>
              </a:rPr>
              <a:t>How</a:t>
            </a:r>
            <a:r>
              <a:rPr lang="es-ES" sz="4000" b="1" dirty="0">
                <a:effectLst/>
                <a:latin typeface="Berlin Sans FB Demi" panose="020E0802020502020306" pitchFamily="34" charset="0"/>
                <a:ea typeface="Times New Roman" panose="02020603050405020304" pitchFamily="18" charset="0"/>
                <a:cs typeface="Arial" panose="020B0604020202020204" pitchFamily="34" charset="0"/>
              </a:rPr>
              <a:t> do </a:t>
            </a:r>
            <a:r>
              <a:rPr lang="es-ES" sz="4000" b="1" dirty="0" err="1">
                <a:effectLst/>
                <a:latin typeface="Berlin Sans FB Demi" panose="020E0802020502020306" pitchFamily="34" charset="0"/>
                <a:ea typeface="Times New Roman" panose="02020603050405020304" pitchFamily="18" charset="0"/>
                <a:cs typeface="Arial" panose="020B0604020202020204" pitchFamily="34" charset="0"/>
              </a:rPr>
              <a:t>we</a:t>
            </a:r>
            <a:r>
              <a:rPr lang="es-ES" sz="4000" b="1" dirty="0">
                <a:effectLst/>
                <a:latin typeface="Berlin Sans FB Demi" panose="020E0802020502020306" pitchFamily="34" charset="0"/>
                <a:ea typeface="Times New Roman" panose="02020603050405020304" pitchFamily="18" charset="0"/>
                <a:cs typeface="Arial" panose="020B0604020202020204" pitchFamily="34" charset="0"/>
              </a:rPr>
              <a:t> prepare </a:t>
            </a:r>
            <a:r>
              <a:rPr lang="es-ES" sz="4000" b="1" dirty="0" err="1">
                <a:effectLst/>
                <a:latin typeface="Berlin Sans FB Demi" panose="020E0802020502020306" pitchFamily="34" charset="0"/>
                <a:ea typeface="Times New Roman" panose="02020603050405020304" pitchFamily="18" charset="0"/>
                <a:cs typeface="Arial" panose="020B0604020202020204" pitchFamily="34" charset="0"/>
              </a:rPr>
              <a:t>to</a:t>
            </a:r>
            <a:r>
              <a:rPr lang="es-ES" sz="4000" b="1" dirty="0">
                <a:effectLst/>
                <a:latin typeface="Berlin Sans FB Demi" panose="020E0802020502020306" pitchFamily="34" charset="0"/>
                <a:ea typeface="Times New Roman" panose="02020603050405020304" pitchFamily="18" charset="0"/>
                <a:cs typeface="Arial" panose="020B0604020202020204" pitchFamily="34" charset="0"/>
              </a:rPr>
              <a:t> </a:t>
            </a:r>
            <a:r>
              <a:rPr lang="es-ES" sz="4000" b="1" dirty="0" err="1">
                <a:effectLst/>
                <a:latin typeface="Berlin Sans FB Demi" panose="020E0802020502020306" pitchFamily="34" charset="0"/>
                <a:ea typeface="Times New Roman" panose="02020603050405020304" pitchFamily="18" charset="0"/>
                <a:cs typeface="Arial" panose="020B0604020202020204" pitchFamily="34" charset="0"/>
              </a:rPr>
              <a:t>go</a:t>
            </a:r>
            <a:r>
              <a:rPr lang="es-ES" sz="4000" b="1" dirty="0">
                <a:effectLst/>
                <a:latin typeface="Berlin Sans FB Demi" panose="020E0802020502020306" pitchFamily="34" charset="0"/>
                <a:ea typeface="Times New Roman" panose="02020603050405020304" pitchFamily="18" charset="0"/>
                <a:cs typeface="Arial" panose="020B0604020202020204" pitchFamily="34" charset="0"/>
              </a:rPr>
              <a:t> </a:t>
            </a:r>
            <a:r>
              <a:rPr lang="es-ES" sz="4000" b="1" dirty="0" err="1">
                <a:effectLst/>
                <a:latin typeface="Berlin Sans FB Demi" panose="020E0802020502020306" pitchFamily="34" charset="0"/>
                <a:ea typeface="Times New Roman" panose="02020603050405020304" pitchFamily="18" charset="0"/>
                <a:cs typeface="Arial" panose="020B0604020202020204" pitchFamily="34" charset="0"/>
              </a:rPr>
              <a:t>to</a:t>
            </a:r>
            <a:r>
              <a:rPr lang="es-ES" sz="4000" b="1" dirty="0">
                <a:effectLst/>
                <a:latin typeface="Berlin Sans FB Demi" panose="020E0802020502020306" pitchFamily="34" charset="0"/>
                <a:ea typeface="Times New Roman" panose="02020603050405020304" pitchFamily="18" charset="0"/>
                <a:cs typeface="Arial" panose="020B0604020202020204" pitchFamily="34" charset="0"/>
              </a:rPr>
              <a:t> </a:t>
            </a:r>
            <a:r>
              <a:rPr lang="es-ES" sz="4000" b="1" dirty="0" err="1">
                <a:effectLst/>
                <a:latin typeface="Berlin Sans FB Demi" panose="020E0802020502020306" pitchFamily="34" charset="0"/>
                <a:ea typeface="Times New Roman" panose="02020603050405020304" pitchFamily="18" charset="0"/>
                <a:cs typeface="Arial" panose="020B0604020202020204" pitchFamily="34" charset="0"/>
              </a:rPr>
              <a:t>school</a:t>
            </a:r>
            <a:r>
              <a:rPr lang="es-ES" sz="4000" b="1" dirty="0">
                <a:effectLst/>
                <a:latin typeface="Berlin Sans FB Demi" panose="020E0802020502020306" pitchFamily="34" charset="0"/>
                <a:ea typeface="Times New Roman" panose="02020603050405020304" pitchFamily="18" charset="0"/>
                <a:cs typeface="Arial" panose="020B0604020202020204" pitchFamily="34" charset="0"/>
              </a:rPr>
              <a:t>?</a:t>
            </a:r>
            <a:endParaRPr lang="en-US" sz="4000" dirty="0">
              <a:latin typeface="Berlin Sans FB Demi" panose="020E0802020502020306" pitchFamily="34" charset="0"/>
            </a:endParaRPr>
          </a:p>
        </p:txBody>
      </p:sp>
      <p:pic>
        <p:nvPicPr>
          <p:cNvPr id="1026" name="Picture 2" descr="83 recursos educativos online para que los niños aprendan en casa: apps,  fichas para imprimir, juegos y más">
            <a:extLst>
              <a:ext uri="{FF2B5EF4-FFF2-40B4-BE49-F238E27FC236}">
                <a16:creationId xmlns:a16="http://schemas.microsoft.com/office/drawing/2014/main" id="{321356ED-B1C8-43B5-999F-178CDD192A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423" y="1190002"/>
            <a:ext cx="3948850" cy="2238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entar a sus hijos a cepillarse los dientes - American Dental Association">
            <a:extLst>
              <a:ext uri="{FF2B5EF4-FFF2-40B4-BE49-F238E27FC236}">
                <a16:creationId xmlns:a16="http://schemas.microsoft.com/office/drawing/2014/main" id="{1EB36DF4-103B-4318-AB9B-716650D47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23" y="3980620"/>
            <a:ext cx="3948849" cy="22113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Orange Juice Child Stock Vectors | StockUnlimited">
            <a:extLst>
              <a:ext uri="{FF2B5EF4-FFF2-40B4-BE49-F238E27FC236}">
                <a16:creationId xmlns:a16="http://schemas.microsoft.com/office/drawing/2014/main" id="{31903CB6-917D-4A47-B0DB-97999B292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896" y="1190002"/>
            <a:ext cx="3358497" cy="22389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90.000 niños disfrutarán de extraescolares gratis | Cataluña | EL PAÍS">
            <a:extLst>
              <a:ext uri="{FF2B5EF4-FFF2-40B4-BE49-F238E27FC236}">
                <a16:creationId xmlns:a16="http://schemas.microsoft.com/office/drawing/2014/main" id="{9F8E02B4-0C4C-4460-ACE3-595EF848E8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896" y="3887137"/>
            <a:ext cx="3948849" cy="230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6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fade">
                                      <p:cBhvr>
                                        <p:cTn id="14" dur="1000"/>
                                        <p:tgtEl>
                                          <p:spTgt spid="1034"/>
                                        </p:tgtEl>
                                      </p:cBhvr>
                                    </p:animEffect>
                                    <p:anim calcmode="lin" valueType="num">
                                      <p:cBhvr>
                                        <p:cTn id="15" dur="1000" fill="hold"/>
                                        <p:tgtEl>
                                          <p:spTgt spid="1034"/>
                                        </p:tgtEl>
                                        <p:attrNameLst>
                                          <p:attrName>ppt_x</p:attrName>
                                        </p:attrNameLst>
                                      </p:cBhvr>
                                      <p:tavLst>
                                        <p:tav tm="0">
                                          <p:val>
                                            <p:strVal val="#ppt_x"/>
                                          </p:val>
                                        </p:tav>
                                        <p:tav tm="100000">
                                          <p:val>
                                            <p:strVal val="#ppt_x"/>
                                          </p:val>
                                        </p:tav>
                                      </p:tavLst>
                                    </p:anim>
                                    <p:anim calcmode="lin" valueType="num">
                                      <p:cBhvr>
                                        <p:cTn id="16"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1000"/>
                                        <p:tgtEl>
                                          <p:spTgt spid="1036"/>
                                        </p:tgtEl>
                                      </p:cBhvr>
                                    </p:animEffect>
                                    <p:anim calcmode="lin" valueType="num">
                                      <p:cBhvr>
                                        <p:cTn id="29" dur="1000" fill="hold"/>
                                        <p:tgtEl>
                                          <p:spTgt spid="1036"/>
                                        </p:tgtEl>
                                        <p:attrNameLst>
                                          <p:attrName>ppt_x</p:attrName>
                                        </p:attrNameLst>
                                      </p:cBhvr>
                                      <p:tavLst>
                                        <p:tav tm="0">
                                          <p:val>
                                            <p:strVal val="#ppt_x"/>
                                          </p:val>
                                        </p:tav>
                                        <p:tav tm="100000">
                                          <p:val>
                                            <p:strVal val="#ppt_x"/>
                                          </p:val>
                                        </p:tav>
                                      </p:tavLst>
                                    </p:anim>
                                    <p:anim calcmode="lin" valueType="num">
                                      <p:cBhvr>
                                        <p:cTn id="30"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5962-EBA0-47D9-A82C-E6709A05E752}"/>
              </a:ext>
            </a:extLst>
          </p:cNvPr>
          <p:cNvSpPr>
            <a:spLocks noGrp="1"/>
          </p:cNvSpPr>
          <p:nvPr>
            <p:ph type="title"/>
          </p:nvPr>
        </p:nvSpPr>
        <p:spPr>
          <a:xfrm>
            <a:off x="732183" y="100082"/>
            <a:ext cx="10515600" cy="1325563"/>
          </a:xfrm>
        </p:spPr>
        <p:txBody>
          <a:bodyPr>
            <a:normAutofit/>
          </a:bodyPr>
          <a:lstStyle/>
          <a:p>
            <a:pPr algn="ctr"/>
            <a:r>
              <a:rPr lang="en-US" sz="4000" b="1" dirty="0">
                <a:latin typeface="Berlin Sans FB Demi" panose="020E0802020502020306" pitchFamily="34" charset="0"/>
                <a:cs typeface="Arial" panose="020B0604020202020204" pitchFamily="34" charset="0"/>
              </a:rPr>
              <a:t>What happens if we get to school and we forgot our bookbag or left our homework</a:t>
            </a:r>
            <a:r>
              <a:rPr lang="es-ES" sz="4000" b="1" dirty="0">
                <a:latin typeface="Berlin Sans FB Demi" panose="020E0802020502020306" pitchFamily="34" charset="0"/>
                <a:cs typeface="Arial" panose="020B0604020202020204" pitchFamily="34" charset="0"/>
              </a:rPr>
              <a:t>? </a:t>
            </a:r>
            <a:endParaRPr lang="en-US" sz="4000" b="1" dirty="0">
              <a:latin typeface="Berlin Sans FB Demi" panose="020E0802020502020306" pitchFamily="34" charset="0"/>
              <a:cs typeface="Arial" panose="020B0604020202020204" pitchFamily="34" charset="0"/>
            </a:endParaRPr>
          </a:p>
        </p:txBody>
      </p:sp>
      <p:pic>
        <p:nvPicPr>
          <p:cNvPr id="3074" name="Picture 2" descr="Así se estudia en Finlandia, las mejores escuelas del mundo | El Correo">
            <a:extLst>
              <a:ext uri="{FF2B5EF4-FFF2-40B4-BE49-F238E27FC236}">
                <a16:creationId xmlns:a16="http://schemas.microsoft.com/office/drawing/2014/main" id="{F3FCB533-AF9E-4F5E-9D33-8028EFB5A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7" y="1825936"/>
            <a:ext cx="7789282" cy="43908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5DD918-D8F4-43BC-AFA5-504FF29AA5B8}"/>
              </a:ext>
            </a:extLst>
          </p:cNvPr>
          <p:cNvSpPr txBox="1"/>
          <p:nvPr/>
        </p:nvSpPr>
        <p:spPr>
          <a:xfrm>
            <a:off x="8362122" y="2128518"/>
            <a:ext cx="3604591" cy="3785652"/>
          </a:xfrm>
          <a:prstGeom prst="rect">
            <a:avLst/>
          </a:prstGeom>
          <a:noFill/>
        </p:spPr>
        <p:txBody>
          <a:bodyPr wrap="square" rtlCol="0">
            <a:spAutoFit/>
          </a:bodyPr>
          <a:lstStyle/>
          <a:p>
            <a:pPr algn="ctr"/>
            <a:r>
              <a:rPr lang="en-US" sz="4000" b="1" dirty="0">
                <a:latin typeface="Berlin Sans FB Demi" panose="020E0802020502020306" pitchFamily="34" charset="0"/>
                <a:ea typeface="+mj-ea"/>
                <a:cs typeface="Arial" panose="020B0604020202020204" pitchFamily="34" charset="0"/>
              </a:rPr>
              <a:t>We have to borrow books and pencils; we may get a bad grade on homework.</a:t>
            </a:r>
          </a:p>
        </p:txBody>
      </p:sp>
    </p:spTree>
    <p:extLst>
      <p:ext uri="{BB962C8B-B14F-4D97-AF65-F5344CB8AC3E}">
        <p14:creationId xmlns:p14="http://schemas.microsoft.com/office/powerpoint/2010/main" val="173584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C3C3-78FD-4196-86EE-F6E1BF63EC00}"/>
              </a:ext>
            </a:extLst>
          </p:cNvPr>
          <p:cNvSpPr>
            <a:spLocks noGrp="1"/>
          </p:cNvSpPr>
          <p:nvPr>
            <p:ph type="title"/>
          </p:nvPr>
        </p:nvSpPr>
        <p:spPr>
          <a:xfrm>
            <a:off x="824947" y="192847"/>
            <a:ext cx="11115261" cy="748058"/>
          </a:xfrm>
        </p:spPr>
        <p:txBody>
          <a:bodyPr>
            <a:normAutofit/>
          </a:bodyPr>
          <a:lstStyle/>
          <a:p>
            <a:r>
              <a:rPr lang="es-ES" sz="4400" b="1" dirty="0" err="1">
                <a:effectLst/>
                <a:latin typeface="Berlin Sans FB Demi" panose="020E0802020502020306" pitchFamily="34" charset="0"/>
                <a:ea typeface="Times New Roman" panose="02020603050405020304" pitchFamily="18" charset="0"/>
                <a:cs typeface="Arial" panose="020B0604020202020204" pitchFamily="34" charset="0"/>
              </a:rPr>
              <a:t>How</a:t>
            </a:r>
            <a:r>
              <a:rPr lang="es-ES" sz="4400" b="1" dirty="0">
                <a:effectLst/>
                <a:latin typeface="Berlin Sans FB Demi" panose="020E0802020502020306" pitchFamily="34" charset="0"/>
                <a:ea typeface="Times New Roman" panose="02020603050405020304" pitchFamily="18" charset="0"/>
                <a:cs typeface="Arial" panose="020B0604020202020204" pitchFamily="34" charset="0"/>
              </a:rPr>
              <a:t> do </a:t>
            </a:r>
            <a:r>
              <a:rPr lang="es-ES" sz="4400" b="1" dirty="0" err="1">
                <a:effectLst/>
                <a:latin typeface="Berlin Sans FB Demi" panose="020E0802020502020306" pitchFamily="34" charset="0"/>
                <a:ea typeface="Times New Roman" panose="02020603050405020304" pitchFamily="18" charset="0"/>
                <a:cs typeface="Arial" panose="020B0604020202020204" pitchFamily="34" charset="0"/>
              </a:rPr>
              <a:t>we</a:t>
            </a:r>
            <a:r>
              <a:rPr lang="es-ES" sz="4400" b="1" dirty="0">
                <a:effectLst/>
                <a:latin typeface="Berlin Sans FB Demi" panose="020E0802020502020306" pitchFamily="34" charset="0"/>
                <a:ea typeface="Times New Roman" panose="02020603050405020304" pitchFamily="18" charset="0"/>
                <a:cs typeface="Arial" panose="020B0604020202020204" pitchFamily="34" charset="0"/>
              </a:rPr>
              <a:t> prepare </a:t>
            </a:r>
            <a:r>
              <a:rPr lang="es-ES" sz="4400" b="1" dirty="0" err="1">
                <a:effectLst/>
                <a:latin typeface="Berlin Sans FB Demi" panose="020E0802020502020306" pitchFamily="34" charset="0"/>
                <a:ea typeface="Times New Roman" panose="02020603050405020304" pitchFamily="18" charset="0"/>
                <a:cs typeface="Arial" panose="020B0604020202020204" pitchFamily="34" charset="0"/>
              </a:rPr>
              <a:t>to</a:t>
            </a:r>
            <a:r>
              <a:rPr lang="es-ES" sz="4400" b="1" dirty="0">
                <a:effectLst/>
                <a:latin typeface="Berlin Sans FB Demi" panose="020E0802020502020306" pitchFamily="34" charset="0"/>
                <a:ea typeface="Times New Roman" panose="02020603050405020304" pitchFamily="18" charset="0"/>
                <a:cs typeface="Arial" panose="020B0604020202020204" pitchFamily="34" charset="0"/>
              </a:rPr>
              <a:t> </a:t>
            </a:r>
            <a:r>
              <a:rPr lang="es-ES" sz="4400" b="1" dirty="0" err="1">
                <a:effectLst/>
                <a:latin typeface="Berlin Sans FB Demi" panose="020E0802020502020306" pitchFamily="34" charset="0"/>
                <a:ea typeface="Times New Roman" panose="02020603050405020304" pitchFamily="18" charset="0"/>
                <a:cs typeface="Arial" panose="020B0604020202020204" pitchFamily="34" charset="0"/>
              </a:rPr>
              <a:t>go</a:t>
            </a:r>
            <a:r>
              <a:rPr lang="es-ES" sz="4400" b="1" dirty="0">
                <a:effectLst/>
                <a:latin typeface="Berlin Sans FB Demi" panose="020E0802020502020306" pitchFamily="34" charset="0"/>
                <a:ea typeface="Times New Roman" panose="02020603050405020304" pitchFamily="18" charset="0"/>
                <a:cs typeface="Arial" panose="020B0604020202020204" pitchFamily="34" charset="0"/>
              </a:rPr>
              <a:t> </a:t>
            </a:r>
            <a:r>
              <a:rPr lang="es-ES" sz="4400" b="1" dirty="0" err="1">
                <a:effectLst/>
                <a:latin typeface="Berlin Sans FB Demi" panose="020E0802020502020306" pitchFamily="34" charset="0"/>
                <a:ea typeface="Times New Roman" panose="02020603050405020304" pitchFamily="18" charset="0"/>
                <a:cs typeface="Arial" panose="020B0604020202020204" pitchFamily="34" charset="0"/>
              </a:rPr>
              <a:t>to</a:t>
            </a:r>
            <a:r>
              <a:rPr lang="es-ES" sz="4400" b="1" dirty="0">
                <a:effectLst/>
                <a:latin typeface="Berlin Sans FB Demi" panose="020E0802020502020306" pitchFamily="34" charset="0"/>
                <a:ea typeface="Times New Roman" panose="02020603050405020304" pitchFamily="18" charset="0"/>
                <a:cs typeface="Arial" panose="020B0604020202020204" pitchFamily="34" charset="0"/>
              </a:rPr>
              <a:t> a </a:t>
            </a:r>
            <a:r>
              <a:rPr lang="es-ES" b="1" dirty="0" err="1">
                <a:latin typeface="Berlin Sans FB Demi" panose="020E0802020502020306" pitchFamily="34" charset="0"/>
                <a:ea typeface="Times New Roman" panose="02020603050405020304" pitchFamily="18" charset="0"/>
                <a:cs typeface="Arial" panose="020B0604020202020204" pitchFamily="34" charset="0"/>
              </a:rPr>
              <a:t>party</a:t>
            </a:r>
            <a:r>
              <a:rPr lang="es-ES" sz="4400" b="1" dirty="0">
                <a:effectLst/>
                <a:latin typeface="Berlin Sans FB Demi" panose="020E0802020502020306" pitchFamily="34" charset="0"/>
                <a:ea typeface="Times New Roman" panose="02020603050405020304" pitchFamily="18" charset="0"/>
                <a:cs typeface="Arial" panose="020B0604020202020204" pitchFamily="34" charset="0"/>
              </a:rPr>
              <a:t>?</a:t>
            </a:r>
            <a:endParaRPr lang="en-US" dirty="0"/>
          </a:p>
        </p:txBody>
      </p:sp>
      <p:pic>
        <p:nvPicPr>
          <p:cNvPr id="2050" name="Picture 2" descr="Vectores de stock de Niño bañandose dibujo, ilustraciones de Niño bañandose  dibujo sin royalties | Depositphotos®">
            <a:extLst>
              <a:ext uri="{FF2B5EF4-FFF2-40B4-BE49-F238E27FC236}">
                <a16:creationId xmlns:a16="http://schemas.microsoft.com/office/drawing/2014/main" id="{F4F7A604-0CD9-42B6-9F1D-DBCD146E9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285" y="969443"/>
            <a:ext cx="2990022" cy="29900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9E8D39A-686B-4D33-B52F-22A554571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211" y="1047037"/>
            <a:ext cx="3001242" cy="29900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uguetes gratis para niños de 12 años y menores - Articulos">
            <a:extLst>
              <a:ext uri="{FF2B5EF4-FFF2-40B4-BE49-F238E27FC236}">
                <a16:creationId xmlns:a16="http://schemas.microsoft.com/office/drawing/2014/main" id="{BB237375-9033-4099-9EAB-A5A8A5D92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296" y="4152637"/>
            <a:ext cx="5189054" cy="251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B2E5-69CA-41AD-898E-A7EEF9BE7077}"/>
              </a:ext>
            </a:extLst>
          </p:cNvPr>
          <p:cNvSpPr>
            <a:spLocks noGrp="1"/>
          </p:cNvSpPr>
          <p:nvPr>
            <p:ph type="title"/>
          </p:nvPr>
        </p:nvSpPr>
        <p:spPr>
          <a:xfrm>
            <a:off x="419100" y="0"/>
            <a:ext cx="11353799" cy="1325563"/>
          </a:xfrm>
        </p:spPr>
        <p:txBody>
          <a:bodyPr>
            <a:normAutofit fontScale="90000"/>
          </a:bodyPr>
          <a:lstStyle/>
          <a:p>
            <a:r>
              <a:rPr lang="en-US" sz="4000" b="1" dirty="0">
                <a:latin typeface="Berlin Sans FB Demi" panose="020E0802020502020306" pitchFamily="34" charset="0"/>
                <a:cs typeface="Arial" panose="020B0604020202020204" pitchFamily="34" charset="0"/>
              </a:rPr>
              <a:t>How do we feel if we get to the party without bathing, with dirty clothes and flip flops, without a present? </a:t>
            </a:r>
          </a:p>
        </p:txBody>
      </p:sp>
      <p:pic>
        <p:nvPicPr>
          <p:cNvPr id="4098" name="Picture 2" descr="Vectores gratuitos de Nino Sucio, +200 Imágenes en formato AI, EPS">
            <a:extLst>
              <a:ext uri="{FF2B5EF4-FFF2-40B4-BE49-F238E27FC236}">
                <a16:creationId xmlns:a16="http://schemas.microsoft.com/office/drawing/2014/main" id="{6CCFB970-63C5-4B8F-BCD3-8028E3D8C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952" y="1609449"/>
            <a:ext cx="4673069" cy="4658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6A31F2-E335-46AE-AB55-98CBE146F159}"/>
              </a:ext>
            </a:extLst>
          </p:cNvPr>
          <p:cNvSpPr txBox="1"/>
          <p:nvPr/>
        </p:nvSpPr>
        <p:spPr>
          <a:xfrm>
            <a:off x="7739270" y="3127513"/>
            <a:ext cx="3707295" cy="707886"/>
          </a:xfrm>
          <a:prstGeom prst="rect">
            <a:avLst/>
          </a:prstGeom>
          <a:noFill/>
        </p:spPr>
        <p:txBody>
          <a:bodyPr wrap="square" rtlCol="0">
            <a:spAutoFit/>
          </a:bodyPr>
          <a:lstStyle/>
          <a:p>
            <a:pPr algn="ctr"/>
            <a:r>
              <a:rPr lang="en-US" sz="4000" b="1" dirty="0">
                <a:latin typeface="Berlin Sans FB Demi" panose="020E0802020502020306" pitchFamily="34" charset="0"/>
                <a:ea typeface="+mj-ea"/>
                <a:cs typeface="Arial" panose="020B0604020202020204" pitchFamily="34" charset="0"/>
              </a:rPr>
              <a:t>Embarrassed!</a:t>
            </a:r>
          </a:p>
        </p:txBody>
      </p:sp>
    </p:spTree>
    <p:extLst>
      <p:ext uri="{BB962C8B-B14F-4D97-AF65-F5344CB8AC3E}">
        <p14:creationId xmlns:p14="http://schemas.microsoft.com/office/powerpoint/2010/main" val="3720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411C08-0E18-43ED-940C-CF8C8AF4B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0"/>
            <a:ext cx="12191999" cy="6653245"/>
          </a:xfrm>
          <a:prstGeom prst="rect">
            <a:avLst/>
          </a:prstGeom>
        </p:spPr>
      </p:pic>
      <p:sp>
        <p:nvSpPr>
          <p:cNvPr id="2" name="Title 1">
            <a:extLst>
              <a:ext uri="{FF2B5EF4-FFF2-40B4-BE49-F238E27FC236}">
                <a16:creationId xmlns:a16="http://schemas.microsoft.com/office/drawing/2014/main" id="{B62E5AB3-8F31-4BCD-844B-1A94976DD335}"/>
              </a:ext>
            </a:extLst>
          </p:cNvPr>
          <p:cNvSpPr>
            <a:spLocks noGrp="1"/>
          </p:cNvSpPr>
          <p:nvPr>
            <p:ph type="title"/>
          </p:nvPr>
        </p:nvSpPr>
        <p:spPr>
          <a:xfrm>
            <a:off x="212034" y="204755"/>
            <a:ext cx="11741426" cy="1325563"/>
          </a:xfrm>
          <a:solidFill>
            <a:srgbClr val="FFFFCC"/>
          </a:solidFill>
        </p:spPr>
        <p:txBody>
          <a:bodyPr>
            <a:noAutofit/>
          </a:bodyPr>
          <a:lstStyle/>
          <a:p>
            <a:pPr algn="ctr"/>
            <a:r>
              <a:rPr lang="en-US" sz="4000" b="1" dirty="0">
                <a:latin typeface="Berlin Sans FB Demi" panose="020E0802020502020306" pitchFamily="34" charset="0"/>
                <a:cs typeface="Arial" panose="020B0604020202020204" pitchFamily="34" charset="0"/>
              </a:rPr>
              <a:t>Jesus wants us to  be prepared and He gives us the example of a man who went on a trip and left employees to take care  of his house. </a:t>
            </a:r>
            <a:r>
              <a:rPr lang="es-ES" sz="4000" b="1" dirty="0">
                <a:latin typeface="Berlin Sans FB Demi" panose="020E0802020502020306" pitchFamily="34" charset="0"/>
                <a:cs typeface="Arial" panose="020B0604020202020204" pitchFamily="34" charset="0"/>
              </a:rPr>
              <a:t> </a:t>
            </a:r>
            <a:endParaRPr lang="en-US" sz="4000" b="1" dirty="0">
              <a:latin typeface="Berlin Sans FB Demi" panose="020E0802020502020306" pitchFamily="34" charset="0"/>
              <a:cs typeface="Arial" panose="020B0604020202020204" pitchFamily="34" charset="0"/>
            </a:endParaRPr>
          </a:p>
        </p:txBody>
      </p:sp>
    </p:spTree>
    <p:extLst>
      <p:ext uri="{BB962C8B-B14F-4D97-AF65-F5344CB8AC3E}">
        <p14:creationId xmlns:p14="http://schemas.microsoft.com/office/powerpoint/2010/main" val="385036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2036-3D5E-4556-9E2E-D7FE030018D0}"/>
              </a:ext>
            </a:extLst>
          </p:cNvPr>
          <p:cNvSpPr>
            <a:spLocks noGrp="1"/>
          </p:cNvSpPr>
          <p:nvPr>
            <p:ph type="title"/>
          </p:nvPr>
        </p:nvSpPr>
        <p:spPr>
          <a:xfrm>
            <a:off x="838200" y="0"/>
            <a:ext cx="10515600" cy="1325563"/>
          </a:xfrm>
        </p:spPr>
        <p:txBody>
          <a:bodyPr/>
          <a:lstStyle/>
          <a:p>
            <a:pPr algn="ctr"/>
            <a:r>
              <a:rPr lang="en-US" sz="4000" b="1" dirty="0">
                <a:latin typeface="Berlin Sans FB Demi" panose="020E0802020502020306" pitchFamily="34" charset="0"/>
                <a:cs typeface="Arial" panose="020B0604020202020204" pitchFamily="34" charset="0"/>
              </a:rPr>
              <a:t>He expects his employees to keep it clean inside, and cut the grass outside </a:t>
            </a:r>
            <a:r>
              <a:rPr lang="es-ES" sz="4000" b="1" dirty="0">
                <a:latin typeface="Berlin Sans FB Demi" panose="020E0802020502020306" pitchFamily="34" charset="0"/>
                <a:cs typeface="Arial" panose="020B0604020202020204" pitchFamily="34" charset="0"/>
              </a:rPr>
              <a:t>.</a:t>
            </a:r>
            <a:endParaRPr lang="en-US" sz="4000" b="1" dirty="0">
              <a:latin typeface="Berlin Sans FB Demi" panose="020E0802020502020306" pitchFamily="34" charset="0"/>
              <a:cs typeface="Arial" panose="020B0604020202020204" pitchFamily="34" charset="0"/>
            </a:endParaRPr>
          </a:p>
        </p:txBody>
      </p:sp>
      <p:pic>
        <p:nvPicPr>
          <p:cNvPr id="5122" name="Picture 2" descr="Casa dulce paisaje ciudad | Vector Gratis">
            <a:extLst>
              <a:ext uri="{FF2B5EF4-FFF2-40B4-BE49-F238E27FC236}">
                <a16:creationId xmlns:a16="http://schemas.microsoft.com/office/drawing/2014/main" id="{43C3D624-B722-4882-879C-3B4E2C3D7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286" y="1570797"/>
            <a:ext cx="5141429" cy="514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9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71AC-BB2E-4420-BFD4-27E9E6777D16}"/>
              </a:ext>
            </a:extLst>
          </p:cNvPr>
          <p:cNvSpPr>
            <a:spLocks noGrp="1"/>
          </p:cNvSpPr>
          <p:nvPr>
            <p:ph type="title"/>
          </p:nvPr>
        </p:nvSpPr>
        <p:spPr>
          <a:xfrm>
            <a:off x="1063488" y="258417"/>
            <a:ext cx="10515600" cy="1325563"/>
          </a:xfrm>
        </p:spPr>
        <p:txBody>
          <a:bodyPr>
            <a:normAutofit fontScale="90000"/>
          </a:bodyPr>
          <a:lstStyle/>
          <a:p>
            <a:pPr algn="ctr"/>
            <a:r>
              <a:rPr lang="en-US" sz="4000" b="1" dirty="0">
                <a:latin typeface="Berlin Sans FB Demi" panose="020E0802020502020306" pitchFamily="34" charset="0"/>
                <a:cs typeface="Arial" panose="020B0604020202020204" pitchFamily="34" charset="0"/>
              </a:rPr>
              <a:t>What would he do if he arrived home and found his house dirty and disorganized and the lawn uncut and filled with weeds</a:t>
            </a:r>
            <a:r>
              <a:rPr lang="es-ES" sz="4000" b="1" dirty="0">
                <a:latin typeface="Berlin Sans FB Demi" panose="020E0802020502020306" pitchFamily="34" charset="0"/>
                <a:cs typeface="Arial" panose="020B0604020202020204" pitchFamily="34" charset="0"/>
              </a:rPr>
              <a:t>?</a:t>
            </a:r>
            <a:endParaRPr lang="en-US" sz="4000" b="1" dirty="0">
              <a:latin typeface="Berlin Sans FB Demi" panose="020E0802020502020306" pitchFamily="34" charset="0"/>
              <a:cs typeface="Arial" panose="020B0604020202020204" pitchFamily="34" charset="0"/>
            </a:endParaRPr>
          </a:p>
        </p:txBody>
      </p:sp>
      <p:pic>
        <p:nvPicPr>
          <p:cNvPr id="6146" name="Picture 2" descr="Sala desordenada con platos sucios en la mesa | Vector Gratis">
            <a:extLst>
              <a:ext uri="{FF2B5EF4-FFF2-40B4-BE49-F238E27FC236}">
                <a16:creationId xmlns:a16="http://schemas.microsoft.com/office/drawing/2014/main" id="{B3B72C57-66B9-41DC-8247-A14B38C6B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70" y="1853233"/>
            <a:ext cx="6002018" cy="47463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i vecino no limpia la maleza">
            <a:extLst>
              <a:ext uri="{FF2B5EF4-FFF2-40B4-BE49-F238E27FC236}">
                <a16:creationId xmlns:a16="http://schemas.microsoft.com/office/drawing/2014/main" id="{1EA93908-A072-40EE-A353-8491EDCC1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827" y="1853233"/>
            <a:ext cx="5632174" cy="474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7F7D-9621-4349-9004-23EED47C55C4}"/>
              </a:ext>
            </a:extLst>
          </p:cNvPr>
          <p:cNvSpPr>
            <a:spLocks noGrp="1"/>
          </p:cNvSpPr>
          <p:nvPr>
            <p:ph type="title"/>
          </p:nvPr>
        </p:nvSpPr>
        <p:spPr>
          <a:xfrm>
            <a:off x="954158" y="1"/>
            <a:ext cx="10866782" cy="927652"/>
          </a:xfrm>
        </p:spPr>
        <p:txBody>
          <a:bodyPr>
            <a:normAutofit/>
          </a:bodyPr>
          <a:lstStyle/>
          <a:p>
            <a:r>
              <a:rPr lang="en-US" sz="3600" b="1" dirty="0">
                <a:latin typeface="Berlin Sans FB Demi" panose="020E0802020502020306" pitchFamily="34" charset="0"/>
                <a:cs typeface="Arial" panose="020B0604020202020204" pitchFamily="34" charset="0"/>
              </a:rPr>
              <a:t>He would be enraged and may fire his employees.</a:t>
            </a:r>
          </a:p>
        </p:txBody>
      </p:sp>
      <p:pic>
        <p:nvPicPr>
          <p:cNvPr id="4" name="Picture 3">
            <a:extLst>
              <a:ext uri="{FF2B5EF4-FFF2-40B4-BE49-F238E27FC236}">
                <a16:creationId xmlns:a16="http://schemas.microsoft.com/office/drawing/2014/main" id="{EE22FCF0-DFC8-4684-8FCC-7B63C876B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990" y="1184977"/>
            <a:ext cx="7936020" cy="5060650"/>
          </a:xfrm>
          <a:prstGeom prst="rect">
            <a:avLst/>
          </a:prstGeom>
        </p:spPr>
      </p:pic>
    </p:spTree>
    <p:extLst>
      <p:ext uri="{BB962C8B-B14F-4D97-AF65-F5344CB8AC3E}">
        <p14:creationId xmlns:p14="http://schemas.microsoft.com/office/powerpoint/2010/main" val="3183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B881B-1297-430E-9A1C-EFBBF4925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839"/>
            <a:ext cx="12192000" cy="6062321"/>
          </a:xfrm>
          <a:prstGeom prst="rect">
            <a:avLst/>
          </a:prstGeom>
        </p:spPr>
      </p:pic>
      <p:sp>
        <p:nvSpPr>
          <p:cNvPr id="2" name="TextBox 1">
            <a:extLst>
              <a:ext uri="{FF2B5EF4-FFF2-40B4-BE49-F238E27FC236}">
                <a16:creationId xmlns:a16="http://schemas.microsoft.com/office/drawing/2014/main" id="{F5556910-9853-EB05-453B-E17F269BA4E1}"/>
              </a:ext>
            </a:extLst>
          </p:cNvPr>
          <p:cNvSpPr txBox="1"/>
          <p:nvPr/>
        </p:nvSpPr>
        <p:spPr>
          <a:xfrm>
            <a:off x="645459" y="739588"/>
            <a:ext cx="6010835" cy="523220"/>
          </a:xfrm>
          <a:prstGeom prst="rect">
            <a:avLst/>
          </a:prstGeom>
          <a:solidFill>
            <a:schemeClr val="bg1"/>
          </a:solidFill>
        </p:spPr>
        <p:txBody>
          <a:bodyPr wrap="square" rtlCol="0">
            <a:spAutoFit/>
          </a:bodyPr>
          <a:lstStyle/>
          <a:p>
            <a:r>
              <a:rPr lang="en-US" sz="2800"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Jesus</a:t>
            </a:r>
            <a:r>
              <a:rPr lang="en-US" sz="2800" spc="115"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 </a:t>
            </a:r>
            <a:r>
              <a:rPr lang="en-US" sz="2800"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said</a:t>
            </a:r>
            <a:r>
              <a:rPr lang="en-US" sz="2800" spc="120"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 </a:t>
            </a:r>
            <a:r>
              <a:rPr lang="en-US" sz="2800"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to</a:t>
            </a:r>
            <a:r>
              <a:rPr lang="en-US" sz="2800" spc="110"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 </a:t>
            </a:r>
            <a:r>
              <a:rPr lang="en-US" sz="2800"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his</a:t>
            </a:r>
            <a:r>
              <a:rPr lang="en-US" sz="2800" spc="115"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 </a:t>
            </a:r>
            <a:r>
              <a:rPr lang="en-US" sz="2800"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disciples:</a:t>
            </a:r>
            <a:r>
              <a:rPr lang="en-US" sz="2800" spc="115" dirty="0">
                <a:solidFill>
                  <a:srgbClr val="363936"/>
                </a:solidFill>
                <a:effectLst/>
                <a:latin typeface="Berlin Sans FB Demi" panose="020E0802020502020306" pitchFamily="34" charset="0"/>
                <a:ea typeface="Times New Roman" panose="02020603050405020304" pitchFamily="18" charset="0"/>
                <a:cs typeface="Times New Roman" panose="02020603050405020304" pitchFamily="18" charset="0"/>
              </a:rPr>
              <a:t> </a:t>
            </a:r>
            <a:endParaRPr lang="en-US" sz="2800" dirty="0">
              <a:latin typeface="Berlin Sans FB Demi" panose="020E0802020502020306" pitchFamily="34" charset="0"/>
            </a:endParaRPr>
          </a:p>
        </p:txBody>
      </p:sp>
    </p:spTree>
    <p:extLst>
      <p:ext uri="{BB962C8B-B14F-4D97-AF65-F5344CB8AC3E}">
        <p14:creationId xmlns:p14="http://schemas.microsoft.com/office/powerpoint/2010/main" val="2859314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8170-2196-4D1D-990D-47CF043240F5}"/>
              </a:ext>
            </a:extLst>
          </p:cNvPr>
          <p:cNvSpPr>
            <a:spLocks noGrp="1"/>
          </p:cNvSpPr>
          <p:nvPr>
            <p:ph type="title"/>
          </p:nvPr>
        </p:nvSpPr>
        <p:spPr>
          <a:xfrm>
            <a:off x="1451307" y="0"/>
            <a:ext cx="9289385" cy="821635"/>
          </a:xfrm>
        </p:spPr>
        <p:txBody>
          <a:bodyPr>
            <a:normAutofit/>
          </a:bodyPr>
          <a:lstStyle/>
          <a:p>
            <a:r>
              <a:rPr lang="en-US" sz="3600" b="1" dirty="0">
                <a:latin typeface="Berlin Sans FB Demi" panose="020E0802020502020306" pitchFamily="34" charset="0"/>
                <a:cs typeface="Arial" panose="020B0604020202020204" pitchFamily="34" charset="0"/>
              </a:rPr>
              <a:t>For what does Jesus want us to be prepared?</a:t>
            </a:r>
          </a:p>
        </p:txBody>
      </p:sp>
      <p:pic>
        <p:nvPicPr>
          <p:cNvPr id="3" name="Picture 2" descr="Que Es La Vida Eterna Para Niños - Noticias Niños">
            <a:extLst>
              <a:ext uri="{FF2B5EF4-FFF2-40B4-BE49-F238E27FC236}">
                <a16:creationId xmlns:a16="http://schemas.microsoft.com/office/drawing/2014/main" id="{847F36FD-906E-4C0C-9783-B35A021A9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965" y="1020606"/>
            <a:ext cx="6111495" cy="56407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039F8B-E63D-42E6-852C-80D8E0BDCB87}"/>
              </a:ext>
            </a:extLst>
          </p:cNvPr>
          <p:cNvSpPr txBox="1"/>
          <p:nvPr/>
        </p:nvSpPr>
        <p:spPr>
          <a:xfrm>
            <a:off x="7977808" y="2133600"/>
            <a:ext cx="3680791" cy="2308324"/>
          </a:xfrm>
          <a:prstGeom prst="rect">
            <a:avLst/>
          </a:prstGeom>
          <a:noFill/>
        </p:spPr>
        <p:txBody>
          <a:bodyPr wrap="square" rtlCol="0">
            <a:spAutoFit/>
          </a:bodyPr>
          <a:lstStyle/>
          <a:p>
            <a:pPr algn="ctr"/>
            <a:r>
              <a:rPr lang="en-US" sz="3600" b="1" dirty="0">
                <a:latin typeface="Berlin Sans FB Demi" panose="020E0802020502020306" pitchFamily="34" charset="0"/>
                <a:ea typeface="+mj-ea"/>
                <a:cs typeface="Arial" panose="020B0604020202020204" pitchFamily="34" charset="0"/>
              </a:rPr>
              <a:t>For the time when He comes to take us to Heaven.</a:t>
            </a:r>
          </a:p>
        </p:txBody>
      </p:sp>
    </p:spTree>
    <p:extLst>
      <p:ext uri="{BB962C8B-B14F-4D97-AF65-F5344CB8AC3E}">
        <p14:creationId xmlns:p14="http://schemas.microsoft.com/office/powerpoint/2010/main" val="4385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AC12-E851-4529-A574-6226E20C0865}"/>
              </a:ext>
            </a:extLst>
          </p:cNvPr>
          <p:cNvSpPr>
            <a:spLocks noGrp="1"/>
          </p:cNvSpPr>
          <p:nvPr>
            <p:ph type="title"/>
          </p:nvPr>
        </p:nvSpPr>
        <p:spPr>
          <a:xfrm>
            <a:off x="2989291" y="54009"/>
            <a:ext cx="6213418" cy="708301"/>
          </a:xfrm>
        </p:spPr>
        <p:txBody>
          <a:bodyPr/>
          <a:lstStyle/>
          <a:p>
            <a:r>
              <a:rPr lang="en-US" sz="3600" b="1" dirty="0">
                <a:latin typeface="Berlin Sans FB Demi" panose="020E0802020502020306" pitchFamily="34" charset="0"/>
                <a:cs typeface="Arial" panose="020B0604020202020204" pitchFamily="34" charset="0"/>
              </a:rPr>
              <a:t>How does He want to find us?</a:t>
            </a:r>
          </a:p>
        </p:txBody>
      </p:sp>
      <p:pic>
        <p:nvPicPr>
          <p:cNvPr id="7170" name="Picture 2" descr="Niños y corazón vector gratuito">
            <a:extLst>
              <a:ext uri="{FF2B5EF4-FFF2-40B4-BE49-F238E27FC236}">
                <a16:creationId xmlns:a16="http://schemas.microsoft.com/office/drawing/2014/main" id="{B6AC7351-9015-47F7-AAAB-2089CDBEC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41" y="924961"/>
            <a:ext cx="6890716" cy="5767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CFE285-3B34-43C7-ABCA-2A145BC214CF}"/>
              </a:ext>
            </a:extLst>
          </p:cNvPr>
          <p:cNvSpPr txBox="1"/>
          <p:nvPr/>
        </p:nvSpPr>
        <p:spPr>
          <a:xfrm>
            <a:off x="8268942" y="1934817"/>
            <a:ext cx="3432313" cy="2862322"/>
          </a:xfrm>
          <a:prstGeom prst="rect">
            <a:avLst/>
          </a:prstGeom>
          <a:noFill/>
        </p:spPr>
        <p:txBody>
          <a:bodyPr wrap="square" rtlCol="0">
            <a:spAutoFit/>
          </a:bodyPr>
          <a:lstStyle/>
          <a:p>
            <a:pPr algn="ctr"/>
            <a:r>
              <a:rPr lang="en-US" sz="3600" b="1" dirty="0">
                <a:latin typeface="Berlin Sans FB Demi" panose="020E0802020502020306" pitchFamily="34" charset="0"/>
                <a:ea typeface="+mj-ea"/>
                <a:cs typeface="Arial" panose="020B0604020202020204" pitchFamily="34" charset="0"/>
              </a:rPr>
              <a:t>With a clean heart, full of love for God and our neighbor.</a:t>
            </a:r>
          </a:p>
        </p:txBody>
      </p:sp>
      <p:pic>
        <p:nvPicPr>
          <p:cNvPr id="7172" name="Picture 4" descr="Biblia App para Niños: Historias Bíblicas Animadas - Apps en Google Play">
            <a:extLst>
              <a:ext uri="{FF2B5EF4-FFF2-40B4-BE49-F238E27FC236}">
                <a16:creationId xmlns:a16="http://schemas.microsoft.com/office/drawing/2014/main" id="{FA878946-AC88-41AE-AF92-F96289E9EC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387" y="3269974"/>
            <a:ext cx="1563755" cy="156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500" fill="hold"/>
                                        <p:tgtEl>
                                          <p:spTgt spid="7172"/>
                                        </p:tgtEl>
                                        <p:attrNameLst>
                                          <p:attrName>ppt_w</p:attrName>
                                        </p:attrNameLst>
                                      </p:cBhvr>
                                      <p:tavLst>
                                        <p:tav tm="0">
                                          <p:val>
                                            <p:fltVal val="0"/>
                                          </p:val>
                                        </p:tav>
                                        <p:tav tm="100000">
                                          <p:val>
                                            <p:strVal val="#ppt_w"/>
                                          </p:val>
                                        </p:tav>
                                      </p:tavLst>
                                    </p:anim>
                                    <p:anim calcmode="lin" valueType="num">
                                      <p:cBhvr>
                                        <p:cTn id="13" dur="500" fill="hold"/>
                                        <p:tgtEl>
                                          <p:spTgt spid="7172"/>
                                        </p:tgtEl>
                                        <p:attrNameLst>
                                          <p:attrName>ppt_h</p:attrName>
                                        </p:attrNameLst>
                                      </p:cBhvr>
                                      <p:tavLst>
                                        <p:tav tm="0">
                                          <p:val>
                                            <p:fltVal val="0"/>
                                          </p:val>
                                        </p:tav>
                                        <p:tav tm="100000">
                                          <p:val>
                                            <p:strVal val="#ppt_h"/>
                                          </p:val>
                                        </p:tav>
                                      </p:tavLst>
                                    </p:anim>
                                    <p:animEffect transition="in" filter="fade">
                                      <p:cBhvr>
                                        <p:cTn id="1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CC85-1FA2-486D-BEC4-985FF17918C4}"/>
              </a:ext>
            </a:extLst>
          </p:cNvPr>
          <p:cNvSpPr>
            <a:spLocks noGrp="1"/>
          </p:cNvSpPr>
          <p:nvPr>
            <p:ph type="title"/>
          </p:nvPr>
        </p:nvSpPr>
        <p:spPr>
          <a:xfrm>
            <a:off x="2015398" y="-5501"/>
            <a:ext cx="6821011" cy="808383"/>
          </a:xfrm>
        </p:spPr>
        <p:txBody>
          <a:bodyPr/>
          <a:lstStyle/>
          <a:p>
            <a:r>
              <a:rPr lang="en-US" sz="3600" b="1" dirty="0">
                <a:latin typeface="Berlin Sans FB Demi" panose="020E0802020502020306" pitchFamily="34" charset="0"/>
                <a:cs typeface="Arial" panose="020B0604020202020204" pitchFamily="34" charset="0"/>
              </a:rPr>
              <a:t>How can we prepare our heart</a:t>
            </a:r>
            <a:r>
              <a:rPr lang="es-ES" sz="3600" b="1" dirty="0">
                <a:latin typeface="Berlin Sans FB Demi" panose="020E0802020502020306" pitchFamily="34" charset="0"/>
                <a:cs typeface="Arial" panose="020B0604020202020204" pitchFamily="34" charset="0"/>
              </a:rPr>
              <a:t>?</a:t>
            </a:r>
          </a:p>
        </p:txBody>
      </p:sp>
      <p:pic>
        <p:nvPicPr>
          <p:cNvPr id="2050" name="Picture 2" descr="El Sacramento de la Penitencia o Reconciliación">
            <a:extLst>
              <a:ext uri="{FF2B5EF4-FFF2-40B4-BE49-F238E27FC236}">
                <a16:creationId xmlns:a16="http://schemas.microsoft.com/office/drawing/2014/main" id="{ABA6A290-B43C-4985-A95C-C1396D726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7" y="1026239"/>
            <a:ext cx="3563105" cy="45073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F17295-927E-4E90-986B-DA3EBEA24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205" y="1026239"/>
            <a:ext cx="4269589" cy="2402761"/>
          </a:xfrm>
          <a:prstGeom prst="rect">
            <a:avLst/>
          </a:prstGeom>
        </p:spPr>
      </p:pic>
      <p:pic>
        <p:nvPicPr>
          <p:cNvPr id="2058" name="Picture 10" descr="Fotos de Niños orando de stock, imágenes de Niños orando sin royalties |  Depositphotos">
            <a:extLst>
              <a:ext uri="{FF2B5EF4-FFF2-40B4-BE49-F238E27FC236}">
                <a16:creationId xmlns:a16="http://schemas.microsoft.com/office/drawing/2014/main" id="{63BD0FD0-93A7-4C45-9B5C-B967DAFA6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5397" y="1026239"/>
            <a:ext cx="3672096" cy="2448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E505DC-9008-401B-AAEA-4C41DB426643}"/>
              </a:ext>
            </a:extLst>
          </p:cNvPr>
          <p:cNvSpPr txBox="1"/>
          <p:nvPr/>
        </p:nvSpPr>
        <p:spPr>
          <a:xfrm>
            <a:off x="332546" y="5751423"/>
            <a:ext cx="3258793" cy="707886"/>
          </a:xfrm>
          <a:prstGeom prst="rect">
            <a:avLst/>
          </a:prstGeom>
          <a:noFill/>
        </p:spPr>
        <p:txBody>
          <a:bodyPr wrap="square" rtlCol="0">
            <a:spAutoFit/>
          </a:bodyPr>
          <a:lstStyle/>
          <a:p>
            <a:pPr algn="ctr"/>
            <a:r>
              <a:rPr lang="es-PE" sz="2000" b="1" dirty="0" err="1">
                <a:latin typeface="Berlin Sans FB" panose="020E0602020502020306" pitchFamily="34" charset="0"/>
              </a:rPr>
              <a:t>Go</a:t>
            </a:r>
            <a:r>
              <a:rPr lang="es-PE" sz="2000" b="1" dirty="0">
                <a:latin typeface="Berlin Sans FB" panose="020E0602020502020306" pitchFamily="34" charset="0"/>
              </a:rPr>
              <a:t> </a:t>
            </a:r>
            <a:r>
              <a:rPr lang="es-PE" sz="2000" b="1" dirty="0" err="1">
                <a:latin typeface="Berlin Sans FB" panose="020E0602020502020306" pitchFamily="34" charset="0"/>
              </a:rPr>
              <a:t>to</a:t>
            </a:r>
            <a:r>
              <a:rPr lang="es-PE" sz="2000" b="1" dirty="0">
                <a:latin typeface="Berlin Sans FB" panose="020E0602020502020306" pitchFamily="34" charset="0"/>
              </a:rPr>
              <a:t> </a:t>
            </a:r>
            <a:r>
              <a:rPr lang="es-PE" sz="2000" b="1" dirty="0" err="1">
                <a:latin typeface="Berlin Sans FB" panose="020E0602020502020306" pitchFamily="34" charset="0"/>
              </a:rPr>
              <a:t>the</a:t>
            </a:r>
            <a:r>
              <a:rPr lang="es-PE" sz="2000" b="1" dirty="0">
                <a:latin typeface="Berlin Sans FB" panose="020E0602020502020306" pitchFamily="34" charset="0"/>
              </a:rPr>
              <a:t> </a:t>
            </a:r>
            <a:r>
              <a:rPr lang="es-PE" sz="2000" b="1" dirty="0" err="1">
                <a:latin typeface="Berlin Sans FB" panose="020E0602020502020306" pitchFamily="34" charset="0"/>
              </a:rPr>
              <a:t>Sacrament</a:t>
            </a:r>
            <a:r>
              <a:rPr lang="es-PE" sz="2000" b="1" dirty="0">
                <a:latin typeface="Berlin Sans FB" panose="020E0602020502020306" pitchFamily="34" charset="0"/>
              </a:rPr>
              <a:t> </a:t>
            </a:r>
            <a:r>
              <a:rPr lang="es-PE" sz="2000" b="1" dirty="0" err="1">
                <a:latin typeface="Berlin Sans FB" panose="020E0602020502020306" pitchFamily="34" charset="0"/>
              </a:rPr>
              <a:t>of</a:t>
            </a:r>
            <a:r>
              <a:rPr lang="es-PE" sz="2000" b="1" dirty="0">
                <a:latin typeface="Berlin Sans FB" panose="020E0602020502020306" pitchFamily="34" charset="0"/>
              </a:rPr>
              <a:t> </a:t>
            </a:r>
            <a:r>
              <a:rPr lang="es-PE" sz="2000" b="1" dirty="0" err="1">
                <a:latin typeface="Berlin Sans FB" panose="020E0602020502020306" pitchFamily="34" charset="0"/>
              </a:rPr>
              <a:t>Reconciliation</a:t>
            </a:r>
            <a:r>
              <a:rPr lang="es-PE" sz="2000" b="1" dirty="0">
                <a:latin typeface="Berlin Sans FB" panose="020E0602020502020306" pitchFamily="34" charset="0"/>
              </a:rPr>
              <a:t>.</a:t>
            </a:r>
          </a:p>
        </p:txBody>
      </p:sp>
      <p:sp>
        <p:nvSpPr>
          <p:cNvPr id="11" name="TextBox 10">
            <a:extLst>
              <a:ext uri="{FF2B5EF4-FFF2-40B4-BE49-F238E27FC236}">
                <a16:creationId xmlns:a16="http://schemas.microsoft.com/office/drawing/2014/main" id="{31172F92-C2FF-4777-9858-4CC2D7F78D10}"/>
              </a:ext>
            </a:extLst>
          </p:cNvPr>
          <p:cNvSpPr txBox="1"/>
          <p:nvPr/>
        </p:nvSpPr>
        <p:spPr>
          <a:xfrm>
            <a:off x="4143502" y="3446801"/>
            <a:ext cx="3904994" cy="400110"/>
          </a:xfrm>
          <a:prstGeom prst="rect">
            <a:avLst/>
          </a:prstGeom>
          <a:noFill/>
        </p:spPr>
        <p:txBody>
          <a:bodyPr wrap="square" rtlCol="0">
            <a:spAutoFit/>
          </a:bodyPr>
          <a:lstStyle/>
          <a:p>
            <a:pPr algn="ctr"/>
            <a:r>
              <a:rPr lang="es-PE" sz="2000" b="1" dirty="0" err="1">
                <a:latin typeface="Berlin Sans FB" panose="020E0602020502020306" pitchFamily="34" charset="0"/>
              </a:rPr>
              <a:t>Participate</a:t>
            </a:r>
            <a:r>
              <a:rPr lang="es-PE" sz="2000" b="1" dirty="0">
                <a:latin typeface="Berlin Sans FB" panose="020E0602020502020306" pitchFamily="34" charset="0"/>
              </a:rPr>
              <a:t> in </a:t>
            </a:r>
            <a:r>
              <a:rPr lang="es-PE" sz="2000" b="1" dirty="0" err="1">
                <a:latin typeface="Berlin Sans FB" panose="020E0602020502020306" pitchFamily="34" charset="0"/>
              </a:rPr>
              <a:t>the</a:t>
            </a:r>
            <a:r>
              <a:rPr lang="es-PE" sz="2000" b="1" dirty="0">
                <a:latin typeface="Berlin Sans FB" panose="020E0602020502020306" pitchFamily="34" charset="0"/>
              </a:rPr>
              <a:t> </a:t>
            </a:r>
            <a:r>
              <a:rPr lang="es-PE" sz="2000" b="1" dirty="0" err="1">
                <a:latin typeface="Berlin Sans FB" panose="020E0602020502020306" pitchFamily="34" charset="0"/>
              </a:rPr>
              <a:t>Holy</a:t>
            </a:r>
            <a:r>
              <a:rPr lang="es-PE" sz="2000" b="1" dirty="0">
                <a:latin typeface="Berlin Sans FB" panose="020E0602020502020306" pitchFamily="34" charset="0"/>
              </a:rPr>
              <a:t> </a:t>
            </a:r>
            <a:r>
              <a:rPr lang="es-PE" sz="2000" b="1" dirty="0" err="1">
                <a:latin typeface="Berlin Sans FB" panose="020E0602020502020306" pitchFamily="34" charset="0"/>
              </a:rPr>
              <a:t>Mass</a:t>
            </a:r>
            <a:r>
              <a:rPr lang="es-PE" sz="2000" b="1" dirty="0">
                <a:latin typeface="Berlin Sans FB" panose="020E0602020502020306" pitchFamily="34" charset="0"/>
              </a:rPr>
              <a:t>.</a:t>
            </a:r>
          </a:p>
        </p:txBody>
      </p:sp>
      <p:sp>
        <p:nvSpPr>
          <p:cNvPr id="13" name="TextBox 12">
            <a:extLst>
              <a:ext uri="{FF2B5EF4-FFF2-40B4-BE49-F238E27FC236}">
                <a16:creationId xmlns:a16="http://schemas.microsoft.com/office/drawing/2014/main" id="{F94F3960-EAE0-4A30-BE11-878DEBEB2E78}"/>
              </a:ext>
            </a:extLst>
          </p:cNvPr>
          <p:cNvSpPr txBox="1"/>
          <p:nvPr/>
        </p:nvSpPr>
        <p:spPr>
          <a:xfrm>
            <a:off x="9101072" y="3497605"/>
            <a:ext cx="2200745" cy="400110"/>
          </a:xfrm>
          <a:prstGeom prst="rect">
            <a:avLst/>
          </a:prstGeom>
          <a:noFill/>
        </p:spPr>
        <p:txBody>
          <a:bodyPr wrap="square" rtlCol="0">
            <a:spAutoFit/>
          </a:bodyPr>
          <a:lstStyle/>
          <a:p>
            <a:pPr algn="ctr"/>
            <a:r>
              <a:rPr lang="es-PE" sz="2000" b="1" dirty="0" err="1">
                <a:latin typeface="Berlin Sans FB" panose="020E0602020502020306" pitchFamily="34" charset="0"/>
              </a:rPr>
              <a:t>Pray</a:t>
            </a:r>
            <a:r>
              <a:rPr lang="es-PE" sz="2000" b="1" dirty="0">
                <a:latin typeface="Berlin Sans FB" panose="020E0602020502020306" pitchFamily="34" charset="0"/>
              </a:rPr>
              <a:t> </a:t>
            </a:r>
            <a:r>
              <a:rPr lang="es-PE" sz="2000" b="1" dirty="0" err="1">
                <a:latin typeface="Berlin Sans FB" panose="020E0602020502020306" pitchFamily="34" charset="0"/>
              </a:rPr>
              <a:t>Often</a:t>
            </a:r>
            <a:endParaRPr lang="es-PE" sz="2000" b="1" dirty="0">
              <a:latin typeface="Berlin Sans FB" panose="020E0602020502020306" pitchFamily="34" charset="0"/>
            </a:endParaRPr>
          </a:p>
        </p:txBody>
      </p:sp>
      <p:pic>
        <p:nvPicPr>
          <p:cNvPr id="3" name="Picture 2" descr="Good deeds children 2020 converted | PPT">
            <a:extLst>
              <a:ext uri="{FF2B5EF4-FFF2-40B4-BE49-F238E27FC236}">
                <a16:creationId xmlns:a16="http://schemas.microsoft.com/office/drawing/2014/main" id="{876887C2-35A7-05DD-75AF-CDC9F06A1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502" y="3980817"/>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9F8BE2-8360-31DA-E129-799864B38A8A}"/>
              </a:ext>
            </a:extLst>
          </p:cNvPr>
          <p:cNvSpPr txBox="1"/>
          <p:nvPr/>
        </p:nvSpPr>
        <p:spPr>
          <a:xfrm>
            <a:off x="5492568" y="6312120"/>
            <a:ext cx="2200745" cy="400110"/>
          </a:xfrm>
          <a:prstGeom prst="rect">
            <a:avLst/>
          </a:prstGeom>
          <a:noFill/>
        </p:spPr>
        <p:txBody>
          <a:bodyPr wrap="square" rtlCol="0">
            <a:spAutoFit/>
          </a:bodyPr>
          <a:lstStyle/>
          <a:p>
            <a:pPr algn="ctr"/>
            <a:r>
              <a:rPr lang="es-PE" sz="2000" b="1" dirty="0">
                <a:latin typeface="Berlin Sans FB" panose="020E0602020502020306" pitchFamily="34" charset="0"/>
              </a:rPr>
              <a:t>Do Good Works</a:t>
            </a:r>
          </a:p>
        </p:txBody>
      </p:sp>
      <p:pic>
        <p:nvPicPr>
          <p:cNvPr id="10" name="Picture 9">
            <a:extLst>
              <a:ext uri="{FF2B5EF4-FFF2-40B4-BE49-F238E27FC236}">
                <a16:creationId xmlns:a16="http://schemas.microsoft.com/office/drawing/2014/main" id="{5B62B373-7417-F75F-160C-0F7DC7E436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6794" y="3979493"/>
            <a:ext cx="1314322" cy="2332627"/>
          </a:xfrm>
          <a:prstGeom prst="rect">
            <a:avLst/>
          </a:prstGeom>
        </p:spPr>
      </p:pic>
      <p:sp>
        <p:nvSpPr>
          <p:cNvPr id="14" name="TextBox 13">
            <a:extLst>
              <a:ext uri="{FF2B5EF4-FFF2-40B4-BE49-F238E27FC236}">
                <a16:creationId xmlns:a16="http://schemas.microsoft.com/office/drawing/2014/main" id="{22DDE280-D980-7762-637C-FDD9101879B6}"/>
              </a:ext>
            </a:extLst>
          </p:cNvPr>
          <p:cNvSpPr txBox="1"/>
          <p:nvPr/>
        </p:nvSpPr>
        <p:spPr>
          <a:xfrm>
            <a:off x="9258023" y="6312120"/>
            <a:ext cx="2462922" cy="400110"/>
          </a:xfrm>
          <a:prstGeom prst="rect">
            <a:avLst/>
          </a:prstGeom>
          <a:noFill/>
        </p:spPr>
        <p:txBody>
          <a:bodyPr wrap="square" rtlCol="0">
            <a:spAutoFit/>
          </a:bodyPr>
          <a:lstStyle/>
          <a:p>
            <a:pPr algn="ctr"/>
            <a:r>
              <a:rPr lang="es-PE" sz="2000" b="1" dirty="0">
                <a:latin typeface="Berlin Sans FB" panose="020E0602020502020306" pitchFamily="34" charset="0"/>
              </a:rPr>
              <a:t>Do Small </a:t>
            </a:r>
            <a:r>
              <a:rPr lang="es-PE" sz="2000" b="1" dirty="0" err="1">
                <a:latin typeface="Berlin Sans FB" panose="020E0602020502020306" pitchFamily="34" charset="0"/>
              </a:rPr>
              <a:t>Sacrifices</a:t>
            </a:r>
            <a:endParaRPr lang="es-PE" sz="2000" b="1" dirty="0">
              <a:latin typeface="Berlin Sans FB" panose="020E0602020502020306" pitchFamily="34" charset="0"/>
            </a:endParaRPr>
          </a:p>
        </p:txBody>
      </p:sp>
      <p:pic>
        <p:nvPicPr>
          <p:cNvPr id="15" name="Picture 6" descr="Candy, diabetes, diet, food, no, sugarfree icon - Download on Iconfinder">
            <a:extLst>
              <a:ext uri="{FF2B5EF4-FFF2-40B4-BE49-F238E27FC236}">
                <a16:creationId xmlns:a16="http://schemas.microsoft.com/office/drawing/2014/main" id="{4B4344F5-AAC9-2FC1-3A0A-C7E6CC1304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22260" y="5063433"/>
            <a:ext cx="979184" cy="9791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No Video Games Images, Stock Photos &amp; Vectors | Shutterstock">
            <a:extLst>
              <a:ext uri="{FF2B5EF4-FFF2-40B4-BE49-F238E27FC236}">
                <a16:creationId xmlns:a16="http://schemas.microsoft.com/office/drawing/2014/main" id="{82922EA2-0D26-CBA4-CA8F-B9B3B83C66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00827" y="4995458"/>
            <a:ext cx="1112260" cy="1047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fade">
                                      <p:cBhvr>
                                        <p:cTn id="31" dur="1000"/>
                                        <p:tgtEl>
                                          <p:spTgt spid="2058"/>
                                        </p:tgtEl>
                                      </p:cBhvr>
                                    </p:animEffect>
                                    <p:anim calcmode="lin" valueType="num">
                                      <p:cBhvr>
                                        <p:cTn id="32" dur="1000" fill="hold"/>
                                        <p:tgtEl>
                                          <p:spTgt spid="2058"/>
                                        </p:tgtEl>
                                        <p:attrNameLst>
                                          <p:attrName>ppt_x</p:attrName>
                                        </p:attrNameLst>
                                      </p:cBhvr>
                                      <p:tavLst>
                                        <p:tav tm="0">
                                          <p:val>
                                            <p:strVal val="#ppt_x"/>
                                          </p:val>
                                        </p:tav>
                                        <p:tav tm="100000">
                                          <p:val>
                                            <p:strVal val="#ppt_x"/>
                                          </p:val>
                                        </p:tav>
                                      </p:tavLst>
                                    </p:anim>
                                    <p:anim calcmode="lin" valueType="num">
                                      <p:cBhvr>
                                        <p:cTn id="33" dur="1000" fill="hold"/>
                                        <p:tgtEl>
                                          <p:spTgt spid="205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6"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7230-CEF3-4B89-9FD4-17E7BCE01964}"/>
              </a:ext>
            </a:extLst>
          </p:cNvPr>
          <p:cNvSpPr>
            <a:spLocks noGrp="1"/>
          </p:cNvSpPr>
          <p:nvPr>
            <p:ph type="title"/>
          </p:nvPr>
        </p:nvSpPr>
        <p:spPr>
          <a:xfrm>
            <a:off x="121920" y="136525"/>
            <a:ext cx="12070080" cy="610235"/>
          </a:xfrm>
        </p:spPr>
        <p:txBody>
          <a:bodyPr>
            <a:normAutofit fontScale="90000"/>
          </a:bodyPr>
          <a:lstStyle/>
          <a:p>
            <a:pPr algn="ctr"/>
            <a:r>
              <a:rPr lang="en-US" sz="3200" b="1" dirty="0">
                <a:solidFill>
                  <a:srgbClr val="7030A0"/>
                </a:solidFill>
                <a:latin typeface="Comic Sans MS" panose="030F0702030302020204" pitchFamily="66" charset="0"/>
              </a:rPr>
              <a:t>We begin Liturgical Cycle </a:t>
            </a:r>
            <a:r>
              <a:rPr lang="en-US" sz="4000" b="1" dirty="0">
                <a:solidFill>
                  <a:srgbClr val="FF0000"/>
                </a:solidFill>
                <a:latin typeface="Comic Sans MS" panose="030F0702030302020204" pitchFamily="66" charset="0"/>
              </a:rPr>
              <a:t>B</a:t>
            </a:r>
            <a:r>
              <a:rPr lang="en-US" sz="3200" b="1" dirty="0">
                <a:solidFill>
                  <a:srgbClr val="7030A0"/>
                </a:solidFill>
                <a:latin typeface="Comic Sans MS" panose="030F0702030302020204" pitchFamily="66" charset="0"/>
              </a:rPr>
              <a:t> with the Season of Advent.</a:t>
            </a:r>
            <a:endParaRPr lang="es-419" sz="3200" b="1" dirty="0">
              <a:solidFill>
                <a:srgbClr val="7030A0"/>
              </a:solidFill>
              <a:latin typeface="Comic Sans MS" panose="030F0702030302020204" pitchFamily="66" charset="0"/>
            </a:endParaRPr>
          </a:p>
        </p:txBody>
      </p:sp>
      <p:sp>
        <p:nvSpPr>
          <p:cNvPr id="3" name="TextBox 2">
            <a:extLst>
              <a:ext uri="{FF2B5EF4-FFF2-40B4-BE49-F238E27FC236}">
                <a16:creationId xmlns:a16="http://schemas.microsoft.com/office/drawing/2014/main" id="{120B3F43-E4A5-4F45-AADE-F669E01322A2}"/>
              </a:ext>
            </a:extLst>
          </p:cNvPr>
          <p:cNvSpPr txBox="1"/>
          <p:nvPr/>
        </p:nvSpPr>
        <p:spPr>
          <a:xfrm>
            <a:off x="6811786" y="1521443"/>
            <a:ext cx="4715033" cy="4154984"/>
          </a:xfrm>
          <a:prstGeom prst="rect">
            <a:avLst/>
          </a:prstGeom>
          <a:noFill/>
        </p:spPr>
        <p:txBody>
          <a:bodyPr wrap="square" rtlCol="0">
            <a:spAutoFit/>
          </a:bodyPr>
          <a:lstStyle/>
          <a:p>
            <a:pPr algn="ctr"/>
            <a:r>
              <a:rPr lang="en-US" sz="2400" b="1" dirty="0">
                <a:solidFill>
                  <a:srgbClr val="7030A0"/>
                </a:solidFill>
                <a:latin typeface="Comic Sans MS" panose="030F0702030302020204" pitchFamily="66" charset="0"/>
              </a:rPr>
              <a:t>Advent is the beginning of the Liturgical Year. </a:t>
            </a:r>
          </a:p>
          <a:p>
            <a:pPr algn="ctr"/>
            <a:r>
              <a:rPr lang="en-US" sz="2400" b="1" dirty="0">
                <a:solidFill>
                  <a:srgbClr val="7030A0"/>
                </a:solidFill>
                <a:latin typeface="Comic Sans MS" panose="030F0702030302020204" pitchFamily="66" charset="0"/>
              </a:rPr>
              <a:t>(Liturgy is the Mass.) </a:t>
            </a:r>
          </a:p>
          <a:p>
            <a:pPr algn="ctr"/>
            <a:endParaRPr lang="en-US" sz="2400" b="1" dirty="0">
              <a:solidFill>
                <a:srgbClr val="7030A0"/>
              </a:solidFill>
              <a:latin typeface="Comic Sans MS" panose="030F0702030302020204" pitchFamily="66" charset="0"/>
            </a:endParaRPr>
          </a:p>
          <a:p>
            <a:pPr algn="ctr"/>
            <a:r>
              <a:rPr lang="en-US" sz="2400" b="1" dirty="0">
                <a:solidFill>
                  <a:srgbClr val="7030A0"/>
                </a:solidFill>
                <a:latin typeface="Comic Sans MS" panose="030F0702030302020204" pitchFamily="66" charset="0"/>
              </a:rPr>
              <a:t>It begins the Sunday after Christ the King Sunday. </a:t>
            </a:r>
          </a:p>
          <a:p>
            <a:pPr algn="ctr"/>
            <a:endParaRPr lang="en-US" sz="2400" b="1" dirty="0">
              <a:solidFill>
                <a:srgbClr val="7030A0"/>
              </a:solidFill>
              <a:latin typeface="Comic Sans MS" panose="030F0702030302020204" pitchFamily="66" charset="0"/>
            </a:endParaRPr>
          </a:p>
          <a:p>
            <a:pPr algn="ctr"/>
            <a:r>
              <a:rPr lang="en-US" sz="2400" b="1" dirty="0">
                <a:solidFill>
                  <a:srgbClr val="7030A0"/>
                </a:solidFill>
                <a:latin typeface="Comic Sans MS" panose="030F0702030302020204" pitchFamily="66" charset="0"/>
              </a:rPr>
              <a:t>There are 3 Liturgical Cycles: A, B, y C which determine the readings during Mass. </a:t>
            </a:r>
          </a:p>
          <a:p>
            <a:pPr algn="ctr"/>
            <a:endParaRPr lang="es-419" sz="2400" b="1" dirty="0">
              <a:solidFill>
                <a:srgbClr val="7030A0"/>
              </a:solidFill>
              <a:latin typeface="Comic Sans MS" panose="030F0702030302020204" pitchFamily="66" charset="0"/>
            </a:endParaRPr>
          </a:p>
        </p:txBody>
      </p:sp>
      <p:pic>
        <p:nvPicPr>
          <p:cNvPr id="5" name="Picture 4">
            <a:extLst>
              <a:ext uri="{FF2B5EF4-FFF2-40B4-BE49-F238E27FC236}">
                <a16:creationId xmlns:a16="http://schemas.microsoft.com/office/drawing/2014/main" id="{5E38C475-2443-4FA4-8696-38913AAF5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 y="871216"/>
            <a:ext cx="5568473" cy="5755650"/>
          </a:xfrm>
          <a:prstGeom prst="rect">
            <a:avLst/>
          </a:prstGeom>
        </p:spPr>
      </p:pic>
      <p:cxnSp>
        <p:nvCxnSpPr>
          <p:cNvPr id="7" name="Straight Arrow Connector 6">
            <a:extLst>
              <a:ext uri="{FF2B5EF4-FFF2-40B4-BE49-F238E27FC236}">
                <a16:creationId xmlns:a16="http://schemas.microsoft.com/office/drawing/2014/main" id="{80BC84AF-602D-42A8-8888-0832F802AEEC}"/>
              </a:ext>
            </a:extLst>
          </p:cNvPr>
          <p:cNvCxnSpPr/>
          <p:nvPr/>
        </p:nvCxnSpPr>
        <p:spPr>
          <a:xfrm>
            <a:off x="158273" y="1981200"/>
            <a:ext cx="822960" cy="1112520"/>
          </a:xfrm>
          <a:prstGeom prst="straightConnector1">
            <a:avLst/>
          </a:prstGeom>
          <a:ln w="76200">
            <a:solidFill>
              <a:srgbClr val="7030A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5184D-D97C-9C05-992C-9C48071725D7}"/>
              </a:ext>
            </a:extLst>
          </p:cNvPr>
          <p:cNvSpPr txBox="1"/>
          <p:nvPr/>
        </p:nvSpPr>
        <p:spPr>
          <a:xfrm>
            <a:off x="1264024" y="2877671"/>
            <a:ext cx="822960" cy="276999"/>
          </a:xfrm>
          <a:prstGeom prst="rect">
            <a:avLst/>
          </a:prstGeom>
          <a:solidFill>
            <a:schemeClr val="bg1"/>
          </a:solidFill>
        </p:spPr>
        <p:txBody>
          <a:bodyPr wrap="square" rtlCol="0">
            <a:spAutoFit/>
          </a:bodyPr>
          <a:lstStyle/>
          <a:p>
            <a:pPr algn="ctr"/>
            <a:r>
              <a:rPr lang="en-US" sz="1200" b="1" dirty="0">
                <a:solidFill>
                  <a:srgbClr val="7030A0"/>
                </a:solidFill>
              </a:rPr>
              <a:t>Advent</a:t>
            </a:r>
          </a:p>
        </p:txBody>
      </p:sp>
      <p:sp>
        <p:nvSpPr>
          <p:cNvPr id="6" name="TextBox 5">
            <a:extLst>
              <a:ext uri="{FF2B5EF4-FFF2-40B4-BE49-F238E27FC236}">
                <a16:creationId xmlns:a16="http://schemas.microsoft.com/office/drawing/2014/main" id="{F4CAAA93-ADEF-505D-DDB0-BAD6166AA01A}"/>
              </a:ext>
            </a:extLst>
          </p:cNvPr>
          <p:cNvSpPr txBox="1"/>
          <p:nvPr/>
        </p:nvSpPr>
        <p:spPr>
          <a:xfrm>
            <a:off x="2707342" y="1521443"/>
            <a:ext cx="822960" cy="276999"/>
          </a:xfrm>
          <a:prstGeom prst="rect">
            <a:avLst/>
          </a:prstGeom>
          <a:solidFill>
            <a:schemeClr val="bg1"/>
          </a:solidFill>
        </p:spPr>
        <p:txBody>
          <a:bodyPr wrap="square" rtlCol="0">
            <a:spAutoFit/>
          </a:bodyPr>
          <a:lstStyle/>
          <a:p>
            <a:pPr algn="ctr"/>
            <a:r>
              <a:rPr lang="en-US" sz="1200" b="1" dirty="0">
                <a:solidFill>
                  <a:srgbClr val="FF0000"/>
                </a:solidFill>
              </a:rPr>
              <a:t>Christmas</a:t>
            </a:r>
          </a:p>
        </p:txBody>
      </p:sp>
      <p:sp>
        <p:nvSpPr>
          <p:cNvPr id="8" name="TextBox 7">
            <a:extLst>
              <a:ext uri="{FF2B5EF4-FFF2-40B4-BE49-F238E27FC236}">
                <a16:creationId xmlns:a16="http://schemas.microsoft.com/office/drawing/2014/main" id="{DDAA102D-4337-F928-2547-B613F2A60B19}"/>
              </a:ext>
            </a:extLst>
          </p:cNvPr>
          <p:cNvSpPr txBox="1"/>
          <p:nvPr/>
        </p:nvSpPr>
        <p:spPr>
          <a:xfrm>
            <a:off x="4710953" y="3093720"/>
            <a:ext cx="1488141" cy="276999"/>
          </a:xfrm>
          <a:prstGeom prst="rect">
            <a:avLst/>
          </a:prstGeom>
          <a:solidFill>
            <a:schemeClr val="bg1"/>
          </a:solidFill>
        </p:spPr>
        <p:txBody>
          <a:bodyPr wrap="square" rtlCol="0">
            <a:spAutoFit/>
          </a:bodyPr>
          <a:lstStyle/>
          <a:p>
            <a:pPr algn="ctr"/>
            <a:r>
              <a:rPr lang="en-US" sz="1200" b="1" dirty="0">
                <a:solidFill>
                  <a:srgbClr val="92D050"/>
                </a:solidFill>
              </a:rPr>
              <a:t>Ordinary Time</a:t>
            </a:r>
          </a:p>
        </p:txBody>
      </p:sp>
      <p:sp>
        <p:nvSpPr>
          <p:cNvPr id="9" name="TextBox 8">
            <a:extLst>
              <a:ext uri="{FF2B5EF4-FFF2-40B4-BE49-F238E27FC236}">
                <a16:creationId xmlns:a16="http://schemas.microsoft.com/office/drawing/2014/main" id="{B6583E40-BDA9-79CB-B1E9-8327105F64AE}"/>
              </a:ext>
            </a:extLst>
          </p:cNvPr>
          <p:cNvSpPr txBox="1"/>
          <p:nvPr/>
        </p:nvSpPr>
        <p:spPr>
          <a:xfrm>
            <a:off x="5154706" y="4837882"/>
            <a:ext cx="822960" cy="276999"/>
          </a:xfrm>
          <a:prstGeom prst="rect">
            <a:avLst/>
          </a:prstGeom>
          <a:solidFill>
            <a:schemeClr val="bg1"/>
          </a:solidFill>
        </p:spPr>
        <p:txBody>
          <a:bodyPr wrap="square" rtlCol="0">
            <a:spAutoFit/>
          </a:bodyPr>
          <a:lstStyle/>
          <a:p>
            <a:pPr algn="ctr"/>
            <a:r>
              <a:rPr lang="en-US" sz="1200" b="1" dirty="0"/>
              <a:t>Lent</a:t>
            </a:r>
          </a:p>
        </p:txBody>
      </p:sp>
      <p:sp>
        <p:nvSpPr>
          <p:cNvPr id="10" name="TextBox 9">
            <a:extLst>
              <a:ext uri="{FF2B5EF4-FFF2-40B4-BE49-F238E27FC236}">
                <a16:creationId xmlns:a16="http://schemas.microsoft.com/office/drawing/2014/main" id="{A9C51EB0-6AB3-B055-DAAD-484850CECE62}"/>
              </a:ext>
            </a:extLst>
          </p:cNvPr>
          <p:cNvSpPr txBox="1"/>
          <p:nvPr/>
        </p:nvSpPr>
        <p:spPr>
          <a:xfrm>
            <a:off x="1111624" y="4474209"/>
            <a:ext cx="1488141" cy="276999"/>
          </a:xfrm>
          <a:prstGeom prst="rect">
            <a:avLst/>
          </a:prstGeom>
          <a:solidFill>
            <a:schemeClr val="bg1"/>
          </a:solidFill>
        </p:spPr>
        <p:txBody>
          <a:bodyPr wrap="square" rtlCol="0">
            <a:spAutoFit/>
          </a:bodyPr>
          <a:lstStyle/>
          <a:p>
            <a:pPr algn="ctr"/>
            <a:r>
              <a:rPr lang="en-US" sz="1200" b="1" dirty="0">
                <a:solidFill>
                  <a:srgbClr val="92D050"/>
                </a:solidFill>
              </a:rPr>
              <a:t>Ordinary Time</a:t>
            </a:r>
          </a:p>
        </p:txBody>
      </p:sp>
      <p:sp>
        <p:nvSpPr>
          <p:cNvPr id="11" name="TextBox 10">
            <a:extLst>
              <a:ext uri="{FF2B5EF4-FFF2-40B4-BE49-F238E27FC236}">
                <a16:creationId xmlns:a16="http://schemas.microsoft.com/office/drawing/2014/main" id="{2D3784AE-BF3C-3777-F849-660A59254529}"/>
              </a:ext>
            </a:extLst>
          </p:cNvPr>
          <p:cNvSpPr txBox="1"/>
          <p:nvPr/>
        </p:nvSpPr>
        <p:spPr>
          <a:xfrm>
            <a:off x="4450976" y="5371474"/>
            <a:ext cx="1089212" cy="276999"/>
          </a:xfrm>
          <a:prstGeom prst="rect">
            <a:avLst/>
          </a:prstGeom>
          <a:solidFill>
            <a:schemeClr val="bg1"/>
          </a:solidFill>
        </p:spPr>
        <p:txBody>
          <a:bodyPr wrap="square" rtlCol="0">
            <a:spAutoFit/>
          </a:bodyPr>
          <a:lstStyle/>
          <a:p>
            <a:pPr algn="ctr"/>
            <a:r>
              <a:rPr lang="en-US" sz="1200" b="1" dirty="0">
                <a:solidFill>
                  <a:srgbClr val="FF0000"/>
                </a:solidFill>
              </a:rPr>
              <a:t>Holy Week</a:t>
            </a:r>
          </a:p>
        </p:txBody>
      </p:sp>
      <p:sp>
        <p:nvSpPr>
          <p:cNvPr id="12" name="TextBox 11">
            <a:extLst>
              <a:ext uri="{FF2B5EF4-FFF2-40B4-BE49-F238E27FC236}">
                <a16:creationId xmlns:a16="http://schemas.microsoft.com/office/drawing/2014/main" id="{4C754E57-239F-AD64-6CAC-EDE68064336A}"/>
              </a:ext>
            </a:extLst>
          </p:cNvPr>
          <p:cNvSpPr txBox="1"/>
          <p:nvPr/>
        </p:nvSpPr>
        <p:spPr>
          <a:xfrm>
            <a:off x="2944907" y="5537927"/>
            <a:ext cx="624344" cy="276999"/>
          </a:xfrm>
          <a:prstGeom prst="rect">
            <a:avLst/>
          </a:prstGeom>
          <a:solidFill>
            <a:schemeClr val="bg1"/>
          </a:solidFill>
        </p:spPr>
        <p:txBody>
          <a:bodyPr wrap="square" rtlCol="0">
            <a:spAutoFit/>
          </a:bodyPr>
          <a:lstStyle/>
          <a:p>
            <a:pPr algn="ctr"/>
            <a:r>
              <a:rPr lang="en-US" sz="1200" b="1" dirty="0">
                <a:solidFill>
                  <a:srgbClr val="FFC000"/>
                </a:solidFill>
              </a:rPr>
              <a:t>Easter</a:t>
            </a:r>
          </a:p>
        </p:txBody>
      </p:sp>
    </p:spTree>
    <p:extLst>
      <p:ext uri="{BB962C8B-B14F-4D97-AF65-F5344CB8AC3E}">
        <p14:creationId xmlns:p14="http://schemas.microsoft.com/office/powerpoint/2010/main" val="42675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45BC-D458-8DBD-7652-7508F0612036}"/>
              </a:ext>
            </a:extLst>
          </p:cNvPr>
          <p:cNvSpPr>
            <a:spLocks noGrp="1"/>
          </p:cNvSpPr>
          <p:nvPr>
            <p:ph type="title"/>
          </p:nvPr>
        </p:nvSpPr>
        <p:spPr>
          <a:xfrm>
            <a:off x="0" y="-43983"/>
            <a:ext cx="12192000" cy="952687"/>
          </a:xfrm>
        </p:spPr>
        <p:txBody>
          <a:bodyPr>
            <a:noAutofit/>
          </a:bodyPr>
          <a:lstStyle/>
          <a:p>
            <a:pPr algn="ctr"/>
            <a:r>
              <a:rPr lang="en-US" sz="2400" b="1" dirty="0">
                <a:latin typeface="Berlin Sans FB Demi" panose="020E0802020502020306" pitchFamily="34" charset="0"/>
                <a:cs typeface="Arial" panose="020B0604020202020204" pitchFamily="34" charset="0"/>
              </a:rPr>
              <a:t>Advent begins, a time when we prepare our heart to receive baby Jesus</a:t>
            </a:r>
            <a:br>
              <a:rPr lang="en-US" sz="2400" b="1" dirty="0">
                <a:latin typeface="Berlin Sans FB Demi" panose="020E0802020502020306" pitchFamily="34" charset="0"/>
                <a:cs typeface="Arial" panose="020B0604020202020204" pitchFamily="34" charset="0"/>
              </a:rPr>
            </a:br>
            <a:r>
              <a:rPr lang="en-US" sz="2400" b="1" dirty="0">
                <a:latin typeface="Berlin Sans FB Demi" panose="020E0802020502020306" pitchFamily="34" charset="0"/>
                <a:cs typeface="Arial" panose="020B0604020202020204" pitchFamily="34" charset="0"/>
              </a:rPr>
              <a:t> on Christmas morning. </a:t>
            </a:r>
          </a:p>
        </p:txBody>
      </p:sp>
      <p:pic>
        <p:nvPicPr>
          <p:cNvPr id="4" name="Online Media 3" title="The Days of Advent Introduction - Brother Francis 17 clip">
            <a:hlinkClick r:id="" action="ppaction://media"/>
            <a:extLst>
              <a:ext uri="{FF2B5EF4-FFF2-40B4-BE49-F238E27FC236}">
                <a16:creationId xmlns:a16="http://schemas.microsoft.com/office/drawing/2014/main" id="{8CA10FA1-D807-4A32-589C-7E01D33ED6D5}"/>
              </a:ext>
            </a:extLst>
          </p:cNvPr>
          <p:cNvPicPr>
            <a:picLocks noRot="1" noChangeAspect="1"/>
          </p:cNvPicPr>
          <p:nvPr>
            <a:videoFile r:link="rId1"/>
          </p:nvPr>
        </p:nvPicPr>
        <p:blipFill>
          <a:blip r:embed="rId3"/>
          <a:stretch>
            <a:fillRect/>
          </a:stretch>
        </p:blipFill>
        <p:spPr>
          <a:xfrm>
            <a:off x="0" y="782507"/>
            <a:ext cx="12165027" cy="6075493"/>
          </a:xfrm>
          <a:prstGeom prst="rect">
            <a:avLst/>
          </a:prstGeom>
        </p:spPr>
      </p:pic>
    </p:spTree>
    <p:extLst>
      <p:ext uri="{BB962C8B-B14F-4D97-AF65-F5344CB8AC3E}">
        <p14:creationId xmlns:p14="http://schemas.microsoft.com/office/powerpoint/2010/main" val="303531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Activities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7FA10B-756C-4BA8-9FDA-2F42B9A4E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855" y="57656"/>
            <a:ext cx="8096250" cy="6858000"/>
          </a:xfrm>
          <a:prstGeom prst="rect">
            <a:avLst/>
          </a:prstGeom>
        </p:spPr>
      </p:pic>
      <p:sp>
        <p:nvSpPr>
          <p:cNvPr id="6" name="TextBox 5">
            <a:extLst>
              <a:ext uri="{FF2B5EF4-FFF2-40B4-BE49-F238E27FC236}">
                <a16:creationId xmlns:a16="http://schemas.microsoft.com/office/drawing/2014/main" id="{9AB3F908-09E3-49F2-9EC8-233292F97044}"/>
              </a:ext>
            </a:extLst>
          </p:cNvPr>
          <p:cNvSpPr txBox="1"/>
          <p:nvPr/>
        </p:nvSpPr>
        <p:spPr>
          <a:xfrm>
            <a:off x="2729947" y="165377"/>
            <a:ext cx="6771862" cy="646331"/>
          </a:xfrm>
          <a:prstGeom prst="rect">
            <a:avLst/>
          </a:prstGeom>
          <a:solidFill>
            <a:schemeClr val="bg1"/>
          </a:solidFill>
          <a:ln>
            <a:solidFill>
              <a:schemeClr val="bg2"/>
            </a:solidFill>
          </a:ln>
        </p:spPr>
        <p:txBody>
          <a:bodyPr wrap="square" rtlCol="0" anchor="ctr" anchorCtr="1">
            <a:spAutoFit/>
          </a:bodyPr>
          <a:lstStyle/>
          <a:p>
            <a:pPr algn="ctr"/>
            <a:r>
              <a:rPr lang="es-ES" b="1" dirty="0">
                <a:solidFill>
                  <a:srgbClr val="7030A0"/>
                </a:solidFill>
                <a:latin typeface="Comic Sans MS" panose="030F0702030302020204" pitchFamily="66" charset="0"/>
              </a:rPr>
              <a:t>SYMBOLS OF THE ADVENT WREATH</a:t>
            </a:r>
          </a:p>
          <a:p>
            <a:pPr algn="ctr"/>
            <a:r>
              <a:rPr lang="es-ES" dirty="0" err="1">
                <a:solidFill>
                  <a:srgbClr val="7030A0"/>
                </a:solidFill>
                <a:latin typeface="Comic Sans MS" panose="030F0702030302020204" pitchFamily="66" charset="0"/>
              </a:rPr>
              <a:t>Draw</a:t>
            </a:r>
            <a:r>
              <a:rPr lang="es-ES" dirty="0">
                <a:solidFill>
                  <a:srgbClr val="7030A0"/>
                </a:solidFill>
                <a:latin typeface="Comic Sans MS" panose="030F0702030302020204" pitchFamily="66" charset="0"/>
              </a:rPr>
              <a:t> a line </a:t>
            </a:r>
            <a:r>
              <a:rPr lang="es-ES" dirty="0" err="1">
                <a:solidFill>
                  <a:srgbClr val="7030A0"/>
                </a:solidFill>
                <a:latin typeface="Comic Sans MS" panose="030F0702030302020204" pitchFamily="66" charset="0"/>
              </a:rPr>
              <a:t>matching</a:t>
            </a:r>
            <a:r>
              <a:rPr lang="es-ES" dirty="0">
                <a:solidFill>
                  <a:srgbClr val="7030A0"/>
                </a:solidFill>
                <a:latin typeface="Comic Sans MS" panose="030F0702030302020204" pitchFamily="66" charset="0"/>
              </a:rPr>
              <a:t> </a:t>
            </a:r>
            <a:r>
              <a:rPr lang="es-ES" dirty="0" err="1">
                <a:solidFill>
                  <a:srgbClr val="7030A0"/>
                </a:solidFill>
                <a:latin typeface="Comic Sans MS" panose="030F0702030302020204" pitchFamily="66" charset="0"/>
              </a:rPr>
              <a:t>the</a:t>
            </a:r>
            <a:r>
              <a:rPr lang="es-ES" dirty="0">
                <a:solidFill>
                  <a:srgbClr val="7030A0"/>
                </a:solidFill>
                <a:latin typeface="Comic Sans MS" panose="030F0702030302020204" pitchFamily="66" charset="0"/>
              </a:rPr>
              <a:t> symbol </a:t>
            </a:r>
            <a:r>
              <a:rPr lang="es-ES" dirty="0" err="1">
                <a:solidFill>
                  <a:srgbClr val="7030A0"/>
                </a:solidFill>
                <a:latin typeface="Comic Sans MS" panose="030F0702030302020204" pitchFamily="66" charset="0"/>
              </a:rPr>
              <a:t>with</a:t>
            </a:r>
            <a:r>
              <a:rPr lang="es-ES" dirty="0">
                <a:solidFill>
                  <a:srgbClr val="7030A0"/>
                </a:solidFill>
                <a:latin typeface="Comic Sans MS" panose="030F0702030302020204" pitchFamily="66" charset="0"/>
              </a:rPr>
              <a:t> </a:t>
            </a:r>
            <a:r>
              <a:rPr lang="es-ES" dirty="0" err="1">
                <a:solidFill>
                  <a:srgbClr val="7030A0"/>
                </a:solidFill>
                <a:latin typeface="Comic Sans MS" panose="030F0702030302020204" pitchFamily="66" charset="0"/>
              </a:rPr>
              <a:t>the</a:t>
            </a:r>
            <a:r>
              <a:rPr lang="es-ES" dirty="0">
                <a:solidFill>
                  <a:srgbClr val="7030A0"/>
                </a:solidFill>
                <a:latin typeface="Comic Sans MS" panose="030F0702030302020204" pitchFamily="66" charset="0"/>
              </a:rPr>
              <a:t> </a:t>
            </a:r>
            <a:r>
              <a:rPr lang="es-ES" dirty="0" err="1">
                <a:solidFill>
                  <a:srgbClr val="7030A0"/>
                </a:solidFill>
                <a:latin typeface="Comic Sans MS" panose="030F0702030302020204" pitchFamily="66" charset="0"/>
              </a:rPr>
              <a:t>description</a:t>
            </a:r>
            <a:r>
              <a:rPr lang="es-ES" dirty="0">
                <a:solidFill>
                  <a:srgbClr val="7030A0"/>
                </a:solidFill>
                <a:latin typeface="Comic Sans MS" panose="030F0702030302020204" pitchFamily="66" charset="0"/>
              </a:rPr>
              <a:t>.</a:t>
            </a:r>
          </a:p>
        </p:txBody>
      </p:sp>
      <p:sp>
        <p:nvSpPr>
          <p:cNvPr id="7" name="TextBox 6">
            <a:extLst>
              <a:ext uri="{FF2B5EF4-FFF2-40B4-BE49-F238E27FC236}">
                <a16:creationId xmlns:a16="http://schemas.microsoft.com/office/drawing/2014/main" id="{B38520E6-A47A-4ECB-9ED8-28C3DB8AE4BC}"/>
              </a:ext>
            </a:extLst>
          </p:cNvPr>
          <p:cNvSpPr txBox="1"/>
          <p:nvPr/>
        </p:nvSpPr>
        <p:spPr>
          <a:xfrm>
            <a:off x="6096000" y="835751"/>
            <a:ext cx="2173357" cy="369332"/>
          </a:xfrm>
          <a:prstGeom prst="rect">
            <a:avLst/>
          </a:prstGeom>
          <a:solidFill>
            <a:schemeClr val="bg1"/>
          </a:solidFill>
          <a:ln>
            <a:solidFill>
              <a:schemeClr val="bg2"/>
            </a:solidFill>
          </a:ln>
        </p:spPr>
        <p:txBody>
          <a:bodyPr wrap="square" rtlCol="0" anchor="ctr" anchorCtr="1">
            <a:spAutoFit/>
          </a:bodyPr>
          <a:lstStyle/>
          <a:p>
            <a:r>
              <a:rPr lang="en-US" b="1" dirty="0">
                <a:solidFill>
                  <a:srgbClr val="00B050"/>
                </a:solidFill>
                <a:latin typeface="Comic Sans MS" panose="030F0702030302020204" pitchFamily="66" charset="0"/>
              </a:rPr>
              <a:t>The green leaves</a:t>
            </a:r>
          </a:p>
        </p:txBody>
      </p:sp>
      <p:sp>
        <p:nvSpPr>
          <p:cNvPr id="8" name="TextBox 7">
            <a:extLst>
              <a:ext uri="{FF2B5EF4-FFF2-40B4-BE49-F238E27FC236}">
                <a16:creationId xmlns:a16="http://schemas.microsoft.com/office/drawing/2014/main" id="{45CAB11A-CD3A-44BC-8E6A-C53192D70B92}"/>
              </a:ext>
            </a:extLst>
          </p:cNvPr>
          <p:cNvSpPr txBox="1"/>
          <p:nvPr/>
        </p:nvSpPr>
        <p:spPr>
          <a:xfrm>
            <a:off x="8083826" y="2631420"/>
            <a:ext cx="2173357" cy="369332"/>
          </a:xfrm>
          <a:prstGeom prst="rect">
            <a:avLst/>
          </a:prstGeom>
          <a:solidFill>
            <a:schemeClr val="bg1"/>
          </a:solidFill>
          <a:ln>
            <a:solidFill>
              <a:schemeClr val="bg2"/>
            </a:solidFill>
          </a:ln>
        </p:spPr>
        <p:txBody>
          <a:bodyPr wrap="square" rtlCol="0" anchor="ctr" anchorCtr="1">
            <a:spAutoFit/>
          </a:bodyPr>
          <a:lstStyle/>
          <a:p>
            <a:r>
              <a:rPr lang="en-US" b="1" dirty="0">
                <a:solidFill>
                  <a:srgbClr val="7030A0"/>
                </a:solidFill>
                <a:latin typeface="Comic Sans MS" panose="030F0702030302020204" pitchFamily="66" charset="0"/>
              </a:rPr>
              <a:t>The 4 candles</a:t>
            </a:r>
          </a:p>
        </p:txBody>
      </p:sp>
      <p:sp>
        <p:nvSpPr>
          <p:cNvPr id="9" name="TextBox 8">
            <a:extLst>
              <a:ext uri="{FF2B5EF4-FFF2-40B4-BE49-F238E27FC236}">
                <a16:creationId xmlns:a16="http://schemas.microsoft.com/office/drawing/2014/main" id="{C77F0082-E5FB-41D7-BF58-81B7DFA7157F}"/>
              </a:ext>
            </a:extLst>
          </p:cNvPr>
          <p:cNvSpPr txBox="1"/>
          <p:nvPr/>
        </p:nvSpPr>
        <p:spPr>
          <a:xfrm>
            <a:off x="2157855" y="1439568"/>
            <a:ext cx="2378765" cy="369332"/>
          </a:xfrm>
          <a:prstGeom prst="rect">
            <a:avLst/>
          </a:prstGeom>
          <a:solidFill>
            <a:schemeClr val="bg1"/>
          </a:solidFill>
          <a:ln>
            <a:solidFill>
              <a:schemeClr val="bg2"/>
            </a:solidFill>
          </a:ln>
        </p:spPr>
        <p:txBody>
          <a:bodyPr wrap="square" rtlCol="0" anchor="ctr" anchorCtr="1">
            <a:spAutoFit/>
          </a:bodyPr>
          <a:lstStyle/>
          <a:p>
            <a:r>
              <a:rPr lang="en-US" b="1" dirty="0">
                <a:latin typeface="Comic Sans MS" panose="030F0702030302020204" pitchFamily="66" charset="0"/>
              </a:rPr>
              <a:t>The circular shape</a:t>
            </a:r>
          </a:p>
        </p:txBody>
      </p:sp>
      <p:sp>
        <p:nvSpPr>
          <p:cNvPr id="10" name="TextBox 9">
            <a:extLst>
              <a:ext uri="{FF2B5EF4-FFF2-40B4-BE49-F238E27FC236}">
                <a16:creationId xmlns:a16="http://schemas.microsoft.com/office/drawing/2014/main" id="{5EDF3DB1-7C7F-4AAE-80E9-B6F26B682996}"/>
              </a:ext>
            </a:extLst>
          </p:cNvPr>
          <p:cNvSpPr txBox="1"/>
          <p:nvPr/>
        </p:nvSpPr>
        <p:spPr>
          <a:xfrm>
            <a:off x="2157855" y="3174405"/>
            <a:ext cx="2049711" cy="369332"/>
          </a:xfrm>
          <a:prstGeom prst="rect">
            <a:avLst/>
          </a:prstGeom>
          <a:solidFill>
            <a:schemeClr val="bg1"/>
          </a:solidFill>
          <a:ln>
            <a:solidFill>
              <a:schemeClr val="bg2"/>
            </a:solidFill>
          </a:ln>
        </p:spPr>
        <p:txBody>
          <a:bodyPr wrap="square" rtlCol="0" anchor="ctr" anchorCtr="1">
            <a:spAutoFit/>
          </a:bodyPr>
          <a:lstStyle/>
          <a:p>
            <a:r>
              <a:rPr lang="es-ES" b="1" dirty="0" err="1">
                <a:solidFill>
                  <a:srgbClr val="FF0000"/>
                </a:solidFill>
                <a:latin typeface="Comic Sans MS" panose="030F0702030302020204" pitchFamily="66" charset="0"/>
              </a:rPr>
              <a:t>The</a:t>
            </a:r>
            <a:r>
              <a:rPr lang="es-ES" b="1" dirty="0">
                <a:solidFill>
                  <a:srgbClr val="FF0000"/>
                </a:solidFill>
                <a:latin typeface="Comic Sans MS" panose="030F0702030302020204" pitchFamily="66" charset="0"/>
              </a:rPr>
              <a:t> red </a:t>
            </a:r>
            <a:r>
              <a:rPr lang="es-ES" b="1" dirty="0" err="1">
                <a:solidFill>
                  <a:srgbClr val="FF0000"/>
                </a:solidFill>
                <a:latin typeface="Comic Sans MS" panose="030F0702030302020204" pitchFamily="66" charset="0"/>
              </a:rPr>
              <a:t>bow</a:t>
            </a:r>
            <a:endParaRPr lang="es-ES" b="1" dirty="0">
              <a:solidFill>
                <a:srgbClr val="FF0000"/>
              </a:solidFill>
              <a:latin typeface="Comic Sans MS" panose="030F0702030302020204" pitchFamily="66" charset="0"/>
            </a:endParaRPr>
          </a:p>
        </p:txBody>
      </p:sp>
      <p:sp>
        <p:nvSpPr>
          <p:cNvPr id="15" name="Rectangle 14">
            <a:extLst>
              <a:ext uri="{FF2B5EF4-FFF2-40B4-BE49-F238E27FC236}">
                <a16:creationId xmlns:a16="http://schemas.microsoft.com/office/drawing/2014/main" id="{6272953F-0D94-4397-8377-AE516CAA96FC}"/>
              </a:ext>
            </a:extLst>
          </p:cNvPr>
          <p:cNvSpPr/>
          <p:nvPr/>
        </p:nvSpPr>
        <p:spPr>
          <a:xfrm>
            <a:off x="2544417" y="5142251"/>
            <a:ext cx="1489745" cy="1575891"/>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B2B1FD04-9292-4418-92CE-38976EFD1E1C}"/>
              </a:ext>
            </a:extLst>
          </p:cNvPr>
          <p:cNvSpPr txBox="1"/>
          <p:nvPr/>
        </p:nvSpPr>
        <p:spPr>
          <a:xfrm>
            <a:off x="2662561" y="5208594"/>
            <a:ext cx="1253455" cy="1384995"/>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Represents God’s love that envelops us and our love for Him. </a:t>
            </a:r>
          </a:p>
        </p:txBody>
      </p:sp>
      <p:sp>
        <p:nvSpPr>
          <p:cNvPr id="17" name="Rectangle 16">
            <a:extLst>
              <a:ext uri="{FF2B5EF4-FFF2-40B4-BE49-F238E27FC236}">
                <a16:creationId xmlns:a16="http://schemas.microsoft.com/office/drawing/2014/main" id="{9D4B0844-F47C-4A62-B1F7-50B507F631BA}"/>
              </a:ext>
            </a:extLst>
          </p:cNvPr>
          <p:cNvSpPr/>
          <p:nvPr/>
        </p:nvSpPr>
        <p:spPr>
          <a:xfrm>
            <a:off x="4314707" y="5222334"/>
            <a:ext cx="1550504" cy="1384995"/>
          </a:xfrm>
          <a:prstGeom prst="rect">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4BD334C8-BBEE-4AE8-A7A6-D2C7F2DC60B1}"/>
              </a:ext>
            </a:extLst>
          </p:cNvPr>
          <p:cNvSpPr txBox="1"/>
          <p:nvPr/>
        </p:nvSpPr>
        <p:spPr>
          <a:xfrm>
            <a:off x="4493611" y="5424038"/>
            <a:ext cx="1192696" cy="954107"/>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Represents the color of life and hope.</a:t>
            </a:r>
          </a:p>
        </p:txBody>
      </p:sp>
      <p:sp>
        <p:nvSpPr>
          <p:cNvPr id="20" name="Rectangle 19">
            <a:extLst>
              <a:ext uri="{FF2B5EF4-FFF2-40B4-BE49-F238E27FC236}">
                <a16:creationId xmlns:a16="http://schemas.microsoft.com/office/drawing/2014/main" id="{373A9833-B85D-45C8-84BA-A1DA03425880}"/>
              </a:ext>
            </a:extLst>
          </p:cNvPr>
          <p:cNvSpPr/>
          <p:nvPr/>
        </p:nvSpPr>
        <p:spPr>
          <a:xfrm>
            <a:off x="7936926" y="5126885"/>
            <a:ext cx="2024331" cy="1575891"/>
          </a:xfrm>
          <a:prstGeom prst="rect">
            <a:avLst/>
          </a:prstGeom>
          <a:solidFill>
            <a:srgbClr val="CC66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1" name="TextBox 20">
            <a:extLst>
              <a:ext uri="{FF2B5EF4-FFF2-40B4-BE49-F238E27FC236}">
                <a16:creationId xmlns:a16="http://schemas.microsoft.com/office/drawing/2014/main" id="{ADF26396-2C7A-44A9-9955-ADB6E4ED4293}"/>
              </a:ext>
            </a:extLst>
          </p:cNvPr>
          <p:cNvSpPr txBox="1"/>
          <p:nvPr/>
        </p:nvSpPr>
        <p:spPr>
          <a:xfrm>
            <a:off x="8046195" y="5300925"/>
            <a:ext cx="1840987" cy="1200329"/>
          </a:xfrm>
          <a:prstGeom prst="rect">
            <a:avLst/>
          </a:prstGeom>
          <a:solidFill>
            <a:schemeClr val="bg1"/>
          </a:solidFill>
          <a:ln>
            <a:solidFill>
              <a:schemeClr val="bg2"/>
            </a:solidFill>
          </a:ln>
        </p:spPr>
        <p:txBody>
          <a:bodyPr wrap="square" rtlCol="0" anchor="ctr" anchorCtr="1">
            <a:spAutoFit/>
          </a:bodyPr>
          <a:lstStyle/>
          <a:p>
            <a:pPr algn="ctr"/>
            <a:r>
              <a:rPr lang="es-CO" sz="1200" b="1" dirty="0" err="1">
                <a:latin typeface="Comic Sans MS" panose="030F0702030302020204" pitchFamily="66" charset="0"/>
              </a:rPr>
              <a:t>Represents</a:t>
            </a:r>
            <a:r>
              <a:rPr lang="es-CO" sz="1200" b="1" dirty="0">
                <a:latin typeface="Comic Sans MS" panose="030F0702030302020204" pitchFamily="66" charset="0"/>
              </a:rPr>
              <a:t> </a:t>
            </a:r>
            <a:r>
              <a:rPr lang="es-CO" sz="1200" b="1" dirty="0" err="1">
                <a:latin typeface="Comic Sans MS" panose="030F0702030302020204" pitchFamily="66" charset="0"/>
              </a:rPr>
              <a:t>God’s</a:t>
            </a:r>
            <a:r>
              <a:rPr lang="es-CO" sz="1200" b="1" dirty="0">
                <a:latin typeface="Comic Sans MS" panose="030F0702030302020204" pitchFamily="66" charset="0"/>
              </a:rPr>
              <a:t> </a:t>
            </a:r>
            <a:r>
              <a:rPr lang="es-CO" sz="1200" b="1" dirty="0" err="1">
                <a:latin typeface="Comic Sans MS" panose="030F0702030302020204" pitchFamily="66" charset="0"/>
              </a:rPr>
              <a:t>love</a:t>
            </a:r>
            <a:r>
              <a:rPr lang="es-CO" sz="1200" b="1" dirty="0">
                <a:latin typeface="Comic Sans MS" panose="030F0702030302020204" pitchFamily="66" charset="0"/>
              </a:rPr>
              <a:t> </a:t>
            </a:r>
            <a:r>
              <a:rPr lang="es-CO" sz="1200" b="1" dirty="0" err="1">
                <a:latin typeface="Comic Sans MS" panose="030F0702030302020204" pitchFamily="66" charset="0"/>
              </a:rPr>
              <a:t>which</a:t>
            </a:r>
            <a:r>
              <a:rPr lang="es-CO" sz="1200" b="1" dirty="0">
                <a:latin typeface="Comic Sans MS" panose="030F0702030302020204" pitchFamily="66" charset="0"/>
              </a:rPr>
              <a:t> </a:t>
            </a:r>
            <a:r>
              <a:rPr lang="es-CO" sz="1200" b="1" dirty="0" err="1">
                <a:latin typeface="Comic Sans MS" panose="030F0702030302020204" pitchFamily="66" charset="0"/>
              </a:rPr>
              <a:t>is</a:t>
            </a:r>
            <a:r>
              <a:rPr lang="es-CO" sz="1200" b="1" dirty="0">
                <a:latin typeface="Comic Sans MS" panose="030F0702030302020204" pitchFamily="66" charset="0"/>
              </a:rPr>
              <a:t> eternal, </a:t>
            </a:r>
            <a:r>
              <a:rPr lang="es-CO" sz="1200" b="1" dirty="0" err="1">
                <a:latin typeface="Comic Sans MS" panose="030F0702030302020204" pitchFamily="66" charset="0"/>
              </a:rPr>
              <a:t>with</a:t>
            </a:r>
            <a:r>
              <a:rPr lang="es-CO" sz="1200" b="1" dirty="0">
                <a:latin typeface="Comic Sans MS" panose="030F0702030302020204" pitchFamily="66" charset="0"/>
              </a:rPr>
              <a:t> no </a:t>
            </a:r>
            <a:r>
              <a:rPr lang="es-CO" sz="1200" b="1" dirty="0" err="1">
                <a:latin typeface="Comic Sans MS" panose="030F0702030302020204" pitchFamily="66" charset="0"/>
              </a:rPr>
              <a:t>beginning</a:t>
            </a:r>
            <a:r>
              <a:rPr lang="es-CO" sz="1200" b="1" dirty="0">
                <a:latin typeface="Comic Sans MS" panose="030F0702030302020204" pitchFamily="66" charset="0"/>
              </a:rPr>
              <a:t> and no </a:t>
            </a:r>
            <a:r>
              <a:rPr lang="es-CO" sz="1200" b="1" dirty="0" err="1">
                <a:latin typeface="Comic Sans MS" panose="030F0702030302020204" pitchFamily="66" charset="0"/>
              </a:rPr>
              <a:t>end</a:t>
            </a:r>
            <a:r>
              <a:rPr lang="es-CO" sz="1200" b="1" dirty="0">
                <a:latin typeface="Comic Sans MS" panose="030F0702030302020204" pitchFamily="66" charset="0"/>
              </a:rPr>
              <a:t> and </a:t>
            </a:r>
            <a:r>
              <a:rPr lang="es-CO" sz="1200" b="1" dirty="0" err="1">
                <a:latin typeface="Comic Sans MS" panose="030F0702030302020204" pitchFamily="66" charset="0"/>
              </a:rPr>
              <a:t>our</a:t>
            </a:r>
            <a:r>
              <a:rPr lang="es-CO" sz="1200" b="1" dirty="0">
                <a:latin typeface="Comic Sans MS" panose="030F0702030302020204" pitchFamily="66" charset="0"/>
              </a:rPr>
              <a:t> </a:t>
            </a:r>
            <a:r>
              <a:rPr lang="es-CO" sz="1200" b="1" dirty="0" err="1">
                <a:latin typeface="Comic Sans MS" panose="030F0702030302020204" pitchFamily="66" charset="0"/>
              </a:rPr>
              <a:t>love</a:t>
            </a:r>
            <a:r>
              <a:rPr lang="es-CO" sz="1200" b="1" dirty="0">
                <a:latin typeface="Comic Sans MS" panose="030F0702030302020204" pitchFamily="66" charset="0"/>
              </a:rPr>
              <a:t> </a:t>
            </a:r>
            <a:r>
              <a:rPr lang="es-CO" sz="1200" b="1" dirty="0" err="1">
                <a:latin typeface="Comic Sans MS" panose="030F0702030302020204" pitchFamily="66" charset="0"/>
              </a:rPr>
              <a:t>for</a:t>
            </a:r>
            <a:r>
              <a:rPr lang="es-CO" sz="1200" b="1" dirty="0">
                <a:latin typeface="Comic Sans MS" panose="030F0702030302020204" pitchFamily="66" charset="0"/>
              </a:rPr>
              <a:t> </a:t>
            </a:r>
            <a:r>
              <a:rPr lang="es-CO" sz="1200" b="1" dirty="0" err="1">
                <a:latin typeface="Comic Sans MS" panose="030F0702030302020204" pitchFamily="66" charset="0"/>
              </a:rPr>
              <a:t>our</a:t>
            </a:r>
            <a:r>
              <a:rPr lang="es-CO" sz="1200" b="1" dirty="0">
                <a:latin typeface="Comic Sans MS" panose="030F0702030302020204" pitchFamily="66" charset="0"/>
              </a:rPr>
              <a:t> </a:t>
            </a:r>
            <a:r>
              <a:rPr lang="es-CO" sz="1200" b="1" dirty="0" err="1">
                <a:latin typeface="Comic Sans MS" panose="030F0702030302020204" pitchFamily="66" charset="0"/>
              </a:rPr>
              <a:t>neighbor</a:t>
            </a:r>
            <a:r>
              <a:rPr lang="es-CO" sz="1200" b="1" dirty="0">
                <a:latin typeface="Comic Sans MS" panose="030F0702030302020204" pitchFamily="66" charset="0"/>
              </a:rPr>
              <a:t> </a:t>
            </a:r>
            <a:r>
              <a:rPr lang="es-CO" sz="1200" b="1" dirty="0" err="1">
                <a:latin typeface="Comic Sans MS" panose="030F0702030302020204" pitchFamily="66" charset="0"/>
              </a:rPr>
              <a:t>which</a:t>
            </a:r>
            <a:r>
              <a:rPr lang="es-CO" sz="1200" b="1" dirty="0">
                <a:latin typeface="Comic Sans MS" panose="030F0702030302020204" pitchFamily="66" charset="0"/>
              </a:rPr>
              <a:t> </a:t>
            </a:r>
            <a:r>
              <a:rPr lang="es-CO" sz="1200" b="1" dirty="0" err="1">
                <a:latin typeface="Comic Sans MS" panose="030F0702030302020204" pitchFamily="66" charset="0"/>
              </a:rPr>
              <a:t>should</a:t>
            </a:r>
            <a:r>
              <a:rPr lang="es-CO" sz="1200" b="1" dirty="0">
                <a:latin typeface="Comic Sans MS" panose="030F0702030302020204" pitchFamily="66" charset="0"/>
              </a:rPr>
              <a:t> </a:t>
            </a:r>
            <a:r>
              <a:rPr lang="es-CO" sz="1200" b="1" dirty="0" err="1">
                <a:latin typeface="Comic Sans MS" panose="030F0702030302020204" pitchFamily="66" charset="0"/>
              </a:rPr>
              <a:t>never</a:t>
            </a:r>
            <a:r>
              <a:rPr lang="es-CO" sz="1200" b="1" dirty="0">
                <a:latin typeface="Comic Sans MS" panose="030F0702030302020204" pitchFamily="66" charset="0"/>
              </a:rPr>
              <a:t> </a:t>
            </a:r>
            <a:r>
              <a:rPr lang="es-CO" sz="1200" b="1" dirty="0" err="1">
                <a:latin typeface="Comic Sans MS" panose="030F0702030302020204" pitchFamily="66" charset="0"/>
              </a:rPr>
              <a:t>end</a:t>
            </a:r>
            <a:r>
              <a:rPr lang="es-CO" sz="1200" b="1" dirty="0">
                <a:latin typeface="Comic Sans MS" panose="030F0702030302020204" pitchFamily="66" charset="0"/>
              </a:rPr>
              <a:t>. </a:t>
            </a:r>
          </a:p>
        </p:txBody>
      </p:sp>
      <p:sp>
        <p:nvSpPr>
          <p:cNvPr id="22" name="Rectangle 21">
            <a:extLst>
              <a:ext uri="{FF2B5EF4-FFF2-40B4-BE49-F238E27FC236}">
                <a16:creationId xmlns:a16="http://schemas.microsoft.com/office/drawing/2014/main" id="{B9785D0C-487B-4A1F-A4B8-3FDDA1E5B1F1}"/>
              </a:ext>
            </a:extLst>
          </p:cNvPr>
          <p:cNvSpPr/>
          <p:nvPr/>
        </p:nvSpPr>
        <p:spPr>
          <a:xfrm>
            <a:off x="6060619" y="5084595"/>
            <a:ext cx="1790168" cy="1715749"/>
          </a:xfrm>
          <a:prstGeom prst="rect">
            <a:avLst/>
          </a:prstGeom>
          <a:solidFill>
            <a:schemeClr val="accent4">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3" name="TextBox 22">
            <a:extLst>
              <a:ext uri="{FF2B5EF4-FFF2-40B4-BE49-F238E27FC236}">
                <a16:creationId xmlns:a16="http://schemas.microsoft.com/office/drawing/2014/main" id="{DC6B150B-9E69-41AA-9A03-BFE4058DBAAA}"/>
              </a:ext>
            </a:extLst>
          </p:cNvPr>
          <p:cNvSpPr txBox="1"/>
          <p:nvPr/>
        </p:nvSpPr>
        <p:spPr>
          <a:xfrm>
            <a:off x="6120313" y="5199908"/>
            <a:ext cx="1670780" cy="1492716"/>
          </a:xfrm>
          <a:prstGeom prst="rect">
            <a:avLst/>
          </a:prstGeom>
          <a:solidFill>
            <a:schemeClr val="bg1"/>
          </a:solidFill>
          <a:ln>
            <a:solidFill>
              <a:schemeClr val="bg2"/>
            </a:solidFill>
          </a:ln>
        </p:spPr>
        <p:txBody>
          <a:bodyPr wrap="square" rtlCol="0" anchor="ctr" anchorCtr="1">
            <a:spAutoFit/>
          </a:bodyPr>
          <a:lstStyle/>
          <a:p>
            <a:pPr algn="ctr"/>
            <a:r>
              <a:rPr lang="es-ES" sz="1300" b="1" dirty="0" err="1">
                <a:latin typeface="Comic Sans MS" panose="030F0702030302020204" pitchFamily="66" charset="0"/>
              </a:rPr>
              <a:t>Represents</a:t>
            </a:r>
            <a:r>
              <a:rPr lang="es-ES" sz="1300" b="1" dirty="0">
                <a:latin typeface="Comic Sans MS" panose="030F0702030302020204" pitchFamily="66" charset="0"/>
              </a:rPr>
              <a:t> </a:t>
            </a:r>
            <a:r>
              <a:rPr lang="es-ES" sz="1300" b="1" dirty="0" err="1">
                <a:latin typeface="Comic Sans MS" panose="030F0702030302020204" pitchFamily="66" charset="0"/>
              </a:rPr>
              <a:t>the</a:t>
            </a:r>
            <a:r>
              <a:rPr lang="es-ES" sz="1300" b="1" dirty="0">
                <a:latin typeface="Comic Sans MS" panose="030F0702030302020204" pitchFamily="66" charset="0"/>
              </a:rPr>
              <a:t> light </a:t>
            </a:r>
            <a:r>
              <a:rPr lang="es-ES" sz="1300" b="1" dirty="0" err="1">
                <a:latin typeface="Comic Sans MS" panose="030F0702030302020204" pitchFamily="66" charset="0"/>
              </a:rPr>
              <a:t>of</a:t>
            </a:r>
            <a:r>
              <a:rPr lang="es-ES" sz="1300" b="1" dirty="0">
                <a:latin typeface="Comic Sans MS" panose="030F0702030302020204" pitchFamily="66" charset="0"/>
              </a:rPr>
              <a:t> </a:t>
            </a:r>
            <a:r>
              <a:rPr lang="es-ES" sz="1300" b="1" dirty="0" err="1">
                <a:latin typeface="Comic Sans MS" panose="030F0702030302020204" pitchFamily="66" charset="0"/>
              </a:rPr>
              <a:t>Christ</a:t>
            </a:r>
            <a:r>
              <a:rPr lang="es-ES" sz="1300" b="1" dirty="0">
                <a:latin typeface="Comic Sans MS" panose="030F0702030302020204" pitchFamily="66" charset="0"/>
              </a:rPr>
              <a:t> </a:t>
            </a:r>
            <a:r>
              <a:rPr lang="es-ES" sz="1300" b="1" dirty="0" err="1">
                <a:latin typeface="Comic Sans MS" panose="030F0702030302020204" pitchFamily="66" charset="0"/>
              </a:rPr>
              <a:t>that</a:t>
            </a:r>
            <a:r>
              <a:rPr lang="es-ES" sz="1300" b="1" dirty="0">
                <a:latin typeface="Comic Sans MS" panose="030F0702030302020204" pitchFamily="66" charset="0"/>
              </a:rPr>
              <a:t> </a:t>
            </a:r>
            <a:r>
              <a:rPr lang="es-ES" sz="1300" b="1" dirty="0" err="1">
                <a:latin typeface="Comic Sans MS" panose="030F0702030302020204" pitchFamily="66" charset="0"/>
              </a:rPr>
              <a:t>shines</a:t>
            </a:r>
            <a:r>
              <a:rPr lang="es-ES" sz="1300" b="1" dirty="0">
                <a:latin typeface="Comic Sans MS" panose="030F0702030302020204" pitchFamily="66" charset="0"/>
              </a:rPr>
              <a:t> in </a:t>
            </a:r>
            <a:r>
              <a:rPr lang="es-ES" sz="1300" b="1" dirty="0" err="1">
                <a:latin typeface="Comic Sans MS" panose="030F0702030302020204" pitchFamily="66" charset="0"/>
              </a:rPr>
              <a:t>the</a:t>
            </a:r>
            <a:r>
              <a:rPr lang="es-ES" sz="1300" b="1" dirty="0">
                <a:latin typeface="Comic Sans MS" panose="030F0702030302020204" pitchFamily="66" charset="0"/>
              </a:rPr>
              <a:t> </a:t>
            </a:r>
            <a:r>
              <a:rPr lang="es-ES" sz="1300" b="1" dirty="0" err="1">
                <a:latin typeface="Comic Sans MS" panose="030F0702030302020204" pitchFamily="66" charset="0"/>
              </a:rPr>
              <a:t>darkness</a:t>
            </a:r>
            <a:r>
              <a:rPr lang="es-ES" sz="1300" b="1" dirty="0">
                <a:latin typeface="Comic Sans MS" panose="030F0702030302020204" pitchFamily="66" charset="0"/>
              </a:rPr>
              <a:t> </a:t>
            </a:r>
            <a:r>
              <a:rPr lang="es-ES" sz="1300" b="1" dirty="0" err="1">
                <a:latin typeface="Comic Sans MS" panose="030F0702030302020204" pitchFamily="66" charset="0"/>
              </a:rPr>
              <a:t>caused</a:t>
            </a:r>
            <a:r>
              <a:rPr lang="es-ES" sz="1300" b="1" dirty="0">
                <a:latin typeface="Comic Sans MS" panose="030F0702030302020204" pitchFamily="66" charset="0"/>
              </a:rPr>
              <a:t> </a:t>
            </a:r>
            <a:r>
              <a:rPr lang="es-ES" sz="1300" b="1" dirty="0" err="1">
                <a:latin typeface="Comic Sans MS" panose="030F0702030302020204" pitchFamily="66" charset="0"/>
              </a:rPr>
              <a:t>by</a:t>
            </a:r>
            <a:r>
              <a:rPr lang="es-ES" sz="1300" b="1" dirty="0">
                <a:latin typeface="Comic Sans MS" panose="030F0702030302020204" pitchFamily="66" charset="0"/>
              </a:rPr>
              <a:t> sin </a:t>
            </a:r>
            <a:r>
              <a:rPr lang="es-ES" sz="1300" b="1" dirty="0" err="1">
                <a:latin typeface="Comic Sans MS" panose="030F0702030302020204" pitchFamily="66" charset="0"/>
              </a:rPr>
              <a:t>which</a:t>
            </a:r>
            <a:r>
              <a:rPr lang="es-ES" sz="1300" b="1" dirty="0">
                <a:latin typeface="Comic Sans MS" panose="030F0702030302020204" pitchFamily="66" charset="0"/>
              </a:rPr>
              <a:t> </a:t>
            </a:r>
            <a:r>
              <a:rPr lang="es-ES" sz="1300" b="1" dirty="0" err="1">
                <a:latin typeface="Comic Sans MS" panose="030F0702030302020204" pitchFamily="66" charset="0"/>
              </a:rPr>
              <a:t>separates</a:t>
            </a:r>
            <a:r>
              <a:rPr lang="es-ES" sz="1300" b="1" dirty="0">
                <a:latin typeface="Comic Sans MS" panose="030F0702030302020204" pitchFamily="66" charset="0"/>
              </a:rPr>
              <a:t> </a:t>
            </a:r>
            <a:r>
              <a:rPr lang="es-ES" sz="1300" b="1" dirty="0" err="1">
                <a:latin typeface="Comic Sans MS" panose="030F0702030302020204" pitchFamily="66" charset="0"/>
              </a:rPr>
              <a:t>us</a:t>
            </a:r>
            <a:r>
              <a:rPr lang="es-ES" sz="1300" b="1" dirty="0">
                <a:latin typeface="Comic Sans MS" panose="030F0702030302020204" pitchFamily="66" charset="0"/>
              </a:rPr>
              <a:t> </a:t>
            </a:r>
            <a:r>
              <a:rPr lang="es-ES" sz="1300" b="1" dirty="0" err="1">
                <a:latin typeface="Comic Sans MS" panose="030F0702030302020204" pitchFamily="66" charset="0"/>
              </a:rPr>
              <a:t>from</a:t>
            </a:r>
            <a:r>
              <a:rPr lang="es-ES" sz="1300" b="1" dirty="0">
                <a:latin typeface="Comic Sans MS" panose="030F0702030302020204" pitchFamily="66" charset="0"/>
              </a:rPr>
              <a:t> </a:t>
            </a:r>
            <a:r>
              <a:rPr lang="es-ES" sz="1300" b="1" dirty="0" err="1">
                <a:latin typeface="Comic Sans MS" panose="030F0702030302020204" pitchFamily="66" charset="0"/>
              </a:rPr>
              <a:t>God</a:t>
            </a:r>
            <a:r>
              <a:rPr lang="es-ES" sz="1300" b="1" dirty="0">
                <a:latin typeface="Comic Sans MS" panose="030F0702030302020204" pitchFamily="66" charset="0"/>
              </a:rPr>
              <a:t>.</a:t>
            </a:r>
            <a:endParaRPr lang="en-US" sz="1300" b="1" dirty="0">
              <a:latin typeface="Comic Sans MS" panose="030F0702030302020204" pitchFamily="66" charset="0"/>
            </a:endParaRPr>
          </a:p>
        </p:txBody>
      </p:sp>
      <p:cxnSp>
        <p:nvCxnSpPr>
          <p:cNvPr id="25" name="Straight Arrow Connector 24">
            <a:extLst>
              <a:ext uri="{FF2B5EF4-FFF2-40B4-BE49-F238E27FC236}">
                <a16:creationId xmlns:a16="http://schemas.microsoft.com/office/drawing/2014/main" id="{F1683AA7-4FAD-4490-87B8-A39C761C6CFA}"/>
              </a:ext>
            </a:extLst>
          </p:cNvPr>
          <p:cNvCxnSpPr>
            <a:cxnSpLocks/>
          </p:cNvCxnSpPr>
          <p:nvPr/>
        </p:nvCxnSpPr>
        <p:spPr>
          <a:xfrm flipV="1">
            <a:off x="3120887" y="4055165"/>
            <a:ext cx="695739" cy="86791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C2BE324D-F94C-47EC-A352-D8029C433222}"/>
              </a:ext>
            </a:extLst>
          </p:cNvPr>
          <p:cNvCxnSpPr/>
          <p:nvPr/>
        </p:nvCxnSpPr>
        <p:spPr>
          <a:xfrm flipV="1">
            <a:off x="4536620" y="3543737"/>
            <a:ext cx="817258" cy="1465585"/>
          </a:xfrm>
          <a:prstGeom prst="straightConnector1">
            <a:avLst/>
          </a:prstGeom>
          <a:ln w="76200">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59E4F2B7-2E18-468D-8860-A27D2E60A86A}"/>
              </a:ext>
            </a:extLst>
          </p:cNvPr>
          <p:cNvCxnSpPr/>
          <p:nvPr/>
        </p:nvCxnSpPr>
        <p:spPr>
          <a:xfrm flipV="1">
            <a:off x="6732104" y="3248468"/>
            <a:ext cx="725557" cy="1893783"/>
          </a:xfrm>
          <a:prstGeom prst="straightConnector1">
            <a:avLst/>
          </a:prstGeom>
          <a:ln w="76200">
            <a:solidFill>
              <a:srgbClr val="FFFF00"/>
            </a:solidFill>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8EC0765A-27A1-4571-A281-AA3C72D74BFA}"/>
              </a:ext>
            </a:extLst>
          </p:cNvPr>
          <p:cNvCxnSpPr/>
          <p:nvPr/>
        </p:nvCxnSpPr>
        <p:spPr>
          <a:xfrm flipH="1" flipV="1">
            <a:off x="4438355" y="1833400"/>
            <a:ext cx="4583624" cy="3193540"/>
          </a:xfrm>
          <a:prstGeom prst="straightConnector1">
            <a:avLst/>
          </a:prstGeom>
          <a:ln w="762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A8E4834-732D-46B6-9DD0-4FDAA13895B4}"/>
              </a:ext>
            </a:extLst>
          </p:cNvPr>
          <p:cNvSpPr txBox="1"/>
          <p:nvPr/>
        </p:nvSpPr>
        <p:spPr>
          <a:xfrm>
            <a:off x="-14910" y="1585276"/>
            <a:ext cx="2208677" cy="3539430"/>
          </a:xfrm>
          <a:prstGeom prst="rect">
            <a:avLst/>
          </a:prstGeom>
          <a:noFill/>
        </p:spPr>
        <p:txBody>
          <a:bodyPr wrap="square" rtlCol="0">
            <a:spAutoFit/>
          </a:bodyPr>
          <a:lstStyle/>
          <a:p>
            <a:pPr algn="ctr"/>
            <a:r>
              <a:rPr lang="es-ES" sz="2800" b="1" dirty="0" err="1">
                <a:solidFill>
                  <a:srgbClr val="7030A0"/>
                </a:solidFill>
                <a:latin typeface="Comic Sans MS" panose="030F0702030302020204" pitchFamily="66" charset="0"/>
              </a:rPr>
              <a:t>The</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Advent</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Wreath</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marks</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the</a:t>
            </a:r>
            <a:r>
              <a:rPr lang="es-ES" sz="2800" b="1" dirty="0">
                <a:solidFill>
                  <a:srgbClr val="7030A0"/>
                </a:solidFill>
                <a:latin typeface="Comic Sans MS" panose="030F0702030302020204" pitchFamily="66" charset="0"/>
              </a:rPr>
              <a:t> time </a:t>
            </a:r>
            <a:r>
              <a:rPr lang="es-ES" sz="2800" b="1" dirty="0" err="1">
                <a:solidFill>
                  <a:srgbClr val="7030A0"/>
                </a:solidFill>
                <a:latin typeface="Comic Sans MS" panose="030F0702030302020204" pitchFamily="66" charset="0"/>
              </a:rPr>
              <a:t>of</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preparation</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until</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the</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birth</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of</a:t>
            </a:r>
            <a:r>
              <a:rPr lang="es-ES" sz="2800" b="1" dirty="0">
                <a:solidFill>
                  <a:srgbClr val="7030A0"/>
                </a:solidFill>
                <a:latin typeface="Comic Sans MS" panose="030F0702030302020204" pitchFamily="66" charset="0"/>
              </a:rPr>
              <a:t> </a:t>
            </a:r>
            <a:r>
              <a:rPr lang="es-ES" sz="2800" b="1" dirty="0" err="1">
                <a:solidFill>
                  <a:srgbClr val="7030A0"/>
                </a:solidFill>
                <a:latin typeface="Comic Sans MS" panose="030F0702030302020204" pitchFamily="66" charset="0"/>
              </a:rPr>
              <a:t>Jesus</a:t>
            </a:r>
            <a:r>
              <a:rPr lang="es-ES" sz="2800" b="1" dirty="0">
                <a:solidFill>
                  <a:srgbClr val="7030A0"/>
                </a:solidFill>
                <a:latin typeface="Comic Sans MS" panose="030F0702030302020204" pitchFamily="66" charset="0"/>
              </a:rPr>
              <a:t>.</a:t>
            </a:r>
          </a:p>
        </p:txBody>
      </p:sp>
      <p:sp>
        <p:nvSpPr>
          <p:cNvPr id="3" name="TextBox 2">
            <a:extLst>
              <a:ext uri="{FF2B5EF4-FFF2-40B4-BE49-F238E27FC236}">
                <a16:creationId xmlns:a16="http://schemas.microsoft.com/office/drawing/2014/main" id="{0515EF5A-5E76-42F7-8838-D86F917E935F}"/>
              </a:ext>
            </a:extLst>
          </p:cNvPr>
          <p:cNvSpPr txBox="1"/>
          <p:nvPr/>
        </p:nvSpPr>
        <p:spPr>
          <a:xfrm>
            <a:off x="10347319" y="619860"/>
            <a:ext cx="1798320" cy="2554545"/>
          </a:xfrm>
          <a:prstGeom prst="rect">
            <a:avLst/>
          </a:prstGeom>
          <a:noFill/>
        </p:spPr>
        <p:txBody>
          <a:bodyPr wrap="square" rtlCol="0">
            <a:spAutoFit/>
          </a:bodyPr>
          <a:lstStyle/>
          <a:p>
            <a:pPr algn="ctr"/>
            <a:r>
              <a:rPr lang="es-EC" sz="2000" b="1" dirty="0" err="1">
                <a:solidFill>
                  <a:srgbClr val="7030A0"/>
                </a:solidFill>
                <a:latin typeface="Comic Sans MS" panose="030F0702030302020204" pitchFamily="66" charset="0"/>
              </a:rPr>
              <a:t>The</a:t>
            </a:r>
            <a:r>
              <a:rPr lang="es-EC" sz="2000" b="1" dirty="0">
                <a:solidFill>
                  <a:srgbClr val="7030A0"/>
                </a:solidFill>
                <a:latin typeface="Comic Sans MS" panose="030F0702030302020204" pitchFamily="66" charset="0"/>
              </a:rPr>
              <a:t> color </a:t>
            </a:r>
            <a:r>
              <a:rPr lang="es-EC" sz="2000" b="1" dirty="0" err="1">
                <a:solidFill>
                  <a:srgbClr val="7030A0"/>
                </a:solidFill>
                <a:latin typeface="Comic Sans MS" panose="030F0702030302020204" pitchFamily="66" charset="0"/>
              </a:rPr>
              <a:t>purple</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that</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the</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priest</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wears</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during</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mass</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represents</a:t>
            </a:r>
            <a:r>
              <a:rPr lang="es-EC" sz="2000" b="1" dirty="0">
                <a:solidFill>
                  <a:srgbClr val="7030A0"/>
                </a:solidFill>
                <a:latin typeface="Comic Sans MS" panose="030F0702030302020204" pitchFamily="66" charset="0"/>
              </a:rPr>
              <a:t> </a:t>
            </a:r>
            <a:r>
              <a:rPr lang="es-EC" sz="2000" b="1" dirty="0" err="1">
                <a:solidFill>
                  <a:srgbClr val="7030A0"/>
                </a:solidFill>
                <a:latin typeface="Comic Sans MS" panose="030F0702030302020204" pitchFamily="66" charset="0"/>
              </a:rPr>
              <a:t>prayer</a:t>
            </a:r>
            <a:r>
              <a:rPr lang="es-EC" sz="2000" b="1" dirty="0">
                <a:solidFill>
                  <a:srgbClr val="7030A0"/>
                </a:solidFill>
                <a:latin typeface="Comic Sans MS" panose="030F0702030302020204" pitchFamily="66" charset="0"/>
              </a:rPr>
              <a:t> and </a:t>
            </a:r>
            <a:r>
              <a:rPr lang="es-EC" sz="2000" b="1" dirty="0" err="1">
                <a:solidFill>
                  <a:srgbClr val="7030A0"/>
                </a:solidFill>
                <a:latin typeface="Comic Sans MS" panose="030F0702030302020204" pitchFamily="66" charset="0"/>
              </a:rPr>
              <a:t>penance</a:t>
            </a:r>
            <a:r>
              <a:rPr lang="es-EC" sz="2000" b="1" dirty="0">
                <a:solidFill>
                  <a:srgbClr val="7030A0"/>
                </a:solidFill>
                <a:latin typeface="Comic Sans MS" panose="030F0702030302020204" pitchFamily="66" charset="0"/>
              </a:rPr>
              <a:t>.</a:t>
            </a:r>
          </a:p>
        </p:txBody>
      </p:sp>
      <p:sp>
        <p:nvSpPr>
          <p:cNvPr id="12" name="TextBox 11">
            <a:extLst>
              <a:ext uri="{FF2B5EF4-FFF2-40B4-BE49-F238E27FC236}">
                <a16:creationId xmlns:a16="http://schemas.microsoft.com/office/drawing/2014/main" id="{00CB865E-FE5F-45F7-94C5-156112FFBE78}"/>
              </a:ext>
            </a:extLst>
          </p:cNvPr>
          <p:cNvSpPr txBox="1"/>
          <p:nvPr/>
        </p:nvSpPr>
        <p:spPr>
          <a:xfrm>
            <a:off x="10347319" y="4047982"/>
            <a:ext cx="1707521" cy="400110"/>
          </a:xfrm>
          <a:prstGeom prst="rect">
            <a:avLst/>
          </a:prstGeom>
          <a:noFill/>
        </p:spPr>
        <p:txBody>
          <a:bodyPr wrap="square" rtlCol="0">
            <a:spAutoFit/>
          </a:bodyPr>
          <a:lstStyle/>
          <a:p>
            <a:pPr algn="ctr"/>
            <a:endParaRPr lang="es-AR"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56957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nodePh="1">
                                  <p:stCondLst>
                                    <p:cond delay="0"/>
                                  </p:stCondLst>
                                  <p:endCondLst>
                                    <p:cond evt="begin" delay="0">
                                      <p:tn val="19"/>
                                    </p:cond>
                                  </p:end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80A6-A913-4C97-9C1B-FA7C4E6122D5}"/>
              </a:ext>
            </a:extLst>
          </p:cNvPr>
          <p:cNvSpPr>
            <a:spLocks noGrp="1"/>
          </p:cNvSpPr>
          <p:nvPr>
            <p:ph type="title"/>
          </p:nvPr>
        </p:nvSpPr>
        <p:spPr>
          <a:xfrm>
            <a:off x="546879" y="94129"/>
            <a:ext cx="4871829" cy="400489"/>
          </a:xfrm>
        </p:spPr>
        <p:txBody>
          <a:bodyPr>
            <a:normAutofit fontScale="90000"/>
          </a:bodyPr>
          <a:lstStyle/>
          <a:p>
            <a:pPr algn="ctr"/>
            <a:r>
              <a:rPr lang="en-US" sz="2400" dirty="0">
                <a:solidFill>
                  <a:srgbClr val="FF0000"/>
                </a:solidFill>
                <a:latin typeface="Comic Sans MS" panose="030F0702030302020204" pitchFamily="66" charset="0"/>
              </a:rPr>
              <a:t>The Advent Wreath of Prayer</a:t>
            </a:r>
          </a:p>
        </p:txBody>
      </p:sp>
      <p:pic>
        <p:nvPicPr>
          <p:cNvPr id="4" name="Picture 3">
            <a:extLst>
              <a:ext uri="{FF2B5EF4-FFF2-40B4-BE49-F238E27FC236}">
                <a16:creationId xmlns:a16="http://schemas.microsoft.com/office/drawing/2014/main" id="{79AB6FB5-3873-6F21-4D81-C917A38F6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6007"/>
            <a:ext cx="5965588" cy="6217864"/>
          </a:xfrm>
          <a:prstGeom prst="rect">
            <a:avLst/>
          </a:prstGeom>
        </p:spPr>
      </p:pic>
      <p:pic>
        <p:nvPicPr>
          <p:cNvPr id="10" name="Picture 9">
            <a:extLst>
              <a:ext uri="{FF2B5EF4-FFF2-40B4-BE49-F238E27FC236}">
                <a16:creationId xmlns:a16="http://schemas.microsoft.com/office/drawing/2014/main" id="{DA566B15-EB67-024F-BC26-3443AE81D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588" y="215153"/>
            <a:ext cx="6238781" cy="6642847"/>
          </a:xfrm>
          <a:prstGeom prst="rect">
            <a:avLst/>
          </a:prstGeom>
        </p:spPr>
      </p:pic>
    </p:spTree>
    <p:extLst>
      <p:ext uri="{BB962C8B-B14F-4D97-AF65-F5344CB8AC3E}">
        <p14:creationId xmlns:p14="http://schemas.microsoft.com/office/powerpoint/2010/main" val="39329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8434-90C3-4C13-8677-987D7611331B}"/>
              </a:ext>
            </a:extLst>
          </p:cNvPr>
          <p:cNvSpPr>
            <a:spLocks noGrp="1"/>
          </p:cNvSpPr>
          <p:nvPr>
            <p:ph type="title"/>
          </p:nvPr>
        </p:nvSpPr>
        <p:spPr>
          <a:xfrm>
            <a:off x="838200" y="1010584"/>
            <a:ext cx="6611470" cy="5611605"/>
          </a:xfrm>
        </p:spPr>
        <p:txBody>
          <a:bodyPr>
            <a:noAutofit/>
          </a:bodyPr>
          <a:lstStyle/>
          <a:p>
            <a:pPr marL="63500" marR="0" algn="ctr">
              <a:spcBef>
                <a:spcPts val="0"/>
              </a:spcBef>
              <a:spcAft>
                <a:spcPts val="0"/>
              </a:spcAft>
            </a:pPr>
            <a:r>
              <a:rPr lang="es-ES" sz="3600" b="1" dirty="0" err="1">
                <a:effectLst/>
                <a:latin typeface="Comic Sans MS" panose="030F0702030302020204" pitchFamily="66" charset="0"/>
                <a:ea typeface="Times New Roman" panose="02020603050405020304" pitchFamily="18" charset="0"/>
                <a:cs typeface="Arial" panose="020B0604020202020204" pitchFamily="34" charset="0"/>
              </a:rPr>
              <a:t>Prayer</a:t>
            </a:r>
            <a:br>
              <a:rPr lang="es-ES" sz="3600" b="1" dirty="0">
                <a:effectLst/>
                <a:latin typeface="Comic Sans MS" panose="030F0702030302020204" pitchFamily="66" charset="0"/>
                <a:ea typeface="Times New Roman" panose="02020603050405020304" pitchFamily="18" charset="0"/>
                <a:cs typeface="Arial" panose="020B0604020202020204" pitchFamily="34" charset="0"/>
              </a:rPr>
            </a:br>
            <a:br>
              <a:rPr lang="es-ES" sz="3600" b="1" dirty="0">
                <a:latin typeface="Comic Sans MS" panose="030F0702030302020204" pitchFamily="66" charset="0"/>
                <a:ea typeface="Times New Roman" panose="02020603050405020304" pitchFamily="18" charset="0"/>
                <a:cs typeface="Arial" panose="020B0604020202020204" pitchFamily="34" charset="0"/>
              </a:rPr>
            </a:br>
            <a:r>
              <a:rPr lang="en-US" sz="3000" b="1" dirty="0">
                <a:latin typeface="Comic Sans MS" panose="030F0702030302020204" pitchFamily="66" charset="0"/>
                <a:cs typeface="Arial" panose="020B0604020202020204" pitchFamily="34" charset="0"/>
              </a:rPr>
              <a:t>Dear Jesus, </a:t>
            </a:r>
            <a:br>
              <a:rPr lang="en-US" sz="3000" b="1" dirty="0">
                <a:latin typeface="Comic Sans MS" panose="030F0702030302020204" pitchFamily="66" charset="0"/>
                <a:cs typeface="Arial" panose="020B0604020202020204" pitchFamily="34" charset="0"/>
              </a:rPr>
            </a:br>
            <a:r>
              <a:rPr lang="en-US" sz="3000" b="1" dirty="0">
                <a:latin typeface="Comic Sans MS" panose="030F0702030302020204" pitchFamily="66" charset="0"/>
                <a:cs typeface="Arial" panose="020B0604020202020204" pitchFamily="34" charset="0"/>
              </a:rPr>
              <a:t>Thank you for all you did to open the gates of Heaven for me. Help me get closer to you through prayer. Help me to share your love with others so that my heart may be ready for your birth this Christmas. I love you very much. </a:t>
            </a:r>
            <a:br>
              <a:rPr lang="en-US" sz="3000" b="1" dirty="0">
                <a:latin typeface="Comic Sans MS" panose="030F0702030302020204" pitchFamily="66" charset="0"/>
                <a:cs typeface="Arial" panose="020B0604020202020204" pitchFamily="34" charset="0"/>
              </a:rPr>
            </a:br>
            <a:br>
              <a:rPr lang="en-US" sz="3000" b="1" dirty="0">
                <a:latin typeface="Comic Sans MS" panose="030F0702030302020204" pitchFamily="66" charset="0"/>
                <a:cs typeface="Arial" panose="020B0604020202020204" pitchFamily="34" charset="0"/>
              </a:rPr>
            </a:br>
            <a:r>
              <a:rPr lang="en-US" sz="3000" b="1" dirty="0">
                <a:latin typeface="Comic Sans MS" panose="030F0702030302020204" pitchFamily="66" charset="0"/>
                <a:cs typeface="Arial" panose="020B0604020202020204" pitchFamily="34" charset="0"/>
              </a:rPr>
              <a:t>Amen.</a:t>
            </a:r>
            <a:br>
              <a:rPr lang="en-US" sz="3000" b="1" dirty="0">
                <a:latin typeface="Comic Sans MS" panose="030F0702030302020204" pitchFamily="66" charset="0"/>
                <a:cs typeface="Arial" panose="020B0604020202020204" pitchFamily="34" charset="0"/>
              </a:rPr>
            </a:br>
            <a:br>
              <a:rPr lang="en-US" sz="3600" b="1" dirty="0">
                <a:latin typeface="Comic Sans MS" panose="030F0702030302020204" pitchFamily="66" charset="0"/>
                <a:cs typeface="Arial" panose="020B0604020202020204" pitchFamily="34" charset="0"/>
              </a:rPr>
            </a:br>
            <a:endParaRPr lang="en-US" sz="3600" b="1" dirty="0">
              <a:latin typeface="Comic Sans MS" panose="030F0702030302020204" pitchFamily="66" charset="0"/>
            </a:endParaRPr>
          </a:p>
        </p:txBody>
      </p:sp>
      <p:pic>
        <p:nvPicPr>
          <p:cNvPr id="3074" name="Picture 2" descr="Kids praying Vectors &amp; Illustrations for Free Download | Freepik">
            <a:extLst>
              <a:ext uri="{FF2B5EF4-FFF2-40B4-BE49-F238E27FC236}">
                <a16:creationId xmlns:a16="http://schemas.microsoft.com/office/drawing/2014/main" id="{F22D9613-D5F8-154D-3E61-DF88A19B5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984" y="1801904"/>
            <a:ext cx="3644153" cy="364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B756-A9D9-4FDF-351E-54D5634960B1}"/>
              </a:ext>
            </a:extLst>
          </p:cNvPr>
          <p:cNvSpPr>
            <a:spLocks noGrp="1"/>
          </p:cNvSpPr>
          <p:nvPr>
            <p:ph type="title"/>
          </p:nvPr>
        </p:nvSpPr>
        <p:spPr>
          <a:xfrm>
            <a:off x="838200" y="0"/>
            <a:ext cx="10515600" cy="428251"/>
          </a:xfrm>
        </p:spPr>
        <p:txBody>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Emmanuel, </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https://youtu.be/NVCcYugGRsg?si=rZJIE2gRugTvhVVF</a:t>
            </a:r>
            <a:endParaRPr lang="en-US" dirty="0"/>
          </a:p>
        </p:txBody>
      </p:sp>
      <p:pic>
        <p:nvPicPr>
          <p:cNvPr id="4" name="Online Media 3" title="Emmanuel - Advent Song for kids #christmas #sundayschool #advent #kids">
            <a:hlinkClick r:id="" action="ppaction://media"/>
            <a:extLst>
              <a:ext uri="{FF2B5EF4-FFF2-40B4-BE49-F238E27FC236}">
                <a16:creationId xmlns:a16="http://schemas.microsoft.com/office/drawing/2014/main" id="{47023F5C-845E-0E5D-F3C3-E88B0F66E6BF}"/>
              </a:ext>
            </a:extLst>
          </p:cNvPr>
          <p:cNvPicPr>
            <a:picLocks noRot="1" noChangeAspect="1"/>
          </p:cNvPicPr>
          <p:nvPr>
            <a:videoFile r:link="rId1"/>
          </p:nvPr>
        </p:nvPicPr>
        <p:blipFill>
          <a:blip r:embed="rId4"/>
          <a:stretch>
            <a:fillRect/>
          </a:stretch>
        </p:blipFill>
        <p:spPr>
          <a:xfrm>
            <a:off x="0" y="428251"/>
            <a:ext cx="12192000" cy="6419358"/>
          </a:xfrm>
          <a:prstGeom prst="rect">
            <a:avLst/>
          </a:prstGeom>
        </p:spPr>
      </p:pic>
    </p:spTree>
    <p:extLst>
      <p:ext uri="{BB962C8B-B14F-4D97-AF65-F5344CB8AC3E}">
        <p14:creationId xmlns:p14="http://schemas.microsoft.com/office/powerpoint/2010/main" val="217601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29DF2-CE7D-4DAD-8732-DFC9AAB62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30"/>
            <a:ext cx="12192000" cy="6181140"/>
          </a:xfrm>
          <a:prstGeom prst="rect">
            <a:avLst/>
          </a:prstGeom>
        </p:spPr>
      </p:pic>
      <p:sp>
        <p:nvSpPr>
          <p:cNvPr id="2" name="Speech Bubble: Oval 1">
            <a:extLst>
              <a:ext uri="{FF2B5EF4-FFF2-40B4-BE49-F238E27FC236}">
                <a16:creationId xmlns:a16="http://schemas.microsoft.com/office/drawing/2014/main" id="{E381DB3D-7C4D-A1C6-BADF-5EA00F2E2B9D}"/>
              </a:ext>
            </a:extLst>
          </p:cNvPr>
          <p:cNvSpPr/>
          <p:nvPr/>
        </p:nvSpPr>
        <p:spPr>
          <a:xfrm>
            <a:off x="1116106" y="3307976"/>
            <a:ext cx="6494929" cy="3211594"/>
          </a:xfrm>
          <a:prstGeom prst="wedgeEllipseCallout">
            <a:avLst>
              <a:gd name="adj1" fmla="val 59723"/>
              <a:gd name="adj2" fmla="val -46723"/>
            </a:avLst>
          </a:prstGeom>
          <a:solidFill>
            <a:schemeClr val="bg1"/>
          </a:solidFill>
          <a:ln>
            <a:solidFill>
              <a:srgbClr val="BB4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4F7FAB-CEE7-E20A-FDFA-9D940EB2B021}"/>
              </a:ext>
            </a:extLst>
          </p:cNvPr>
          <p:cNvSpPr txBox="1"/>
          <p:nvPr/>
        </p:nvSpPr>
        <p:spPr>
          <a:xfrm>
            <a:off x="1976717" y="3872753"/>
            <a:ext cx="4773706" cy="2308324"/>
          </a:xfrm>
          <a:prstGeom prst="rect">
            <a:avLst/>
          </a:prstGeom>
          <a:noFill/>
        </p:spPr>
        <p:txBody>
          <a:bodyPr wrap="square" rtlCol="0">
            <a:spAutoFit/>
          </a:bodyPr>
          <a:lstStyle/>
          <a:p>
            <a:pPr algn="ctr"/>
            <a:r>
              <a:rPr lang="en-US" sz="3600" dirty="0">
                <a:solidFill>
                  <a:srgbClr val="363936"/>
                </a:solidFill>
                <a:latin typeface="Berlin Sans FB Demi" panose="020E0802020502020306" pitchFamily="34" charset="0"/>
                <a:cs typeface="Times New Roman" panose="02020603050405020304" pitchFamily="18" charset="0"/>
              </a:rPr>
              <a:t>Be watchful! Be alert! You do not know when the time will come. </a:t>
            </a:r>
          </a:p>
        </p:txBody>
      </p:sp>
    </p:spTree>
    <p:extLst>
      <p:ext uri="{BB962C8B-B14F-4D97-AF65-F5344CB8AC3E}">
        <p14:creationId xmlns:p14="http://schemas.microsoft.com/office/powerpoint/2010/main" val="338608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6E152-12BC-4B31-89E9-E75BF08FB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075"/>
            <a:ext cx="12191999" cy="6155849"/>
          </a:xfrm>
          <a:prstGeom prst="rect">
            <a:avLst/>
          </a:prstGeom>
        </p:spPr>
      </p:pic>
      <p:sp>
        <p:nvSpPr>
          <p:cNvPr id="4" name="TextBox 3">
            <a:extLst>
              <a:ext uri="{FF2B5EF4-FFF2-40B4-BE49-F238E27FC236}">
                <a16:creationId xmlns:a16="http://schemas.microsoft.com/office/drawing/2014/main" id="{66890E4B-2D0F-441E-BA35-C3D0097522F7}"/>
              </a:ext>
            </a:extLst>
          </p:cNvPr>
          <p:cNvSpPr txBox="1"/>
          <p:nvPr/>
        </p:nvSpPr>
        <p:spPr>
          <a:xfrm>
            <a:off x="4664765" y="1033670"/>
            <a:ext cx="5539409" cy="384313"/>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DB8BE2B6-535F-2233-839A-FE8070FC5229}"/>
              </a:ext>
            </a:extLst>
          </p:cNvPr>
          <p:cNvSpPr txBox="1"/>
          <p:nvPr/>
        </p:nvSpPr>
        <p:spPr>
          <a:xfrm>
            <a:off x="403412" y="618565"/>
            <a:ext cx="9800762" cy="830997"/>
          </a:xfrm>
          <a:prstGeom prst="rect">
            <a:avLst/>
          </a:prstGeom>
          <a:solidFill>
            <a:schemeClr val="bg1"/>
          </a:solidFill>
        </p:spPr>
        <p:txBody>
          <a:bodyPr wrap="square" rtlCol="0">
            <a:spAutoFit/>
          </a:bodyPr>
          <a:lstStyle/>
          <a:p>
            <a:r>
              <a:rPr lang="en-US" sz="2400" dirty="0">
                <a:solidFill>
                  <a:srgbClr val="363936"/>
                </a:solidFill>
                <a:latin typeface="Berlin Sans FB Demi" panose="020E0802020502020306" pitchFamily="34" charset="0"/>
                <a:cs typeface="Times New Roman" panose="02020603050405020304" pitchFamily="18" charset="0"/>
              </a:rPr>
              <a:t>It is like  a man traveling abroad. He leaves home and places his servants in charge, each with his own work, </a:t>
            </a:r>
          </a:p>
        </p:txBody>
      </p:sp>
    </p:spTree>
    <p:extLst>
      <p:ext uri="{BB962C8B-B14F-4D97-AF65-F5344CB8AC3E}">
        <p14:creationId xmlns:p14="http://schemas.microsoft.com/office/powerpoint/2010/main" val="181467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1518-A659-4D00-BD6C-63906F439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780"/>
            <a:ext cx="12191999" cy="6130439"/>
          </a:xfrm>
          <a:prstGeom prst="rect">
            <a:avLst/>
          </a:prstGeom>
        </p:spPr>
      </p:pic>
      <p:sp>
        <p:nvSpPr>
          <p:cNvPr id="4" name="TextBox 3">
            <a:extLst>
              <a:ext uri="{FF2B5EF4-FFF2-40B4-BE49-F238E27FC236}">
                <a16:creationId xmlns:a16="http://schemas.microsoft.com/office/drawing/2014/main" id="{4ECCA63B-6C24-4F03-A93A-8A08EDE03BB0}"/>
              </a:ext>
            </a:extLst>
          </p:cNvPr>
          <p:cNvSpPr txBox="1"/>
          <p:nvPr/>
        </p:nvSpPr>
        <p:spPr>
          <a:xfrm>
            <a:off x="503583" y="618565"/>
            <a:ext cx="9700591" cy="830997"/>
          </a:xfrm>
          <a:prstGeom prst="rect">
            <a:avLst/>
          </a:prstGeom>
          <a:solidFill>
            <a:schemeClr val="bg1"/>
          </a:solidFill>
        </p:spPr>
        <p:txBody>
          <a:bodyPr wrap="square" rtlCol="0">
            <a:spAutoFit/>
          </a:bodyPr>
          <a:lstStyle/>
          <a:p>
            <a:pPr algn="ctr"/>
            <a:r>
              <a:rPr lang="en-US" sz="2800" dirty="0">
                <a:latin typeface="Gill Sans Ultra Bold" panose="020B0A02020104020203" pitchFamily="34" charset="0"/>
                <a:cs typeface="Aharoni" panose="02010803020104030203" pitchFamily="2" charset="-79"/>
              </a:rPr>
              <a:t>Y </a:t>
            </a:r>
            <a:r>
              <a:rPr lang="en-US" sz="2800" dirty="0" err="1">
                <a:latin typeface="Gill Sans Ultra Bold" panose="020B0A02020104020203" pitchFamily="34" charset="0"/>
                <a:cs typeface="Aharoni" panose="02010803020104030203" pitchFamily="2" charset="-79"/>
              </a:rPr>
              <a:t>encarga</a:t>
            </a:r>
            <a:r>
              <a:rPr lang="en-US" sz="2800" dirty="0">
                <a:latin typeface="Gill Sans Ultra Bold" panose="020B0A02020104020203" pitchFamily="34" charset="0"/>
                <a:cs typeface="Aharoni" panose="02010803020104030203" pitchFamily="2" charset="-79"/>
              </a:rPr>
              <a:t> al </a:t>
            </a:r>
            <a:r>
              <a:rPr lang="en-US" sz="2800" dirty="0" err="1">
                <a:latin typeface="Gill Sans Ultra Bold" panose="020B0A02020104020203" pitchFamily="34" charset="0"/>
                <a:cs typeface="Aharoni" panose="02010803020104030203" pitchFamily="2" charset="-79"/>
              </a:rPr>
              <a:t>portero</a:t>
            </a:r>
            <a:r>
              <a:rPr lang="en-US" sz="2800" dirty="0">
                <a:latin typeface="Gill Sans Ultra Bold" panose="020B0A02020104020203" pitchFamily="34" charset="0"/>
                <a:cs typeface="Aharoni" panose="02010803020104030203" pitchFamily="2" charset="-79"/>
              </a:rPr>
              <a:t> que </a:t>
            </a:r>
            <a:r>
              <a:rPr lang="en-US" sz="2800" dirty="0" err="1">
                <a:latin typeface="Gill Sans Ultra Bold" panose="020B0A02020104020203" pitchFamily="34" charset="0"/>
                <a:cs typeface="Aharoni" panose="02010803020104030203" pitchFamily="2" charset="-79"/>
              </a:rPr>
              <a:t>esté</a:t>
            </a:r>
            <a:r>
              <a:rPr lang="en-US" sz="2800" dirty="0">
                <a:latin typeface="Gill Sans Ultra Bold" panose="020B0A02020104020203" pitchFamily="34" charset="0"/>
                <a:cs typeface="Aharoni" panose="02010803020104030203" pitchFamily="2" charset="-79"/>
              </a:rPr>
              <a:t> </a:t>
            </a:r>
            <a:r>
              <a:rPr lang="en-US" sz="2800" dirty="0" err="1">
                <a:latin typeface="Gill Sans Ultra Bold" panose="020B0A02020104020203" pitchFamily="34" charset="0"/>
                <a:cs typeface="Aharoni" panose="02010803020104030203" pitchFamily="2" charset="-79"/>
              </a:rPr>
              <a:t>velando</a:t>
            </a:r>
            <a:r>
              <a:rPr lang="en-US" sz="2800" dirty="0">
                <a:latin typeface="Gill Sans Ultra Bold" panose="020B0A02020104020203" pitchFamily="34" charset="0"/>
                <a:cs typeface="Aharoni" panose="02010803020104030203" pitchFamily="2" charset="-79"/>
              </a:rPr>
              <a:t>.</a:t>
            </a:r>
          </a:p>
          <a:p>
            <a:endParaRPr lang="en-US" sz="2000" dirty="0">
              <a:latin typeface="Gill Sans Ultra Bold" panose="020B0A02020104020203" pitchFamily="34" charset="0"/>
              <a:cs typeface="Aharoni" panose="02010803020104030203" pitchFamily="2" charset="-79"/>
            </a:endParaRPr>
          </a:p>
        </p:txBody>
      </p:sp>
      <p:sp>
        <p:nvSpPr>
          <p:cNvPr id="2" name="TextBox 1">
            <a:extLst>
              <a:ext uri="{FF2B5EF4-FFF2-40B4-BE49-F238E27FC236}">
                <a16:creationId xmlns:a16="http://schemas.microsoft.com/office/drawing/2014/main" id="{53533024-942D-F637-0F0B-8F14B1C5BF53}"/>
              </a:ext>
            </a:extLst>
          </p:cNvPr>
          <p:cNvSpPr txBox="1"/>
          <p:nvPr/>
        </p:nvSpPr>
        <p:spPr>
          <a:xfrm>
            <a:off x="403412" y="618565"/>
            <a:ext cx="9800762" cy="646331"/>
          </a:xfrm>
          <a:prstGeom prst="rect">
            <a:avLst/>
          </a:prstGeom>
          <a:solidFill>
            <a:schemeClr val="bg1"/>
          </a:solidFill>
        </p:spPr>
        <p:txBody>
          <a:bodyPr wrap="square" rtlCol="0">
            <a:spAutoFit/>
          </a:bodyPr>
          <a:lstStyle/>
          <a:p>
            <a:r>
              <a:rPr lang="en-US" sz="3600" dirty="0">
                <a:solidFill>
                  <a:srgbClr val="363936"/>
                </a:solidFill>
                <a:latin typeface="Berlin Sans FB Demi" panose="020E0802020502020306" pitchFamily="34" charset="0"/>
                <a:cs typeface="Times New Roman" panose="02020603050405020304" pitchFamily="18" charset="0"/>
              </a:rPr>
              <a:t>and orders the gatekeeper to be on the watch. </a:t>
            </a:r>
          </a:p>
        </p:txBody>
      </p:sp>
    </p:spTree>
    <p:extLst>
      <p:ext uri="{BB962C8B-B14F-4D97-AF65-F5344CB8AC3E}">
        <p14:creationId xmlns:p14="http://schemas.microsoft.com/office/powerpoint/2010/main" val="417798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73DABA-A399-4600-832D-BFF5EECA8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075"/>
            <a:ext cx="12191999" cy="6155849"/>
          </a:xfrm>
          <a:prstGeom prst="rect">
            <a:avLst/>
          </a:prstGeom>
        </p:spPr>
      </p:pic>
      <p:sp>
        <p:nvSpPr>
          <p:cNvPr id="2" name="Speech Bubble: Oval 1">
            <a:extLst>
              <a:ext uri="{FF2B5EF4-FFF2-40B4-BE49-F238E27FC236}">
                <a16:creationId xmlns:a16="http://schemas.microsoft.com/office/drawing/2014/main" id="{C78ECBF8-F99C-2EFB-5858-8694B5B694BC}"/>
              </a:ext>
            </a:extLst>
          </p:cNvPr>
          <p:cNvSpPr/>
          <p:nvPr/>
        </p:nvSpPr>
        <p:spPr>
          <a:xfrm>
            <a:off x="779930" y="3186953"/>
            <a:ext cx="5728446" cy="3671047"/>
          </a:xfrm>
          <a:prstGeom prst="wedgeEllipseCallout">
            <a:avLst>
              <a:gd name="adj1" fmla="val 59723"/>
              <a:gd name="adj2" fmla="val -46723"/>
            </a:avLst>
          </a:prstGeom>
          <a:solidFill>
            <a:schemeClr val="bg1"/>
          </a:solidFill>
          <a:ln>
            <a:solidFill>
              <a:srgbClr val="BB43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Gill Sans Ultra Bold" panose="020B0A02020104020203" pitchFamily="34" charset="0"/>
              </a:rPr>
              <a:t>Watch, therefore; you do not know when the Lord of the house is coming, </a:t>
            </a:r>
          </a:p>
        </p:txBody>
      </p:sp>
    </p:spTree>
    <p:extLst>
      <p:ext uri="{BB962C8B-B14F-4D97-AF65-F5344CB8AC3E}">
        <p14:creationId xmlns:p14="http://schemas.microsoft.com/office/powerpoint/2010/main" val="344437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F4624C-C4EC-43F2-89DE-4D3A5FE53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67777"/>
          </a:xfrm>
          <a:prstGeom prst="rect">
            <a:avLst/>
          </a:prstGeom>
        </p:spPr>
      </p:pic>
      <p:sp>
        <p:nvSpPr>
          <p:cNvPr id="4" name="TextBox 3">
            <a:extLst>
              <a:ext uri="{FF2B5EF4-FFF2-40B4-BE49-F238E27FC236}">
                <a16:creationId xmlns:a16="http://schemas.microsoft.com/office/drawing/2014/main" id="{9C0AE396-221E-E523-33A4-36AEB5C146EC}"/>
              </a:ext>
            </a:extLst>
          </p:cNvPr>
          <p:cNvSpPr txBox="1"/>
          <p:nvPr/>
        </p:nvSpPr>
        <p:spPr>
          <a:xfrm>
            <a:off x="470647" y="5898336"/>
            <a:ext cx="5625353" cy="769441"/>
          </a:xfrm>
          <a:prstGeom prst="rect">
            <a:avLst/>
          </a:prstGeom>
          <a:solidFill>
            <a:schemeClr val="bg1"/>
          </a:solidFill>
        </p:spPr>
        <p:txBody>
          <a:bodyPr wrap="square" rtlCol="0">
            <a:spAutoFit/>
          </a:bodyPr>
          <a:lstStyle/>
          <a:p>
            <a:r>
              <a:rPr lang="en-US" sz="2200" dirty="0">
                <a:latin typeface="Gill Sans Ultra Bold" panose="020B0A02020104020203" pitchFamily="34" charset="0"/>
              </a:rPr>
              <a:t>whether in the evening, or at midnight, </a:t>
            </a:r>
          </a:p>
        </p:txBody>
      </p:sp>
    </p:spTree>
    <p:extLst>
      <p:ext uri="{BB962C8B-B14F-4D97-AF65-F5344CB8AC3E}">
        <p14:creationId xmlns:p14="http://schemas.microsoft.com/office/powerpoint/2010/main" val="313420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B42860-7977-4A36-872F-57D3423D2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0992"/>
            <a:ext cx="12217869" cy="6169078"/>
          </a:xfrm>
          <a:prstGeom prst="rect">
            <a:avLst/>
          </a:prstGeom>
        </p:spPr>
      </p:pic>
      <p:sp>
        <p:nvSpPr>
          <p:cNvPr id="4" name="TextBox 3">
            <a:extLst>
              <a:ext uri="{FF2B5EF4-FFF2-40B4-BE49-F238E27FC236}">
                <a16:creationId xmlns:a16="http://schemas.microsoft.com/office/drawing/2014/main" id="{D507488F-6C73-4991-9372-86796E7FC1F1}"/>
              </a:ext>
            </a:extLst>
          </p:cNvPr>
          <p:cNvSpPr txBox="1"/>
          <p:nvPr/>
        </p:nvSpPr>
        <p:spPr>
          <a:xfrm>
            <a:off x="437322" y="5802308"/>
            <a:ext cx="5380382" cy="707886"/>
          </a:xfrm>
          <a:prstGeom prst="rect">
            <a:avLst/>
          </a:prstGeom>
          <a:solidFill>
            <a:schemeClr val="bg1"/>
          </a:solidFill>
        </p:spPr>
        <p:txBody>
          <a:bodyPr wrap="square" rtlCol="0">
            <a:spAutoFit/>
          </a:bodyPr>
          <a:lstStyle/>
          <a:p>
            <a:pPr algn="ctr"/>
            <a:r>
              <a:rPr lang="en-US" sz="3000" dirty="0">
                <a:latin typeface="Gill Sans Ultra Bold" panose="020B0A02020104020203" pitchFamily="34" charset="0"/>
              </a:rPr>
              <a:t>or at cockcrow, </a:t>
            </a:r>
          </a:p>
          <a:p>
            <a:pPr algn="ctr"/>
            <a:endParaRPr lang="en-US" sz="1000" dirty="0">
              <a:latin typeface="Gill Sans Ultra Bold" panose="020B0A02020104020203" pitchFamily="34" charset="0"/>
            </a:endParaRPr>
          </a:p>
        </p:txBody>
      </p:sp>
    </p:spTree>
    <p:extLst>
      <p:ext uri="{BB962C8B-B14F-4D97-AF65-F5344CB8AC3E}">
        <p14:creationId xmlns:p14="http://schemas.microsoft.com/office/powerpoint/2010/main" val="261120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5E2EB-D043-4C64-B7EE-DFC0B56B8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1"/>
            <a:ext cx="12198625" cy="6099312"/>
          </a:xfrm>
          <a:prstGeom prst="rect">
            <a:avLst/>
          </a:prstGeom>
        </p:spPr>
      </p:pic>
      <p:sp>
        <p:nvSpPr>
          <p:cNvPr id="4" name="TextBox 3">
            <a:extLst>
              <a:ext uri="{FF2B5EF4-FFF2-40B4-BE49-F238E27FC236}">
                <a16:creationId xmlns:a16="http://schemas.microsoft.com/office/drawing/2014/main" id="{8035771B-463A-4B2C-ABB6-A86D63B5ED8B}"/>
              </a:ext>
            </a:extLst>
          </p:cNvPr>
          <p:cNvSpPr txBox="1"/>
          <p:nvPr/>
        </p:nvSpPr>
        <p:spPr>
          <a:xfrm>
            <a:off x="450574" y="5999945"/>
            <a:ext cx="5367130" cy="523220"/>
          </a:xfrm>
          <a:prstGeom prst="rect">
            <a:avLst/>
          </a:prstGeom>
          <a:solidFill>
            <a:schemeClr val="bg1"/>
          </a:solidFill>
        </p:spPr>
        <p:txBody>
          <a:bodyPr wrap="square" rtlCol="0">
            <a:spAutoFit/>
          </a:bodyPr>
          <a:lstStyle/>
          <a:p>
            <a:pPr algn="ctr"/>
            <a:r>
              <a:rPr lang="en-US" sz="2800" dirty="0">
                <a:latin typeface="Gill Sans Ultra Bold" panose="020B0A02020104020203" pitchFamily="34" charset="0"/>
              </a:rPr>
              <a:t>or in the morning…</a:t>
            </a:r>
            <a:endParaRPr lang="en-US" sz="2500" dirty="0">
              <a:latin typeface="Gill Sans Ultra Bold" panose="020B0A02020104020203" pitchFamily="34" charset="0"/>
            </a:endParaRPr>
          </a:p>
        </p:txBody>
      </p:sp>
    </p:spTree>
    <p:extLst>
      <p:ext uri="{BB962C8B-B14F-4D97-AF65-F5344CB8AC3E}">
        <p14:creationId xmlns:p14="http://schemas.microsoft.com/office/powerpoint/2010/main" val="1743735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684</Words>
  <Application>Microsoft Office PowerPoint</Application>
  <PresentationFormat>Widescreen</PresentationFormat>
  <Paragraphs>70</Paragraphs>
  <Slides>29</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Berlin Sans FB</vt:lpstr>
      <vt:lpstr>Berlin Sans FB Demi</vt:lpstr>
      <vt:lpstr>Calibri</vt:lpstr>
      <vt:lpstr>Calibri Light</vt:lpstr>
      <vt:lpstr>Cambria</vt:lpstr>
      <vt:lpstr>Comic Sans MS</vt:lpstr>
      <vt:lpstr>Gill Sans Ultra Bold</vt:lpstr>
      <vt:lpstr>Office Theme</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prepare to go to school?</vt:lpstr>
      <vt:lpstr>What happens if we get to school and we forgot our bookbag or left our homework? </vt:lpstr>
      <vt:lpstr>How do we prepare to go to a party?</vt:lpstr>
      <vt:lpstr>How do we feel if we get to the party without bathing, with dirty clothes and flip flops, without a present? </vt:lpstr>
      <vt:lpstr>Jesus wants us to  be prepared and He gives us the example of a man who went on a trip and left employees to take care  of his house.  </vt:lpstr>
      <vt:lpstr>He expects his employees to keep it clean inside, and cut the grass outside .</vt:lpstr>
      <vt:lpstr>What would he do if he arrived home and found his house dirty and disorganized and the lawn uncut and filled with weeds?</vt:lpstr>
      <vt:lpstr>He would be enraged and may fire his employees.</vt:lpstr>
      <vt:lpstr>For what does Jesus want us to be prepared?</vt:lpstr>
      <vt:lpstr>How does He want to find us?</vt:lpstr>
      <vt:lpstr>How can we prepare our heart?</vt:lpstr>
      <vt:lpstr>We begin Liturgical Cycle B with the Season of Advent.</vt:lpstr>
      <vt:lpstr>Advent begins, a time when we prepare our heart to receive baby Jesus  on Christmas morning. </vt:lpstr>
      <vt:lpstr>PowerPoint Presentation</vt:lpstr>
      <vt:lpstr>PowerPoint Presentation</vt:lpstr>
      <vt:lpstr>The Advent Wreath of Prayer</vt:lpstr>
      <vt:lpstr>Prayer  Dear Jesus,  Thank you for all you did to open the gates of Heaven for me. Help me get closer to you through prayer. Help me to share your love with others so that my heart may be ready for your birth this Christmas. I love you very much.   Amen.  </vt:lpstr>
      <vt:lpstr>Emmanuel, https://youtu.be/NVCcYugGRsg?si=rZJIE2gRugTvhVVF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252</cp:revision>
  <dcterms:created xsi:type="dcterms:W3CDTF">2020-07-14T14:58:41Z</dcterms:created>
  <dcterms:modified xsi:type="dcterms:W3CDTF">2023-11-29T15:41:05Z</dcterms:modified>
</cp:coreProperties>
</file>