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331" r:id="rId3"/>
    <p:sldId id="380" r:id="rId4"/>
    <p:sldId id="360" r:id="rId5"/>
    <p:sldId id="377" r:id="rId6"/>
    <p:sldId id="359" r:id="rId7"/>
    <p:sldId id="376" r:id="rId8"/>
    <p:sldId id="362" r:id="rId9"/>
    <p:sldId id="364" r:id="rId10"/>
    <p:sldId id="365" r:id="rId11"/>
    <p:sldId id="330" r:id="rId12"/>
    <p:sldId id="378" r:id="rId13"/>
    <p:sldId id="270" r:id="rId14"/>
    <p:sldId id="379" r:id="rId15"/>
    <p:sldId id="383" r:id="rId16"/>
    <p:sldId id="358" r:id="rId17"/>
    <p:sldId id="3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5" autoAdjust="0"/>
    <p:restoredTop sz="94660"/>
  </p:normalViewPr>
  <p:slideViewPr>
    <p:cSldViewPr snapToGrid="0">
      <p:cViewPr varScale="1">
        <p:scale>
          <a:sx n="84" d="100"/>
          <a:sy n="84" d="100"/>
        </p:scale>
        <p:origin x="1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70B0DA-FF89-4FA9-8163-E4F7495A1028}"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245991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34900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78481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0B0DA-FF89-4FA9-8163-E4F7495A1028}"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386019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70B0DA-FF89-4FA9-8163-E4F7495A1028}" type="datetimeFigureOut">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238252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70B0DA-FF89-4FA9-8163-E4F7495A1028}"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185795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70B0DA-FF89-4FA9-8163-E4F7495A1028}" type="datetimeFigureOut">
              <a:rPr lang="en-US" smtClean="0"/>
              <a:t>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632970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70B0DA-FF89-4FA9-8163-E4F7495A1028}" type="datetimeFigureOut">
              <a:rPr lang="en-US" smtClean="0"/>
              <a:t>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1520447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0B0DA-FF89-4FA9-8163-E4F7495A1028}" type="datetimeFigureOut">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390978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70B0DA-FF89-4FA9-8163-E4F7495A1028}"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86643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70B0DA-FF89-4FA9-8163-E4F7495A1028}" type="datetimeFigureOut">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072C7-BEA1-4EC7-93FE-7A5A649EF4E3}" type="slidenum">
              <a:rPr lang="en-US" smtClean="0"/>
              <a:t>‹#›</a:t>
            </a:fld>
            <a:endParaRPr lang="en-US"/>
          </a:p>
        </p:txBody>
      </p:sp>
    </p:spTree>
    <p:extLst>
      <p:ext uri="{BB962C8B-B14F-4D97-AF65-F5344CB8AC3E}">
        <p14:creationId xmlns:p14="http://schemas.microsoft.com/office/powerpoint/2010/main" val="427340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0B0DA-FF89-4FA9-8163-E4F7495A1028}" type="datetimeFigureOut">
              <a:rPr lang="en-US" smtClean="0"/>
              <a:t>2/14/2024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072C7-BEA1-4EC7-93FE-7A5A649EF4E3}" type="slidenum">
              <a:rPr lang="en-US" smtClean="0"/>
              <a:t>‹#›</a:t>
            </a:fld>
            <a:endParaRPr lang="en-US"/>
          </a:p>
        </p:txBody>
      </p:sp>
    </p:spTree>
    <p:extLst>
      <p:ext uri="{BB962C8B-B14F-4D97-AF65-F5344CB8AC3E}">
        <p14:creationId xmlns:p14="http://schemas.microsoft.com/office/powerpoint/2010/main" val="34285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6.xml"/><Relationship Id="rId1" Type="http://schemas.openxmlformats.org/officeDocument/2006/relationships/video" Target="https://www.youtube.com/embed/r_2xLdgkNKs?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5496" y="3101009"/>
            <a:ext cx="10721008" cy="1109702"/>
          </a:xfrm>
        </p:spPr>
        <p:txBody>
          <a:bodyPr/>
          <a:lstStyle/>
          <a:p>
            <a:r>
              <a:rPr lang="en-US" dirty="0">
                <a:solidFill>
                  <a:srgbClr val="0070C0"/>
                </a:solidFill>
                <a:latin typeface="Comic Sans MS" panose="030F0702030302020204" pitchFamily="66" charset="0"/>
              </a:rPr>
              <a:t>Friends of Jesus and Mary</a:t>
            </a:r>
          </a:p>
        </p:txBody>
      </p:sp>
      <p:sp>
        <p:nvSpPr>
          <p:cNvPr id="3" name="Subtitle 2"/>
          <p:cNvSpPr>
            <a:spLocks noGrp="1"/>
          </p:cNvSpPr>
          <p:nvPr>
            <p:ph type="subTitle" idx="1"/>
          </p:nvPr>
        </p:nvSpPr>
        <p:spPr>
          <a:xfrm>
            <a:off x="1521170" y="4405234"/>
            <a:ext cx="9144000" cy="1640930"/>
          </a:xfrm>
        </p:spPr>
        <p:txBody>
          <a:bodyPr>
            <a:noAutofit/>
          </a:bodyPr>
          <a:lstStyle/>
          <a:p>
            <a:r>
              <a:rPr lang="en-US" sz="2200" b="1" dirty="0"/>
              <a:t>Prayer Groups for Children</a:t>
            </a:r>
          </a:p>
          <a:p>
            <a:r>
              <a:rPr lang="en-US" sz="2200" b="1" dirty="0" err="1"/>
              <a:t>Cyclo</a:t>
            </a:r>
            <a:r>
              <a:rPr lang="en-US" sz="2200" b="1" dirty="0"/>
              <a:t> B-I Sunday of Lent</a:t>
            </a:r>
          </a:p>
          <a:p>
            <a:r>
              <a:rPr lang="en-US" sz="2200" b="1" dirty="0"/>
              <a:t>Jesu</a:t>
            </a:r>
            <a:r>
              <a:rPr lang="es-ES" sz="2200" b="1" dirty="0"/>
              <a:t>s </a:t>
            </a:r>
            <a:r>
              <a:rPr lang="es-ES" sz="2200" b="1" dirty="0" err="1"/>
              <a:t>is</a:t>
            </a:r>
            <a:r>
              <a:rPr lang="es-ES" sz="2200" b="1" dirty="0"/>
              <a:t> </a:t>
            </a:r>
            <a:r>
              <a:rPr lang="es-ES" sz="2200" b="1" dirty="0" err="1"/>
              <a:t>Tempted</a:t>
            </a:r>
            <a:r>
              <a:rPr lang="es-ES" sz="2200" b="1" dirty="0"/>
              <a:t> in </a:t>
            </a:r>
            <a:r>
              <a:rPr lang="es-ES" sz="2200" b="1" dirty="0" err="1"/>
              <a:t>the</a:t>
            </a:r>
            <a:r>
              <a:rPr lang="es-ES" sz="2200" b="1" dirty="0"/>
              <a:t> </a:t>
            </a:r>
            <a:r>
              <a:rPr lang="es-ES" sz="2200" b="1" dirty="0" err="1"/>
              <a:t>Desert</a:t>
            </a:r>
            <a:r>
              <a:rPr lang="es-ES" sz="2200" b="1" dirty="0"/>
              <a:t>– Mark 1, 12-15</a:t>
            </a:r>
          </a:p>
          <a:p>
            <a:endParaRPr lang="es-ES" sz="2200" b="1" dirty="0"/>
          </a:p>
          <a:p>
            <a:r>
              <a:rPr lang="es-ES" sz="2600" b="1" dirty="0">
                <a:solidFill>
                  <a:srgbClr val="0070C0"/>
                </a:solidFill>
                <a:latin typeface="Comic Sans MS" panose="030F0702030302020204" pitchFamily="66" charset="0"/>
                <a:ea typeface="+mj-ea"/>
                <a:cs typeface="+mj-cs"/>
              </a:rPr>
              <a:t>www.fcpeace.org</a:t>
            </a:r>
            <a:endParaRPr lang="en-US" sz="2600" b="1" dirty="0">
              <a:solidFill>
                <a:srgbClr val="0070C0"/>
              </a:solidFill>
              <a:latin typeface="Comic Sans MS" panose="030F0702030302020204" pitchFamily="66" charset="0"/>
              <a:ea typeface="+mj-ea"/>
              <a:cs typeface="+mj-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6543" y="713232"/>
            <a:ext cx="2193254" cy="219325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83422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F4FA-3C08-48B1-ADC1-FF599A482162}"/>
              </a:ext>
            </a:extLst>
          </p:cNvPr>
          <p:cNvSpPr>
            <a:spLocks noGrp="1"/>
          </p:cNvSpPr>
          <p:nvPr>
            <p:ph type="title"/>
          </p:nvPr>
        </p:nvSpPr>
        <p:spPr>
          <a:xfrm>
            <a:off x="6117203" y="0"/>
            <a:ext cx="5669280" cy="955482"/>
          </a:xfrm>
        </p:spPr>
        <p:txBody>
          <a:bodyPr>
            <a:noAutofit/>
          </a:bodyPr>
          <a:lstStyle/>
          <a:p>
            <a:pPr algn="ctr"/>
            <a:r>
              <a:rPr lang="es-ES" sz="3200" b="1" dirty="0" err="1">
                <a:latin typeface="+mn-lt"/>
                <a:ea typeface="+mn-ea"/>
                <a:cs typeface="+mn-cs"/>
              </a:rPr>
              <a:t>Jesus</a:t>
            </a:r>
            <a:r>
              <a:rPr lang="es-ES" sz="3200" b="1" dirty="0">
                <a:latin typeface="+mn-lt"/>
                <a:ea typeface="+mn-ea"/>
                <a:cs typeface="+mn-cs"/>
              </a:rPr>
              <a:t> </a:t>
            </a:r>
            <a:r>
              <a:rPr lang="es-ES" sz="3200" b="1" dirty="0" err="1">
                <a:latin typeface="+mn-lt"/>
                <a:ea typeface="+mn-ea"/>
                <a:cs typeface="+mn-cs"/>
              </a:rPr>
              <a:t>stayed</a:t>
            </a:r>
            <a:r>
              <a:rPr lang="es-ES" sz="3200" b="1" dirty="0">
                <a:latin typeface="+mn-lt"/>
                <a:ea typeface="+mn-ea"/>
                <a:cs typeface="+mn-cs"/>
              </a:rPr>
              <a:t> in </a:t>
            </a:r>
            <a:r>
              <a:rPr lang="es-ES" sz="3200" b="1" dirty="0" err="1">
                <a:latin typeface="+mn-lt"/>
                <a:ea typeface="+mn-ea"/>
                <a:cs typeface="+mn-cs"/>
              </a:rPr>
              <a:t>the</a:t>
            </a:r>
            <a:r>
              <a:rPr lang="es-ES" sz="3200" b="1" dirty="0">
                <a:latin typeface="+mn-lt"/>
                <a:ea typeface="+mn-ea"/>
                <a:cs typeface="+mn-cs"/>
              </a:rPr>
              <a:t> </a:t>
            </a:r>
            <a:r>
              <a:rPr lang="es-ES" sz="3200" b="1" dirty="0" err="1">
                <a:latin typeface="+mn-lt"/>
                <a:ea typeface="+mn-ea"/>
                <a:cs typeface="+mn-cs"/>
              </a:rPr>
              <a:t>desert</a:t>
            </a:r>
            <a:r>
              <a:rPr lang="es-ES" sz="3200" b="1" dirty="0">
                <a:latin typeface="+mn-lt"/>
                <a:ea typeface="+mn-ea"/>
                <a:cs typeface="+mn-cs"/>
              </a:rPr>
              <a:t> </a:t>
            </a:r>
            <a:br>
              <a:rPr lang="es-ES" sz="3200" b="1" dirty="0">
                <a:latin typeface="+mn-lt"/>
                <a:ea typeface="+mn-ea"/>
                <a:cs typeface="+mn-cs"/>
              </a:rPr>
            </a:br>
            <a:r>
              <a:rPr lang="es-ES" sz="3200" b="1" dirty="0" err="1">
                <a:latin typeface="+mn-lt"/>
                <a:ea typeface="+mn-ea"/>
                <a:cs typeface="+mn-cs"/>
              </a:rPr>
              <a:t>for</a:t>
            </a:r>
            <a:r>
              <a:rPr lang="es-ES" sz="3200" b="1" dirty="0">
                <a:latin typeface="+mn-lt"/>
                <a:ea typeface="+mn-ea"/>
                <a:cs typeface="+mn-cs"/>
              </a:rPr>
              <a:t> </a:t>
            </a:r>
            <a:r>
              <a:rPr lang="es-ES" sz="3200" b="1" dirty="0">
                <a:solidFill>
                  <a:srgbClr val="FF0000"/>
                </a:solidFill>
                <a:latin typeface="+mn-lt"/>
                <a:ea typeface="+mn-ea"/>
                <a:cs typeface="+mn-cs"/>
              </a:rPr>
              <a:t>40</a:t>
            </a:r>
            <a:r>
              <a:rPr lang="es-ES" sz="3200" b="1" dirty="0">
                <a:latin typeface="+mn-lt"/>
                <a:ea typeface="+mn-ea"/>
                <a:cs typeface="+mn-cs"/>
              </a:rPr>
              <a:t> </a:t>
            </a:r>
            <a:r>
              <a:rPr lang="es-ES" sz="3200" b="1" dirty="0" err="1">
                <a:latin typeface="+mn-lt"/>
                <a:ea typeface="+mn-ea"/>
                <a:cs typeface="+mn-cs"/>
              </a:rPr>
              <a:t>days</a:t>
            </a:r>
            <a:r>
              <a:rPr lang="es-ES" sz="3200" b="1" dirty="0">
                <a:latin typeface="+mn-lt"/>
                <a:ea typeface="+mn-ea"/>
                <a:cs typeface="+mn-cs"/>
              </a:rPr>
              <a:t>. </a:t>
            </a:r>
            <a:endParaRPr lang="en-US" sz="3200" b="1" dirty="0">
              <a:latin typeface="+mn-lt"/>
              <a:ea typeface="+mn-ea"/>
              <a:cs typeface="+mn-cs"/>
            </a:endParaRPr>
          </a:p>
        </p:txBody>
      </p:sp>
      <p:sp>
        <p:nvSpPr>
          <p:cNvPr id="3" name="TextBox 2">
            <a:extLst>
              <a:ext uri="{FF2B5EF4-FFF2-40B4-BE49-F238E27FC236}">
                <a16:creationId xmlns:a16="http://schemas.microsoft.com/office/drawing/2014/main" id="{AE557B02-A717-4EFB-88C3-0D96013444B6}"/>
              </a:ext>
            </a:extLst>
          </p:cNvPr>
          <p:cNvSpPr txBox="1"/>
          <p:nvPr/>
        </p:nvSpPr>
        <p:spPr>
          <a:xfrm>
            <a:off x="5923719" y="1101165"/>
            <a:ext cx="6056243" cy="1384995"/>
          </a:xfrm>
          <a:prstGeom prst="rect">
            <a:avLst/>
          </a:prstGeom>
          <a:noFill/>
        </p:spPr>
        <p:txBody>
          <a:bodyPr wrap="square" rtlCol="0">
            <a:spAutoFit/>
          </a:bodyPr>
          <a:lstStyle/>
          <a:p>
            <a:pPr algn="ctr"/>
            <a:r>
              <a:rPr lang="en-US" sz="2800" b="1" dirty="0"/>
              <a:t>Do you know of another important time in the bible where </a:t>
            </a:r>
          </a:p>
          <a:p>
            <a:pPr algn="ctr"/>
            <a:r>
              <a:rPr lang="en-US" sz="2800" b="1" dirty="0"/>
              <a:t>the number </a:t>
            </a:r>
            <a:r>
              <a:rPr lang="es-ES" sz="2800" b="1" dirty="0">
                <a:solidFill>
                  <a:srgbClr val="FF0000"/>
                </a:solidFill>
              </a:rPr>
              <a:t>40</a:t>
            </a:r>
            <a:r>
              <a:rPr lang="en-US" sz="2800" b="1" dirty="0"/>
              <a:t> occurs?</a:t>
            </a:r>
          </a:p>
        </p:txBody>
      </p:sp>
      <p:sp>
        <p:nvSpPr>
          <p:cNvPr id="4" name="TextBox 3">
            <a:extLst>
              <a:ext uri="{FF2B5EF4-FFF2-40B4-BE49-F238E27FC236}">
                <a16:creationId xmlns:a16="http://schemas.microsoft.com/office/drawing/2014/main" id="{CCD0DA9E-5B92-4AF5-BEB6-D3888385902E}"/>
              </a:ext>
            </a:extLst>
          </p:cNvPr>
          <p:cNvSpPr txBox="1"/>
          <p:nvPr/>
        </p:nvSpPr>
        <p:spPr>
          <a:xfrm>
            <a:off x="6248400" y="5610971"/>
            <a:ext cx="5406883" cy="1077218"/>
          </a:xfrm>
          <a:prstGeom prst="rect">
            <a:avLst/>
          </a:prstGeom>
          <a:noFill/>
        </p:spPr>
        <p:txBody>
          <a:bodyPr wrap="square" rtlCol="0">
            <a:spAutoFit/>
          </a:bodyPr>
          <a:lstStyle/>
          <a:p>
            <a:pPr algn="ctr"/>
            <a:r>
              <a:rPr lang="es-ES" sz="2100" b="1" dirty="0" err="1"/>
              <a:t>God’s</a:t>
            </a:r>
            <a:r>
              <a:rPr lang="es-ES" sz="2100" b="1" dirty="0"/>
              <a:t> </a:t>
            </a:r>
            <a:r>
              <a:rPr lang="es-ES" sz="2100" b="1" dirty="0" err="1"/>
              <a:t>people</a:t>
            </a:r>
            <a:r>
              <a:rPr lang="es-ES" sz="2100" b="1" dirty="0"/>
              <a:t> </a:t>
            </a:r>
            <a:r>
              <a:rPr lang="es-ES" sz="2100" b="1" dirty="0" err="1"/>
              <a:t>remained</a:t>
            </a:r>
            <a:r>
              <a:rPr lang="es-ES" sz="2100" b="1" dirty="0"/>
              <a:t> in </a:t>
            </a:r>
            <a:r>
              <a:rPr lang="es-ES" sz="2100" b="1" dirty="0" err="1"/>
              <a:t>the</a:t>
            </a:r>
            <a:r>
              <a:rPr lang="es-ES" sz="2100" b="1" dirty="0"/>
              <a:t> </a:t>
            </a:r>
            <a:r>
              <a:rPr lang="es-ES" sz="2100" b="1" dirty="0" err="1"/>
              <a:t>desert</a:t>
            </a:r>
            <a:r>
              <a:rPr lang="es-ES" sz="2100" b="1" dirty="0"/>
              <a:t> </a:t>
            </a:r>
            <a:r>
              <a:rPr lang="es-ES" sz="2100" b="1" dirty="0" err="1"/>
              <a:t>for</a:t>
            </a:r>
            <a:endParaRPr lang="es-ES" sz="2100" b="1" dirty="0"/>
          </a:p>
          <a:p>
            <a:pPr algn="ctr"/>
            <a:r>
              <a:rPr lang="es-ES" sz="2200" b="1" dirty="0">
                <a:solidFill>
                  <a:srgbClr val="FF0000"/>
                </a:solidFill>
              </a:rPr>
              <a:t>40</a:t>
            </a:r>
            <a:r>
              <a:rPr lang="es-ES" sz="2100" b="1" dirty="0"/>
              <a:t> </a:t>
            </a:r>
            <a:r>
              <a:rPr lang="es-ES" sz="2100" b="1" dirty="0" err="1"/>
              <a:t>years</a:t>
            </a:r>
            <a:r>
              <a:rPr lang="es-ES" sz="2100" b="1" dirty="0"/>
              <a:t> </a:t>
            </a:r>
            <a:r>
              <a:rPr lang="es-ES" sz="2100" b="1" dirty="0" err="1"/>
              <a:t>preparing</a:t>
            </a:r>
            <a:r>
              <a:rPr lang="es-ES" sz="2100" b="1" dirty="0"/>
              <a:t> </a:t>
            </a:r>
            <a:r>
              <a:rPr lang="es-ES" sz="2100" b="1" dirty="0" err="1"/>
              <a:t>for</a:t>
            </a:r>
            <a:r>
              <a:rPr lang="es-ES" sz="2100" b="1" dirty="0"/>
              <a:t> </a:t>
            </a:r>
            <a:r>
              <a:rPr lang="es-ES" sz="2100" b="1" dirty="0" err="1"/>
              <a:t>their</a:t>
            </a:r>
            <a:r>
              <a:rPr lang="es-ES" sz="2100" b="1" dirty="0"/>
              <a:t> </a:t>
            </a:r>
            <a:r>
              <a:rPr lang="es-ES" sz="2100" b="1" dirty="0" err="1"/>
              <a:t>entrance</a:t>
            </a:r>
            <a:endParaRPr lang="es-ES" sz="2100" b="1" dirty="0"/>
          </a:p>
          <a:p>
            <a:pPr algn="ctr"/>
            <a:r>
              <a:rPr lang="es-ES" sz="2100" b="1" dirty="0" err="1"/>
              <a:t>to</a:t>
            </a:r>
            <a:r>
              <a:rPr lang="es-ES" sz="2100" b="1" dirty="0"/>
              <a:t> </a:t>
            </a:r>
            <a:r>
              <a:rPr lang="es-ES" sz="2100" b="1" dirty="0" err="1"/>
              <a:t>the</a:t>
            </a:r>
            <a:r>
              <a:rPr lang="es-ES" sz="2100" b="1" dirty="0"/>
              <a:t> </a:t>
            </a:r>
            <a:r>
              <a:rPr lang="es-ES" sz="2100" b="1" dirty="0" err="1"/>
              <a:t>Promised</a:t>
            </a:r>
            <a:r>
              <a:rPr lang="es-ES" sz="2100" b="1" dirty="0"/>
              <a:t> </a:t>
            </a:r>
            <a:r>
              <a:rPr lang="es-ES" sz="2100" b="1" dirty="0" err="1"/>
              <a:t>Land</a:t>
            </a:r>
            <a:r>
              <a:rPr lang="es-ES" sz="2100" b="1" dirty="0"/>
              <a:t>, </a:t>
            </a:r>
            <a:r>
              <a:rPr lang="es-ES" sz="2100" b="1" dirty="0" err="1"/>
              <a:t>Canaan</a:t>
            </a:r>
            <a:r>
              <a:rPr lang="es-ES" sz="2100" b="1" dirty="0"/>
              <a:t>.</a:t>
            </a:r>
            <a:endParaRPr lang="en-US" sz="2100" b="1" dirty="0"/>
          </a:p>
        </p:txBody>
      </p:sp>
      <p:sp>
        <p:nvSpPr>
          <p:cNvPr id="7" name="TextBox 6">
            <a:extLst>
              <a:ext uri="{FF2B5EF4-FFF2-40B4-BE49-F238E27FC236}">
                <a16:creationId xmlns:a16="http://schemas.microsoft.com/office/drawing/2014/main" id="{D80027CB-0B69-4F60-9945-32830BE42B7F}"/>
              </a:ext>
            </a:extLst>
          </p:cNvPr>
          <p:cNvSpPr txBox="1"/>
          <p:nvPr/>
        </p:nvSpPr>
        <p:spPr>
          <a:xfrm>
            <a:off x="-93611" y="5472471"/>
            <a:ext cx="6141720" cy="1354217"/>
          </a:xfrm>
          <a:prstGeom prst="rect">
            <a:avLst/>
          </a:prstGeom>
          <a:noFill/>
        </p:spPr>
        <p:txBody>
          <a:bodyPr wrap="square" rtlCol="0">
            <a:spAutoFit/>
          </a:bodyPr>
          <a:lstStyle/>
          <a:p>
            <a:pPr algn="ctr"/>
            <a:r>
              <a:rPr lang="es-ES" sz="2000" b="1" dirty="0"/>
              <a:t>After </a:t>
            </a:r>
            <a:r>
              <a:rPr lang="es-ES" sz="2000" b="1" dirty="0" err="1"/>
              <a:t>God</a:t>
            </a:r>
            <a:r>
              <a:rPr lang="es-ES" sz="2000" b="1" dirty="0"/>
              <a:t> </a:t>
            </a:r>
            <a:r>
              <a:rPr lang="es-ES" sz="2000" b="1" dirty="0" err="1"/>
              <a:t>saved</a:t>
            </a:r>
            <a:r>
              <a:rPr lang="es-ES" sz="2000" b="1" dirty="0"/>
              <a:t> </a:t>
            </a:r>
            <a:r>
              <a:rPr lang="es-ES" sz="2000" b="1" dirty="0" err="1"/>
              <a:t>His</a:t>
            </a:r>
            <a:r>
              <a:rPr lang="es-ES" sz="2000" b="1" dirty="0"/>
              <a:t> </a:t>
            </a:r>
            <a:r>
              <a:rPr lang="es-ES" sz="2000" b="1" dirty="0" err="1"/>
              <a:t>people</a:t>
            </a:r>
            <a:r>
              <a:rPr lang="es-ES" sz="2000" b="1" dirty="0"/>
              <a:t> </a:t>
            </a:r>
            <a:r>
              <a:rPr lang="es-ES" sz="2000" b="1" dirty="0" err="1"/>
              <a:t>from</a:t>
            </a:r>
            <a:r>
              <a:rPr lang="es-ES" sz="2000" b="1" dirty="0"/>
              <a:t> </a:t>
            </a:r>
            <a:r>
              <a:rPr lang="es-ES" sz="2000" b="1" dirty="0" err="1"/>
              <a:t>slavery</a:t>
            </a:r>
            <a:r>
              <a:rPr lang="es-ES" sz="2000" b="1" dirty="0"/>
              <a:t> in </a:t>
            </a:r>
            <a:r>
              <a:rPr lang="es-ES" sz="2000" b="1" dirty="0" err="1"/>
              <a:t>Egypt</a:t>
            </a:r>
            <a:r>
              <a:rPr lang="es-ES" sz="2000" b="1" dirty="0"/>
              <a:t>,  Moses </a:t>
            </a:r>
            <a:r>
              <a:rPr lang="es-ES" sz="2000" b="1" dirty="0" err="1"/>
              <a:t>went</a:t>
            </a:r>
            <a:r>
              <a:rPr lang="es-ES" sz="2000" b="1" dirty="0"/>
              <a:t> up </a:t>
            </a:r>
            <a:r>
              <a:rPr lang="es-ES" sz="2000" b="1" dirty="0" err="1"/>
              <a:t>to</a:t>
            </a:r>
            <a:r>
              <a:rPr lang="es-ES" sz="2000" b="1" dirty="0"/>
              <a:t> Mount Sinaí </a:t>
            </a:r>
            <a:r>
              <a:rPr lang="es-ES" sz="2000" b="1" dirty="0" err="1"/>
              <a:t>to</a:t>
            </a:r>
            <a:r>
              <a:rPr lang="es-ES" sz="2000" b="1" dirty="0"/>
              <a:t> </a:t>
            </a:r>
            <a:r>
              <a:rPr lang="es-ES" sz="2000" b="1" dirty="0" err="1"/>
              <a:t>receive</a:t>
            </a:r>
            <a:r>
              <a:rPr lang="es-ES" sz="2000" b="1" dirty="0"/>
              <a:t> </a:t>
            </a:r>
            <a:r>
              <a:rPr lang="es-ES" sz="2000" b="1" dirty="0" err="1"/>
              <a:t>the</a:t>
            </a:r>
            <a:r>
              <a:rPr lang="es-ES" sz="2000" b="1" dirty="0"/>
              <a:t> 10 </a:t>
            </a:r>
            <a:r>
              <a:rPr lang="es-ES" sz="2000" b="1" dirty="0" err="1"/>
              <a:t>Commandments</a:t>
            </a:r>
            <a:r>
              <a:rPr lang="es-ES" sz="2000" b="1" dirty="0"/>
              <a:t> </a:t>
            </a:r>
            <a:r>
              <a:rPr lang="es-ES" sz="2000" b="1" dirty="0" err="1"/>
              <a:t>from</a:t>
            </a:r>
            <a:r>
              <a:rPr lang="es-ES" sz="2000" b="1" dirty="0"/>
              <a:t> </a:t>
            </a:r>
            <a:r>
              <a:rPr lang="es-ES" sz="2000" b="1" dirty="0" err="1"/>
              <a:t>God</a:t>
            </a:r>
            <a:r>
              <a:rPr lang="es-ES" sz="2000" b="1" dirty="0"/>
              <a:t> </a:t>
            </a:r>
            <a:r>
              <a:rPr lang="es-ES" sz="2000" b="1" dirty="0" err="1"/>
              <a:t>to</a:t>
            </a:r>
            <a:r>
              <a:rPr lang="es-ES" sz="2000" b="1" dirty="0"/>
              <a:t> </a:t>
            </a:r>
            <a:r>
              <a:rPr lang="es-ES" sz="2000" b="1" dirty="0" err="1"/>
              <a:t>establish</a:t>
            </a:r>
            <a:r>
              <a:rPr lang="es-ES" sz="2000" b="1" dirty="0"/>
              <a:t> a </a:t>
            </a:r>
            <a:r>
              <a:rPr lang="es-ES" sz="2000" b="1" dirty="0" err="1"/>
              <a:t>Covenant</a:t>
            </a:r>
            <a:r>
              <a:rPr lang="es-ES" sz="2000" b="1" dirty="0"/>
              <a:t> </a:t>
            </a:r>
            <a:r>
              <a:rPr lang="es-ES" sz="2000" b="1" dirty="0" err="1"/>
              <a:t>with</a:t>
            </a:r>
            <a:r>
              <a:rPr lang="es-ES" sz="2000" b="1" dirty="0"/>
              <a:t> </a:t>
            </a:r>
            <a:r>
              <a:rPr lang="es-ES" sz="2000" b="1" dirty="0" err="1"/>
              <a:t>them</a:t>
            </a:r>
            <a:r>
              <a:rPr lang="es-ES" sz="2000" b="1" dirty="0"/>
              <a:t>. Here he </a:t>
            </a:r>
            <a:r>
              <a:rPr lang="es-ES" sz="2000" b="1" dirty="0" err="1"/>
              <a:t>fasted</a:t>
            </a:r>
            <a:r>
              <a:rPr lang="es-ES" sz="2000" b="1" dirty="0"/>
              <a:t> and </a:t>
            </a:r>
            <a:r>
              <a:rPr lang="es-ES" sz="2000" b="1" dirty="0" err="1"/>
              <a:t>prayed</a:t>
            </a:r>
            <a:r>
              <a:rPr lang="es-ES" sz="2000" b="1" dirty="0"/>
              <a:t> </a:t>
            </a:r>
            <a:r>
              <a:rPr lang="es-ES" sz="2000" b="1" dirty="0" err="1"/>
              <a:t>for</a:t>
            </a:r>
            <a:r>
              <a:rPr lang="es-ES" sz="2000" b="1" dirty="0"/>
              <a:t> </a:t>
            </a:r>
            <a:r>
              <a:rPr lang="es-ES" sz="2200" b="1" dirty="0">
                <a:solidFill>
                  <a:srgbClr val="FF0000"/>
                </a:solidFill>
              </a:rPr>
              <a:t>40</a:t>
            </a:r>
            <a:r>
              <a:rPr lang="es-ES" sz="2000" b="1" dirty="0"/>
              <a:t> </a:t>
            </a:r>
            <a:r>
              <a:rPr lang="es-ES" sz="2000" b="1" dirty="0" err="1"/>
              <a:t>days</a:t>
            </a:r>
            <a:r>
              <a:rPr lang="es-ES" sz="2000" b="1" dirty="0"/>
              <a:t>.</a:t>
            </a:r>
            <a:endParaRPr lang="en-US" sz="2000" dirty="0"/>
          </a:p>
        </p:txBody>
      </p:sp>
      <p:pic>
        <p:nvPicPr>
          <p:cNvPr id="8" name="Picture 7">
            <a:extLst>
              <a:ext uri="{FF2B5EF4-FFF2-40B4-BE49-F238E27FC236}">
                <a16:creationId xmlns:a16="http://schemas.microsoft.com/office/drawing/2014/main" id="{790EB476-12A7-4F53-833B-8229DE7CD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517" y="72035"/>
            <a:ext cx="5143465" cy="2154330"/>
          </a:xfrm>
          <a:prstGeom prst="rect">
            <a:avLst/>
          </a:prstGeom>
          <a:ln>
            <a:noFill/>
          </a:ln>
          <a:effectLst>
            <a:softEdge rad="112500"/>
          </a:effectLst>
        </p:spPr>
      </p:pic>
      <p:pic>
        <p:nvPicPr>
          <p:cNvPr id="2050" name="Picture 2" descr="Image result for gratis, Moises subi a monte sinai a orar">
            <a:extLst>
              <a:ext uri="{FF2B5EF4-FFF2-40B4-BE49-F238E27FC236}">
                <a16:creationId xmlns:a16="http://schemas.microsoft.com/office/drawing/2014/main" id="{FEEF53B4-9E7A-4B09-BC82-75DD68408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518" y="2584326"/>
            <a:ext cx="5143464" cy="2878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Image result for gratis, el tabernaculo en el desierto">
            <a:extLst>
              <a:ext uri="{FF2B5EF4-FFF2-40B4-BE49-F238E27FC236}">
                <a16:creationId xmlns:a16="http://schemas.microsoft.com/office/drawing/2014/main" id="{C06EE896-E8AB-404D-82BA-322EDDC87E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0109" y="2584326"/>
            <a:ext cx="5143464" cy="29544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53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1000"/>
                                        <p:tgtEl>
                                          <p:spTgt spid="2052"/>
                                        </p:tgtEl>
                                      </p:cBhvr>
                                    </p:animEffect>
                                    <p:anim calcmode="lin" valueType="num">
                                      <p:cBhvr>
                                        <p:cTn id="29" dur="1000" fill="hold"/>
                                        <p:tgtEl>
                                          <p:spTgt spid="2052"/>
                                        </p:tgtEl>
                                        <p:attrNameLst>
                                          <p:attrName>ppt_x</p:attrName>
                                        </p:attrNameLst>
                                      </p:cBhvr>
                                      <p:tavLst>
                                        <p:tav tm="0">
                                          <p:val>
                                            <p:strVal val="#ppt_x"/>
                                          </p:val>
                                        </p:tav>
                                        <p:tav tm="100000">
                                          <p:val>
                                            <p:strVal val="#ppt_x"/>
                                          </p:val>
                                        </p:tav>
                                      </p:tavLst>
                                    </p:anim>
                                    <p:anim calcmode="lin" valueType="num">
                                      <p:cBhvr>
                                        <p:cTn id="30"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60821-379C-427C-B869-AAE62AFFE06D}"/>
              </a:ext>
            </a:extLst>
          </p:cNvPr>
          <p:cNvSpPr>
            <a:spLocks noGrp="1"/>
          </p:cNvSpPr>
          <p:nvPr>
            <p:ph type="title"/>
          </p:nvPr>
        </p:nvSpPr>
        <p:spPr>
          <a:xfrm>
            <a:off x="6559826" y="245164"/>
            <a:ext cx="5467516" cy="1569660"/>
          </a:xfrm>
        </p:spPr>
        <p:txBody>
          <a:bodyPr>
            <a:noAutofit/>
          </a:bodyPr>
          <a:lstStyle/>
          <a:p>
            <a:pPr algn="ctr"/>
            <a:r>
              <a:rPr lang="es-ES" sz="3200" b="1" dirty="0" err="1">
                <a:latin typeface="+mn-lt"/>
                <a:ea typeface="+mn-ea"/>
                <a:cs typeface="+mn-cs"/>
              </a:rPr>
              <a:t>The</a:t>
            </a:r>
            <a:r>
              <a:rPr lang="es-ES" sz="3200" b="1" dirty="0">
                <a:latin typeface="+mn-lt"/>
                <a:ea typeface="+mn-ea"/>
                <a:cs typeface="+mn-cs"/>
              </a:rPr>
              <a:t> </a:t>
            </a:r>
            <a:r>
              <a:rPr lang="es-ES" sz="3200" b="1" dirty="0" err="1">
                <a:latin typeface="+mn-lt"/>
                <a:ea typeface="+mn-ea"/>
                <a:cs typeface="+mn-cs"/>
              </a:rPr>
              <a:t>number</a:t>
            </a:r>
            <a:r>
              <a:rPr lang="es-ES" sz="3200" b="1" dirty="0">
                <a:latin typeface="+mn-lt"/>
                <a:ea typeface="+mn-ea"/>
                <a:cs typeface="+mn-cs"/>
              </a:rPr>
              <a:t> </a:t>
            </a:r>
            <a:r>
              <a:rPr lang="es-ES" sz="3600" b="1" dirty="0">
                <a:solidFill>
                  <a:srgbClr val="FF0000"/>
                </a:solidFill>
                <a:latin typeface="+mn-lt"/>
                <a:ea typeface="+mn-ea"/>
                <a:cs typeface="+mn-cs"/>
              </a:rPr>
              <a:t>40</a:t>
            </a:r>
            <a:r>
              <a:rPr lang="es-ES" sz="3200" b="1" dirty="0">
                <a:latin typeface="+mn-lt"/>
                <a:ea typeface="+mn-ea"/>
                <a:cs typeface="+mn-cs"/>
              </a:rPr>
              <a:t> </a:t>
            </a:r>
            <a:r>
              <a:rPr lang="es-ES" sz="3200" b="1" dirty="0" err="1">
                <a:latin typeface="+mn-lt"/>
                <a:ea typeface="+mn-ea"/>
                <a:cs typeface="+mn-cs"/>
              </a:rPr>
              <a:t>represents</a:t>
            </a:r>
            <a:r>
              <a:rPr lang="es-ES" sz="3200" b="1" dirty="0">
                <a:latin typeface="+mn-lt"/>
                <a:ea typeface="+mn-ea"/>
                <a:cs typeface="+mn-cs"/>
              </a:rPr>
              <a:t> </a:t>
            </a:r>
            <a:br>
              <a:rPr lang="es-ES" sz="3200" b="1" dirty="0">
                <a:latin typeface="+mn-lt"/>
                <a:ea typeface="+mn-ea"/>
                <a:cs typeface="+mn-cs"/>
              </a:rPr>
            </a:br>
            <a:r>
              <a:rPr lang="es-ES" sz="3200" b="1" dirty="0">
                <a:latin typeface="+mn-lt"/>
                <a:ea typeface="+mn-ea"/>
                <a:cs typeface="+mn-cs"/>
              </a:rPr>
              <a:t>a time </a:t>
            </a:r>
            <a:r>
              <a:rPr lang="es-ES" sz="3200" b="1" dirty="0" err="1">
                <a:latin typeface="+mn-lt"/>
                <a:ea typeface="+mn-ea"/>
                <a:cs typeface="+mn-cs"/>
              </a:rPr>
              <a:t>of</a:t>
            </a:r>
            <a:r>
              <a:rPr lang="es-ES" sz="3200" b="1" dirty="0">
                <a:latin typeface="+mn-lt"/>
                <a:ea typeface="+mn-ea"/>
                <a:cs typeface="+mn-cs"/>
              </a:rPr>
              <a:t> </a:t>
            </a:r>
            <a:r>
              <a:rPr lang="es-ES" sz="3200" b="1" dirty="0" err="1">
                <a:latin typeface="+mn-lt"/>
                <a:ea typeface="+mn-ea"/>
                <a:cs typeface="+mn-cs"/>
              </a:rPr>
              <a:t>preparation</a:t>
            </a:r>
            <a:r>
              <a:rPr lang="es-ES" sz="3200" b="1" dirty="0">
                <a:latin typeface="+mn-lt"/>
                <a:ea typeface="+mn-ea"/>
                <a:cs typeface="+mn-cs"/>
              </a:rPr>
              <a:t> </a:t>
            </a:r>
            <a:br>
              <a:rPr lang="es-ES" sz="3200" b="1" dirty="0">
                <a:latin typeface="+mn-lt"/>
                <a:ea typeface="+mn-ea"/>
                <a:cs typeface="+mn-cs"/>
              </a:rPr>
            </a:br>
            <a:r>
              <a:rPr lang="es-ES" sz="3200" b="1" dirty="0">
                <a:latin typeface="+mn-lt"/>
                <a:ea typeface="+mn-ea"/>
                <a:cs typeface="+mn-cs"/>
              </a:rPr>
              <a:t>in </a:t>
            </a:r>
            <a:r>
              <a:rPr lang="es-ES" sz="3200" b="1" dirty="0" err="1">
                <a:latin typeface="+mn-lt"/>
                <a:ea typeface="+mn-ea"/>
                <a:cs typeface="+mn-cs"/>
              </a:rPr>
              <a:t>the</a:t>
            </a:r>
            <a:r>
              <a:rPr lang="es-ES" sz="3200" b="1" dirty="0">
                <a:latin typeface="+mn-lt"/>
                <a:ea typeface="+mn-ea"/>
                <a:cs typeface="+mn-cs"/>
              </a:rPr>
              <a:t> </a:t>
            </a:r>
            <a:r>
              <a:rPr lang="es-ES" sz="3200" b="1" dirty="0" err="1">
                <a:latin typeface="+mn-lt"/>
                <a:ea typeface="+mn-ea"/>
                <a:cs typeface="+mn-cs"/>
              </a:rPr>
              <a:t>bible</a:t>
            </a:r>
            <a:r>
              <a:rPr lang="es-ES" sz="3200" b="1" dirty="0">
                <a:latin typeface="+mn-lt"/>
                <a:ea typeface="+mn-ea"/>
                <a:cs typeface="+mn-cs"/>
              </a:rPr>
              <a:t>. </a:t>
            </a:r>
            <a:endParaRPr lang="en-US" sz="3200" b="1" dirty="0">
              <a:latin typeface="+mn-lt"/>
              <a:ea typeface="+mn-ea"/>
              <a:cs typeface="+mn-cs"/>
            </a:endParaRPr>
          </a:p>
        </p:txBody>
      </p:sp>
      <p:sp>
        <p:nvSpPr>
          <p:cNvPr id="5" name="TextBox 4">
            <a:extLst>
              <a:ext uri="{FF2B5EF4-FFF2-40B4-BE49-F238E27FC236}">
                <a16:creationId xmlns:a16="http://schemas.microsoft.com/office/drawing/2014/main" id="{B4EB7BE8-C378-4B05-BEE0-AF1EB4EC5C1A}"/>
              </a:ext>
            </a:extLst>
          </p:cNvPr>
          <p:cNvSpPr txBox="1"/>
          <p:nvPr/>
        </p:nvSpPr>
        <p:spPr>
          <a:xfrm>
            <a:off x="6830501" y="3493173"/>
            <a:ext cx="5196841" cy="1692771"/>
          </a:xfrm>
          <a:prstGeom prst="rect">
            <a:avLst/>
          </a:prstGeom>
          <a:noFill/>
        </p:spPr>
        <p:txBody>
          <a:bodyPr wrap="square" rtlCol="0">
            <a:spAutoFit/>
          </a:bodyPr>
          <a:lstStyle/>
          <a:p>
            <a:pPr algn="ctr"/>
            <a:r>
              <a:rPr lang="es-ES" sz="2600" b="1" dirty="0" err="1"/>
              <a:t>Soon</a:t>
            </a:r>
            <a:r>
              <a:rPr lang="es-ES" sz="2600" b="1" dirty="0"/>
              <a:t> He </a:t>
            </a:r>
            <a:r>
              <a:rPr lang="es-ES" sz="2600" b="1" dirty="0" err="1"/>
              <a:t>would</a:t>
            </a:r>
            <a:r>
              <a:rPr lang="es-ES" sz="2600" b="1" dirty="0"/>
              <a:t> </a:t>
            </a:r>
            <a:r>
              <a:rPr lang="es-ES" sz="2600" b="1" dirty="0" err="1"/>
              <a:t>begin</a:t>
            </a:r>
            <a:r>
              <a:rPr lang="es-ES" sz="2600" b="1" dirty="0"/>
              <a:t> </a:t>
            </a:r>
            <a:r>
              <a:rPr lang="es-ES" sz="2600" b="1" dirty="0" err="1"/>
              <a:t>His</a:t>
            </a:r>
            <a:r>
              <a:rPr lang="es-ES" sz="2600" b="1" dirty="0"/>
              <a:t> </a:t>
            </a:r>
            <a:r>
              <a:rPr lang="es-ES" sz="2600" b="1" dirty="0" err="1"/>
              <a:t>public</a:t>
            </a:r>
            <a:r>
              <a:rPr lang="es-ES" sz="2600" b="1" dirty="0"/>
              <a:t> </a:t>
            </a:r>
            <a:r>
              <a:rPr lang="es-ES" sz="2600" b="1" dirty="0" err="1"/>
              <a:t>ministry</a:t>
            </a:r>
            <a:r>
              <a:rPr lang="es-ES" sz="2600" b="1" dirty="0"/>
              <a:t> </a:t>
            </a:r>
            <a:r>
              <a:rPr lang="es-ES" sz="2600" b="1" dirty="0" err="1"/>
              <a:t>where</a:t>
            </a:r>
            <a:r>
              <a:rPr lang="es-ES" sz="2600" b="1" dirty="0"/>
              <a:t> he </a:t>
            </a:r>
            <a:r>
              <a:rPr lang="es-ES" sz="2600" b="1" dirty="0" err="1"/>
              <a:t>would</a:t>
            </a:r>
            <a:r>
              <a:rPr lang="es-ES" sz="2600" b="1" dirty="0"/>
              <a:t> </a:t>
            </a:r>
            <a:r>
              <a:rPr lang="es-ES" sz="2600" b="1" dirty="0" err="1"/>
              <a:t>preach</a:t>
            </a:r>
            <a:r>
              <a:rPr lang="es-ES" sz="2600" b="1" dirty="0"/>
              <a:t> </a:t>
            </a:r>
            <a:r>
              <a:rPr lang="es-ES" sz="2600" b="1" dirty="0" err="1"/>
              <a:t>about</a:t>
            </a:r>
            <a:r>
              <a:rPr lang="es-ES" sz="2600" b="1" dirty="0"/>
              <a:t> </a:t>
            </a:r>
            <a:r>
              <a:rPr lang="es-ES" sz="2600" b="1" dirty="0" err="1"/>
              <a:t>the</a:t>
            </a:r>
            <a:r>
              <a:rPr lang="es-ES" sz="2600" b="1" dirty="0"/>
              <a:t> </a:t>
            </a:r>
            <a:r>
              <a:rPr lang="es-ES" sz="2600" b="1" dirty="0" err="1"/>
              <a:t>love</a:t>
            </a:r>
            <a:r>
              <a:rPr lang="es-ES" sz="2600" b="1" dirty="0"/>
              <a:t> </a:t>
            </a:r>
            <a:r>
              <a:rPr lang="es-ES" sz="2600" b="1" dirty="0" err="1"/>
              <a:t>of</a:t>
            </a:r>
            <a:r>
              <a:rPr lang="es-ES" sz="2600" b="1" dirty="0"/>
              <a:t> </a:t>
            </a:r>
            <a:r>
              <a:rPr lang="es-ES" sz="2600" b="1" dirty="0" err="1"/>
              <a:t>God</a:t>
            </a:r>
            <a:r>
              <a:rPr lang="es-ES" sz="2600" b="1" dirty="0"/>
              <a:t>.</a:t>
            </a:r>
          </a:p>
          <a:p>
            <a:pPr algn="ctr"/>
            <a:r>
              <a:rPr lang="es-ES" sz="2600" b="1" dirty="0" err="1"/>
              <a:t>What</a:t>
            </a:r>
            <a:r>
              <a:rPr lang="es-ES" sz="2600" b="1" dirty="0"/>
              <a:t> </a:t>
            </a:r>
            <a:r>
              <a:rPr lang="es-ES" sz="2600" b="1" dirty="0" err="1"/>
              <a:t>did</a:t>
            </a:r>
            <a:r>
              <a:rPr lang="es-ES" sz="2600" b="1" dirty="0"/>
              <a:t> He </a:t>
            </a:r>
            <a:r>
              <a:rPr lang="es-ES" sz="2600" b="1" dirty="0" err="1"/>
              <a:t>say</a:t>
            </a:r>
            <a:r>
              <a:rPr lang="es-ES" sz="2600" b="1" dirty="0"/>
              <a:t>?</a:t>
            </a:r>
            <a:endParaRPr lang="en-US" sz="2600" b="1" dirty="0"/>
          </a:p>
        </p:txBody>
      </p:sp>
      <p:pic>
        <p:nvPicPr>
          <p:cNvPr id="8" name="Picture 7">
            <a:extLst>
              <a:ext uri="{FF2B5EF4-FFF2-40B4-BE49-F238E27FC236}">
                <a16:creationId xmlns:a16="http://schemas.microsoft.com/office/drawing/2014/main" id="{3E63D462-C96C-4FD0-8EFA-BD2A8016B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56" y="117612"/>
            <a:ext cx="6165518" cy="3070037"/>
          </a:xfrm>
          <a:prstGeom prst="rect">
            <a:avLst/>
          </a:prstGeom>
          <a:ln>
            <a:noFill/>
          </a:ln>
          <a:effectLst>
            <a:softEdge rad="112500"/>
          </a:effectLst>
        </p:spPr>
      </p:pic>
      <p:pic>
        <p:nvPicPr>
          <p:cNvPr id="7" name="Picture 6">
            <a:extLst>
              <a:ext uri="{FF2B5EF4-FFF2-40B4-BE49-F238E27FC236}">
                <a16:creationId xmlns:a16="http://schemas.microsoft.com/office/drawing/2014/main" id="{D374D6A0-F7DD-4C2F-9E78-4A05E7D60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056" y="3428999"/>
            <a:ext cx="6165518" cy="3311389"/>
          </a:xfrm>
          <a:prstGeom prst="rect">
            <a:avLst/>
          </a:prstGeom>
          <a:ln>
            <a:noFill/>
          </a:ln>
          <a:effectLst>
            <a:softEdge rad="112500"/>
          </a:effectLst>
        </p:spPr>
      </p:pic>
      <p:sp>
        <p:nvSpPr>
          <p:cNvPr id="9" name="TextBox 8">
            <a:extLst>
              <a:ext uri="{FF2B5EF4-FFF2-40B4-BE49-F238E27FC236}">
                <a16:creationId xmlns:a16="http://schemas.microsoft.com/office/drawing/2014/main" id="{FCE1195B-82F9-48DA-8022-5F050A2AA989}"/>
              </a:ext>
            </a:extLst>
          </p:cNvPr>
          <p:cNvSpPr txBox="1"/>
          <p:nvPr/>
        </p:nvSpPr>
        <p:spPr>
          <a:xfrm>
            <a:off x="6665843" y="2120348"/>
            <a:ext cx="5361499" cy="584775"/>
          </a:xfrm>
          <a:prstGeom prst="rect">
            <a:avLst/>
          </a:prstGeom>
          <a:noFill/>
        </p:spPr>
        <p:txBody>
          <a:bodyPr wrap="square" rtlCol="0">
            <a:spAutoFit/>
          </a:bodyPr>
          <a:lstStyle/>
          <a:p>
            <a:r>
              <a:rPr lang="es-ES" sz="3200" b="1" dirty="0" err="1"/>
              <a:t>For</a:t>
            </a:r>
            <a:r>
              <a:rPr lang="es-ES" sz="3200" b="1" dirty="0"/>
              <a:t> </a:t>
            </a:r>
            <a:r>
              <a:rPr lang="es-ES" sz="3200" b="1" dirty="0" err="1"/>
              <a:t>what</a:t>
            </a:r>
            <a:r>
              <a:rPr lang="es-ES" sz="3200" b="1" dirty="0"/>
              <a:t> </a:t>
            </a:r>
            <a:r>
              <a:rPr lang="es-ES" sz="3200" b="1" dirty="0" err="1"/>
              <a:t>was</a:t>
            </a:r>
            <a:r>
              <a:rPr lang="es-ES" sz="3200" b="1" dirty="0"/>
              <a:t> </a:t>
            </a:r>
            <a:r>
              <a:rPr lang="es-ES" sz="3200" b="1" dirty="0" err="1"/>
              <a:t>Jesus</a:t>
            </a:r>
            <a:r>
              <a:rPr lang="es-ES" sz="3200" b="1" dirty="0"/>
              <a:t> </a:t>
            </a:r>
            <a:r>
              <a:rPr lang="es-ES" sz="3200" b="1" dirty="0" err="1"/>
              <a:t>preparing</a:t>
            </a:r>
            <a:r>
              <a:rPr lang="es-ES" sz="3200" b="1" dirty="0"/>
              <a:t>?</a:t>
            </a:r>
            <a:endParaRPr lang="en-US" sz="3200" b="1" dirty="0"/>
          </a:p>
        </p:txBody>
      </p:sp>
      <p:sp>
        <p:nvSpPr>
          <p:cNvPr id="10" name="TextBox 9">
            <a:extLst>
              <a:ext uri="{FF2B5EF4-FFF2-40B4-BE49-F238E27FC236}">
                <a16:creationId xmlns:a16="http://schemas.microsoft.com/office/drawing/2014/main" id="{33EF0874-F725-4D86-A78D-C9459790395D}"/>
              </a:ext>
            </a:extLst>
          </p:cNvPr>
          <p:cNvSpPr txBox="1"/>
          <p:nvPr/>
        </p:nvSpPr>
        <p:spPr>
          <a:xfrm>
            <a:off x="6472879" y="5527718"/>
            <a:ext cx="5747426" cy="892552"/>
          </a:xfrm>
          <a:prstGeom prst="rect">
            <a:avLst/>
          </a:prstGeom>
          <a:noFill/>
        </p:spPr>
        <p:txBody>
          <a:bodyPr wrap="square" rtlCol="0">
            <a:spAutoFit/>
          </a:bodyPr>
          <a:lstStyle/>
          <a:p>
            <a:pPr algn="ctr"/>
            <a:r>
              <a:rPr lang="es-ES" sz="2600" b="1" dirty="0" err="1"/>
              <a:t>The</a:t>
            </a:r>
            <a:r>
              <a:rPr lang="es-ES" sz="2600" b="1" dirty="0"/>
              <a:t> </a:t>
            </a:r>
            <a:r>
              <a:rPr lang="es-ES" sz="2600" b="1" dirty="0" err="1"/>
              <a:t>Kingdom</a:t>
            </a:r>
            <a:r>
              <a:rPr lang="es-ES" sz="2600" b="1" dirty="0"/>
              <a:t> </a:t>
            </a:r>
            <a:r>
              <a:rPr lang="es-ES" sz="2600" b="1" dirty="0" err="1"/>
              <a:t>of</a:t>
            </a:r>
            <a:r>
              <a:rPr lang="es-ES" sz="2600" b="1" dirty="0"/>
              <a:t> </a:t>
            </a:r>
            <a:r>
              <a:rPr lang="es-ES" sz="2600" b="1" dirty="0" err="1"/>
              <a:t>God</a:t>
            </a:r>
            <a:r>
              <a:rPr lang="es-ES" sz="2600" b="1" dirty="0"/>
              <a:t> </a:t>
            </a:r>
            <a:r>
              <a:rPr lang="es-ES" sz="2600" b="1" dirty="0" err="1"/>
              <a:t>is</a:t>
            </a:r>
            <a:r>
              <a:rPr lang="es-ES" sz="2600" b="1" dirty="0"/>
              <a:t> </a:t>
            </a:r>
            <a:r>
              <a:rPr lang="es-ES" sz="2600" b="1" dirty="0" err="1"/>
              <a:t>near</a:t>
            </a:r>
            <a:r>
              <a:rPr lang="es-ES" sz="2600" b="1" dirty="0"/>
              <a:t>. </a:t>
            </a:r>
          </a:p>
          <a:p>
            <a:pPr algn="ctr"/>
            <a:r>
              <a:rPr lang="es-ES" sz="2600" b="1" dirty="0" err="1"/>
              <a:t>Repent</a:t>
            </a:r>
            <a:r>
              <a:rPr lang="es-ES" sz="2600" b="1" dirty="0"/>
              <a:t> and </a:t>
            </a:r>
            <a:r>
              <a:rPr lang="es-ES" sz="2600" b="1" dirty="0" err="1"/>
              <a:t>believe</a:t>
            </a:r>
            <a:r>
              <a:rPr lang="es-ES" sz="2600" b="1" dirty="0"/>
              <a:t> in </a:t>
            </a:r>
            <a:r>
              <a:rPr lang="es-ES" sz="2600" b="1" dirty="0" err="1"/>
              <a:t>the</a:t>
            </a:r>
            <a:r>
              <a:rPr lang="es-ES" sz="2600" b="1" dirty="0"/>
              <a:t> </a:t>
            </a:r>
            <a:r>
              <a:rPr lang="es-ES" sz="2600" b="1" dirty="0" err="1"/>
              <a:t>gospel</a:t>
            </a:r>
            <a:r>
              <a:rPr lang="es-ES" sz="2600" b="1" dirty="0"/>
              <a:t>.</a:t>
            </a:r>
            <a:endParaRPr lang="en-US" sz="2600" b="1" dirty="0"/>
          </a:p>
        </p:txBody>
      </p:sp>
    </p:spTree>
    <p:extLst>
      <p:ext uri="{BB962C8B-B14F-4D97-AF65-F5344CB8AC3E}">
        <p14:creationId xmlns:p14="http://schemas.microsoft.com/office/powerpoint/2010/main" val="279170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315C0-6C8C-4FA9-8CC6-DF55AB4C09C1}"/>
              </a:ext>
            </a:extLst>
          </p:cNvPr>
          <p:cNvSpPr>
            <a:spLocks noGrp="1"/>
          </p:cNvSpPr>
          <p:nvPr>
            <p:ph type="title"/>
          </p:nvPr>
        </p:nvSpPr>
        <p:spPr>
          <a:xfrm>
            <a:off x="6228522" y="338620"/>
            <a:ext cx="5804452" cy="1675709"/>
          </a:xfrm>
        </p:spPr>
        <p:txBody>
          <a:bodyPr>
            <a:normAutofit fontScale="90000"/>
          </a:bodyPr>
          <a:lstStyle/>
          <a:p>
            <a:pPr algn="ctr"/>
            <a:r>
              <a:rPr lang="en-US" sz="3200" b="1" dirty="0">
                <a:latin typeface="+mn-lt"/>
                <a:ea typeface="+mn-ea"/>
                <a:cs typeface="+mn-cs"/>
              </a:rPr>
              <a:t>In the desert, Satan tempted Him, trying to destroy God’s plan of salvation.</a:t>
            </a:r>
            <a:r>
              <a:rPr lang="es-ES" sz="3200" b="1" dirty="0">
                <a:latin typeface="+mn-lt"/>
                <a:ea typeface="+mn-ea"/>
                <a:cs typeface="+mn-cs"/>
              </a:rPr>
              <a:t> </a:t>
            </a:r>
            <a:r>
              <a:rPr lang="es-ES" sz="3200" b="1" dirty="0" err="1">
                <a:latin typeface="+mn-lt"/>
                <a:ea typeface="+mn-ea"/>
                <a:cs typeface="+mn-cs"/>
              </a:rPr>
              <a:t>Jesus</a:t>
            </a:r>
            <a:r>
              <a:rPr lang="es-ES" sz="3200" b="1" dirty="0">
                <a:latin typeface="+mn-lt"/>
                <a:ea typeface="+mn-ea"/>
                <a:cs typeface="+mn-cs"/>
              </a:rPr>
              <a:t> </a:t>
            </a:r>
            <a:r>
              <a:rPr lang="es-ES" sz="3200" b="1" dirty="0" err="1">
                <a:latin typeface="+mn-lt"/>
                <a:ea typeface="+mn-ea"/>
                <a:cs typeface="+mn-cs"/>
              </a:rPr>
              <a:t>resisted</a:t>
            </a:r>
            <a:r>
              <a:rPr lang="es-ES" sz="3200" b="1" dirty="0">
                <a:latin typeface="+mn-lt"/>
                <a:ea typeface="+mn-ea"/>
                <a:cs typeface="+mn-cs"/>
              </a:rPr>
              <a:t> and </a:t>
            </a:r>
            <a:r>
              <a:rPr lang="es-ES" sz="3200" b="1" dirty="0" err="1">
                <a:latin typeface="+mn-lt"/>
                <a:ea typeface="+mn-ea"/>
                <a:cs typeface="+mn-cs"/>
              </a:rPr>
              <a:t>went</a:t>
            </a:r>
            <a:r>
              <a:rPr lang="es-ES" sz="3200" b="1" dirty="0">
                <a:latin typeface="+mn-lt"/>
                <a:ea typeface="+mn-ea"/>
                <a:cs typeface="+mn-cs"/>
              </a:rPr>
              <a:t> </a:t>
            </a:r>
            <a:r>
              <a:rPr lang="es-ES" sz="3200" b="1" dirty="0" err="1">
                <a:latin typeface="+mn-lt"/>
                <a:ea typeface="+mn-ea"/>
                <a:cs typeface="+mn-cs"/>
              </a:rPr>
              <a:t>out</a:t>
            </a:r>
            <a:r>
              <a:rPr lang="es-ES" sz="3200" b="1" dirty="0">
                <a:latin typeface="+mn-lt"/>
                <a:ea typeface="+mn-ea"/>
                <a:cs typeface="+mn-cs"/>
              </a:rPr>
              <a:t> </a:t>
            </a:r>
            <a:r>
              <a:rPr lang="es-ES" sz="3200" b="1" dirty="0" err="1">
                <a:latin typeface="+mn-lt"/>
                <a:ea typeface="+mn-ea"/>
                <a:cs typeface="+mn-cs"/>
              </a:rPr>
              <a:t>to</a:t>
            </a:r>
            <a:r>
              <a:rPr lang="es-ES" sz="3200" b="1" dirty="0">
                <a:latin typeface="+mn-lt"/>
                <a:ea typeface="+mn-ea"/>
                <a:cs typeface="+mn-cs"/>
              </a:rPr>
              <a:t> </a:t>
            </a:r>
            <a:r>
              <a:rPr lang="es-ES" sz="3200" b="1" dirty="0" err="1">
                <a:latin typeface="+mn-lt"/>
                <a:ea typeface="+mn-ea"/>
                <a:cs typeface="+mn-cs"/>
              </a:rPr>
              <a:t>preach</a:t>
            </a:r>
            <a:r>
              <a:rPr lang="es-ES" sz="3200" b="1" dirty="0">
                <a:latin typeface="+mn-lt"/>
                <a:ea typeface="+mn-ea"/>
                <a:cs typeface="+mn-cs"/>
              </a:rPr>
              <a:t> </a:t>
            </a:r>
            <a:r>
              <a:rPr lang="es-ES" sz="3200" b="1" dirty="0" err="1">
                <a:latin typeface="+mn-lt"/>
                <a:ea typeface="+mn-ea"/>
                <a:cs typeface="+mn-cs"/>
              </a:rPr>
              <a:t>the</a:t>
            </a:r>
            <a:r>
              <a:rPr lang="es-ES" sz="3200" b="1" dirty="0">
                <a:latin typeface="+mn-lt"/>
                <a:ea typeface="+mn-ea"/>
                <a:cs typeface="+mn-cs"/>
              </a:rPr>
              <a:t> </a:t>
            </a:r>
            <a:r>
              <a:rPr lang="es-ES" sz="3200" b="1" dirty="0" err="1">
                <a:latin typeface="+mn-lt"/>
                <a:ea typeface="+mn-ea"/>
                <a:cs typeface="+mn-cs"/>
              </a:rPr>
              <a:t>gospel</a:t>
            </a:r>
            <a:r>
              <a:rPr lang="es-ES" sz="3200" b="1" dirty="0">
                <a:latin typeface="+mn-lt"/>
                <a:ea typeface="+mn-ea"/>
                <a:cs typeface="+mn-cs"/>
              </a:rPr>
              <a:t>.</a:t>
            </a:r>
            <a:endParaRPr lang="en-US" sz="3200" b="1" dirty="0">
              <a:latin typeface="+mn-lt"/>
              <a:ea typeface="+mn-ea"/>
              <a:cs typeface="+mn-cs"/>
            </a:endParaRPr>
          </a:p>
        </p:txBody>
      </p:sp>
      <p:sp>
        <p:nvSpPr>
          <p:cNvPr id="3" name="TextBox 2">
            <a:extLst>
              <a:ext uri="{FF2B5EF4-FFF2-40B4-BE49-F238E27FC236}">
                <a16:creationId xmlns:a16="http://schemas.microsoft.com/office/drawing/2014/main" id="{1DE9B01C-13DB-4004-8D30-731C689F6351}"/>
              </a:ext>
            </a:extLst>
          </p:cNvPr>
          <p:cNvSpPr txBox="1"/>
          <p:nvPr/>
        </p:nvSpPr>
        <p:spPr>
          <a:xfrm>
            <a:off x="185530" y="5867824"/>
            <a:ext cx="5406887" cy="830997"/>
          </a:xfrm>
          <a:prstGeom prst="rect">
            <a:avLst/>
          </a:prstGeom>
          <a:noFill/>
        </p:spPr>
        <p:txBody>
          <a:bodyPr wrap="square" rtlCol="0">
            <a:spAutoFit/>
          </a:bodyPr>
          <a:lstStyle/>
          <a:p>
            <a:pPr algn="ctr"/>
            <a:r>
              <a:rPr lang="en-US" sz="2400" b="1" dirty="0"/>
              <a:t>Do you ever feel tempted not to do what your parent’s or teacher’s ask of you?</a:t>
            </a:r>
            <a:r>
              <a:rPr lang="es-ES" sz="2400" b="1" dirty="0">
                <a:latin typeface="+mn-lt"/>
                <a:ea typeface="+mn-ea"/>
                <a:cs typeface="+mn-cs"/>
              </a:rPr>
              <a:t> </a:t>
            </a:r>
            <a:endParaRPr lang="en-US" sz="2400" dirty="0"/>
          </a:p>
        </p:txBody>
      </p:sp>
      <p:sp>
        <p:nvSpPr>
          <p:cNvPr id="4" name="TextBox 3">
            <a:extLst>
              <a:ext uri="{FF2B5EF4-FFF2-40B4-BE49-F238E27FC236}">
                <a16:creationId xmlns:a16="http://schemas.microsoft.com/office/drawing/2014/main" id="{E2670580-BCE7-42BC-A1D6-4D272D2987A3}"/>
              </a:ext>
            </a:extLst>
          </p:cNvPr>
          <p:cNvSpPr txBox="1"/>
          <p:nvPr/>
        </p:nvSpPr>
        <p:spPr>
          <a:xfrm>
            <a:off x="7050157" y="5853882"/>
            <a:ext cx="3949152" cy="830997"/>
          </a:xfrm>
          <a:prstGeom prst="rect">
            <a:avLst/>
          </a:prstGeom>
          <a:noFill/>
        </p:spPr>
        <p:txBody>
          <a:bodyPr wrap="square" rtlCol="0">
            <a:spAutoFit/>
          </a:bodyPr>
          <a:lstStyle/>
          <a:p>
            <a:pPr algn="ctr"/>
            <a:r>
              <a:rPr lang="es-ES" sz="2400" b="1" dirty="0"/>
              <a:t>Do </a:t>
            </a:r>
            <a:r>
              <a:rPr lang="es-ES" sz="2400" b="1" dirty="0" err="1"/>
              <a:t>you</a:t>
            </a:r>
            <a:r>
              <a:rPr lang="es-ES" sz="2400" b="1" dirty="0"/>
              <a:t> </a:t>
            </a:r>
            <a:r>
              <a:rPr lang="es-ES" sz="2400" b="1" dirty="0" err="1"/>
              <a:t>ask</a:t>
            </a:r>
            <a:r>
              <a:rPr lang="es-ES" sz="2400" b="1" dirty="0"/>
              <a:t> </a:t>
            </a:r>
            <a:r>
              <a:rPr lang="es-ES" sz="2400" b="1" dirty="0" err="1"/>
              <a:t>God</a:t>
            </a:r>
            <a:r>
              <a:rPr lang="es-ES" sz="2400" b="1" dirty="0"/>
              <a:t> </a:t>
            </a:r>
            <a:r>
              <a:rPr lang="es-ES" sz="2400" b="1" dirty="0" err="1"/>
              <a:t>to</a:t>
            </a:r>
            <a:r>
              <a:rPr lang="es-ES" sz="2400" b="1" dirty="0"/>
              <a:t> </a:t>
            </a:r>
            <a:r>
              <a:rPr lang="es-ES" sz="2400" b="1" dirty="0" err="1"/>
              <a:t>help</a:t>
            </a:r>
            <a:r>
              <a:rPr lang="es-ES" sz="2400" b="1" dirty="0"/>
              <a:t> </a:t>
            </a:r>
            <a:r>
              <a:rPr lang="es-ES" sz="2400" b="1" dirty="0" err="1"/>
              <a:t>you</a:t>
            </a:r>
            <a:r>
              <a:rPr lang="es-ES" sz="2400" b="1" dirty="0"/>
              <a:t> </a:t>
            </a:r>
            <a:r>
              <a:rPr lang="es-ES" sz="2400" b="1" dirty="0" err="1"/>
              <a:t>resist</a:t>
            </a:r>
            <a:r>
              <a:rPr lang="es-ES" sz="2400" b="1" dirty="0"/>
              <a:t> </a:t>
            </a:r>
            <a:r>
              <a:rPr lang="es-ES" sz="2400" b="1" dirty="0" err="1"/>
              <a:t>temptations</a:t>
            </a:r>
            <a:r>
              <a:rPr lang="es-ES" sz="2400" b="1" dirty="0"/>
              <a:t>? </a:t>
            </a:r>
            <a:endParaRPr lang="en-US" sz="2400" b="1" dirty="0"/>
          </a:p>
        </p:txBody>
      </p:sp>
      <p:pic>
        <p:nvPicPr>
          <p:cNvPr id="5" name="Picture 4">
            <a:extLst>
              <a:ext uri="{FF2B5EF4-FFF2-40B4-BE49-F238E27FC236}">
                <a16:creationId xmlns:a16="http://schemas.microsoft.com/office/drawing/2014/main" id="{709FF1E8-36D4-4CA9-A067-310CA26F0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90" y="159179"/>
            <a:ext cx="6048949" cy="2279221"/>
          </a:xfrm>
          <a:prstGeom prst="rect">
            <a:avLst/>
          </a:prstGeom>
          <a:ln>
            <a:noFill/>
          </a:ln>
          <a:effectLst>
            <a:softEdge rad="112500"/>
          </a:effectLst>
        </p:spPr>
      </p:pic>
      <p:pic>
        <p:nvPicPr>
          <p:cNvPr id="3074" name="Picture 2" descr="Image result for gratis, ninos desobedeciendo">
            <a:extLst>
              <a:ext uri="{FF2B5EF4-FFF2-40B4-BE49-F238E27FC236}">
                <a16:creationId xmlns:a16="http://schemas.microsoft.com/office/drawing/2014/main" id="{1258ED10-665D-44C4-A186-94CB03C5E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913" y="2874505"/>
            <a:ext cx="4195970" cy="27973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Image result for gratis, ninos orando">
            <a:extLst>
              <a:ext uri="{FF2B5EF4-FFF2-40B4-BE49-F238E27FC236}">
                <a16:creationId xmlns:a16="http://schemas.microsoft.com/office/drawing/2014/main" id="{A3BDBE5B-4807-4E83-8A9D-5AC754BDC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9582" y="2874506"/>
            <a:ext cx="4195970" cy="27973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59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fade">
                                      <p:cBhvr>
                                        <p:cTn id="28" dur="1000"/>
                                        <p:tgtEl>
                                          <p:spTgt spid="3076"/>
                                        </p:tgtEl>
                                      </p:cBhvr>
                                    </p:animEffect>
                                    <p:anim calcmode="lin" valueType="num">
                                      <p:cBhvr>
                                        <p:cTn id="29" dur="1000" fill="hold"/>
                                        <p:tgtEl>
                                          <p:spTgt spid="3076"/>
                                        </p:tgtEl>
                                        <p:attrNameLst>
                                          <p:attrName>ppt_x</p:attrName>
                                        </p:attrNameLst>
                                      </p:cBhvr>
                                      <p:tavLst>
                                        <p:tav tm="0">
                                          <p:val>
                                            <p:strVal val="#ppt_x"/>
                                          </p:val>
                                        </p:tav>
                                        <p:tav tm="100000">
                                          <p:val>
                                            <p:strVal val="#ppt_x"/>
                                          </p:val>
                                        </p:tav>
                                      </p:tavLst>
                                    </p:anim>
                                    <p:anim calcmode="lin" valueType="num">
                                      <p:cBhvr>
                                        <p:cTn id="30"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746628" y="1783959"/>
            <a:ext cx="4645250"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dirty="0">
                <a:latin typeface="+mj-lt"/>
                <a:ea typeface="+mj-ea"/>
                <a:cs typeface="+mj-cs"/>
              </a:rPr>
              <a:t>Activity</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220" name="Picture 4" descr="Etiquetas para regalos, tarros, postales etc... | Aprender ...">
            <a:extLst>
              <a:ext uri="{FF2B5EF4-FFF2-40B4-BE49-F238E27FC236}">
                <a16:creationId xmlns:a16="http://schemas.microsoft.com/office/drawing/2014/main" id="{92735DC5-3BF0-4E3D-B673-B04CD02058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8" r="2" b="2"/>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74411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460391-2685-429D-9818-FF363714B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cxnSp>
        <p:nvCxnSpPr>
          <p:cNvPr id="6" name="Straight Arrow Connector 5">
            <a:extLst>
              <a:ext uri="{FF2B5EF4-FFF2-40B4-BE49-F238E27FC236}">
                <a16:creationId xmlns:a16="http://schemas.microsoft.com/office/drawing/2014/main" id="{D028CD38-A3F6-442B-B559-D16EDD6F744C}"/>
              </a:ext>
            </a:extLst>
          </p:cNvPr>
          <p:cNvCxnSpPr>
            <a:cxnSpLocks/>
          </p:cNvCxnSpPr>
          <p:nvPr/>
        </p:nvCxnSpPr>
        <p:spPr>
          <a:xfrm flipV="1">
            <a:off x="2425148" y="1007165"/>
            <a:ext cx="3061252" cy="225287"/>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7" name="Straight Arrow Connector 6">
            <a:extLst>
              <a:ext uri="{FF2B5EF4-FFF2-40B4-BE49-F238E27FC236}">
                <a16:creationId xmlns:a16="http://schemas.microsoft.com/office/drawing/2014/main" id="{1C68E635-6D95-405F-8336-DBABA4A2FE9C}"/>
              </a:ext>
            </a:extLst>
          </p:cNvPr>
          <p:cNvCxnSpPr>
            <a:cxnSpLocks/>
          </p:cNvCxnSpPr>
          <p:nvPr/>
        </p:nvCxnSpPr>
        <p:spPr>
          <a:xfrm>
            <a:off x="2544418" y="2140226"/>
            <a:ext cx="2107095" cy="642731"/>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D76E213D-4702-41CF-B258-621F09EDE9EC}"/>
              </a:ext>
            </a:extLst>
          </p:cNvPr>
          <p:cNvCxnSpPr/>
          <p:nvPr/>
        </p:nvCxnSpPr>
        <p:spPr>
          <a:xfrm flipV="1">
            <a:off x="2676939" y="2239617"/>
            <a:ext cx="921026" cy="1020418"/>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E61BEFB-F5DF-4567-9BAD-B142697E335C}"/>
              </a:ext>
            </a:extLst>
          </p:cNvPr>
          <p:cNvCxnSpPr>
            <a:cxnSpLocks/>
          </p:cNvCxnSpPr>
          <p:nvPr/>
        </p:nvCxnSpPr>
        <p:spPr>
          <a:xfrm flipV="1">
            <a:off x="2676939" y="1855304"/>
            <a:ext cx="2411896" cy="2252871"/>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415FC3-256F-4AB6-B9AC-C3D876C97BBA}"/>
              </a:ext>
            </a:extLst>
          </p:cNvPr>
          <p:cNvCxnSpPr>
            <a:cxnSpLocks/>
          </p:cNvCxnSpPr>
          <p:nvPr/>
        </p:nvCxnSpPr>
        <p:spPr>
          <a:xfrm flipV="1">
            <a:off x="2676939" y="2882348"/>
            <a:ext cx="921026" cy="2223054"/>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3AA8BF88-3D03-4472-BB11-1AAFDDC1CC0D}"/>
              </a:ext>
            </a:extLst>
          </p:cNvPr>
          <p:cNvCxnSpPr>
            <a:cxnSpLocks/>
          </p:cNvCxnSpPr>
          <p:nvPr/>
        </p:nvCxnSpPr>
        <p:spPr>
          <a:xfrm flipV="1">
            <a:off x="2842591" y="3690731"/>
            <a:ext cx="2378765" cy="2405271"/>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19F0C30-E314-4C8A-AB9F-C2494DD1BE0D}"/>
              </a:ext>
            </a:extLst>
          </p:cNvPr>
          <p:cNvCxnSpPr>
            <a:cxnSpLocks/>
          </p:cNvCxnSpPr>
          <p:nvPr/>
        </p:nvCxnSpPr>
        <p:spPr>
          <a:xfrm flipH="1" flipV="1">
            <a:off x="8653670" y="861391"/>
            <a:ext cx="788504" cy="536713"/>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3A0FDBD-DC61-4BF0-858E-4861CCB0D88F}"/>
              </a:ext>
            </a:extLst>
          </p:cNvPr>
          <p:cNvCxnSpPr>
            <a:cxnSpLocks/>
          </p:cNvCxnSpPr>
          <p:nvPr/>
        </p:nvCxnSpPr>
        <p:spPr>
          <a:xfrm flipH="1" flipV="1">
            <a:off x="7765774" y="1974574"/>
            <a:ext cx="1676400" cy="212035"/>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CD69ED0-AE26-4FF3-9230-76D8262DE59F}"/>
              </a:ext>
            </a:extLst>
          </p:cNvPr>
          <p:cNvCxnSpPr>
            <a:cxnSpLocks/>
          </p:cNvCxnSpPr>
          <p:nvPr/>
        </p:nvCxnSpPr>
        <p:spPr>
          <a:xfrm flipH="1" flipV="1">
            <a:off x="8852452" y="2610678"/>
            <a:ext cx="589722" cy="818322"/>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9D17072-4CFB-4764-A797-DE9F40C7D30B}"/>
              </a:ext>
            </a:extLst>
          </p:cNvPr>
          <p:cNvCxnSpPr>
            <a:cxnSpLocks/>
          </p:cNvCxnSpPr>
          <p:nvPr/>
        </p:nvCxnSpPr>
        <p:spPr>
          <a:xfrm flipH="1" flipV="1">
            <a:off x="6970646" y="1007165"/>
            <a:ext cx="2378763" cy="3125859"/>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a:extLst>
              <a:ext uri="{FF2B5EF4-FFF2-40B4-BE49-F238E27FC236}">
                <a16:creationId xmlns:a16="http://schemas.microsoft.com/office/drawing/2014/main" id="{088B2AC2-2B43-4FAC-B585-C9E7D135C460}"/>
              </a:ext>
            </a:extLst>
          </p:cNvPr>
          <p:cNvCxnSpPr>
            <a:cxnSpLocks/>
          </p:cNvCxnSpPr>
          <p:nvPr/>
        </p:nvCxnSpPr>
        <p:spPr>
          <a:xfrm flipH="1" flipV="1">
            <a:off x="8852452" y="1543878"/>
            <a:ext cx="513521" cy="3495264"/>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a:extLst>
              <a:ext uri="{FF2B5EF4-FFF2-40B4-BE49-F238E27FC236}">
                <a16:creationId xmlns:a16="http://schemas.microsoft.com/office/drawing/2014/main" id="{98F2FBF1-8C61-457A-AA52-4B710B1DA082}"/>
              </a:ext>
            </a:extLst>
          </p:cNvPr>
          <p:cNvCxnSpPr>
            <a:cxnSpLocks/>
          </p:cNvCxnSpPr>
          <p:nvPr/>
        </p:nvCxnSpPr>
        <p:spPr>
          <a:xfrm flipH="1" flipV="1">
            <a:off x="6026425" y="3735460"/>
            <a:ext cx="3236843" cy="2360542"/>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03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0"/>
                                        <p:tgtEl>
                                          <p:spTgt spid="24"/>
                                        </p:tgtEl>
                                      </p:cBhvr>
                                    </p:animEffect>
                                    <p:anim calcmode="lin" valueType="num">
                                      <p:cBhvr>
                                        <p:cTn id="64" dur="1000" fill="hold"/>
                                        <p:tgtEl>
                                          <p:spTgt spid="24"/>
                                        </p:tgtEl>
                                        <p:attrNameLst>
                                          <p:attrName>ppt_x</p:attrName>
                                        </p:attrNameLst>
                                      </p:cBhvr>
                                      <p:tavLst>
                                        <p:tav tm="0">
                                          <p:val>
                                            <p:strVal val="#ppt_x"/>
                                          </p:val>
                                        </p:tav>
                                        <p:tav tm="100000">
                                          <p:val>
                                            <p:strVal val="#ppt_x"/>
                                          </p:val>
                                        </p:tav>
                                      </p:tavLst>
                                    </p:anim>
                                    <p:anim calcmode="lin" valueType="num">
                                      <p:cBhvr>
                                        <p:cTn id="6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1000"/>
                                        <p:tgtEl>
                                          <p:spTgt spid="29"/>
                                        </p:tgtEl>
                                      </p:cBhvr>
                                    </p:animEffect>
                                    <p:anim calcmode="lin" valueType="num">
                                      <p:cBhvr>
                                        <p:cTn id="78" dur="1000" fill="hold"/>
                                        <p:tgtEl>
                                          <p:spTgt spid="29"/>
                                        </p:tgtEl>
                                        <p:attrNameLst>
                                          <p:attrName>ppt_x</p:attrName>
                                        </p:attrNameLst>
                                      </p:cBhvr>
                                      <p:tavLst>
                                        <p:tav tm="0">
                                          <p:val>
                                            <p:strVal val="#ppt_x"/>
                                          </p:val>
                                        </p:tav>
                                        <p:tav tm="100000">
                                          <p:val>
                                            <p:strVal val="#ppt_x"/>
                                          </p:val>
                                        </p:tav>
                                      </p:tavLst>
                                    </p:anim>
                                    <p:anim calcmode="lin" valueType="num">
                                      <p:cBhvr>
                                        <p:cTn id="7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22015D3-6DF9-43CD-BF31-C764327C3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4" y="0"/>
            <a:ext cx="914052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3839C1C-F76B-4146-9528-31D28F30A022}"/>
              </a:ext>
            </a:extLst>
          </p:cNvPr>
          <p:cNvSpPr txBox="1"/>
          <p:nvPr/>
        </p:nvSpPr>
        <p:spPr>
          <a:xfrm>
            <a:off x="9316279" y="1775791"/>
            <a:ext cx="2597426" cy="2554545"/>
          </a:xfrm>
          <a:prstGeom prst="rect">
            <a:avLst/>
          </a:prstGeom>
          <a:noFill/>
        </p:spPr>
        <p:txBody>
          <a:bodyPr wrap="square" rtlCol="0">
            <a:spAutoFit/>
          </a:bodyPr>
          <a:lstStyle/>
          <a:p>
            <a:pPr algn="ctr"/>
            <a:r>
              <a:rPr lang="es-CO" sz="4000" b="1" dirty="0" err="1"/>
              <a:t>We</a:t>
            </a:r>
            <a:r>
              <a:rPr lang="es-CO" sz="4000" b="1" dirty="0"/>
              <a:t> Prepare </a:t>
            </a:r>
            <a:r>
              <a:rPr lang="es-CO" sz="4000" b="1" dirty="0" err="1"/>
              <a:t>our</a:t>
            </a:r>
            <a:r>
              <a:rPr lang="es-CO" sz="4000" b="1" dirty="0"/>
              <a:t> </a:t>
            </a:r>
            <a:r>
              <a:rPr lang="es-CO" sz="4000" b="1" dirty="0" err="1"/>
              <a:t>Hearts</a:t>
            </a:r>
            <a:r>
              <a:rPr lang="es-CO" sz="4000" b="1" dirty="0"/>
              <a:t> </a:t>
            </a:r>
            <a:r>
              <a:rPr lang="es-CO" sz="4000" b="1" dirty="0" err="1"/>
              <a:t>for</a:t>
            </a:r>
            <a:r>
              <a:rPr lang="es-CO" sz="4000" b="1" dirty="0"/>
              <a:t> </a:t>
            </a:r>
            <a:r>
              <a:rPr lang="es-CO" sz="4000" b="1" dirty="0" err="1"/>
              <a:t>Jesus</a:t>
            </a:r>
            <a:endParaRPr lang="en-US" sz="4000" dirty="0"/>
          </a:p>
        </p:txBody>
      </p:sp>
    </p:spTree>
    <p:extLst>
      <p:ext uri="{BB962C8B-B14F-4D97-AF65-F5344CB8AC3E}">
        <p14:creationId xmlns:p14="http://schemas.microsoft.com/office/powerpoint/2010/main" val="2451896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8434-90C3-4C13-8677-987D7611331B}"/>
              </a:ext>
            </a:extLst>
          </p:cNvPr>
          <p:cNvSpPr>
            <a:spLocks noGrp="1"/>
          </p:cNvSpPr>
          <p:nvPr>
            <p:ph type="title"/>
          </p:nvPr>
        </p:nvSpPr>
        <p:spPr>
          <a:xfrm>
            <a:off x="397566" y="1305670"/>
            <a:ext cx="7262191" cy="4246659"/>
          </a:xfrm>
        </p:spPr>
        <p:txBody>
          <a:bodyPr>
            <a:noAutofit/>
          </a:bodyPr>
          <a:lstStyle/>
          <a:p>
            <a:pPr marL="0" marR="0" algn="ctr">
              <a:spcBef>
                <a:spcPts val="0"/>
              </a:spcBef>
              <a:spcAft>
                <a:spcPts val="0"/>
              </a:spcAft>
            </a:pPr>
            <a:r>
              <a:rPr lang="en-US" sz="3600" dirty="0">
                <a:latin typeface="+mn-lt"/>
              </a:rPr>
              <a:t>Prayer </a:t>
            </a:r>
            <a:br>
              <a:rPr lang="en-US" sz="3600" dirty="0">
                <a:latin typeface="+mn-lt"/>
              </a:rPr>
            </a:br>
            <a:br>
              <a:rPr lang="en-US" sz="3600" dirty="0">
                <a:latin typeface="+mn-lt"/>
              </a:rPr>
            </a:br>
            <a:r>
              <a:rPr lang="en-US" sz="2800" dirty="0">
                <a:latin typeface="+mn-lt"/>
              </a:rPr>
              <a:t>Lord, sometimes we seek what’s easiest. </a:t>
            </a:r>
            <a:br>
              <a:rPr lang="en-US" sz="2800" dirty="0">
                <a:latin typeface="+mn-lt"/>
              </a:rPr>
            </a:br>
            <a:r>
              <a:rPr lang="en-US" sz="2800" dirty="0">
                <a:latin typeface="+mn-lt"/>
              </a:rPr>
              <a:t>Give us a spirit of sacrifice and strength in our temptations. Help us to follow you in obedience and in serving our neighbor. Fill our hearts with love and forgiveness for those who hurt us. Amen </a:t>
            </a:r>
            <a:br>
              <a:rPr lang="en-US" sz="3600" dirty="0">
                <a:latin typeface="+mn-lt"/>
              </a:rPr>
            </a:br>
            <a:br>
              <a:rPr lang="en-US" sz="3600" dirty="0">
                <a:latin typeface="+mn-lt"/>
              </a:rPr>
            </a:br>
            <a:endParaRPr lang="en-US" sz="3600" b="1" dirty="0">
              <a:latin typeface="+mn-lt"/>
            </a:endParaRPr>
          </a:p>
        </p:txBody>
      </p:sp>
      <p:pic>
        <p:nvPicPr>
          <p:cNvPr id="4098" name="Picture 2" descr="Image result for gratis, ninos orando">
            <a:extLst>
              <a:ext uri="{FF2B5EF4-FFF2-40B4-BE49-F238E27FC236}">
                <a16:creationId xmlns:a16="http://schemas.microsoft.com/office/drawing/2014/main" id="{350A6E02-E063-4C75-A8AA-6F0CD7451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4447" y="904805"/>
            <a:ext cx="4139013" cy="4532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845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D2CE959-D1B3-4732-91FE-2B1C6FEE2B08}"/>
              </a:ext>
            </a:extLst>
          </p:cNvPr>
          <p:cNvSpPr>
            <a:spLocks noGrp="1"/>
          </p:cNvSpPr>
          <p:nvPr>
            <p:ph type="title"/>
          </p:nvPr>
        </p:nvSpPr>
        <p:spPr>
          <a:xfrm>
            <a:off x="2835302" y="-159026"/>
            <a:ext cx="9700260" cy="762635"/>
          </a:xfrm>
        </p:spPr>
        <p:txBody>
          <a:bodyPr>
            <a:normAutofit/>
          </a:bodyPr>
          <a:lstStyle/>
          <a:p>
            <a:r>
              <a:rPr lang="es-ES" sz="2800" b="1" dirty="0" err="1">
                <a:latin typeface="+mn-lt"/>
                <a:ea typeface="+mn-ea"/>
                <a:cs typeface="+mn-cs"/>
              </a:rPr>
              <a:t>Song</a:t>
            </a:r>
            <a:r>
              <a:rPr lang="es-ES" sz="2800" b="1" dirty="0">
                <a:latin typeface="+mn-lt"/>
                <a:ea typeface="+mn-ea"/>
                <a:cs typeface="+mn-cs"/>
              </a:rPr>
              <a:t>: Open </a:t>
            </a:r>
            <a:r>
              <a:rPr lang="es-ES" sz="2800" b="1" dirty="0" err="1">
                <a:latin typeface="+mn-lt"/>
                <a:ea typeface="+mn-ea"/>
                <a:cs typeface="+mn-cs"/>
              </a:rPr>
              <a:t>the</a:t>
            </a:r>
            <a:r>
              <a:rPr lang="es-ES" sz="2800" b="1" dirty="0">
                <a:latin typeface="+mn-lt"/>
                <a:ea typeface="+mn-ea"/>
                <a:cs typeface="+mn-cs"/>
              </a:rPr>
              <a:t> </a:t>
            </a:r>
            <a:r>
              <a:rPr lang="es-ES" sz="2800" b="1" dirty="0" err="1">
                <a:latin typeface="+mn-lt"/>
                <a:ea typeface="+mn-ea"/>
                <a:cs typeface="+mn-cs"/>
              </a:rPr>
              <a:t>Eyes</a:t>
            </a:r>
            <a:r>
              <a:rPr lang="es-ES" sz="2800" b="1" dirty="0">
                <a:latin typeface="+mn-lt"/>
                <a:ea typeface="+mn-ea"/>
                <a:cs typeface="+mn-cs"/>
              </a:rPr>
              <a:t> </a:t>
            </a:r>
            <a:r>
              <a:rPr lang="es-ES" sz="2800" b="1" dirty="0" err="1">
                <a:latin typeface="+mn-lt"/>
                <a:ea typeface="+mn-ea"/>
                <a:cs typeface="+mn-cs"/>
              </a:rPr>
              <a:t>of</a:t>
            </a:r>
            <a:r>
              <a:rPr lang="es-ES" sz="2800" b="1" dirty="0">
                <a:latin typeface="+mn-lt"/>
                <a:ea typeface="+mn-ea"/>
                <a:cs typeface="+mn-cs"/>
              </a:rPr>
              <a:t> </a:t>
            </a:r>
            <a:r>
              <a:rPr lang="es-ES" sz="2800" b="1" dirty="0" err="1">
                <a:latin typeface="+mn-lt"/>
                <a:ea typeface="+mn-ea"/>
                <a:cs typeface="+mn-cs"/>
              </a:rPr>
              <a:t>My</a:t>
            </a:r>
            <a:r>
              <a:rPr lang="es-ES" sz="2800" b="1" dirty="0">
                <a:latin typeface="+mn-lt"/>
                <a:ea typeface="+mn-ea"/>
                <a:cs typeface="+mn-cs"/>
              </a:rPr>
              <a:t> Heart Lord, Ft. Paul </a:t>
            </a:r>
            <a:r>
              <a:rPr lang="es-ES" sz="2800" b="1" dirty="0" err="1">
                <a:latin typeface="+mn-lt"/>
                <a:ea typeface="+mn-ea"/>
                <a:cs typeface="+mn-cs"/>
              </a:rPr>
              <a:t>Baloche</a:t>
            </a:r>
            <a:endParaRPr lang="en-US" sz="2800" dirty="0"/>
          </a:p>
        </p:txBody>
      </p:sp>
      <p:pic>
        <p:nvPicPr>
          <p:cNvPr id="4" name="Online Media 3" title="Open The Eyes Of My Heart by Local Sound Ft. Paul Baloche | Lyric + Dance Video | Table Kids">
            <a:hlinkClick r:id="" action="ppaction://media"/>
            <a:extLst>
              <a:ext uri="{FF2B5EF4-FFF2-40B4-BE49-F238E27FC236}">
                <a16:creationId xmlns:a16="http://schemas.microsoft.com/office/drawing/2014/main" id="{0008239C-043D-4CE3-926C-7042A42EAE36}"/>
              </a:ext>
            </a:extLst>
          </p:cNvPr>
          <p:cNvPicPr>
            <a:picLocks noRot="1" noChangeAspect="1"/>
          </p:cNvPicPr>
          <p:nvPr>
            <a:videoFile r:link="rId1"/>
          </p:nvPr>
        </p:nvPicPr>
        <p:blipFill>
          <a:blip r:embed="rId3"/>
          <a:stretch>
            <a:fillRect/>
          </a:stretch>
        </p:blipFill>
        <p:spPr>
          <a:xfrm>
            <a:off x="0" y="501396"/>
            <a:ext cx="12165027" cy="6356604"/>
          </a:xfrm>
          <a:prstGeom prst="rect">
            <a:avLst/>
          </a:prstGeom>
        </p:spPr>
      </p:pic>
    </p:spTree>
    <p:extLst>
      <p:ext uri="{BB962C8B-B14F-4D97-AF65-F5344CB8AC3E}">
        <p14:creationId xmlns:p14="http://schemas.microsoft.com/office/powerpoint/2010/main" val="7714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27230-CEF3-4B89-9FD4-17E7BCE01964}"/>
              </a:ext>
            </a:extLst>
          </p:cNvPr>
          <p:cNvSpPr>
            <a:spLocks noGrp="1"/>
          </p:cNvSpPr>
          <p:nvPr>
            <p:ph type="title"/>
          </p:nvPr>
        </p:nvSpPr>
        <p:spPr>
          <a:xfrm>
            <a:off x="121920" y="136525"/>
            <a:ext cx="12070080" cy="610235"/>
          </a:xfrm>
        </p:spPr>
        <p:txBody>
          <a:bodyPr>
            <a:normAutofit fontScale="90000"/>
          </a:bodyPr>
          <a:lstStyle/>
          <a:p>
            <a:pPr algn="ctr"/>
            <a:r>
              <a:rPr lang="en-US" sz="4000" b="1" dirty="0">
                <a:solidFill>
                  <a:srgbClr val="7030A0"/>
                </a:solidFill>
                <a:latin typeface="Comic Sans MS" panose="030F0702030302020204" pitchFamily="66" charset="0"/>
              </a:rPr>
              <a:t>We Begin the Season of Lent</a:t>
            </a:r>
            <a:endParaRPr lang="es-419" sz="4000" b="1" dirty="0">
              <a:solidFill>
                <a:srgbClr val="7030A0"/>
              </a:solidFill>
              <a:latin typeface="Comic Sans MS" panose="030F0702030302020204" pitchFamily="66" charset="0"/>
            </a:endParaRPr>
          </a:p>
        </p:txBody>
      </p:sp>
      <p:sp>
        <p:nvSpPr>
          <p:cNvPr id="3" name="TextBox 2">
            <a:extLst>
              <a:ext uri="{FF2B5EF4-FFF2-40B4-BE49-F238E27FC236}">
                <a16:creationId xmlns:a16="http://schemas.microsoft.com/office/drawing/2014/main" id="{120B3F43-E4A5-4F45-AADE-F669E01322A2}"/>
              </a:ext>
            </a:extLst>
          </p:cNvPr>
          <p:cNvSpPr txBox="1"/>
          <p:nvPr/>
        </p:nvSpPr>
        <p:spPr>
          <a:xfrm>
            <a:off x="5055531" y="894104"/>
            <a:ext cx="5732557" cy="830997"/>
          </a:xfrm>
          <a:prstGeom prst="rect">
            <a:avLst/>
          </a:prstGeom>
          <a:noFill/>
        </p:spPr>
        <p:txBody>
          <a:bodyPr wrap="square" rtlCol="0">
            <a:spAutoFit/>
          </a:bodyPr>
          <a:lstStyle/>
          <a:p>
            <a:pPr algn="ctr"/>
            <a:r>
              <a:rPr lang="es-419" sz="2400" b="1" dirty="0" err="1">
                <a:solidFill>
                  <a:srgbClr val="7030A0"/>
                </a:solidFill>
                <a:latin typeface="Comic Sans MS" panose="030F0702030302020204" pitchFamily="66" charset="0"/>
              </a:rPr>
              <a:t>During</a:t>
            </a:r>
            <a:r>
              <a:rPr lang="es-419" sz="2400" b="1" dirty="0">
                <a:solidFill>
                  <a:srgbClr val="7030A0"/>
                </a:solidFill>
                <a:latin typeface="Comic Sans MS" panose="030F0702030302020204" pitchFamily="66" charset="0"/>
              </a:rPr>
              <a:t> </a:t>
            </a:r>
            <a:r>
              <a:rPr lang="es-419" sz="2400" b="1" dirty="0" err="1">
                <a:solidFill>
                  <a:srgbClr val="7030A0"/>
                </a:solidFill>
                <a:latin typeface="Comic Sans MS" panose="030F0702030302020204" pitchFamily="66" charset="0"/>
              </a:rPr>
              <a:t>the</a:t>
            </a:r>
            <a:r>
              <a:rPr lang="es-419" sz="2400" b="1" dirty="0">
                <a:solidFill>
                  <a:srgbClr val="7030A0"/>
                </a:solidFill>
                <a:latin typeface="Comic Sans MS" panose="030F0702030302020204" pitchFamily="66" charset="0"/>
              </a:rPr>
              <a:t> </a:t>
            </a:r>
            <a:r>
              <a:rPr lang="es-419" sz="2400" b="1" dirty="0">
                <a:solidFill>
                  <a:srgbClr val="FF0000"/>
                </a:solidFill>
                <a:latin typeface="Comic Sans MS" panose="030F0702030302020204" pitchFamily="66" charset="0"/>
              </a:rPr>
              <a:t>40</a:t>
            </a:r>
            <a:r>
              <a:rPr lang="es-419" sz="2400" b="1" dirty="0">
                <a:solidFill>
                  <a:srgbClr val="7030A0"/>
                </a:solidFill>
                <a:latin typeface="Comic Sans MS" panose="030F0702030302020204" pitchFamily="66" charset="0"/>
              </a:rPr>
              <a:t> </a:t>
            </a:r>
            <a:r>
              <a:rPr lang="es-419" sz="2400" b="1" dirty="0" err="1">
                <a:solidFill>
                  <a:srgbClr val="7030A0"/>
                </a:solidFill>
                <a:latin typeface="Comic Sans MS" panose="030F0702030302020204" pitchFamily="66" charset="0"/>
              </a:rPr>
              <a:t>days</a:t>
            </a:r>
            <a:r>
              <a:rPr lang="es-419" sz="2400" b="1" dirty="0">
                <a:solidFill>
                  <a:srgbClr val="7030A0"/>
                </a:solidFill>
                <a:latin typeface="Comic Sans MS" panose="030F0702030302020204" pitchFamily="66" charset="0"/>
              </a:rPr>
              <a:t> </a:t>
            </a:r>
            <a:r>
              <a:rPr lang="es-419" sz="2400" b="1" dirty="0" err="1">
                <a:solidFill>
                  <a:srgbClr val="7030A0"/>
                </a:solidFill>
                <a:latin typeface="Comic Sans MS" panose="030F0702030302020204" pitchFamily="66" charset="0"/>
              </a:rPr>
              <a:t>of</a:t>
            </a:r>
            <a:r>
              <a:rPr lang="es-419" sz="2400" b="1" dirty="0">
                <a:solidFill>
                  <a:srgbClr val="7030A0"/>
                </a:solidFill>
                <a:latin typeface="Comic Sans MS" panose="030F0702030302020204" pitchFamily="66" charset="0"/>
              </a:rPr>
              <a:t> </a:t>
            </a:r>
            <a:r>
              <a:rPr lang="es-419" sz="2400" b="1" dirty="0" err="1">
                <a:solidFill>
                  <a:srgbClr val="7030A0"/>
                </a:solidFill>
                <a:latin typeface="Comic Sans MS" panose="030F0702030302020204" pitchFamily="66" charset="0"/>
              </a:rPr>
              <a:t>Lent</a:t>
            </a:r>
            <a:r>
              <a:rPr lang="es-419" sz="2400" b="1" dirty="0">
                <a:solidFill>
                  <a:srgbClr val="7030A0"/>
                </a:solidFill>
                <a:latin typeface="Comic Sans MS" panose="030F0702030302020204" pitchFamily="66" charset="0"/>
              </a:rPr>
              <a:t>, </a:t>
            </a:r>
            <a:r>
              <a:rPr lang="es-419" sz="2400" b="1" dirty="0" err="1">
                <a:solidFill>
                  <a:srgbClr val="7030A0"/>
                </a:solidFill>
                <a:latin typeface="Comic Sans MS" panose="030F0702030302020204" pitchFamily="66" charset="0"/>
              </a:rPr>
              <a:t>we</a:t>
            </a:r>
            <a:r>
              <a:rPr lang="es-419" sz="2400" b="1" dirty="0">
                <a:solidFill>
                  <a:srgbClr val="7030A0"/>
                </a:solidFill>
                <a:latin typeface="Comic Sans MS" panose="030F0702030302020204" pitchFamily="66" charset="0"/>
              </a:rPr>
              <a:t> prepare </a:t>
            </a:r>
            <a:r>
              <a:rPr lang="es-419" sz="2400" b="1" dirty="0" err="1">
                <a:solidFill>
                  <a:srgbClr val="7030A0"/>
                </a:solidFill>
                <a:latin typeface="Comic Sans MS" panose="030F0702030302020204" pitchFamily="66" charset="0"/>
              </a:rPr>
              <a:t>our</a:t>
            </a:r>
            <a:r>
              <a:rPr lang="es-419" sz="2400" b="1" dirty="0">
                <a:solidFill>
                  <a:srgbClr val="7030A0"/>
                </a:solidFill>
                <a:latin typeface="Comic Sans MS" panose="030F0702030302020204" pitchFamily="66" charset="0"/>
              </a:rPr>
              <a:t> </a:t>
            </a:r>
            <a:r>
              <a:rPr lang="es-419" sz="2400" b="1" dirty="0" err="1">
                <a:solidFill>
                  <a:srgbClr val="FF0000"/>
                </a:solidFill>
                <a:latin typeface="Comic Sans MS" panose="030F0702030302020204" pitchFamily="66" charset="0"/>
              </a:rPr>
              <a:t>hearts</a:t>
            </a:r>
            <a:r>
              <a:rPr lang="es-419" sz="2400" b="1" dirty="0">
                <a:solidFill>
                  <a:srgbClr val="7030A0"/>
                </a:solidFill>
                <a:latin typeface="Comic Sans MS" panose="030F0702030302020204" pitchFamily="66" charset="0"/>
              </a:rPr>
              <a:t> </a:t>
            </a:r>
            <a:r>
              <a:rPr lang="es-419" sz="2400" b="1" dirty="0" err="1">
                <a:solidFill>
                  <a:srgbClr val="7030A0"/>
                </a:solidFill>
                <a:latin typeface="Comic Sans MS" panose="030F0702030302020204" pitchFamily="66" charset="0"/>
              </a:rPr>
              <a:t>with</a:t>
            </a:r>
            <a:r>
              <a:rPr lang="es-419" sz="2400" b="1" dirty="0">
                <a:solidFill>
                  <a:srgbClr val="7030A0"/>
                </a:solidFill>
                <a:latin typeface="Comic Sans MS" panose="030F0702030302020204" pitchFamily="66" charset="0"/>
              </a:rPr>
              <a:t>: </a:t>
            </a:r>
          </a:p>
        </p:txBody>
      </p:sp>
      <p:pic>
        <p:nvPicPr>
          <p:cNvPr id="5" name="Picture 4">
            <a:extLst>
              <a:ext uri="{FF2B5EF4-FFF2-40B4-BE49-F238E27FC236}">
                <a16:creationId xmlns:a16="http://schemas.microsoft.com/office/drawing/2014/main" id="{5E38C475-2443-4FA4-8696-38913AAF5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79" y="1350642"/>
            <a:ext cx="4561546" cy="4714877"/>
          </a:xfrm>
          <a:prstGeom prst="rect">
            <a:avLst/>
          </a:prstGeom>
          <a:ln>
            <a:noFill/>
          </a:ln>
          <a:effectLst>
            <a:softEdge rad="112500"/>
          </a:effectLst>
        </p:spPr>
      </p:pic>
      <p:cxnSp>
        <p:nvCxnSpPr>
          <p:cNvPr id="7" name="Straight Arrow Connector 6">
            <a:extLst>
              <a:ext uri="{FF2B5EF4-FFF2-40B4-BE49-F238E27FC236}">
                <a16:creationId xmlns:a16="http://schemas.microsoft.com/office/drawing/2014/main" id="{80BC84AF-602D-42A8-8888-0832F802AEEC}"/>
              </a:ext>
            </a:extLst>
          </p:cNvPr>
          <p:cNvCxnSpPr>
            <a:cxnSpLocks/>
          </p:cNvCxnSpPr>
          <p:nvPr/>
        </p:nvCxnSpPr>
        <p:spPr>
          <a:xfrm flipH="1">
            <a:off x="4665643" y="2483155"/>
            <a:ext cx="520366" cy="919480"/>
          </a:xfrm>
          <a:prstGeom prst="straightConnector1">
            <a:avLst/>
          </a:prstGeom>
          <a:ln w="76200">
            <a:solidFill>
              <a:srgbClr val="7030A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122" name="Picture 2" descr="Image result for gratis, ninos orando">
            <a:extLst>
              <a:ext uri="{FF2B5EF4-FFF2-40B4-BE49-F238E27FC236}">
                <a16:creationId xmlns:a16="http://schemas.microsoft.com/office/drawing/2014/main" id="{4A334BE0-1B9B-4E14-9B25-B3C09AE5C9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2331" y="1963426"/>
            <a:ext cx="2097140" cy="185552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gratis, no comer caramelo">
            <a:extLst>
              <a:ext uri="{FF2B5EF4-FFF2-40B4-BE49-F238E27FC236}">
                <a16:creationId xmlns:a16="http://schemas.microsoft.com/office/drawing/2014/main" id="{A9F4594C-130B-47BA-A791-7358A1CD09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73567" y="2483155"/>
            <a:ext cx="2568783" cy="25687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CA52293-3E38-472D-A861-7D7E10B96712}"/>
              </a:ext>
            </a:extLst>
          </p:cNvPr>
          <p:cNvSpPr txBox="1"/>
          <p:nvPr/>
        </p:nvSpPr>
        <p:spPr>
          <a:xfrm>
            <a:off x="5055531" y="2483155"/>
            <a:ext cx="2227618" cy="523220"/>
          </a:xfrm>
          <a:prstGeom prst="rect">
            <a:avLst/>
          </a:prstGeom>
          <a:noFill/>
        </p:spPr>
        <p:txBody>
          <a:bodyPr wrap="square" rtlCol="0">
            <a:spAutoFit/>
          </a:bodyPr>
          <a:lstStyle/>
          <a:p>
            <a:pPr algn="ctr"/>
            <a:r>
              <a:rPr lang="es-419" sz="2800" b="1" dirty="0" err="1">
                <a:solidFill>
                  <a:srgbClr val="7030A0"/>
                </a:solidFill>
                <a:latin typeface="Comic Sans MS" panose="030F0702030302020204" pitchFamily="66" charset="0"/>
              </a:rPr>
              <a:t>Prayer</a:t>
            </a:r>
            <a:r>
              <a:rPr lang="es-419" sz="2800" b="1" dirty="0">
                <a:solidFill>
                  <a:srgbClr val="7030A0"/>
                </a:solidFill>
                <a:latin typeface="Comic Sans MS" panose="030F0702030302020204" pitchFamily="66" charset="0"/>
              </a:rPr>
              <a:t>, </a:t>
            </a:r>
          </a:p>
        </p:txBody>
      </p:sp>
      <p:sp>
        <p:nvSpPr>
          <p:cNvPr id="8" name="TextBox 7">
            <a:extLst>
              <a:ext uri="{FF2B5EF4-FFF2-40B4-BE49-F238E27FC236}">
                <a16:creationId xmlns:a16="http://schemas.microsoft.com/office/drawing/2014/main" id="{F6CEFCC4-1530-47B4-B1B7-AA8E600FBB09}"/>
              </a:ext>
            </a:extLst>
          </p:cNvPr>
          <p:cNvSpPr txBox="1"/>
          <p:nvPr/>
        </p:nvSpPr>
        <p:spPr>
          <a:xfrm>
            <a:off x="7373714" y="3872108"/>
            <a:ext cx="2217270" cy="523220"/>
          </a:xfrm>
          <a:prstGeom prst="rect">
            <a:avLst/>
          </a:prstGeom>
          <a:noFill/>
        </p:spPr>
        <p:txBody>
          <a:bodyPr wrap="square" rtlCol="0">
            <a:spAutoFit/>
          </a:bodyPr>
          <a:lstStyle/>
          <a:p>
            <a:pPr algn="ctr"/>
            <a:r>
              <a:rPr lang="es-419" sz="2800" b="1" dirty="0" err="1">
                <a:solidFill>
                  <a:srgbClr val="7030A0"/>
                </a:solidFill>
                <a:latin typeface="Comic Sans MS" panose="030F0702030302020204" pitchFamily="66" charset="0"/>
              </a:rPr>
              <a:t>Sacrifices</a:t>
            </a:r>
            <a:r>
              <a:rPr lang="es-419" sz="2800" b="1" dirty="0">
                <a:solidFill>
                  <a:srgbClr val="7030A0"/>
                </a:solidFill>
                <a:latin typeface="Comic Sans MS" panose="030F0702030302020204" pitchFamily="66" charset="0"/>
              </a:rPr>
              <a:t>, </a:t>
            </a:r>
          </a:p>
        </p:txBody>
      </p:sp>
      <p:sp>
        <p:nvSpPr>
          <p:cNvPr id="9" name="TextBox 8">
            <a:extLst>
              <a:ext uri="{FF2B5EF4-FFF2-40B4-BE49-F238E27FC236}">
                <a16:creationId xmlns:a16="http://schemas.microsoft.com/office/drawing/2014/main" id="{03725CB4-C377-48C2-B2CC-08F3D66503FB}"/>
              </a:ext>
            </a:extLst>
          </p:cNvPr>
          <p:cNvSpPr txBox="1"/>
          <p:nvPr/>
        </p:nvSpPr>
        <p:spPr>
          <a:xfrm>
            <a:off x="4770783" y="5225549"/>
            <a:ext cx="2015447" cy="954107"/>
          </a:xfrm>
          <a:prstGeom prst="rect">
            <a:avLst/>
          </a:prstGeom>
          <a:noFill/>
        </p:spPr>
        <p:txBody>
          <a:bodyPr wrap="square" rtlCol="0">
            <a:spAutoFit/>
          </a:bodyPr>
          <a:lstStyle/>
          <a:p>
            <a:pPr algn="ctr"/>
            <a:r>
              <a:rPr lang="es-419" sz="2800" b="1" dirty="0">
                <a:solidFill>
                  <a:srgbClr val="7030A0"/>
                </a:solidFill>
                <a:latin typeface="Comic Sans MS" panose="030F0702030302020204" pitchFamily="66" charset="0"/>
              </a:rPr>
              <a:t>And </a:t>
            </a:r>
            <a:r>
              <a:rPr lang="es-419" sz="2800" b="1" dirty="0" err="1">
                <a:solidFill>
                  <a:srgbClr val="7030A0"/>
                </a:solidFill>
                <a:latin typeface="Comic Sans MS" panose="030F0702030302020204" pitchFamily="66" charset="0"/>
              </a:rPr>
              <a:t>acts</a:t>
            </a:r>
            <a:r>
              <a:rPr lang="es-419" sz="2800" b="1" dirty="0">
                <a:solidFill>
                  <a:srgbClr val="7030A0"/>
                </a:solidFill>
                <a:latin typeface="Comic Sans MS" panose="030F0702030302020204" pitchFamily="66" charset="0"/>
              </a:rPr>
              <a:t> </a:t>
            </a:r>
            <a:r>
              <a:rPr lang="es-419" sz="2800" b="1" dirty="0" err="1">
                <a:solidFill>
                  <a:srgbClr val="7030A0"/>
                </a:solidFill>
                <a:latin typeface="Comic Sans MS" panose="030F0702030302020204" pitchFamily="66" charset="0"/>
              </a:rPr>
              <a:t>of</a:t>
            </a:r>
            <a:r>
              <a:rPr lang="es-419" sz="2800" b="1" dirty="0">
                <a:solidFill>
                  <a:srgbClr val="7030A0"/>
                </a:solidFill>
                <a:latin typeface="Comic Sans MS" panose="030F0702030302020204" pitchFamily="66" charset="0"/>
              </a:rPr>
              <a:t> </a:t>
            </a:r>
            <a:r>
              <a:rPr lang="es-419" sz="2800" b="1" dirty="0" err="1">
                <a:solidFill>
                  <a:srgbClr val="7030A0"/>
                </a:solidFill>
                <a:latin typeface="Comic Sans MS" panose="030F0702030302020204" pitchFamily="66" charset="0"/>
              </a:rPr>
              <a:t>love</a:t>
            </a:r>
            <a:r>
              <a:rPr lang="es-419" sz="2800" b="1" dirty="0">
                <a:solidFill>
                  <a:srgbClr val="7030A0"/>
                </a:solidFill>
                <a:latin typeface="Comic Sans MS" panose="030F0702030302020204" pitchFamily="66" charset="0"/>
              </a:rPr>
              <a:t>, </a:t>
            </a:r>
          </a:p>
        </p:txBody>
      </p:sp>
      <p:pic>
        <p:nvPicPr>
          <p:cNvPr id="5132" name="Picture 12" descr="Image result for gratis, ninos ayudando">
            <a:extLst>
              <a:ext uri="{FF2B5EF4-FFF2-40B4-BE49-F238E27FC236}">
                <a16:creationId xmlns:a16="http://schemas.microsoft.com/office/drawing/2014/main" id="{35C04162-E784-4DD8-B70F-3E0EE147B3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0818" y="4731026"/>
            <a:ext cx="2800166" cy="2015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54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2"/>
                                        </p:tgtEl>
                                        <p:attrNameLst>
                                          <p:attrName>style.visibility</p:attrName>
                                        </p:attrNameLst>
                                      </p:cBhvr>
                                      <p:to>
                                        <p:strVal val="visible"/>
                                      </p:to>
                                    </p:set>
                                    <p:animEffect transition="in" filter="fade">
                                      <p:cBhvr>
                                        <p:cTn id="28" dur="1000"/>
                                        <p:tgtEl>
                                          <p:spTgt spid="5122"/>
                                        </p:tgtEl>
                                      </p:cBhvr>
                                    </p:animEffect>
                                    <p:anim calcmode="lin" valueType="num">
                                      <p:cBhvr>
                                        <p:cTn id="29" dur="1000" fill="hold"/>
                                        <p:tgtEl>
                                          <p:spTgt spid="5122"/>
                                        </p:tgtEl>
                                        <p:attrNameLst>
                                          <p:attrName>ppt_x</p:attrName>
                                        </p:attrNameLst>
                                      </p:cBhvr>
                                      <p:tavLst>
                                        <p:tav tm="0">
                                          <p:val>
                                            <p:strVal val="#ppt_x"/>
                                          </p:val>
                                        </p:tav>
                                        <p:tav tm="100000">
                                          <p:val>
                                            <p:strVal val="#ppt_x"/>
                                          </p:val>
                                        </p:tav>
                                      </p:tavLst>
                                    </p:anim>
                                    <p:anim calcmode="lin" valueType="num">
                                      <p:cBhvr>
                                        <p:cTn id="30"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128"/>
                                        </p:tgtEl>
                                        <p:attrNameLst>
                                          <p:attrName>style.visibility</p:attrName>
                                        </p:attrNameLst>
                                      </p:cBhvr>
                                      <p:to>
                                        <p:strVal val="visible"/>
                                      </p:to>
                                    </p:set>
                                    <p:animEffect transition="in" filter="fade">
                                      <p:cBhvr>
                                        <p:cTn id="42" dur="1000"/>
                                        <p:tgtEl>
                                          <p:spTgt spid="5128"/>
                                        </p:tgtEl>
                                      </p:cBhvr>
                                    </p:animEffect>
                                    <p:anim calcmode="lin" valueType="num">
                                      <p:cBhvr>
                                        <p:cTn id="43" dur="1000" fill="hold"/>
                                        <p:tgtEl>
                                          <p:spTgt spid="5128"/>
                                        </p:tgtEl>
                                        <p:attrNameLst>
                                          <p:attrName>ppt_x</p:attrName>
                                        </p:attrNameLst>
                                      </p:cBhvr>
                                      <p:tavLst>
                                        <p:tav tm="0">
                                          <p:val>
                                            <p:strVal val="#ppt_x"/>
                                          </p:val>
                                        </p:tav>
                                        <p:tav tm="100000">
                                          <p:val>
                                            <p:strVal val="#ppt_x"/>
                                          </p:val>
                                        </p:tav>
                                      </p:tavLst>
                                    </p:anim>
                                    <p:anim calcmode="lin" valueType="num">
                                      <p:cBhvr>
                                        <p:cTn id="44"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132"/>
                                        </p:tgtEl>
                                        <p:attrNameLst>
                                          <p:attrName>style.visibility</p:attrName>
                                        </p:attrNameLst>
                                      </p:cBhvr>
                                      <p:to>
                                        <p:strVal val="visible"/>
                                      </p:to>
                                    </p:set>
                                    <p:animEffect transition="in" filter="fade">
                                      <p:cBhvr>
                                        <p:cTn id="56" dur="1000"/>
                                        <p:tgtEl>
                                          <p:spTgt spid="5132"/>
                                        </p:tgtEl>
                                      </p:cBhvr>
                                    </p:animEffect>
                                    <p:anim calcmode="lin" valueType="num">
                                      <p:cBhvr>
                                        <p:cTn id="57" dur="1000" fill="hold"/>
                                        <p:tgtEl>
                                          <p:spTgt spid="5132"/>
                                        </p:tgtEl>
                                        <p:attrNameLst>
                                          <p:attrName>ppt_x</p:attrName>
                                        </p:attrNameLst>
                                      </p:cBhvr>
                                      <p:tavLst>
                                        <p:tav tm="0">
                                          <p:val>
                                            <p:strVal val="#ppt_x"/>
                                          </p:val>
                                        </p:tav>
                                        <p:tav tm="100000">
                                          <p:val>
                                            <p:strVal val="#ppt_x"/>
                                          </p:val>
                                        </p:tav>
                                      </p:tavLst>
                                    </p:anim>
                                    <p:anim calcmode="lin" valueType="num">
                                      <p:cBhvr>
                                        <p:cTn id="58" dur="1000" fill="hold"/>
                                        <p:tgtEl>
                                          <p:spTgt spid="5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5C280E-460A-42B0-B1E3-B3EC7B19EE22}"/>
              </a:ext>
            </a:extLst>
          </p:cNvPr>
          <p:cNvSpPr txBox="1"/>
          <p:nvPr/>
        </p:nvSpPr>
        <p:spPr>
          <a:xfrm>
            <a:off x="8305800" y="2198935"/>
            <a:ext cx="3533434" cy="2246769"/>
          </a:xfrm>
          <a:prstGeom prst="rect">
            <a:avLst/>
          </a:prstGeom>
          <a:noFill/>
        </p:spPr>
        <p:txBody>
          <a:bodyPr wrap="square" rtlCol="0">
            <a:spAutoFit/>
          </a:bodyPr>
          <a:lstStyle/>
          <a:p>
            <a:pPr algn="ctr"/>
            <a:r>
              <a:rPr lang="es-419" sz="2800" b="1" dirty="0">
                <a:solidFill>
                  <a:srgbClr val="7030A0"/>
                </a:solidFill>
                <a:latin typeface="Comic Sans MS" panose="030F0702030302020204" pitchFamily="66" charset="0"/>
              </a:rPr>
              <a:t>So </a:t>
            </a:r>
            <a:r>
              <a:rPr lang="es-419" sz="2800" b="1" dirty="0" err="1">
                <a:solidFill>
                  <a:srgbClr val="7030A0"/>
                </a:solidFill>
                <a:latin typeface="Comic Sans MS" panose="030F0702030302020204" pitchFamily="66" charset="0"/>
              </a:rPr>
              <a:t>our</a:t>
            </a:r>
            <a:r>
              <a:rPr lang="es-419" sz="2800" b="1" dirty="0">
                <a:solidFill>
                  <a:srgbClr val="7030A0"/>
                </a:solidFill>
                <a:latin typeface="Comic Sans MS" panose="030F0702030302020204" pitchFamily="66" charset="0"/>
              </a:rPr>
              <a:t> </a:t>
            </a:r>
            <a:r>
              <a:rPr lang="es-419" sz="2800" b="1" dirty="0" err="1">
                <a:solidFill>
                  <a:srgbClr val="7030A0"/>
                </a:solidFill>
                <a:latin typeface="Comic Sans MS" panose="030F0702030302020204" pitchFamily="66" charset="0"/>
              </a:rPr>
              <a:t>hearts</a:t>
            </a:r>
            <a:r>
              <a:rPr lang="es-419" sz="2800" b="1" dirty="0">
                <a:solidFill>
                  <a:srgbClr val="7030A0"/>
                </a:solidFill>
                <a:latin typeface="Comic Sans MS" panose="030F0702030302020204" pitchFamily="66" charset="0"/>
              </a:rPr>
              <a:t> are </a:t>
            </a:r>
            <a:r>
              <a:rPr lang="es-419" sz="2800" b="1" dirty="0" err="1">
                <a:solidFill>
                  <a:srgbClr val="7030A0"/>
                </a:solidFill>
                <a:latin typeface="Comic Sans MS" panose="030F0702030302020204" pitchFamily="66" charset="0"/>
              </a:rPr>
              <a:t>ready</a:t>
            </a:r>
            <a:r>
              <a:rPr lang="es-419" sz="2800" b="1" dirty="0">
                <a:solidFill>
                  <a:srgbClr val="7030A0"/>
                </a:solidFill>
                <a:latin typeface="Comic Sans MS" panose="030F0702030302020204" pitchFamily="66" charset="0"/>
              </a:rPr>
              <a:t> </a:t>
            </a:r>
            <a:r>
              <a:rPr lang="es-419" sz="2800" b="1" dirty="0" err="1">
                <a:solidFill>
                  <a:srgbClr val="7030A0"/>
                </a:solidFill>
                <a:latin typeface="Comic Sans MS" panose="030F0702030302020204" pitchFamily="66" charset="0"/>
              </a:rPr>
              <a:t>to</a:t>
            </a:r>
            <a:r>
              <a:rPr lang="es-419" sz="2800" b="1" dirty="0">
                <a:solidFill>
                  <a:srgbClr val="7030A0"/>
                </a:solidFill>
                <a:latin typeface="Comic Sans MS" panose="030F0702030302020204" pitchFamily="66" charset="0"/>
              </a:rPr>
              <a:t> </a:t>
            </a:r>
            <a:r>
              <a:rPr lang="es-419" sz="2800" b="1" dirty="0" err="1">
                <a:solidFill>
                  <a:srgbClr val="7030A0"/>
                </a:solidFill>
                <a:latin typeface="Comic Sans MS" panose="030F0702030302020204" pitchFamily="66" charset="0"/>
              </a:rPr>
              <a:t>receive</a:t>
            </a:r>
            <a:r>
              <a:rPr lang="es-419" sz="2800" b="1" dirty="0">
                <a:solidFill>
                  <a:srgbClr val="7030A0"/>
                </a:solidFill>
                <a:latin typeface="Comic Sans MS" panose="030F0702030302020204" pitchFamily="66" charset="0"/>
              </a:rPr>
              <a:t> </a:t>
            </a:r>
            <a:r>
              <a:rPr lang="es-419" sz="2800" b="1" dirty="0" err="1">
                <a:solidFill>
                  <a:srgbClr val="7030A0"/>
                </a:solidFill>
                <a:latin typeface="Comic Sans MS" panose="030F0702030302020204" pitchFamily="66" charset="0"/>
              </a:rPr>
              <a:t>the</a:t>
            </a:r>
            <a:r>
              <a:rPr lang="es-419" sz="2800" b="1" dirty="0">
                <a:solidFill>
                  <a:srgbClr val="7030A0"/>
                </a:solidFill>
                <a:latin typeface="Comic Sans MS" panose="030F0702030302020204" pitchFamily="66" charset="0"/>
              </a:rPr>
              <a:t> </a:t>
            </a:r>
            <a:r>
              <a:rPr lang="es-419" sz="2800" b="1" dirty="0" err="1">
                <a:solidFill>
                  <a:srgbClr val="7030A0"/>
                </a:solidFill>
                <a:latin typeface="Comic Sans MS" panose="030F0702030302020204" pitchFamily="66" charset="0"/>
              </a:rPr>
              <a:t>Resurrected</a:t>
            </a:r>
            <a:r>
              <a:rPr lang="es-419" sz="2800" b="1" dirty="0">
                <a:solidFill>
                  <a:srgbClr val="7030A0"/>
                </a:solidFill>
                <a:latin typeface="Comic Sans MS" panose="030F0702030302020204" pitchFamily="66" charset="0"/>
              </a:rPr>
              <a:t> </a:t>
            </a:r>
            <a:r>
              <a:rPr lang="es-419" sz="2800" b="1" dirty="0" err="1">
                <a:solidFill>
                  <a:srgbClr val="7030A0"/>
                </a:solidFill>
                <a:latin typeface="Comic Sans MS" panose="030F0702030302020204" pitchFamily="66" charset="0"/>
              </a:rPr>
              <a:t>Christ</a:t>
            </a:r>
            <a:r>
              <a:rPr lang="es-419" sz="2800" b="1" dirty="0">
                <a:solidFill>
                  <a:srgbClr val="7030A0"/>
                </a:solidFill>
                <a:latin typeface="Comic Sans MS" panose="030F0702030302020204" pitchFamily="66" charset="0"/>
              </a:rPr>
              <a:t> </a:t>
            </a:r>
            <a:r>
              <a:rPr lang="es-419" sz="2800" b="1" dirty="0" err="1">
                <a:solidFill>
                  <a:srgbClr val="7030A0"/>
                </a:solidFill>
                <a:latin typeface="Comic Sans MS" panose="030F0702030302020204" pitchFamily="66" charset="0"/>
              </a:rPr>
              <a:t>on</a:t>
            </a:r>
            <a:r>
              <a:rPr lang="es-419" sz="2800" b="1" dirty="0">
                <a:solidFill>
                  <a:srgbClr val="7030A0"/>
                </a:solidFill>
                <a:latin typeface="Comic Sans MS" panose="030F0702030302020204" pitchFamily="66" charset="0"/>
              </a:rPr>
              <a:t> </a:t>
            </a:r>
            <a:r>
              <a:rPr lang="es-419" sz="2800" b="1" dirty="0" err="1">
                <a:solidFill>
                  <a:srgbClr val="7030A0"/>
                </a:solidFill>
                <a:latin typeface="Comic Sans MS" panose="030F0702030302020204" pitchFamily="66" charset="0"/>
              </a:rPr>
              <a:t>Easter</a:t>
            </a:r>
            <a:r>
              <a:rPr lang="es-419" sz="2800" b="1" dirty="0">
                <a:solidFill>
                  <a:srgbClr val="7030A0"/>
                </a:solidFill>
                <a:latin typeface="Comic Sans MS" panose="030F0702030302020204" pitchFamily="66" charset="0"/>
              </a:rPr>
              <a:t> </a:t>
            </a:r>
            <a:r>
              <a:rPr lang="es-419" sz="2800" b="1" dirty="0" err="1">
                <a:solidFill>
                  <a:srgbClr val="7030A0"/>
                </a:solidFill>
                <a:latin typeface="Comic Sans MS" panose="030F0702030302020204" pitchFamily="66" charset="0"/>
              </a:rPr>
              <a:t>Sunday</a:t>
            </a:r>
            <a:r>
              <a:rPr lang="es-419" sz="2800" b="1" dirty="0">
                <a:solidFill>
                  <a:srgbClr val="7030A0"/>
                </a:solidFill>
                <a:latin typeface="Comic Sans MS" panose="030F0702030302020204" pitchFamily="66" charset="0"/>
              </a:rPr>
              <a:t>.</a:t>
            </a:r>
          </a:p>
        </p:txBody>
      </p:sp>
      <p:pic>
        <p:nvPicPr>
          <p:cNvPr id="3" name="Picture 2" descr="http://media.bigoo.ws/content/gif/love/love_295.gif">
            <a:extLst>
              <a:ext uri="{FF2B5EF4-FFF2-40B4-BE49-F238E27FC236}">
                <a16:creationId xmlns:a16="http://schemas.microsoft.com/office/drawing/2014/main" id="{92E39760-EE87-44FE-ACC1-8201A676363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7713" y="-6024"/>
            <a:ext cx="6872287" cy="668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Image result for gratis, jesus resucitado">
            <a:extLst>
              <a:ext uri="{FF2B5EF4-FFF2-40B4-BE49-F238E27FC236}">
                <a16:creationId xmlns:a16="http://schemas.microsoft.com/office/drawing/2014/main" id="{37930F0B-1F23-42A9-980B-0F2A03B5CE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5556" y="1403212"/>
            <a:ext cx="3276600" cy="3276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69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2000"/>
                                        <p:tgtEl>
                                          <p:spTgt spid="6146"/>
                                        </p:tgtEl>
                                      </p:cBhvr>
                                    </p:animEffect>
                                    <p:anim calcmode="lin" valueType="num">
                                      <p:cBhvr>
                                        <p:cTn id="20" dur="2000" fill="hold"/>
                                        <p:tgtEl>
                                          <p:spTgt spid="6146"/>
                                        </p:tgtEl>
                                        <p:attrNameLst>
                                          <p:attrName>ppt_w</p:attrName>
                                        </p:attrNameLst>
                                      </p:cBhvr>
                                      <p:tavLst>
                                        <p:tav tm="0" fmla="#ppt_w*sin(2.5*pi*$)">
                                          <p:val>
                                            <p:fltVal val="0"/>
                                          </p:val>
                                        </p:tav>
                                        <p:tav tm="100000">
                                          <p:val>
                                            <p:fltVal val="1"/>
                                          </p:val>
                                        </p:tav>
                                      </p:tavLst>
                                    </p:anim>
                                    <p:anim calcmode="lin" valueType="num">
                                      <p:cBhvr>
                                        <p:cTn id="21" dur="2000" fill="hold"/>
                                        <p:tgtEl>
                                          <p:spTgt spid="61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BDE1-44C3-4C1D-8A53-C2D04A07ABF4}"/>
              </a:ext>
            </a:extLst>
          </p:cNvPr>
          <p:cNvSpPr>
            <a:spLocks noGrp="1"/>
          </p:cNvSpPr>
          <p:nvPr>
            <p:ph type="title"/>
          </p:nvPr>
        </p:nvSpPr>
        <p:spPr>
          <a:xfrm>
            <a:off x="1003853" y="117367"/>
            <a:ext cx="10184294" cy="808383"/>
          </a:xfrm>
        </p:spPr>
        <p:txBody>
          <a:bodyPr>
            <a:noAutofit/>
          </a:bodyPr>
          <a:lstStyle/>
          <a:p>
            <a:pPr algn="ctr"/>
            <a:r>
              <a:rPr lang="es-ES" sz="2800" b="1" dirty="0" err="1">
                <a:latin typeface="+mn-lt"/>
                <a:ea typeface="+mn-ea"/>
                <a:cs typeface="+mn-cs"/>
              </a:rPr>
              <a:t>Gospel</a:t>
            </a:r>
            <a:r>
              <a:rPr lang="es-ES" sz="2800" b="1" dirty="0">
                <a:latin typeface="+mn-lt"/>
                <a:ea typeface="+mn-ea"/>
                <a:cs typeface="+mn-cs"/>
              </a:rPr>
              <a:t>- 1st </a:t>
            </a:r>
            <a:r>
              <a:rPr lang="es-ES" sz="2800" b="1" dirty="0" err="1">
                <a:latin typeface="+mn-lt"/>
                <a:ea typeface="+mn-ea"/>
                <a:cs typeface="+mn-cs"/>
              </a:rPr>
              <a:t>Sunday</a:t>
            </a:r>
            <a:r>
              <a:rPr lang="es-ES" sz="2800" b="1" dirty="0">
                <a:latin typeface="+mn-lt"/>
                <a:ea typeface="+mn-ea"/>
                <a:cs typeface="+mn-cs"/>
              </a:rPr>
              <a:t> </a:t>
            </a:r>
            <a:r>
              <a:rPr lang="es-ES" sz="2800" b="1" dirty="0" err="1">
                <a:latin typeface="+mn-lt"/>
                <a:ea typeface="+mn-ea"/>
                <a:cs typeface="+mn-cs"/>
              </a:rPr>
              <a:t>of</a:t>
            </a:r>
            <a:r>
              <a:rPr lang="es-ES" sz="2800" b="1" dirty="0">
                <a:latin typeface="+mn-lt"/>
                <a:ea typeface="+mn-ea"/>
                <a:cs typeface="+mn-cs"/>
              </a:rPr>
              <a:t> </a:t>
            </a:r>
            <a:r>
              <a:rPr lang="es-ES" sz="2800" b="1" dirty="0" err="1">
                <a:latin typeface="+mn-lt"/>
                <a:ea typeface="+mn-ea"/>
                <a:cs typeface="+mn-cs"/>
              </a:rPr>
              <a:t>Lent</a:t>
            </a:r>
            <a:r>
              <a:rPr lang="es-ES" sz="2800" b="1" dirty="0">
                <a:latin typeface="+mn-lt"/>
                <a:ea typeface="+mn-ea"/>
                <a:cs typeface="+mn-cs"/>
              </a:rPr>
              <a:t>:</a:t>
            </a:r>
            <a:br>
              <a:rPr lang="es-ES" sz="2800" b="1" dirty="0">
                <a:latin typeface="+mn-lt"/>
                <a:ea typeface="+mn-ea"/>
                <a:cs typeface="+mn-cs"/>
              </a:rPr>
            </a:br>
            <a:r>
              <a:rPr lang="en-US" sz="2800" b="1" dirty="0">
                <a:latin typeface="+mn-lt"/>
                <a:ea typeface="+mn-ea"/>
                <a:cs typeface="+mn-cs"/>
              </a:rPr>
              <a:t>The Spirit drove Jesus out into the desert</a:t>
            </a:r>
            <a:r>
              <a:rPr lang="es-ES" sz="2800" b="1" dirty="0">
                <a:latin typeface="+mn-lt"/>
                <a:ea typeface="+mn-ea"/>
                <a:cs typeface="+mn-cs"/>
              </a:rPr>
              <a:t>, </a:t>
            </a:r>
            <a:endParaRPr lang="en-US" sz="2800" b="1" dirty="0">
              <a:latin typeface="+mn-lt"/>
              <a:ea typeface="+mn-ea"/>
              <a:cs typeface="+mn-cs"/>
            </a:endParaRPr>
          </a:p>
        </p:txBody>
      </p:sp>
      <p:pic>
        <p:nvPicPr>
          <p:cNvPr id="4" name="Picture 3">
            <a:extLst>
              <a:ext uri="{FF2B5EF4-FFF2-40B4-BE49-F238E27FC236}">
                <a16:creationId xmlns:a16="http://schemas.microsoft.com/office/drawing/2014/main" id="{B1C50AEF-B886-4390-9646-1D7F59FA4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060" y="1128423"/>
            <a:ext cx="11239880" cy="5612210"/>
          </a:xfrm>
          <a:prstGeom prst="rect">
            <a:avLst/>
          </a:prstGeom>
          <a:ln>
            <a:noFill/>
          </a:ln>
          <a:effectLst>
            <a:softEdge rad="112500"/>
          </a:effectLst>
        </p:spPr>
      </p:pic>
    </p:spTree>
    <p:extLst>
      <p:ext uri="{BB962C8B-B14F-4D97-AF65-F5344CB8AC3E}">
        <p14:creationId xmlns:p14="http://schemas.microsoft.com/office/powerpoint/2010/main" val="446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F4FA-3C08-48B1-ADC1-FF599A482162}"/>
              </a:ext>
            </a:extLst>
          </p:cNvPr>
          <p:cNvSpPr>
            <a:spLocks noGrp="1"/>
          </p:cNvSpPr>
          <p:nvPr>
            <p:ph type="title"/>
          </p:nvPr>
        </p:nvSpPr>
        <p:spPr>
          <a:xfrm>
            <a:off x="-1" y="0"/>
            <a:ext cx="12192000" cy="689113"/>
          </a:xfrm>
        </p:spPr>
        <p:txBody>
          <a:bodyPr>
            <a:normAutofit/>
          </a:bodyPr>
          <a:lstStyle/>
          <a:p>
            <a:pPr algn="ctr"/>
            <a:r>
              <a:rPr lang="en-US" sz="2800" b="1" dirty="0">
                <a:latin typeface="+mn-lt"/>
                <a:ea typeface="+mn-ea"/>
                <a:cs typeface="+mn-cs"/>
              </a:rPr>
              <a:t>And he remained in the desert for </a:t>
            </a:r>
            <a:r>
              <a:rPr lang="en-US" sz="3000" b="1" dirty="0">
                <a:solidFill>
                  <a:srgbClr val="FF0000"/>
                </a:solidFill>
                <a:latin typeface="+mn-lt"/>
                <a:ea typeface="+mn-ea"/>
                <a:cs typeface="+mn-cs"/>
              </a:rPr>
              <a:t>40</a:t>
            </a:r>
            <a:r>
              <a:rPr lang="en-US" sz="2800" b="1" dirty="0">
                <a:latin typeface="+mn-lt"/>
                <a:ea typeface="+mn-ea"/>
                <a:cs typeface="+mn-cs"/>
              </a:rPr>
              <a:t> days, temped by Satan</a:t>
            </a:r>
            <a:r>
              <a:rPr lang="es-ES" sz="2800" b="1" dirty="0">
                <a:latin typeface="+mn-lt"/>
                <a:ea typeface="+mn-ea"/>
                <a:cs typeface="+mn-cs"/>
              </a:rPr>
              <a:t>.</a:t>
            </a:r>
            <a:endParaRPr lang="en-US" sz="2800" b="1" dirty="0">
              <a:latin typeface="+mn-lt"/>
              <a:ea typeface="+mn-ea"/>
              <a:cs typeface="+mn-cs"/>
            </a:endParaRPr>
          </a:p>
        </p:txBody>
      </p:sp>
      <p:pic>
        <p:nvPicPr>
          <p:cNvPr id="4" name="Picture 3">
            <a:extLst>
              <a:ext uri="{FF2B5EF4-FFF2-40B4-BE49-F238E27FC236}">
                <a16:creationId xmlns:a16="http://schemas.microsoft.com/office/drawing/2014/main" id="{CEE73AFF-8FB7-4B35-B0F1-FFC573B44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371" y="822436"/>
            <a:ext cx="11223255" cy="5657877"/>
          </a:xfrm>
          <a:prstGeom prst="rect">
            <a:avLst/>
          </a:prstGeom>
          <a:ln>
            <a:noFill/>
          </a:ln>
          <a:effectLst>
            <a:softEdge rad="112500"/>
          </a:effectLst>
        </p:spPr>
      </p:pic>
    </p:spTree>
    <p:extLst>
      <p:ext uri="{BB962C8B-B14F-4D97-AF65-F5344CB8AC3E}">
        <p14:creationId xmlns:p14="http://schemas.microsoft.com/office/powerpoint/2010/main" val="53828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F4FA-3C08-48B1-ADC1-FF599A482162}"/>
              </a:ext>
            </a:extLst>
          </p:cNvPr>
          <p:cNvSpPr>
            <a:spLocks noGrp="1"/>
          </p:cNvSpPr>
          <p:nvPr>
            <p:ph type="title"/>
          </p:nvPr>
        </p:nvSpPr>
        <p:spPr>
          <a:xfrm>
            <a:off x="-1" y="0"/>
            <a:ext cx="12192000" cy="689113"/>
          </a:xfrm>
        </p:spPr>
        <p:txBody>
          <a:bodyPr>
            <a:normAutofit/>
          </a:bodyPr>
          <a:lstStyle/>
          <a:p>
            <a:pPr algn="ctr"/>
            <a:r>
              <a:rPr lang="en-US" sz="2800" b="1" dirty="0">
                <a:latin typeface="+mn-lt"/>
                <a:ea typeface="+mn-ea"/>
                <a:cs typeface="+mn-cs"/>
              </a:rPr>
              <a:t>He was among wild beast, and the angels ministered to him</a:t>
            </a:r>
            <a:r>
              <a:rPr lang="es-ES" sz="2800" b="1" dirty="0">
                <a:latin typeface="+mn-lt"/>
                <a:ea typeface="+mn-ea"/>
                <a:cs typeface="+mn-cs"/>
              </a:rPr>
              <a:t>.</a:t>
            </a:r>
            <a:endParaRPr lang="en-US" sz="2800" b="1" dirty="0">
              <a:latin typeface="+mn-lt"/>
              <a:ea typeface="+mn-ea"/>
              <a:cs typeface="+mn-cs"/>
            </a:endParaRPr>
          </a:p>
        </p:txBody>
      </p:sp>
      <p:pic>
        <p:nvPicPr>
          <p:cNvPr id="4" name="Picture 3">
            <a:extLst>
              <a:ext uri="{FF2B5EF4-FFF2-40B4-BE49-F238E27FC236}">
                <a16:creationId xmlns:a16="http://schemas.microsoft.com/office/drawing/2014/main" id="{DEBF5C08-FE6D-4F25-9AB1-A8DE74F1C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565" y="861391"/>
            <a:ext cx="11390867" cy="5671930"/>
          </a:xfrm>
          <a:prstGeom prst="rect">
            <a:avLst/>
          </a:prstGeom>
          <a:ln>
            <a:noFill/>
          </a:ln>
          <a:effectLst>
            <a:softEdge rad="112500"/>
          </a:effectLst>
        </p:spPr>
      </p:pic>
    </p:spTree>
    <p:extLst>
      <p:ext uri="{BB962C8B-B14F-4D97-AF65-F5344CB8AC3E}">
        <p14:creationId xmlns:p14="http://schemas.microsoft.com/office/powerpoint/2010/main" val="384885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8FFF0-8A16-4C5B-8270-8BB9C5345114}"/>
              </a:ext>
            </a:extLst>
          </p:cNvPr>
          <p:cNvSpPr>
            <a:spLocks noGrp="1"/>
          </p:cNvSpPr>
          <p:nvPr>
            <p:ph type="title"/>
          </p:nvPr>
        </p:nvSpPr>
        <p:spPr>
          <a:xfrm>
            <a:off x="1007165" y="0"/>
            <a:ext cx="9952384" cy="958393"/>
          </a:xfrm>
        </p:spPr>
        <p:txBody>
          <a:bodyPr>
            <a:noAutofit/>
          </a:bodyPr>
          <a:lstStyle/>
          <a:p>
            <a:pPr algn="ctr"/>
            <a:r>
              <a:rPr lang="en-US" sz="2800" b="1" dirty="0">
                <a:latin typeface="+mn-lt"/>
                <a:ea typeface="+mn-ea"/>
                <a:cs typeface="+mn-cs"/>
              </a:rPr>
              <a:t>After John had been arrested, Jesus came to Galilee </a:t>
            </a:r>
            <a:br>
              <a:rPr lang="en-US" sz="2800" b="1" dirty="0">
                <a:latin typeface="+mn-lt"/>
                <a:ea typeface="+mn-ea"/>
                <a:cs typeface="+mn-cs"/>
              </a:rPr>
            </a:br>
            <a:r>
              <a:rPr lang="en-US" sz="2800" b="1" dirty="0">
                <a:latin typeface="+mn-lt"/>
                <a:ea typeface="+mn-ea"/>
                <a:cs typeface="+mn-cs"/>
              </a:rPr>
              <a:t>proclaiming the gospel of God</a:t>
            </a:r>
            <a:r>
              <a:rPr lang="es-ES" sz="2800" b="1" dirty="0">
                <a:latin typeface="+mn-lt"/>
                <a:ea typeface="+mn-ea"/>
                <a:cs typeface="+mn-cs"/>
              </a:rPr>
              <a:t>:</a:t>
            </a:r>
            <a:endParaRPr lang="en-US" sz="2800" b="1" dirty="0">
              <a:latin typeface="+mn-lt"/>
              <a:ea typeface="+mn-ea"/>
              <a:cs typeface="+mn-cs"/>
            </a:endParaRPr>
          </a:p>
        </p:txBody>
      </p:sp>
      <p:pic>
        <p:nvPicPr>
          <p:cNvPr id="6" name="Picture 5">
            <a:extLst>
              <a:ext uri="{FF2B5EF4-FFF2-40B4-BE49-F238E27FC236}">
                <a16:creationId xmlns:a16="http://schemas.microsoft.com/office/drawing/2014/main" id="{5A6CFC39-7E6C-4580-9769-94E5D8F5A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107" y="958393"/>
            <a:ext cx="11081785" cy="5556199"/>
          </a:xfrm>
          <a:prstGeom prst="rect">
            <a:avLst/>
          </a:prstGeom>
          <a:ln>
            <a:noFill/>
          </a:ln>
          <a:effectLst>
            <a:softEdge rad="112500"/>
          </a:effectLst>
        </p:spPr>
      </p:pic>
    </p:spTree>
    <p:extLst>
      <p:ext uri="{BB962C8B-B14F-4D97-AF65-F5344CB8AC3E}">
        <p14:creationId xmlns:p14="http://schemas.microsoft.com/office/powerpoint/2010/main" val="50357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DABEAB-16B3-4AE3-8D37-271C97E2258A}"/>
              </a:ext>
            </a:extLst>
          </p:cNvPr>
          <p:cNvSpPr txBox="1"/>
          <p:nvPr/>
        </p:nvSpPr>
        <p:spPr>
          <a:xfrm>
            <a:off x="652865" y="31024"/>
            <a:ext cx="10886269" cy="954107"/>
          </a:xfrm>
          <a:prstGeom prst="rect">
            <a:avLst/>
          </a:prstGeom>
          <a:noFill/>
        </p:spPr>
        <p:txBody>
          <a:bodyPr wrap="square" rtlCol="0">
            <a:spAutoFit/>
          </a:bodyPr>
          <a:lstStyle/>
          <a:p>
            <a:pPr algn="ctr"/>
            <a:r>
              <a:rPr lang="en-US" sz="2800" b="1" dirty="0"/>
              <a:t>“This is the time of fulfillment. The Kingdom of God is at hand. </a:t>
            </a:r>
          </a:p>
          <a:p>
            <a:pPr algn="ctr"/>
            <a:r>
              <a:rPr lang="en-US" sz="2800" b="1" dirty="0"/>
              <a:t>Repent, and believe the gospel.</a:t>
            </a:r>
            <a:r>
              <a:rPr lang="es-ES" sz="2800" b="1" dirty="0"/>
              <a:t>”</a:t>
            </a:r>
            <a:endParaRPr lang="en-US" sz="2800" b="1" dirty="0"/>
          </a:p>
        </p:txBody>
      </p:sp>
      <p:sp>
        <p:nvSpPr>
          <p:cNvPr id="4" name="TextBox 3">
            <a:extLst>
              <a:ext uri="{FF2B5EF4-FFF2-40B4-BE49-F238E27FC236}">
                <a16:creationId xmlns:a16="http://schemas.microsoft.com/office/drawing/2014/main" id="{687B02D9-BB78-4155-A724-BD70335D968F}"/>
              </a:ext>
            </a:extLst>
          </p:cNvPr>
          <p:cNvSpPr txBox="1"/>
          <p:nvPr/>
        </p:nvSpPr>
        <p:spPr>
          <a:xfrm>
            <a:off x="1367322" y="6334779"/>
            <a:ext cx="9457353" cy="523220"/>
          </a:xfrm>
          <a:prstGeom prst="rect">
            <a:avLst/>
          </a:prstGeom>
          <a:noFill/>
        </p:spPr>
        <p:txBody>
          <a:bodyPr wrap="square" rtlCol="0">
            <a:spAutoFit/>
          </a:bodyPr>
          <a:lstStyle/>
          <a:p>
            <a:pPr algn="ctr"/>
            <a:r>
              <a:rPr lang="es-US" sz="2800" b="1" dirty="0" err="1">
                <a:solidFill>
                  <a:srgbClr val="FF0000"/>
                </a:solidFill>
              </a:rPr>
              <a:t>The</a:t>
            </a:r>
            <a:r>
              <a:rPr lang="es-US" sz="2800" b="1" dirty="0">
                <a:solidFill>
                  <a:srgbClr val="FF0000"/>
                </a:solidFill>
              </a:rPr>
              <a:t> </a:t>
            </a:r>
            <a:r>
              <a:rPr lang="es-US" sz="2800" b="1" dirty="0" err="1">
                <a:solidFill>
                  <a:srgbClr val="FF0000"/>
                </a:solidFill>
              </a:rPr>
              <a:t>Gospel</a:t>
            </a:r>
            <a:r>
              <a:rPr lang="es-US" sz="2800" b="1" dirty="0">
                <a:solidFill>
                  <a:srgbClr val="FF0000"/>
                </a:solidFill>
              </a:rPr>
              <a:t> </a:t>
            </a:r>
            <a:r>
              <a:rPr lang="es-US" sz="2800" b="1" dirty="0" err="1">
                <a:solidFill>
                  <a:srgbClr val="FF0000"/>
                </a:solidFill>
              </a:rPr>
              <a:t>of</a:t>
            </a:r>
            <a:r>
              <a:rPr lang="es-US" sz="2800" b="1" dirty="0">
                <a:solidFill>
                  <a:srgbClr val="FF0000"/>
                </a:solidFill>
              </a:rPr>
              <a:t> </a:t>
            </a:r>
            <a:r>
              <a:rPr lang="es-US" sz="2800" b="1" dirty="0" err="1">
                <a:solidFill>
                  <a:srgbClr val="FF0000"/>
                </a:solidFill>
              </a:rPr>
              <a:t>the</a:t>
            </a:r>
            <a:r>
              <a:rPr lang="es-US" sz="2800" b="1" dirty="0">
                <a:solidFill>
                  <a:srgbClr val="FF0000"/>
                </a:solidFill>
              </a:rPr>
              <a:t> Lord,               </a:t>
            </a:r>
            <a:r>
              <a:rPr lang="es-US" sz="2800" b="1" dirty="0" err="1">
                <a:solidFill>
                  <a:srgbClr val="FF0000"/>
                </a:solidFill>
              </a:rPr>
              <a:t>Praise</a:t>
            </a:r>
            <a:r>
              <a:rPr lang="es-US" sz="2800" b="1" dirty="0">
                <a:solidFill>
                  <a:srgbClr val="FF0000"/>
                </a:solidFill>
              </a:rPr>
              <a:t> </a:t>
            </a:r>
            <a:r>
              <a:rPr lang="es-US" sz="2800" b="1" dirty="0" err="1">
                <a:solidFill>
                  <a:srgbClr val="FF0000"/>
                </a:solidFill>
              </a:rPr>
              <a:t>to</a:t>
            </a:r>
            <a:r>
              <a:rPr lang="es-US" sz="2800" b="1" dirty="0">
                <a:solidFill>
                  <a:srgbClr val="FF0000"/>
                </a:solidFill>
              </a:rPr>
              <a:t> </a:t>
            </a:r>
            <a:r>
              <a:rPr lang="es-US" sz="2800" b="1" dirty="0" err="1">
                <a:solidFill>
                  <a:srgbClr val="FF0000"/>
                </a:solidFill>
              </a:rPr>
              <a:t>You</a:t>
            </a:r>
            <a:r>
              <a:rPr lang="es-US" sz="2800" b="1" dirty="0">
                <a:solidFill>
                  <a:srgbClr val="FF0000"/>
                </a:solidFill>
              </a:rPr>
              <a:t> Lord </a:t>
            </a:r>
            <a:r>
              <a:rPr lang="es-US" sz="2800" b="1" dirty="0" err="1">
                <a:solidFill>
                  <a:srgbClr val="FF0000"/>
                </a:solidFill>
              </a:rPr>
              <a:t>Jesus</a:t>
            </a:r>
            <a:r>
              <a:rPr lang="es-US" sz="2800" b="1" dirty="0">
                <a:solidFill>
                  <a:srgbClr val="FF0000"/>
                </a:solidFill>
              </a:rPr>
              <a:t> </a:t>
            </a:r>
            <a:r>
              <a:rPr lang="es-US" sz="2800" b="1" dirty="0" err="1">
                <a:solidFill>
                  <a:srgbClr val="FF0000"/>
                </a:solidFill>
              </a:rPr>
              <a:t>Christ</a:t>
            </a:r>
            <a:r>
              <a:rPr lang="es-US" sz="2800" b="1" dirty="0">
                <a:solidFill>
                  <a:srgbClr val="FF0000"/>
                </a:solidFill>
              </a:rPr>
              <a:t>.</a:t>
            </a:r>
          </a:p>
        </p:txBody>
      </p:sp>
      <p:pic>
        <p:nvPicPr>
          <p:cNvPr id="8" name="Picture 7">
            <a:extLst>
              <a:ext uri="{FF2B5EF4-FFF2-40B4-BE49-F238E27FC236}">
                <a16:creationId xmlns:a16="http://schemas.microsoft.com/office/drawing/2014/main" id="{744281A4-C5F4-4941-AE00-83DD24C7E3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077" y="1004467"/>
            <a:ext cx="10563752" cy="5310976"/>
          </a:xfrm>
          <a:prstGeom prst="rect">
            <a:avLst/>
          </a:prstGeom>
          <a:ln>
            <a:noFill/>
          </a:ln>
          <a:effectLst>
            <a:softEdge rad="112500"/>
          </a:effectLst>
        </p:spPr>
      </p:pic>
    </p:spTree>
    <p:extLst>
      <p:ext uri="{BB962C8B-B14F-4D97-AF65-F5344CB8AC3E}">
        <p14:creationId xmlns:p14="http://schemas.microsoft.com/office/powerpoint/2010/main" val="218259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8DABD-FEE6-47C0-8D47-25123E91E81F}"/>
              </a:ext>
            </a:extLst>
          </p:cNvPr>
          <p:cNvSpPr>
            <a:spLocks noGrp="1"/>
          </p:cNvSpPr>
          <p:nvPr>
            <p:ph type="title"/>
          </p:nvPr>
        </p:nvSpPr>
        <p:spPr>
          <a:xfrm>
            <a:off x="5724939" y="200197"/>
            <a:ext cx="5208106" cy="643108"/>
          </a:xfrm>
        </p:spPr>
        <p:txBody>
          <a:bodyPr>
            <a:noAutofit/>
          </a:bodyPr>
          <a:lstStyle/>
          <a:p>
            <a:pPr algn="ctr"/>
            <a:r>
              <a:rPr lang="en-US" sz="3200" b="1" dirty="0">
                <a:latin typeface="+mn-lt"/>
                <a:ea typeface="+mn-ea"/>
                <a:cs typeface="+mn-cs"/>
              </a:rPr>
              <a:t>The Holy Spirit inspired Jesus to go to the desert.</a:t>
            </a:r>
          </a:p>
        </p:txBody>
      </p:sp>
      <p:sp>
        <p:nvSpPr>
          <p:cNvPr id="4" name="TextBox 3">
            <a:extLst>
              <a:ext uri="{FF2B5EF4-FFF2-40B4-BE49-F238E27FC236}">
                <a16:creationId xmlns:a16="http://schemas.microsoft.com/office/drawing/2014/main" id="{EB095B30-6F73-4B4E-9014-EE73F3AE3429}"/>
              </a:ext>
            </a:extLst>
          </p:cNvPr>
          <p:cNvSpPr txBox="1"/>
          <p:nvPr/>
        </p:nvSpPr>
        <p:spPr>
          <a:xfrm>
            <a:off x="0" y="5042117"/>
            <a:ext cx="3162509" cy="1384995"/>
          </a:xfrm>
          <a:prstGeom prst="rect">
            <a:avLst/>
          </a:prstGeom>
          <a:noFill/>
        </p:spPr>
        <p:txBody>
          <a:bodyPr wrap="square" rtlCol="0">
            <a:spAutoFit/>
          </a:bodyPr>
          <a:lstStyle/>
          <a:p>
            <a:pPr algn="ctr"/>
            <a:r>
              <a:rPr lang="en-US" sz="2800" b="1" dirty="0"/>
              <a:t>Maybe you needed consoling or </a:t>
            </a:r>
          </a:p>
          <a:p>
            <a:pPr algn="ctr"/>
            <a:r>
              <a:rPr lang="en-US" sz="2800" b="1" dirty="0"/>
              <a:t>healing of a hurt</a:t>
            </a:r>
            <a:r>
              <a:rPr lang="es-ES" sz="2800" b="1" dirty="0"/>
              <a:t>, </a:t>
            </a:r>
            <a:endParaRPr lang="en-US" sz="2800" b="1" dirty="0"/>
          </a:p>
        </p:txBody>
      </p:sp>
      <p:sp>
        <p:nvSpPr>
          <p:cNvPr id="5" name="TextBox 4">
            <a:extLst>
              <a:ext uri="{FF2B5EF4-FFF2-40B4-BE49-F238E27FC236}">
                <a16:creationId xmlns:a16="http://schemas.microsoft.com/office/drawing/2014/main" id="{5DCA121E-0111-4DD6-BE4E-0926B45077E2}"/>
              </a:ext>
            </a:extLst>
          </p:cNvPr>
          <p:cNvSpPr txBox="1"/>
          <p:nvPr/>
        </p:nvSpPr>
        <p:spPr>
          <a:xfrm>
            <a:off x="3162509" y="5156192"/>
            <a:ext cx="3033406" cy="954107"/>
          </a:xfrm>
          <a:prstGeom prst="rect">
            <a:avLst/>
          </a:prstGeom>
          <a:noFill/>
        </p:spPr>
        <p:txBody>
          <a:bodyPr wrap="square" rtlCol="0">
            <a:spAutoFit/>
          </a:bodyPr>
          <a:lstStyle/>
          <a:p>
            <a:pPr algn="ctr"/>
            <a:r>
              <a:rPr lang="en-US" sz="2800" b="1" dirty="0"/>
              <a:t>Direction in a decision or doubt,</a:t>
            </a:r>
          </a:p>
        </p:txBody>
      </p:sp>
      <p:sp>
        <p:nvSpPr>
          <p:cNvPr id="6" name="TextBox 5">
            <a:extLst>
              <a:ext uri="{FF2B5EF4-FFF2-40B4-BE49-F238E27FC236}">
                <a16:creationId xmlns:a16="http://schemas.microsoft.com/office/drawing/2014/main" id="{B5D87E94-F382-48E6-B1B6-EC4E122BECFA}"/>
              </a:ext>
            </a:extLst>
          </p:cNvPr>
          <p:cNvSpPr txBox="1"/>
          <p:nvPr/>
        </p:nvSpPr>
        <p:spPr>
          <a:xfrm>
            <a:off x="6195915" y="5156191"/>
            <a:ext cx="2544417" cy="954107"/>
          </a:xfrm>
          <a:prstGeom prst="rect">
            <a:avLst/>
          </a:prstGeom>
          <a:noFill/>
        </p:spPr>
        <p:txBody>
          <a:bodyPr wrap="square" rtlCol="0">
            <a:spAutoFit/>
          </a:bodyPr>
          <a:lstStyle/>
          <a:p>
            <a:pPr algn="ctr"/>
            <a:r>
              <a:rPr lang="es-ES" sz="2800" b="1" dirty="0" err="1"/>
              <a:t>Peace</a:t>
            </a:r>
            <a:r>
              <a:rPr lang="es-ES" sz="2800" b="1" dirty="0"/>
              <a:t> </a:t>
            </a:r>
            <a:r>
              <a:rPr lang="es-ES" sz="2800" b="1" dirty="0" err="1"/>
              <a:t>during</a:t>
            </a:r>
            <a:r>
              <a:rPr lang="es-ES" sz="2800" b="1" dirty="0"/>
              <a:t> </a:t>
            </a:r>
            <a:r>
              <a:rPr lang="es-ES" sz="2800" b="1" dirty="0" err="1"/>
              <a:t>difficult</a:t>
            </a:r>
            <a:r>
              <a:rPr lang="es-ES" sz="2800" b="1" dirty="0"/>
              <a:t> times.</a:t>
            </a:r>
            <a:endParaRPr lang="en-US" sz="2800" b="1" dirty="0"/>
          </a:p>
        </p:txBody>
      </p:sp>
      <p:pic>
        <p:nvPicPr>
          <p:cNvPr id="8" name="Picture 7">
            <a:extLst>
              <a:ext uri="{FF2B5EF4-FFF2-40B4-BE49-F238E27FC236}">
                <a16:creationId xmlns:a16="http://schemas.microsoft.com/office/drawing/2014/main" id="{B36E21C9-3EEF-4A0C-AE03-A2AF365BB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527" y="102540"/>
            <a:ext cx="4506508" cy="2250155"/>
          </a:xfrm>
          <a:prstGeom prst="rect">
            <a:avLst/>
          </a:prstGeom>
        </p:spPr>
      </p:pic>
      <p:sp>
        <p:nvSpPr>
          <p:cNvPr id="9" name="TextBox 8">
            <a:extLst>
              <a:ext uri="{FF2B5EF4-FFF2-40B4-BE49-F238E27FC236}">
                <a16:creationId xmlns:a16="http://schemas.microsoft.com/office/drawing/2014/main" id="{E751F844-7B5C-481F-9EAB-CEAEDD59FF21}"/>
              </a:ext>
            </a:extLst>
          </p:cNvPr>
          <p:cNvSpPr txBox="1"/>
          <p:nvPr/>
        </p:nvSpPr>
        <p:spPr>
          <a:xfrm>
            <a:off x="5075584" y="1038732"/>
            <a:ext cx="6984662" cy="954107"/>
          </a:xfrm>
          <a:prstGeom prst="rect">
            <a:avLst/>
          </a:prstGeom>
          <a:noFill/>
        </p:spPr>
        <p:txBody>
          <a:bodyPr wrap="square" rtlCol="0">
            <a:spAutoFit/>
          </a:bodyPr>
          <a:lstStyle/>
          <a:p>
            <a:pPr algn="ctr"/>
            <a:r>
              <a:rPr lang="en-US" sz="2800" b="1" dirty="0"/>
              <a:t>Have you ever felt the impulse of the Holy Spirit to go be alone with God to pray? </a:t>
            </a:r>
          </a:p>
        </p:txBody>
      </p:sp>
      <p:pic>
        <p:nvPicPr>
          <p:cNvPr id="1026" name="Picture 2" descr="Image result for gratis, nino triste">
            <a:extLst>
              <a:ext uri="{FF2B5EF4-FFF2-40B4-BE49-F238E27FC236}">
                <a16:creationId xmlns:a16="http://schemas.microsoft.com/office/drawing/2014/main" id="{752CF69F-D590-4E96-9DB0-BF784C14D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68" y="2530909"/>
            <a:ext cx="2811428" cy="23329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ratis, nino confundido">
            <a:extLst>
              <a:ext uri="{FF2B5EF4-FFF2-40B4-BE49-F238E27FC236}">
                <a16:creationId xmlns:a16="http://schemas.microsoft.com/office/drawing/2014/main" id="{633DC8CE-D9A5-4EF9-9076-9E168491EC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509" y="2548122"/>
            <a:ext cx="2811428" cy="23329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gratis, nino asustado">
            <a:extLst>
              <a:ext uri="{FF2B5EF4-FFF2-40B4-BE49-F238E27FC236}">
                <a16:creationId xmlns:a16="http://schemas.microsoft.com/office/drawing/2014/main" id="{FF80B417-0CB9-418C-BCF5-CC2CA389DE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4950" y="2548122"/>
            <a:ext cx="2811428" cy="23685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gratis, nino feliz">
            <a:extLst>
              <a:ext uri="{FF2B5EF4-FFF2-40B4-BE49-F238E27FC236}">
                <a16:creationId xmlns:a16="http://schemas.microsoft.com/office/drawing/2014/main" id="{108F99C1-76A8-4116-B097-C376AF7392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1303" y="2551601"/>
            <a:ext cx="2427115" cy="236155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2B39B55-C593-4CC1-989D-9F12133BE119}"/>
              </a:ext>
            </a:extLst>
          </p:cNvPr>
          <p:cNvSpPr txBox="1"/>
          <p:nvPr/>
        </p:nvSpPr>
        <p:spPr>
          <a:xfrm>
            <a:off x="9198206" y="5042116"/>
            <a:ext cx="2575532" cy="1384995"/>
          </a:xfrm>
          <a:prstGeom prst="rect">
            <a:avLst/>
          </a:prstGeom>
          <a:noFill/>
        </p:spPr>
        <p:txBody>
          <a:bodyPr wrap="square" rtlCol="0">
            <a:spAutoFit/>
          </a:bodyPr>
          <a:lstStyle/>
          <a:p>
            <a:pPr algn="ctr"/>
            <a:r>
              <a:rPr lang="en-US" sz="2800" b="1" dirty="0"/>
              <a:t>Or you wanted to give thanks for good times.</a:t>
            </a:r>
          </a:p>
        </p:txBody>
      </p:sp>
    </p:spTree>
    <p:extLst>
      <p:ext uri="{BB962C8B-B14F-4D97-AF65-F5344CB8AC3E}">
        <p14:creationId xmlns:p14="http://schemas.microsoft.com/office/powerpoint/2010/main" val="88239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1000"/>
                                        <p:tgtEl>
                                          <p:spTgt spid="1028"/>
                                        </p:tgtEl>
                                      </p:cBhvr>
                                    </p:animEffect>
                                    <p:anim calcmode="lin" valueType="num">
                                      <p:cBhvr>
                                        <p:cTn id="29" dur="1000" fill="hold"/>
                                        <p:tgtEl>
                                          <p:spTgt spid="1028"/>
                                        </p:tgtEl>
                                        <p:attrNameLst>
                                          <p:attrName>ppt_x</p:attrName>
                                        </p:attrNameLst>
                                      </p:cBhvr>
                                      <p:tavLst>
                                        <p:tav tm="0">
                                          <p:val>
                                            <p:strVal val="#ppt_x"/>
                                          </p:val>
                                        </p:tav>
                                        <p:tav tm="100000">
                                          <p:val>
                                            <p:strVal val="#ppt_x"/>
                                          </p:val>
                                        </p:tav>
                                      </p:tavLst>
                                    </p:anim>
                                    <p:anim calcmode="lin" valueType="num">
                                      <p:cBhvr>
                                        <p:cTn id="30"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30"/>
                                        </p:tgtEl>
                                        <p:attrNameLst>
                                          <p:attrName>style.visibility</p:attrName>
                                        </p:attrNameLst>
                                      </p:cBhvr>
                                      <p:to>
                                        <p:strVal val="visible"/>
                                      </p:to>
                                    </p:set>
                                    <p:animEffect transition="in" filter="fade">
                                      <p:cBhvr>
                                        <p:cTn id="42" dur="1000"/>
                                        <p:tgtEl>
                                          <p:spTgt spid="1030"/>
                                        </p:tgtEl>
                                      </p:cBhvr>
                                    </p:animEffect>
                                    <p:anim calcmode="lin" valueType="num">
                                      <p:cBhvr>
                                        <p:cTn id="43" dur="1000" fill="hold"/>
                                        <p:tgtEl>
                                          <p:spTgt spid="1030"/>
                                        </p:tgtEl>
                                        <p:attrNameLst>
                                          <p:attrName>ppt_x</p:attrName>
                                        </p:attrNameLst>
                                      </p:cBhvr>
                                      <p:tavLst>
                                        <p:tav tm="0">
                                          <p:val>
                                            <p:strVal val="#ppt_x"/>
                                          </p:val>
                                        </p:tav>
                                        <p:tav tm="100000">
                                          <p:val>
                                            <p:strVal val="#ppt_x"/>
                                          </p:val>
                                        </p:tav>
                                      </p:tavLst>
                                    </p:anim>
                                    <p:anim calcmode="lin" valueType="num">
                                      <p:cBhvr>
                                        <p:cTn id="4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2537</TotalTime>
  <Words>500</Words>
  <Application>Microsoft Office PowerPoint</Application>
  <PresentationFormat>Widescreen</PresentationFormat>
  <Paragraphs>46</Paragraphs>
  <Slides>17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Comic Sans MS</vt:lpstr>
      <vt:lpstr>Office Theme</vt:lpstr>
      <vt:lpstr>Friends of Jesus and Mary</vt:lpstr>
      <vt:lpstr>We Begin the Season of Lent</vt:lpstr>
      <vt:lpstr>PowerPoint Presentation</vt:lpstr>
      <vt:lpstr>Gospel- 1st Sunday of Lent: The Spirit drove Jesus out into the desert, </vt:lpstr>
      <vt:lpstr>And he remained in the desert for 40 days, temped by Satan.</vt:lpstr>
      <vt:lpstr>He was among wild beast, and the angels ministered to him.</vt:lpstr>
      <vt:lpstr>After John had been arrested, Jesus came to Galilee  proclaiming the gospel of God:</vt:lpstr>
      <vt:lpstr>PowerPoint Presentation</vt:lpstr>
      <vt:lpstr>The Holy Spirit inspired Jesus to go to the desert.</vt:lpstr>
      <vt:lpstr>Jesus stayed in the desert  for 40 days. </vt:lpstr>
      <vt:lpstr>The number 40 represents  a time of preparation  in the bible. </vt:lpstr>
      <vt:lpstr>In the desert, Satan tempted Him, trying to destroy God’s plan of salvation. Jesus resisted and went out to preach the gospel.</vt:lpstr>
      <vt:lpstr>PowerPoint Presentation</vt:lpstr>
      <vt:lpstr>PowerPoint Presentation</vt:lpstr>
      <vt:lpstr>PowerPoint Presentation</vt:lpstr>
      <vt:lpstr>Prayer   Lord, sometimes we seek what’s easiest.  Give us a spirit of sacrifice and strength in our temptations. Help us to follow you in obedience and in serving our neighbor. Fill our hearts with love and forgiveness for those who hurt us. Amen   </vt:lpstr>
      <vt:lpstr>Song: Open the Eyes of My Heart Lord, Ft. Paul Baloche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327</cp:revision>
  <dcterms:created xsi:type="dcterms:W3CDTF">2020-07-14T14:58:41Z</dcterms:created>
  <dcterms:modified xsi:type="dcterms:W3CDTF">2024-02-14T14:06:15Z</dcterms:modified>
</cp:coreProperties>
</file>