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6" r:id="rId4"/>
    <p:sldId id="265" r:id="rId5"/>
    <p:sldId id="284" r:id="rId6"/>
    <p:sldId id="269" r:id="rId7"/>
    <p:sldId id="278" r:id="rId8"/>
    <p:sldId id="280" r:id="rId9"/>
    <p:sldId id="283" r:id="rId10"/>
    <p:sldId id="282" r:id="rId11"/>
    <p:sldId id="286" r:id="rId12"/>
    <p:sldId id="281" r:id="rId13"/>
    <p:sldId id="272" r:id="rId14"/>
    <p:sldId id="273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D60093"/>
    <a:srgbClr val="FF99FF"/>
    <a:srgbClr val="A50021"/>
    <a:srgbClr val="003399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71" d="100"/>
          <a:sy n="71" d="100"/>
        </p:scale>
        <p:origin x="65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2-28T15:10:32.087"/>
    </inkml:context>
    <inkml:brush xml:id="br0">
      <inkml:brushProperty name="width" value="0.2" units="cm"/>
      <inkml:brushProperty name="height" value="0.4" units="cm"/>
      <inkml:brushProperty name="color" value="#00B44B"/>
      <inkml:brushProperty name="tip" value="rectangle"/>
      <inkml:brushProperty name="rasterOp" value="maskPen"/>
      <inkml:brushProperty name="ignorePressure" value="1"/>
    </inkml:brush>
  </inkml:definitions>
  <inkml:trace contextRef="#ctx0" brushRef="#br0">4 0,'0'58,"-2"-34,1 0,1 0,1 0,2 0,0 0,1 0,2-1,14 41,-8-35,-2 0,-1 0,-1 1,6 48,-8-54,1-1,1 1,1-1,23 41,-6-13,-18-33,2-1,0-1,0 1,2-2,0 1,1-2,0 0,1 0,1-1,0-1,1 0,0-1,0-1,1-1,1 0,0-1,0-1,0-1,1 0,0-2,0 0,31 2,-22-4,29 0,100-7,-140 3,-2-1,1 0,0 0,-1-2,1 0,-1-1,-1 0,1-1,-1-1,0 0,13-11,-3 1,1 1,35-17,-31 18,41-30,82-56,-131 90,1 2,23-9,18-8,72-34,-71 34,61-35,-59 26,-36 21,53-37,-62 38,-1 2,2 0,28-11,-24 12,44-27,-52 27,1 1,0 1,0 1,1 1,-1 0,2 2,-1 0,1 1,23-1,28 1,97 8,-43 0,-102-3,0 0,0 2,0 0,0 2,-1 0,1 2,-1 0,-1 2,0 1,41 24,-37-21,-1-1,2-2,45 14,-51-19,0 1,-1 1,1 1,-2 1,1 0,-1 2,28 20,-23-11,-11-10,0 1,0 0,-2 1,1 0,14 22,-24-30,0-1,0 1,0 0,0 0,-1 0,0 0,0 0,0 0,0 1,0-1,-1 0,0 0,0 1,0-1,-1 0,1 0,-1 1,0-1,0 0,-1 0,1 0,-1 0,0 0,0-1,0 1,0 0,-4 3,0 1,-1-1,0 0,0 0,0 0,-1-1,0-1,-1 1,1-1,-14 6,-15 4,-40 12,30-11,14-4,0-2,0 0,-1-3,0 0,-38 1,45-6,0 1,1 1,0 1,0 1,0 2,1 0,0 2,-43 23,33-12,2 2,0 1,2 1,1 2,-32 35,43-43,-1-2,-1 0,0-2,-1 0,-1-1,0-2,-1 0,0-1,-48 13,68-22,-1-1,1 1,0 0,0 1,0-1,0 1,0-1,0 1,1 0,-1 1,1-1,0 0,0 1,0 0,-2 5,1-2,0 1,1 1,0-1,0 0,1 1,0 0,-2 13,3 2,1 0,0 0,2 0,1 0,6 27,-8-45,0 1,1 0,0-1,0 0,0 1,1-1,0 0,0 0,0-1,1 1,0-1,0 1,0-1,1 0,-1-1,1 1,1-1,-1 0,0 0,1-1,0 1,0-1,0-1,0 1,1-1,-1 0,0 0,1-1,0 0,-1 0,1 0,11-1,263-3,-90-2,-145 4,0 3,1 1,84 19,-98-16,63 5,-74-11,-1 2,0 0,0 2,0 0,0 1,0 1,25 12,-28-10,-1-1,1 0,1-1,-1-1,1-1,32 3,115-5,-113-3,-41 1,0 0,0-1,0-1,-1 0,1 0,18-7,-25 7,-1 0,0 0,0 0,0-1,-1 0,1 1,-1-1,1 0,-1-1,0 1,0 0,0-1,0 0,-1 0,0 0,0 0,0 0,0 0,0 0,1-7,1-14,0 0,-2 0,0-44,-3 47,1-1,1 1,2-1,0 1,9-32,105-294,-100 277,-14 55,0 1,1 0,0 0,9-17,-11 28,0 0,0 0,1 0,0 0,0 0,0 1,0 0,1-1,-1 1,1 0,0 0,0 1,0-1,0 1,0 0,0 0,1 1,5-3,19-1,1 1,-1 1,1 2,0 1,39 4,5 0,-53-4,0 2,0 0,-1 2,0 0,1 1,-2 1,1 0,26 14,-39-15,-1-1,0 1,0 0,0 0,-1 1,0 0,0 0,0 0,-1 0,1 1,-2 0,1 0,-1 0,0 0,0 0,2 11,-1 9,0-1,-2 1,-1 40,-1-42,1 1,0-1,9 41,5 17,-13-66,0 1,2-1,0 0,0 0,2 0,8 18,35 64,-32-60,2-1,2-1,27 36,-43-67,0 0,1-1,0 0,0 0,0 0,1-1,0 0,-1 0,2 0,-1-1,0-1,0 1,1-1,0 0,-1-1,10 2,16-1,0-1,52-4,-31 0,61 3,68-4,-179 4,0-1,0 1,0-1,0 0,0-1,-1 1,1 0,0-1,-1 0,1 0,-1 0,1 0,-1-1,0 1,0-1,0 0,-1 0,1 0,0 0,-1-1,0 1,0 0,0-1,0 0,-1 1,1-1,-1 0,0 0,1-6,1-11,-1 1,-1-1,0 0,-4-33,1 22,-5-654,8 435,-1 243,0 0,1 1,0-1,0 0,0 0,1 1,1-1,-1 1,1 0,0 0,1 0,7-12,-7 14,0 0,1 0,0 1,0 0,0 0,0 0,1 0,-1 1,1 0,0 0,0 1,0-1,0 1,0 1,1-1,6 0,18-2,60 2,-66 3,0-2,0 0,0-2,30-6,22-11,1 3,0 4,1 3,93 1,-75 11,-40 1,0-2,0-4,98-15,-68 4,0 4,1 4,138 8,-79 0,-137-2,-1 1,1 0,0 1,-1 0,1 0,-1 1,0 0,0 1,0 0,0 0,8 7,8 6,-2 1,29 28,-34-31,1-1,27 16,13 9,-13-7,-27-19,0 0,-1 1,18 19,-31-27,0 0,0 0,-1 0,1 1,-1 0,-1 0,1 0,-1 0,0 0,-1 1,0 0,0-1,0 9,0-5,-1 0,-1 0,1 1,-2-1,0 0,0 0,-1 0,0-1,-1 1,0 0,-7 14,5-17,0 1,-1-1,0 0,0-1,-1 1,1-1,-2 0,1-1,-1 0,0 0,0-1,-1 0,-11 5,-7 1,0-2,0-1,-1-1,0-1,-1-2,1-1,-44 0,23-1,-64 11,51-3,28-5,-48 13,73-16,0 1,1 0,-1 1,1 0,0 1,0-1,0 1,0 1,1 0,-8 7,-7 9,-1-1,-1-1,-51 33,50-35,2 1,-33 33,26-24,5 0,0 2,2 1,1 1,1 1,2 0,-25 63,38-80,0 1,1-1,1 1,1 0,0 0,0 20,3 110,3-78,-3-61,0 0,0 0,1 0,0-1,1 1,0 0,0-1,6 14,-6-17,0-1,0 0,1 0,-1 0,1 0,0 0,0 0,0-1,0 1,1-1,-1 0,0 0,1 0,0-1,-1 1,1-1,0 0,0 0,6 1,32 2,0-1,0-2,64-7,4 1,-19 6,71-4,-156 3,0-1,-1-1,1 1,0-1,-1 0,0 0,1 0,-1-1,0 0,0 0,0 0,-1 0,1-1,-1 0,0 0,0 0,7-9,1-6,-1 0,0-1,11-31,-14 32,1-1,0 1,15-20,2 0,39-79,-44 76,46-69,-58 98,2 1,-1 0,1 0,1 1,0 0,1 1,0 1,0 0,16-8,284-151,-298 162,1 0,-1 2,1 0,-1 0,1 1,28-1,-30 4,0-1,0-1,1 0,-1-1,-1-1,1 0,-1-1,21-10,-17 6,0 1,1 0,33-8,-34 11,0-1,0 0,0-2,21-12,-10 5,-1 2,2 0,0 2,0 1,45-9,24-8,-69 19,0 1,0 2,0 1,36-1,123 7,-72 1,815-3,-894 2,0 2,50 11,-43-6,47 2,-66-8,-1 0,0 2,-1 1,1 1,-1 1,0 1,-1 1,0 0,-1 2,0 1,-1 1,0 0,26 26,-18-19,0-1,2-1,61 29,-53-29,-1 1,42 31,-53-32,-12-9,0 1,0 0,12 14,-21-20,-1 1,0 0,0 0,0 0,-1 0,0 1,0 0,0-1,-1 1,0 0,1 7,2 32,-2-1,-2 1,-5 55,0 0,4-88,0 0,-1 0,-1 0,0 0,0 0,-1 0,-1 0,0-1,-1 1,0-1,-1-1,0 1,-1-1,0 0,-1 0,0-1,-1 0,0 0,0-1,-1 0,-18 11,-204 148,226-164,1 2,-1-1,1 0,0 1,0 0,1 0,0 1,0-1,1 1,-4 8,0 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2-28T15:13:11.510"/>
    </inkml:context>
    <inkml:brush xml:id="br0">
      <inkml:brushProperty name="width" value="0.2" units="cm"/>
      <inkml:brushProperty name="height" value="0.4" units="cm"/>
      <inkml:brushProperty name="color" value="#7A3A77"/>
      <inkml:brushProperty name="tip" value="rectangle"/>
      <inkml:brushProperty name="rasterOp" value="maskPen"/>
      <inkml:brushProperty name="ignorePressure" value="1"/>
    </inkml:brush>
  </inkml:definitions>
  <inkml:trace contextRef="#ctx0" brushRef="#br0">6397 87,'-2'109,"5"120,1-211,0 0,1-1,1 1,1-1,0 0,1 0,1-1,1 0,14 18,-5-5,19 38,-26-40,1-2,1 1,2-2,0 0,2-1,0 0,2-2,0 0,2-1,28 20,-31-28,0-1,1-2,0 0,1-1,0 0,0-2,0-1,1-1,29 3,26-3,104-6,-60-2,-83 4,2 1,0-2,43-7,-70 5,0 1,0-2,0 0,0-1,-1 0,1-1,-1 0,-1-1,1 0,11-10,55-41,-47 36,51-46,-60 46,-3 5,-2-1,19-25,-30 35,-1 0,0-1,0 1,-1-1,-1 0,1-1,-1 1,-1-1,2-10,0-18,-2 0,-4-49,0 57,2 0,0 1,2-1,12-56,-9 67,-4 11,0 1,1-1,0 1,0 0,1 0,-1 0,2 0,-1 0,1 1,0-1,1 1,-1 0,1 0,0 1,1-1,-1 1,8-5,16-8,0 2,1 1,1 1,0 2,58-16,-43 19,-1 2,1 2,77 1,-83 3,0 3,-1 1,0 2,0 2,63 19,-66-15,1-1,0-1,0-2,1-2,73 0,-80-3,-1 2,1 1,-1 1,0 1,35 14,57 14,-88-28,55 21,-77-24,0 1,-1 1,0 0,0 0,0 1,-1 1,19 16,43 44,-51-50,-1 0,-1 1,0 2,23 33,-22-23,3 4,26 53,-42-73,-1 0,-1 0,-1 1,0-1,-1 1,0 0,0 18,17 173,1 53,-21-241,0-1,-1 0,-1 0,-1 0,-1-1,0 1,-1-1,-1 0,-1 0,0 0,-1-1,-1 0,0-1,-19 24,-8 1,-58 52,11-13,77-73,0-1,0 1,-1-1,0-1,0 1,0-1,0-1,-1 1,0-1,1-1,-12 3,-6 0,0-2,-34 1,34-3,-1 1,-33 7,-12 3,-1-3,0-3,-144-8,83 0,-676 2,784 2,1 1,0 1,0 1,0 1,-40 16,36-12,0-1,-1-1,-38 5,37-10,-106 16,120-16,0 2,0-1,1 2,-1 0,1 1,-16 10,8-3,3-3,0 1,2 1,0 1,0 0,1 2,1 0,-22 26,8-1,18-25,0 0,0 0,2 1,0 1,-12 30,20-41,-1 0,0 0,0 0,0-1,-1 1,0-1,0 0,-1 0,1-1,-1 1,-1-1,1 0,-8 5,5-5,0-1,0 0,-1 0,1-1,-1 0,0 0,0-1,0 0,0-1,-12 1,-178-4,96-1,95 3,0 0,0-1,0 1,0-2,0 1,1-1,-1 0,-12-6,16 6,1 0,0 0,0-1,0 1,0-1,0 0,1 0,-1 0,1 0,-1 0,1-1,0 1,1-1,-1 1,1-1,-1 0,1 1,0-1,-1-7,-2-31,1 0,2 0,7-64,-1-3,-4 78,-3-68,1 90,0 0,-1 0,-1 0,1 1,-1-1,0 1,-1-1,-8-12,-8-10,11 15,-1 1,0 1,-23-25,28 34,-1 1,0-1,0 1,0 0,0 1,0 0,-1 0,1 0,-1 0,0 1,0 0,0 1,-9-1,-61-4,-133 9,65 1,-1668-4,1780-2,1-2,-61-14,-4 0,8 1,-86-27,114 25,0 3,-2 3,-126-9,141 19,-74-14,72 9,-64-3,93 10,0 2,0 0,0 2,1 0,-1 1,-36 13,46-12,0-1,0 1,1 1,0 0,0 1,0-1,1 2,0 0,0 0,1 0,0 1,0 0,-10 17,-6 16,-74 116,84-138,-1-1,0-1,-2 0,0-1,-31 23,38-34,0-1,0 1,0-2,-1 1,0-2,0 1,0-1,0-1,0 0,-17 0,-16-1,-62-5,31-1,-458 3,303 3,187-4,1-1,-49-11,46 7,-72-5,79 11,0-2,-72-16,-130-52,211 63,-14-7,0 3,-1 1,-52-7,87 18,-1 0,0 1,1 0,-1 0,1 1,-1 0,1 1,0 0,-1 1,1 0,0 0,1 1,-1 0,0 0,1 1,0 0,0 1,1-1,-1 2,1-1,1 1,-1 0,1 0,0 1,1 0,0 0,0 0,1 0,0 1,0 0,1 0,0 0,0 0,1 1,1-1,-2 18,3 221,3-113,-3-123,1 1,0 0,0-1,4 14,5 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2-28T15:15:50.995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11294 556,'2'131,"-5"150,-1-253,-2 1,0-1,-20 54,16-53,0 1,2 2,-5 30,13-60,-2 21,-1-2,0 1,-2-1,-13 35,16-50,0-2,-1 1,1 1,-1-2,0 2,-1-2,1 0,-1 0,0 0,0 0,-1-1,1 2,-1-2,1-1,-1 1,0 0,0 0,0-1,0-1,0 1,-1-1,-8 2,-37 2,1-3,-81-8,74 2,-87 5,125 2,0 2,0 0,0 0,2 2,-26 13,25-11,-1-2,1 1,-1-2,-35 7,-37-7,63-6,1 2,1 0,-40 11,-252 60,283-65,0 1,2 2,-51 24,-34 11,82-36,-1-2,-1-1,-60 0,-119-9,79-1,75 4,29 1,1-2,-57-7,80 4,-2 0,2 1,-1-2,1 1,-1-3,1 2,0-2,1 0,0 1,-1-3,1 2,-8-12,5 7,0-3,2 1,0-1,1-1,0-1,0 1,2 0,0-1,1 0,0-1,-6-33,1 5,-33-121,38 152,0 0,0 1,-1-1,-1 1,0 0,-2 2,1-1,-21-20,-3 2,-61-39,73 54,-28-25,41 32,0 0,-1 1,0-1,0 2,-2-1,1 2,0 0,-16-6,-14 0,2-2,0-1,0-2,1-2,-68-45,92 55,0-1,-1 1,0 2,0-1,-1 2,0 0,0 0,0 2,-27-3,-12 2,-79 7,54 0,-399-1,471-2,-1 0,0 0,1-1,0 0,0 0,0 0,0-1,-1-1,-10-5,14 6,1-2,-1 1,1 0,-1 0,1-1,0 0,0 1,0-1,0-1,1 1,0 0,0-1,0 1,0 0,1-2,-2-5,0-2,-1 1,1-1,-2 1,0 0,0 0,-2 2,1-1,-1 0,0 0,-1 2,0-1,-1 0,0 2,0-1,0 1,-1 0,-1 1,1 1,-1-1,0 2,0 0,-1 0,1 1,-1 1,1 0,-2-1,-17 1,-38-1,-123 10,182-5,-1 0,1 2,-1 0,1-1,0 1,0 1,1 1,-1-1,0 0,1 2,-9 8,-3 3,1 2,-28 36,30-33,-2-1,-38 35,49-50,0-1,-2-1,2 1,-1-1,0 0,0 0,-1-2,0 0,0 0,-16 1,-15-2,-53-4,38 0,-455 1,327 2,171-1,-1 0,1-2,0 1,1-1,-2 0,2-1,0-2,-2 1,3-2,-1 1,1-1,0 0,-1-2,2 1,0-1,1-1,-2 0,3 0,-1-1,1-1,1 1,0 0,0-2,1 1,0-1,1 0,-6-27,9 32,0-2,0 1,-1 1,0-1,-1 0,-1 1,1-1,-1 2,0-1,0 1,0-1,-1 2,0-2,0 2,-2 0,1 0,-15-9,-32-24,0-1,4-3,0-2,-51-63,95 102,0-1,-2 1,1 0,0 1,-2-1,1 2,0-1,-1 2,1-2,-2 2,1 1,1 0,-1 0,-14-2,-13 1,-1 2,-40 4,24-1,13-2,25-1,-1 1,0 1,1 0,0 1,-20 5,31-6,0 1,0-1,1 2,-1-1,0 0,0 0,1 0,0 1,0 0,0 0,0 0,0 0,1 0,-1 1,1-1,0 1,0-1,0 2,0-1,1-1,-1 2,1-1,0 0,-1 8,-4 34,4 1,1-2,6 66,1-3,-4-48,-4 121,2-177,-1 0,1 1,-1-1,0-1,-2 2,2-1,0 0,-1-1,0 2,0-2,0 1,-1-1,1 1,-1-1,1 0,-1 0,0 1,0-2,-1 1,1-1,0 0,-1 0,0 1,0-1,0-1,0 1,1-1,-1 0,-6 1,-12 2,1-2,-1-1,1-1,-33-3,20 0,-133 1,-61-3,177-2,1-2,-56-19,60 14,0 3,-87-11,-30 1,108 10,-72-2,-120 16,-108-6,329 0,-47-14,-20-4,-10 15,-70-11,57 1,-1 8,-132 6,157 2,64 3,2 1,-1 2,1 0,-1 2,2 0,-1 2,-43 24,-20 8,70-35,2 1,0 1,0 1,1 1,0-1,-27 27,36-30,-1 1,1 1,1-2,0 3,1-2,-1 1,2 1,-1-1,0 1,2 1,-1-1,2 0,-1 1,-1 14,2-7,1 1,0-1,1 1,1 0,1-1,5 27,-4-34,0-1,0-1,1 0,1 1,0-2,0 1,0-1,1 1,0-1,0 0,1 0,1-2,7 8,-2-3,0 0,1-3,0 2,0-2,2 0,-1-1,25 8,59 23,-75-27,2 0,-2-2,2-2,29 6,3-8,116-6,-108-2,68 6,-102 2,-1 1,-1 2,0 0,1 2,-3 2,43 21,-57-24,0 1,-1-1,1 2,-1 1,-1 0,1 0,-2 0,17 27,-2 3,34 79,-42-85,-12-23,0-1,0 0,1-1,0 0,1-1,1 1,0-1,0 0,0-2,1 1,1-1,0 0,-1-1,1 0,2-2,-2 2,1-3,0 1,1-1,-1-1,0 0,18 1,57 4,160-9,-94-3,-124 4,9-1,1 1,0 3,0 0,69 19,-1 11,193 65,-230-70,0 3,74 45,-108-56,70 25,-81-36,0 1,-1 0,1 3,-2 0,0 1,41 35,28 30,-55-50,40 45,-28-26,56 43,9 9,-105-93,1 1,1-1,-1 0,0-1,1 0,1-1,-1-1,0 1,1-2,-1 0,2 0,16 1,17-1,0-2,47-7,-5 2,1203 1,-678 5,-573 1,0 2,0 1,-1 2,-1 1,1 3,-1 2,0 1,-3 1,2 4,39 26,-59-33,1 2,-2-1,-1 2,1 0,-2 2,-1-1,23 39,-15-22,32 36,-40-55,-3 0,0 2,0-1,0 0,-2 1,-1 0,0 2,-1-2,-1 1,5 32,6 20,-8-37,-1 0,4 59,-10 240,-2-162,1-155,-1 1,0-1,-1 1,0-1,-1 0,-1 1,-1-1,-7 18,8-25,1-1,-2 1,0-2,1 2,-1-2,0-1,-1 2,1-2,-1 2,0-3,-2 1,2 0,-1-1,0 0,0 1,0-2,-10 2,-23 10,-2-2,0-3,0-1,-81 5,-614-17,693 8,-1 0,1 3,1 1,-1 2,-44 19,39-12,0-3,-1-2,-71 8,-2-14,-79 7,90 0,58-10,0 3,1 3,-58 19,91-22,-5 2,-1 0,1-3,-46 8,63-13,-1-1,1 0,-2-1,2 0,0 0,-1-1,1 1,0-2,-1 1,1-3,0 2,0-1,1-1,-1 1,-9-8,8 3,0 0,0-1,-1 1,2-2,1 0,0-1,0 1,1 0,0-1,0-1,-3-13,-4-18,-15-84,12 49,7 35,1-1,-3-50,9-514,4 306,-3 241,-1 23,5-60,-1 89,-1 0,1 0,0 1,0 0,1-1,0 1,0 0,1 1,0-1,1 0,7-9,15-11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2-28T15:16:07.575"/>
    </inkml:context>
    <inkml:brush xml:id="br0">
      <inkml:brushProperty name="width" value="0.2" units="cm"/>
      <inkml:brushProperty name="height" value="0.4" units="cm"/>
      <inkml:brushProperty name="color" value="#7A3A77"/>
      <inkml:brushProperty name="tip" value="rectangle"/>
      <inkml:brushProperty name="rasterOp" value="maskPen"/>
      <inkml:brushProperty name="ignorePressure" value="1"/>
    </inkml:brush>
  </inkml:definitions>
  <inkml:trace contextRef="#ctx0" brushRef="#br0">177 210,'-3'1,"1"-1,-1 1,0-1,1 1,-1 0,0 0,1 0,-1 0,1 1,-1-1,1 1,0-1,0 1,0 0,0 0,0 0,0 0,0 0,0 0,1 1,-1-1,1 0,-2 6,-3 5,1 1,0 0,-3 17,5-21,-3 8,0-2,-1 1,-11 20,9-22,1 1,1 0,-7 26,6 5,2 1,2 0,2 0,7 71,-2-7,-3 523,2-612,0 0,1 0,10 32,5 36,-17-73,2-1,0 1,1-1,0 0,12 27,-14-39,1 0,0 0,0-1,0 1,0 0,1-1,-1 0,1 0,1 0,-1-1,0 1,1-1,-1 0,1 0,0 0,0-1,0 0,1 0,-1 0,0-1,10 2,41 2,0-3,89-6,-19-1,-116 5,195 5,-172-2,0 1,-1 2,0 1,38 14,-9 0,0-4,119 18,-119-29,87-4,-100-4,1 3,-1 2,66 12,-52-4,1-2,80 2,130-13,-94-1,-162 3,9 0,1 0,-1-1,1-2,44-10,98-31,-143 37,1 1,55-5,-49 8,52-12,-32 1,0-1,-1-3,-1-2,61-33,-104 47,1-1,-1 0,0 0,0 0,-1-1,0-1,-1 1,1-1,-2 0,1 0,-1-1,-1 0,0 0,0 0,-1 0,4-20,0-8,-3 0,0-1,-3-50,-4-1141,3 1222,0 1,0-1,-1 0,0 1,0-1,-1 1,0-1,0 1,-4-8,4 12,-1-1,1 1,0 0,-1 0,0 0,0 1,0-1,0 1,0-1,0 1,0 0,-1 0,1 0,-1 1,0-1,1 1,-1 0,0 0,-7-1,-31-2,0 1,-1 2,-62 7,-4-1,22-3,-164-5,232 0,0-1,1 0,0-2,0 0,-22-12,22 10,0 0,0 2,-1 0,-33-6,-49 5,-143 8,83 3,-1067-4,1208-2,1 0,-1-1,1 0,0-2,0 0,0-2,1 0,-28-15,9 7,-1 2,0 1,-74-12,77 18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2-28T15:16:23.340"/>
    </inkml:context>
    <inkml:brush xml:id="br0">
      <inkml:brushProperty name="width" value="0.2" units="cm"/>
      <inkml:brushProperty name="height" value="0.4" units="cm"/>
      <inkml:brushProperty name="color" value="#00B44B"/>
      <inkml:brushProperty name="tip" value="rectangle"/>
      <inkml:brushProperty name="rasterOp" value="maskPen"/>
      <inkml:brushProperty name="ignorePressure" value="1"/>
    </inkml:brush>
  </inkml:definitions>
  <inkml:trace contextRef="#ctx0" brushRef="#br0">3692 123,'-1189'0,"1154"-2,-1-1,-54-13,48 7,-51-3,15 9,36 2,0-1,-50-10,26 0,-134-5,-71 19,97 1,63-5,-125 5,222-1,0 2,1 0,-1 0,1 1,0 1,0 0,0 1,1 0,-18 14,-35 19,62-38,-14 8,0-1,-1-1,0-1,0 0,-1-1,1-1,-23 3,-86 11,72-9,-57 3,103-13,0 1,0 0,-1 1,1 0,0 0,1 1,-1 0,0 0,1 1,0 1,0-1,0 1,0 1,1-1,0 1,0 0,1 1,-1 0,1 0,1 0,-1 1,1 0,1 0,0 0,-7 17,5-6,2 0,0 0,0 0,0 39,8 83,0-49,-4 459,0-541,1-1,0 1,0 0,1-1,0 1,0-1,1 1,0-1,1 0,0 0,1-1,-1 1,2-1,8 12,-3-9,1 0,0 0,0-1,1-1,0 0,0 0,1-2,17 8,22 9,-16-9,-1 1,-1 3,55 37,-40-24,-42-28,0 0,0 1,0-1,-1 2,0-1,0 1,0 0,-1 1,1 0,-2 0,9 12,2 17,-11-24,0 0,1 0,11 17,-14-25,0-1,0 1,1-1,-1 1,1-1,0 0,0 0,0-1,0 1,0-1,1 0,-1 0,8 2,19 2,1-1,0-2,0-1,0-2,51-5,7 0,68 7,108-6,-230-1,0-1,68-23,26-5,-63 26,0 3,125 7,-62 1,-19-4,117 3,-201 2,0 1,0 2,-1 0,29 13,11 2,-26-13,0-2,0-2,1-2,-1-2,68-5,-11 1,-84 2,0 0,0 0,0-2,-1 1,1-2,-1 1,18-9,3-5,39-25,28-14,-57 37,-29 14,0-1,0 0,19-14,-28 17,0-1,-1 0,1-1,-1 1,0-1,0 0,0 0,-1 0,0 0,0 0,0-1,2-8,2-13,-1-1,-2 0,-1 0,-1 0,-2 0,-4-48,1 3,0-753,4 498,-3 299,-1-1,-1 1,-9-30,9 38,-4-16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124554-1DD5-42CE-AF89-11F1270CFB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2FFDD4-BAD1-4EDB-9EB4-2FBCAF7B3A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787327-79F4-4F96-A107-547117DCFD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2B24A-5074-49E3-9BB2-80C2C15A82C6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E28614-F11E-4771-8530-0EB269F763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CEE7DA-B3B2-4D75-AA25-29B8E3D16E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04356-3CD1-491E-B405-1DE32B1351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2675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1DF366-3D28-4788-A736-73889D7815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7DEEC1B-C4F3-4EBC-A82A-E77665A064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A5E025-0283-4569-9852-6FE151D4CA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2B24A-5074-49E3-9BB2-80C2C15A82C6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7B6DE2-2A04-4BD4-A0A1-B396D563D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43E3FF-A327-4904-AABD-A5D646E44F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04356-3CD1-491E-B405-1DE32B1351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2889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8F51B3F-8030-4E51-A7B2-0681A1521AE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8E4D627-4182-402C-BDE5-B5FEE5356F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40CFE9-6E1D-4D0D-8A31-18A3822482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2B24A-5074-49E3-9BB2-80C2C15A82C6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81F619-157B-459E-9729-5B8B24F04F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22592F-765F-4B58-887D-DE13052B04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04356-3CD1-491E-B405-1DE32B1351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77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07113C-AAEC-478C-A3C8-D7831036CE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F352AF-38D4-4F50-8670-A8DFAD4ECF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05861C-6A9B-45BC-8AAF-66D5C52957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2B24A-5074-49E3-9BB2-80C2C15A82C6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2C71CD-FEC8-47F9-A333-CE1DAE8619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404071-3A16-42B1-853A-80E9899D5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04356-3CD1-491E-B405-1DE32B1351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3288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D6E4EF-5BBD-433E-B1B4-32C78ADF8C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AACF16-2E3C-41FC-839D-361DF5C38F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6C60EE-FD21-4F82-BFC3-DEBAF063F4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2B24A-5074-49E3-9BB2-80C2C15A82C6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C2F446-B0BD-4F52-94D3-9BFF1BDB3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A01564-6FF6-4BB3-8928-DC38D038B6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04356-3CD1-491E-B405-1DE32B1351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204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DE4EB4-6AEA-440E-BA66-85D3BF197C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AFD4A4-5EEB-439E-A96D-BF6CDDF831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594FB6-C6FE-46F3-9C86-7CF423302A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98FEDE-E58C-40EA-8F6B-0F77655AD7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2B24A-5074-49E3-9BB2-80C2C15A82C6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D8CEB1-E19F-4428-B626-3E326CE72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9ABFB4-45CF-4AF6-B841-050A6CCD8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04356-3CD1-491E-B405-1DE32B1351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4567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64405E-69DA-469F-A8C7-F0BE5AD432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2D0C2E-80D3-4F59-8DB2-81D3DE08E8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C79496-AF54-40D6-9F3F-8C698447F3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DF4D32-E05C-47CD-8264-5C650055A7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FFE9719-6A6B-4EF8-9BC2-C03A0FC6F6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EA2EDD8-AD06-460E-8F39-F623006AB2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2B24A-5074-49E3-9BB2-80C2C15A82C6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7405289-E77D-48D0-A53A-ED57F676B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1F118EC-080D-4EC7-9DCC-E00D309C9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04356-3CD1-491E-B405-1DE32B1351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671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853557-EF6C-4C50-AA75-E449BFFCB9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E82A876-613A-4079-A9DE-9C23A23A9E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2B24A-5074-49E3-9BB2-80C2C15A82C6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EAED546-C593-4D78-B548-EC2A7F2866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6681A3-ED88-4F97-A2A7-CE5AC8F784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04356-3CD1-491E-B405-1DE32B1351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1664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455FFBA-A885-42E9-922F-D38272D350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2B24A-5074-49E3-9BB2-80C2C15A82C6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8744B0C-95FB-450F-8277-F5C762C6E5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030291-2227-4EAF-BE9F-25A0464554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04356-3CD1-491E-B405-1DE32B1351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7853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4DC1B6-F202-49AE-B2A7-9FB838ADEA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A2721E-6EA4-4FB0-9361-82C6C7E6BE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C5E322-5170-4E94-A506-6F97D2E340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6DB7BF-1990-459C-9EF0-4346B23B44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2B24A-5074-49E3-9BB2-80C2C15A82C6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2CA97C-F221-419B-BE9E-D9DD7F03B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41C4A9-E576-4429-8614-B41478C94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04356-3CD1-491E-B405-1DE32B1351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9718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2D44DD-C214-444F-9F57-3C2EB92928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E4DBB42-05A2-4A1D-9E88-0D18173BDA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A7AC8A-6CB4-47B1-B151-4247445E5B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F6717C-DC05-4985-B702-287B4C857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2B24A-5074-49E3-9BB2-80C2C15A82C6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341F06-4050-4E52-845C-98A8583E19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337DDA-EC5C-4EC3-A0C7-1E81AEAA4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04356-3CD1-491E-B405-1DE32B1351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6482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3BD0414-A47D-4F2E-B134-B7D08C0205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F68221-1435-49B4-9298-80A4730EDF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9FC4E4-53FA-45CB-AD62-3729D4314C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72B24A-5074-49E3-9BB2-80C2C15A82C6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8556AB-29B8-4996-92AF-7970BF37C1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2FDD86-2DAC-4F73-8ABD-C85F9C2707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A04356-3CD1-491E-B405-1DE32B1351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048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12" Type="http://schemas.openxmlformats.org/officeDocument/2006/relationships/image" Target="../media/image19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11" Type="http://schemas.openxmlformats.org/officeDocument/2006/relationships/customXml" Target="../ink/ink5.xml"/><Relationship Id="rId5" Type="http://schemas.openxmlformats.org/officeDocument/2006/relationships/customXml" Target="../ink/ink2.xml"/><Relationship Id="rId10" Type="http://schemas.openxmlformats.org/officeDocument/2006/relationships/image" Target="../media/image18.png"/><Relationship Id="rId4" Type="http://schemas.openxmlformats.org/officeDocument/2006/relationships/image" Target="../media/image15.png"/><Relationship Id="rId9" Type="http://schemas.openxmlformats.org/officeDocument/2006/relationships/customXml" Target="../ink/ink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www.fcpeace.com/" TargetMode="Externa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1Yl3Kaxx2gk" TargetMode="External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1Yl3Kaxx2gk?feature=oembed" TargetMode="External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VySzDA07N-c" TargetMode="External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VySzDA07N-c?feature=oembed" TargetMode="Externa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96;p1">
            <a:extLst>
              <a:ext uri="{FF2B5EF4-FFF2-40B4-BE49-F238E27FC236}">
                <a16:creationId xmlns:a16="http://schemas.microsoft.com/office/drawing/2014/main" id="{F5FCEE99-5034-48DE-8182-A480C338B894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27350" y="309824"/>
            <a:ext cx="2193300" cy="2193300"/>
          </a:xfrm>
          <a:prstGeom prst="ellipse">
            <a:avLst/>
          </a:prstGeom>
          <a:noFill/>
          <a:ln>
            <a:noFill/>
          </a:ln>
          <a:effectLst>
            <a:outerShdw blurRad="381000" dist="292100" dir="5400000" sx="-80000" sy="-18000" rotWithShape="0">
              <a:srgbClr val="000000">
                <a:alpha val="21960"/>
              </a:srgbClr>
            </a:outerShdw>
          </a:effectLst>
        </p:spPr>
      </p:pic>
      <p:sp>
        <p:nvSpPr>
          <p:cNvPr id="5" name="Google Shape;94;p1">
            <a:extLst>
              <a:ext uri="{FF2B5EF4-FFF2-40B4-BE49-F238E27FC236}">
                <a16:creationId xmlns:a16="http://schemas.microsoft.com/office/drawing/2014/main" id="{C20026B4-5539-4CC0-A941-680B8F71C569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2956779" y="570713"/>
            <a:ext cx="5680270" cy="16715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omic Sans MS"/>
              <a:buNone/>
            </a:pPr>
            <a:r>
              <a:rPr lang="es-ES" dirty="0">
                <a:ln>
                  <a:solidFill>
                    <a:srgbClr val="A50021"/>
                  </a:solidFill>
                </a:ln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Friends </a:t>
            </a:r>
            <a:r>
              <a:rPr lang="es-ES" dirty="0" err="1">
                <a:ln>
                  <a:solidFill>
                    <a:srgbClr val="A50021"/>
                  </a:solidFill>
                </a:ln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of</a:t>
            </a:r>
            <a:r>
              <a:rPr lang="es-ES" dirty="0">
                <a:ln>
                  <a:solidFill>
                    <a:srgbClr val="A50021"/>
                  </a:solidFill>
                </a:ln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s-ES" dirty="0" err="1">
                <a:ln>
                  <a:solidFill>
                    <a:srgbClr val="A50021"/>
                  </a:solidFill>
                </a:ln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Jesus</a:t>
            </a:r>
            <a:r>
              <a:rPr lang="es-ES" dirty="0">
                <a:ln>
                  <a:solidFill>
                    <a:srgbClr val="A50021"/>
                  </a:solidFill>
                </a:ln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and Mary</a:t>
            </a:r>
            <a:endParaRPr dirty="0">
              <a:ln>
                <a:solidFill>
                  <a:srgbClr val="A50021"/>
                </a:solidFill>
              </a:ln>
              <a:solidFill>
                <a:srgbClr val="FFFF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6" name="Google Shape;95;p1">
            <a:extLst>
              <a:ext uri="{FF2B5EF4-FFF2-40B4-BE49-F238E27FC236}">
                <a16:creationId xmlns:a16="http://schemas.microsoft.com/office/drawing/2014/main" id="{599B3E0D-0968-4625-BCAA-FB19F23AD7DD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860707" y="2683356"/>
            <a:ext cx="7872413" cy="38648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s-ES" sz="3000" b="1" dirty="0" err="1">
                <a:ln>
                  <a:solidFill>
                    <a:srgbClr val="A50021"/>
                  </a:solidFill>
                </a:ln>
                <a:solidFill>
                  <a:srgbClr val="FFFF00"/>
                </a:solidFill>
                <a:latin typeface="Comic Sans MS" panose="030F0702030302020204" pitchFamily="66" charset="0"/>
              </a:rPr>
              <a:t>Prayer</a:t>
            </a:r>
            <a:r>
              <a:rPr lang="es-ES" sz="3000" b="1" dirty="0">
                <a:ln>
                  <a:solidFill>
                    <a:srgbClr val="A50021"/>
                  </a:solidFill>
                </a:ln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  <a:r>
              <a:rPr lang="es-ES" sz="3000" b="1" dirty="0" err="1">
                <a:ln>
                  <a:solidFill>
                    <a:srgbClr val="A50021"/>
                  </a:solidFill>
                </a:ln>
                <a:solidFill>
                  <a:srgbClr val="FFFF00"/>
                </a:solidFill>
                <a:latin typeface="Comic Sans MS" panose="030F0702030302020204" pitchFamily="66" charset="0"/>
              </a:rPr>
              <a:t>Group</a:t>
            </a:r>
            <a:r>
              <a:rPr lang="es-ES" sz="3000" b="1" dirty="0">
                <a:ln>
                  <a:solidFill>
                    <a:srgbClr val="A50021"/>
                  </a:solidFill>
                </a:ln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  <a:r>
              <a:rPr lang="es-ES" sz="3000" b="1" dirty="0" err="1">
                <a:ln>
                  <a:solidFill>
                    <a:srgbClr val="A50021"/>
                  </a:solidFill>
                </a:ln>
                <a:solidFill>
                  <a:srgbClr val="FFFF00"/>
                </a:solidFill>
                <a:latin typeface="Comic Sans MS" panose="030F0702030302020204" pitchFamily="66" charset="0"/>
              </a:rPr>
              <a:t>for</a:t>
            </a:r>
            <a:r>
              <a:rPr lang="es-ES" sz="3000" b="1" dirty="0">
                <a:ln>
                  <a:solidFill>
                    <a:srgbClr val="A50021"/>
                  </a:solidFill>
                </a:ln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  <a:r>
              <a:rPr lang="es-ES" sz="3000" b="1" dirty="0" err="1">
                <a:ln>
                  <a:solidFill>
                    <a:srgbClr val="A50021"/>
                  </a:solidFill>
                </a:ln>
                <a:solidFill>
                  <a:srgbClr val="FFFF00"/>
                </a:solidFill>
                <a:latin typeface="Comic Sans MS" panose="030F0702030302020204" pitchFamily="66" charset="0"/>
              </a:rPr>
              <a:t>Children</a:t>
            </a:r>
            <a:endParaRPr lang="es-ES" sz="3000" b="1" dirty="0">
              <a:ln>
                <a:solidFill>
                  <a:srgbClr val="A50021"/>
                </a:solidFill>
              </a:ln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3000" b="1" dirty="0">
              <a:ln>
                <a:solidFill>
                  <a:srgbClr val="A50021"/>
                </a:solidFill>
              </a:ln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s-ES" sz="3000" b="1" dirty="0" err="1">
                <a:ln>
                  <a:solidFill>
                    <a:srgbClr val="A50021"/>
                  </a:solidFill>
                </a:ln>
                <a:solidFill>
                  <a:srgbClr val="FFFF00"/>
                </a:solidFill>
                <a:latin typeface="Comic Sans MS" panose="030F0702030302020204" pitchFamily="66" charset="0"/>
              </a:rPr>
              <a:t>Cycle</a:t>
            </a:r>
            <a:r>
              <a:rPr lang="es-ES" sz="3000" b="1">
                <a:ln>
                  <a:solidFill>
                    <a:srgbClr val="A50021"/>
                  </a:solidFill>
                </a:ln>
                <a:solidFill>
                  <a:srgbClr val="FFFF00"/>
                </a:solidFill>
                <a:latin typeface="Comic Sans MS" panose="030F0702030302020204" pitchFamily="66" charset="0"/>
              </a:rPr>
              <a:t> B-I </a:t>
            </a:r>
            <a:r>
              <a:rPr lang="es-ES" sz="3000" b="1" dirty="0" err="1">
                <a:ln>
                  <a:solidFill>
                    <a:srgbClr val="A50021"/>
                  </a:solidFill>
                </a:ln>
                <a:solidFill>
                  <a:srgbClr val="FFFF00"/>
                </a:solidFill>
                <a:latin typeface="Comic Sans MS" panose="030F0702030302020204" pitchFamily="66" charset="0"/>
              </a:rPr>
              <a:t>Sunday</a:t>
            </a:r>
            <a:r>
              <a:rPr lang="es-ES" sz="3000" b="1" dirty="0">
                <a:ln>
                  <a:solidFill>
                    <a:srgbClr val="A50021"/>
                  </a:solidFill>
                </a:ln>
                <a:solidFill>
                  <a:srgbClr val="FFFF00"/>
                </a:solidFill>
                <a:latin typeface="Comic Sans MS" panose="030F0702030302020204" pitchFamily="66" charset="0"/>
              </a:rPr>
              <a:t> in </a:t>
            </a:r>
            <a:r>
              <a:rPr lang="es-ES" sz="3000" b="1" dirty="0" err="1">
                <a:ln>
                  <a:solidFill>
                    <a:srgbClr val="A50021"/>
                  </a:solidFill>
                </a:ln>
                <a:solidFill>
                  <a:srgbClr val="FFFF00"/>
                </a:solidFill>
                <a:latin typeface="Comic Sans MS" panose="030F0702030302020204" pitchFamily="66" charset="0"/>
              </a:rPr>
              <a:t>Ordinary</a:t>
            </a:r>
            <a:r>
              <a:rPr lang="es-ES" sz="3000" b="1" dirty="0">
                <a:ln>
                  <a:solidFill>
                    <a:srgbClr val="A50021"/>
                  </a:solidFill>
                </a:ln>
                <a:solidFill>
                  <a:srgbClr val="FFFF00"/>
                </a:solidFill>
                <a:latin typeface="Comic Sans MS" panose="030F0702030302020204" pitchFamily="66" charset="0"/>
              </a:rPr>
              <a:t> Time</a:t>
            </a: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lang="es-ES" sz="1400" b="1" dirty="0">
              <a:ln>
                <a:solidFill>
                  <a:srgbClr val="A50021"/>
                </a:solidFill>
              </a:ln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s-ES" sz="3600" b="1" dirty="0" err="1">
                <a:ln>
                  <a:solidFill>
                    <a:srgbClr val="A50021"/>
                  </a:solidFill>
                </a:ln>
                <a:solidFill>
                  <a:srgbClr val="FFFF00"/>
                </a:solidFill>
              </a:rPr>
              <a:t>Solemnity</a:t>
            </a:r>
            <a:r>
              <a:rPr lang="es-ES" sz="3600" b="1" dirty="0">
                <a:ln>
                  <a:solidFill>
                    <a:srgbClr val="A50021"/>
                  </a:solidFill>
                </a:ln>
                <a:solidFill>
                  <a:srgbClr val="FFFF00"/>
                </a:solidFill>
              </a:rPr>
              <a:t> </a:t>
            </a:r>
            <a:r>
              <a:rPr lang="es-ES" sz="3600" b="1" dirty="0" err="1">
                <a:ln>
                  <a:solidFill>
                    <a:srgbClr val="A50021"/>
                  </a:solidFill>
                </a:ln>
                <a:solidFill>
                  <a:srgbClr val="FFFF00"/>
                </a:solidFill>
              </a:rPr>
              <a:t>of</a:t>
            </a:r>
            <a:r>
              <a:rPr lang="es-ES" sz="3600" b="1" dirty="0">
                <a:ln>
                  <a:solidFill>
                    <a:srgbClr val="A50021"/>
                  </a:solidFill>
                </a:ln>
                <a:solidFill>
                  <a:srgbClr val="FFFF00"/>
                </a:solidFill>
              </a:rPr>
              <a:t> </a:t>
            </a:r>
            <a:r>
              <a:rPr lang="es-ES" sz="3600" b="1" dirty="0" err="1">
                <a:ln>
                  <a:solidFill>
                    <a:srgbClr val="A50021"/>
                  </a:solidFill>
                </a:ln>
                <a:solidFill>
                  <a:srgbClr val="FFFF00"/>
                </a:solidFill>
              </a:rPr>
              <a:t>the</a:t>
            </a:r>
            <a:r>
              <a:rPr lang="es-ES" sz="3600" b="1" dirty="0">
                <a:ln>
                  <a:solidFill>
                    <a:srgbClr val="A50021"/>
                  </a:solidFill>
                </a:ln>
                <a:solidFill>
                  <a:srgbClr val="FFFF00"/>
                </a:solidFill>
              </a:rPr>
              <a:t> </a:t>
            </a:r>
            <a:r>
              <a:rPr lang="es-ES" sz="3600" b="1" dirty="0" err="1">
                <a:ln>
                  <a:solidFill>
                    <a:srgbClr val="A50021"/>
                  </a:solidFill>
                </a:ln>
                <a:solidFill>
                  <a:srgbClr val="FFFF00"/>
                </a:solidFill>
              </a:rPr>
              <a:t>Epiphany</a:t>
            </a:r>
            <a:endParaRPr lang="es-ES" sz="3600" b="1" dirty="0">
              <a:ln>
                <a:solidFill>
                  <a:srgbClr val="A50021"/>
                </a:solidFill>
              </a:ln>
              <a:solidFill>
                <a:srgbClr val="FFFF00"/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s-ES" b="1" i="1" dirty="0">
                <a:ln>
                  <a:solidFill>
                    <a:srgbClr val="A50021"/>
                  </a:solidFill>
                </a:ln>
                <a:solidFill>
                  <a:srgbClr val="FFFF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Matthew 2, 1-12</a:t>
            </a: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lang="es-ES" b="1" i="1" dirty="0">
              <a:ln>
                <a:solidFill>
                  <a:srgbClr val="A50021"/>
                </a:solidFill>
              </a:ln>
              <a:solidFill>
                <a:srgbClr val="FFFF00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s-ES" b="1" dirty="0">
                <a:ln>
                  <a:solidFill>
                    <a:srgbClr val="A50021"/>
                  </a:solidFill>
                </a:ln>
                <a:solidFill>
                  <a:srgbClr val="FFFF00"/>
                </a:solidFill>
              </a:rPr>
              <a:t>www.fcpeace.org</a:t>
            </a: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800" b="1"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3600" b="1" dirty="0"/>
          </a:p>
        </p:txBody>
      </p:sp>
    </p:spTree>
    <p:extLst>
      <p:ext uri="{BB962C8B-B14F-4D97-AF65-F5344CB8AC3E}">
        <p14:creationId xmlns:p14="http://schemas.microsoft.com/office/powerpoint/2010/main" val="31653765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47">
            <a:extLst>
              <a:ext uri="{FF2B5EF4-FFF2-40B4-BE49-F238E27FC236}">
                <a16:creationId xmlns:a16="http://schemas.microsoft.com/office/drawing/2014/main" id="{6C48326E-E028-D1EA-32B2-9E8F3B6B59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506" y="0"/>
            <a:ext cx="6145480" cy="685723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D3A89C3-310A-408E-8D03-DFF6B85C5FAE}"/>
              </a:ext>
            </a:extLst>
          </p:cNvPr>
          <p:cNvSpPr txBox="1"/>
          <p:nvPr/>
        </p:nvSpPr>
        <p:spPr>
          <a:xfrm>
            <a:off x="6821518" y="4451583"/>
            <a:ext cx="1216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C000"/>
                </a:solidFill>
              </a:rPr>
              <a:t>M Y R RH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7685BC0-EE19-45E3-9ACC-335EF41339B0}"/>
              </a:ext>
            </a:extLst>
          </p:cNvPr>
          <p:cNvSpPr txBox="1"/>
          <p:nvPr/>
        </p:nvSpPr>
        <p:spPr>
          <a:xfrm>
            <a:off x="4913580" y="4279320"/>
            <a:ext cx="13323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  <a:latin typeface="+mj-lt"/>
              </a:rPr>
              <a:t>I N C E N S 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712CFFE-340C-45C2-ADC9-6EB15CDA471E}"/>
              </a:ext>
            </a:extLst>
          </p:cNvPr>
          <p:cNvSpPr txBox="1"/>
          <p:nvPr/>
        </p:nvSpPr>
        <p:spPr>
          <a:xfrm>
            <a:off x="3200400" y="4279320"/>
            <a:ext cx="1158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9900"/>
                </a:solidFill>
              </a:rPr>
              <a:t>G  O   L   D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710E8FD2-7003-48E1-B0BB-3C030812671F}"/>
                  </a:ext>
                </a:extLst>
              </p14:cNvPr>
              <p14:cNvContentPartPr/>
              <p14:nvPr/>
            </p14:nvContentPartPr>
            <p14:xfrm>
              <a:off x="3713494" y="4844990"/>
              <a:ext cx="4241880" cy="87624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710E8FD2-7003-48E1-B0BB-3C030812671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677494" y="4772990"/>
                <a:ext cx="4313520" cy="101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3B48FC02-CEE0-48BE-801E-9E86987D03AD}"/>
                  </a:ext>
                </a:extLst>
              </p14:cNvPr>
              <p14:cNvContentPartPr/>
              <p14:nvPr/>
            </p14:nvContentPartPr>
            <p14:xfrm>
              <a:off x="3244607" y="4736953"/>
              <a:ext cx="3659760" cy="8715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3B48FC02-CEE0-48BE-801E-9E86987D03A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208607" y="4664983"/>
                <a:ext cx="3731400" cy="101514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AC2A7AA0-9750-4B7F-8B6E-5FE65F6ED606}"/>
                  </a:ext>
                </a:extLst>
              </p14:cNvPr>
              <p14:cNvContentPartPr/>
              <p14:nvPr/>
            </p14:nvContentPartPr>
            <p14:xfrm>
              <a:off x="3461759" y="4736954"/>
              <a:ext cx="4066821" cy="1756612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AC2A7AA0-9750-4B7F-8B6E-5FE65F6ED606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425760" y="4664962"/>
                <a:ext cx="4138459" cy="19002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09480293-87AB-4E06-A397-10D74044252C}"/>
                  </a:ext>
                </a:extLst>
              </p14:cNvPr>
              <p14:cNvContentPartPr/>
              <p14:nvPr/>
            </p14:nvContentPartPr>
            <p14:xfrm>
              <a:off x="3089280" y="5550064"/>
              <a:ext cx="1269360" cy="77868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09480293-87AB-4E06-A397-10D74044252C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053280" y="5478097"/>
                <a:ext cx="1341000" cy="92225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29ED83CF-277F-439D-AEBB-B09CE8E18F43}"/>
                  </a:ext>
                </a:extLst>
              </p14:cNvPr>
              <p14:cNvContentPartPr/>
              <p14:nvPr/>
            </p14:nvContentPartPr>
            <p14:xfrm>
              <a:off x="6546120" y="5632588"/>
              <a:ext cx="1332720" cy="70344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29ED83CF-277F-439D-AEBB-B09CE8E18F43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510120" y="5560588"/>
                <a:ext cx="1404360" cy="847080"/>
              </a:xfrm>
              <a:prstGeom prst="rect">
                <a:avLst/>
              </a:prstGeom>
            </p:spPr>
          </p:pic>
        </mc:Fallback>
      </mc:AlternateContent>
      <p:sp>
        <p:nvSpPr>
          <p:cNvPr id="50" name="TextBox 49">
            <a:extLst>
              <a:ext uri="{FF2B5EF4-FFF2-40B4-BE49-F238E27FC236}">
                <a16:creationId xmlns:a16="http://schemas.microsoft.com/office/drawing/2014/main" id="{DF7C1FC4-59F6-E9FC-DCA4-3E0AA4E08925}"/>
              </a:ext>
            </a:extLst>
          </p:cNvPr>
          <p:cNvSpPr txBox="1"/>
          <p:nvPr/>
        </p:nvSpPr>
        <p:spPr>
          <a:xfrm>
            <a:off x="5087691" y="4124759"/>
            <a:ext cx="891078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0012547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ADE3A3A-5909-45A6-8E98-1BF3CB1CD2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1473" y="0"/>
            <a:ext cx="6560414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D9A818B-1EB5-C0EF-D926-3F1DAD89550C}"/>
              </a:ext>
            </a:extLst>
          </p:cNvPr>
          <p:cNvSpPr txBox="1"/>
          <p:nvPr/>
        </p:nvSpPr>
        <p:spPr>
          <a:xfrm>
            <a:off x="2541473" y="0"/>
            <a:ext cx="6560414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s-ES" sz="1400" b="1" dirty="0">
                <a:effectLst/>
                <a:latin typeface="Cavolini" panose="03000502040302020204" pitchFamily="66" charset="0"/>
                <a:ea typeface="Times New Roman" panose="02020603050405020304" pitchFamily="18" charset="0"/>
              </a:rPr>
              <a:t>I WANT TO BE A LIGHT THAT TAKES OTHERS TO JESUS.</a:t>
            </a:r>
            <a:endParaRPr lang="en-US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s-ES" sz="1200" b="1" dirty="0" err="1">
                <a:effectLst/>
                <a:latin typeface="Cavolini" panose="03000502040302020204" pitchFamily="66" charset="0"/>
                <a:ea typeface="Times New Roman" panose="02020603050405020304" pitchFamily="18" charset="0"/>
              </a:rPr>
              <a:t>Instructions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s-ES" sz="1200" dirty="0" err="1">
                <a:effectLst/>
                <a:latin typeface="Cavolini" panose="03000502040302020204" pitchFamily="66" charset="0"/>
                <a:ea typeface="Times New Roman" panose="02020603050405020304" pitchFamily="18" charset="0"/>
              </a:rPr>
              <a:t>Write</a:t>
            </a:r>
            <a:r>
              <a:rPr lang="es-ES" sz="1200" dirty="0">
                <a:effectLst/>
                <a:latin typeface="Cavolini" panose="03000502040302020204" pitchFamily="66" charset="0"/>
                <a:ea typeface="Times New Roman" panose="02020603050405020304" pitchFamily="18" charset="0"/>
              </a:rPr>
              <a:t> </a:t>
            </a:r>
            <a:r>
              <a:rPr lang="es-ES" sz="1200" dirty="0" err="1">
                <a:effectLst/>
                <a:latin typeface="Cavolini" panose="03000502040302020204" pitchFamily="66" charset="0"/>
                <a:ea typeface="Times New Roman" panose="02020603050405020304" pitchFamily="18" charset="0"/>
              </a:rPr>
              <a:t>or</a:t>
            </a:r>
            <a:r>
              <a:rPr lang="es-ES" sz="1200" dirty="0">
                <a:effectLst/>
                <a:latin typeface="Cavolini" panose="03000502040302020204" pitchFamily="66" charset="0"/>
                <a:ea typeface="Times New Roman" panose="02020603050405020304" pitchFamily="18" charset="0"/>
              </a:rPr>
              <a:t> </a:t>
            </a:r>
            <a:r>
              <a:rPr lang="es-ES" sz="1200" dirty="0" err="1">
                <a:effectLst/>
                <a:latin typeface="Cavolini" panose="03000502040302020204" pitchFamily="66" charset="0"/>
                <a:ea typeface="Times New Roman" panose="02020603050405020304" pitchFamily="18" charset="0"/>
              </a:rPr>
              <a:t>draw</a:t>
            </a:r>
            <a:r>
              <a:rPr lang="es-ES" sz="1200" dirty="0">
                <a:effectLst/>
                <a:latin typeface="Cavolini" panose="03000502040302020204" pitchFamily="66" charset="0"/>
                <a:ea typeface="Times New Roman" panose="02020603050405020304" pitchFamily="18" charset="0"/>
              </a:rPr>
              <a:t> </a:t>
            </a:r>
            <a:r>
              <a:rPr lang="es-ES" sz="1200" dirty="0" err="1">
                <a:effectLst/>
                <a:latin typeface="Cavolini" panose="03000502040302020204" pitchFamily="66" charset="0"/>
                <a:ea typeface="Times New Roman" panose="02020603050405020304" pitchFamily="18" charset="0"/>
              </a:rPr>
              <a:t>on</a:t>
            </a:r>
            <a:r>
              <a:rPr lang="es-ES" sz="1200" dirty="0">
                <a:effectLst/>
                <a:latin typeface="Cavolini" panose="03000502040302020204" pitchFamily="66" charset="0"/>
                <a:ea typeface="Times New Roman" panose="02020603050405020304" pitchFamily="18" charset="0"/>
              </a:rPr>
              <a:t> </a:t>
            </a:r>
            <a:r>
              <a:rPr lang="es-ES" sz="1200" dirty="0" err="1">
                <a:effectLst/>
                <a:latin typeface="Cavolini" panose="03000502040302020204" pitchFamily="66" charset="0"/>
                <a:ea typeface="Times New Roman" panose="02020603050405020304" pitchFamily="18" charset="0"/>
              </a:rPr>
              <a:t>the</a:t>
            </a:r>
            <a:r>
              <a:rPr lang="es-ES" sz="1200" dirty="0">
                <a:effectLst/>
                <a:latin typeface="Cavolini" panose="03000502040302020204" pitchFamily="66" charset="0"/>
                <a:ea typeface="Times New Roman" panose="02020603050405020304" pitchFamily="18" charset="0"/>
              </a:rPr>
              <a:t> 5 </a:t>
            </a:r>
            <a:r>
              <a:rPr lang="es-ES" sz="1200" dirty="0" err="1">
                <a:effectLst/>
                <a:latin typeface="Cavolini" panose="03000502040302020204" pitchFamily="66" charset="0"/>
                <a:ea typeface="Times New Roman" panose="02020603050405020304" pitchFamily="18" charset="0"/>
              </a:rPr>
              <a:t>arms</a:t>
            </a:r>
            <a:r>
              <a:rPr lang="es-ES" sz="1200" dirty="0">
                <a:effectLst/>
                <a:latin typeface="Cavolini" panose="03000502040302020204" pitchFamily="66" charset="0"/>
                <a:ea typeface="Times New Roman" panose="02020603050405020304" pitchFamily="18" charset="0"/>
              </a:rPr>
              <a:t> </a:t>
            </a:r>
            <a:r>
              <a:rPr lang="es-ES" sz="1200" dirty="0" err="1">
                <a:effectLst/>
                <a:latin typeface="Cavolini" panose="03000502040302020204" pitchFamily="66" charset="0"/>
                <a:ea typeface="Times New Roman" panose="02020603050405020304" pitchFamily="18" charset="0"/>
              </a:rPr>
              <a:t>of</a:t>
            </a:r>
            <a:r>
              <a:rPr lang="es-ES" sz="1200" dirty="0">
                <a:effectLst/>
                <a:latin typeface="Cavolini" panose="03000502040302020204" pitchFamily="66" charset="0"/>
                <a:ea typeface="Times New Roman" panose="02020603050405020304" pitchFamily="18" charset="0"/>
              </a:rPr>
              <a:t> </a:t>
            </a:r>
            <a:r>
              <a:rPr lang="es-ES" sz="1200" dirty="0" err="1">
                <a:effectLst/>
                <a:latin typeface="Cavolini" panose="03000502040302020204" pitchFamily="66" charset="0"/>
                <a:ea typeface="Times New Roman" panose="02020603050405020304" pitchFamily="18" charset="0"/>
              </a:rPr>
              <a:t>the</a:t>
            </a:r>
            <a:r>
              <a:rPr lang="es-ES" sz="1200" dirty="0">
                <a:effectLst/>
                <a:latin typeface="Cavolini" panose="03000502040302020204" pitchFamily="66" charset="0"/>
                <a:ea typeface="Times New Roman" panose="02020603050405020304" pitchFamily="18" charset="0"/>
              </a:rPr>
              <a:t> </a:t>
            </a:r>
            <a:r>
              <a:rPr lang="es-ES" sz="1200" dirty="0" err="1">
                <a:effectLst/>
                <a:latin typeface="Cavolini" panose="03000502040302020204" pitchFamily="66" charset="0"/>
                <a:ea typeface="Times New Roman" panose="02020603050405020304" pitchFamily="18" charset="0"/>
              </a:rPr>
              <a:t>star</a:t>
            </a:r>
            <a:r>
              <a:rPr lang="es-ES" sz="1200" dirty="0">
                <a:effectLst/>
                <a:latin typeface="Cavolini" panose="03000502040302020204" pitchFamily="66" charset="0"/>
                <a:ea typeface="Times New Roman" panose="02020603050405020304" pitchFamily="18" charset="0"/>
              </a:rPr>
              <a:t>, </a:t>
            </a:r>
            <a:r>
              <a:rPr lang="es-ES" sz="1200" dirty="0" err="1">
                <a:effectLst/>
                <a:latin typeface="Cavolini" panose="03000502040302020204" pitchFamily="66" charset="0"/>
                <a:ea typeface="Times New Roman" panose="02020603050405020304" pitchFamily="18" charset="0"/>
              </a:rPr>
              <a:t>how</a:t>
            </a:r>
            <a:r>
              <a:rPr lang="es-ES" sz="1200" dirty="0">
                <a:effectLst/>
                <a:latin typeface="Cavolini" panose="03000502040302020204" pitchFamily="66" charset="0"/>
                <a:ea typeface="Times New Roman" panose="02020603050405020304" pitchFamily="18" charset="0"/>
              </a:rPr>
              <a:t> </a:t>
            </a:r>
            <a:r>
              <a:rPr lang="es-ES" sz="1200" dirty="0" err="1">
                <a:effectLst/>
                <a:latin typeface="Cavolini" panose="03000502040302020204" pitchFamily="66" charset="0"/>
                <a:ea typeface="Times New Roman" panose="02020603050405020304" pitchFamily="18" charset="0"/>
              </a:rPr>
              <a:t>you</a:t>
            </a:r>
            <a:r>
              <a:rPr lang="es-ES" sz="1200" dirty="0">
                <a:effectLst/>
                <a:latin typeface="Cavolini" panose="03000502040302020204" pitchFamily="66" charset="0"/>
                <a:ea typeface="Times New Roman" panose="02020603050405020304" pitchFamily="18" charset="0"/>
              </a:rPr>
              <a:t> can be a light </a:t>
            </a:r>
            <a:r>
              <a:rPr lang="es-ES" sz="1200" dirty="0" err="1">
                <a:effectLst/>
                <a:latin typeface="Cavolini" panose="03000502040302020204" pitchFamily="66" charset="0"/>
                <a:ea typeface="Times New Roman" panose="02020603050405020304" pitchFamily="18" charset="0"/>
              </a:rPr>
              <a:t>leading</a:t>
            </a:r>
            <a:r>
              <a:rPr lang="es-ES" sz="1200" dirty="0">
                <a:effectLst/>
                <a:latin typeface="Cavolini" panose="03000502040302020204" pitchFamily="66" charset="0"/>
                <a:ea typeface="Times New Roman" panose="02020603050405020304" pitchFamily="18" charset="0"/>
              </a:rPr>
              <a:t> </a:t>
            </a:r>
            <a:r>
              <a:rPr lang="es-ES" sz="1200" dirty="0" err="1">
                <a:effectLst/>
                <a:latin typeface="Cavolini" panose="03000502040302020204" pitchFamily="66" charset="0"/>
                <a:ea typeface="Times New Roman" panose="02020603050405020304" pitchFamily="18" charset="0"/>
              </a:rPr>
              <a:t>others</a:t>
            </a:r>
            <a:r>
              <a:rPr lang="es-ES" sz="1200" dirty="0">
                <a:effectLst/>
                <a:latin typeface="Cavolini" panose="03000502040302020204" pitchFamily="66" charset="0"/>
                <a:ea typeface="Times New Roman" panose="02020603050405020304" pitchFamily="18" charset="0"/>
              </a:rPr>
              <a:t> </a:t>
            </a:r>
            <a:r>
              <a:rPr lang="es-ES" sz="1200" dirty="0" err="1">
                <a:effectLst/>
                <a:latin typeface="Cavolini" panose="03000502040302020204" pitchFamily="66" charset="0"/>
                <a:ea typeface="Times New Roman" panose="02020603050405020304" pitchFamily="18" charset="0"/>
              </a:rPr>
              <a:t>to</a:t>
            </a:r>
            <a:r>
              <a:rPr lang="es-ES" sz="1200" dirty="0">
                <a:effectLst/>
                <a:latin typeface="Cavolini" panose="03000502040302020204" pitchFamily="66" charset="0"/>
                <a:ea typeface="Times New Roman" panose="02020603050405020304" pitchFamily="18" charset="0"/>
              </a:rPr>
              <a:t> </a:t>
            </a:r>
            <a:r>
              <a:rPr lang="es-ES" sz="1200" dirty="0" err="1">
                <a:effectLst/>
                <a:latin typeface="Cavolini" panose="03000502040302020204" pitchFamily="66" charset="0"/>
                <a:ea typeface="Times New Roman" panose="02020603050405020304" pitchFamily="18" charset="0"/>
              </a:rPr>
              <a:t>Jesus</a:t>
            </a:r>
            <a:r>
              <a:rPr lang="es-ES" sz="1200" dirty="0">
                <a:effectLst/>
                <a:latin typeface="Cavolini" panose="03000502040302020204" pitchFamily="66" charset="0"/>
                <a:ea typeface="Times New Roman" panose="02020603050405020304" pitchFamily="18" charset="0"/>
              </a:rPr>
              <a:t>. Color, </a:t>
            </a:r>
            <a:r>
              <a:rPr lang="es-ES" sz="1200" dirty="0" err="1">
                <a:effectLst/>
                <a:latin typeface="Cavolini" panose="03000502040302020204" pitchFamily="66" charset="0"/>
                <a:ea typeface="Times New Roman" panose="02020603050405020304" pitchFamily="18" charset="0"/>
              </a:rPr>
              <a:t>cut</a:t>
            </a:r>
            <a:r>
              <a:rPr lang="es-ES" sz="1200" dirty="0">
                <a:effectLst/>
                <a:latin typeface="Cavolini" panose="03000502040302020204" pitchFamily="66" charset="0"/>
                <a:ea typeface="Times New Roman" panose="02020603050405020304" pitchFamily="18" charset="0"/>
              </a:rPr>
              <a:t> and </a:t>
            </a:r>
            <a:r>
              <a:rPr lang="es-ES" sz="1200" dirty="0" err="1">
                <a:effectLst/>
                <a:latin typeface="Cavolini" panose="03000502040302020204" pitchFamily="66" charset="0"/>
                <a:ea typeface="Times New Roman" panose="02020603050405020304" pitchFamily="18" charset="0"/>
              </a:rPr>
              <a:t>hang</a:t>
            </a:r>
            <a:r>
              <a:rPr lang="es-ES" sz="1200" dirty="0">
                <a:effectLst/>
                <a:latin typeface="Cavolini" panose="03000502040302020204" pitchFamily="66" charset="0"/>
                <a:ea typeface="Times New Roman" panose="02020603050405020304" pitchFamily="18" charset="0"/>
              </a:rPr>
              <a:t> </a:t>
            </a:r>
            <a:r>
              <a:rPr lang="es-ES" sz="1200" dirty="0" err="1">
                <a:effectLst/>
                <a:latin typeface="Cavolini" panose="03000502040302020204" pitchFamily="66" charset="0"/>
                <a:ea typeface="Times New Roman" panose="02020603050405020304" pitchFamily="18" charset="0"/>
              </a:rPr>
              <a:t>with</a:t>
            </a:r>
            <a:r>
              <a:rPr lang="es-ES" sz="1200" dirty="0">
                <a:effectLst/>
                <a:latin typeface="Cavolini" panose="03000502040302020204" pitchFamily="66" charset="0"/>
                <a:ea typeface="Times New Roman" panose="02020603050405020304" pitchFamily="18" charset="0"/>
              </a:rPr>
              <a:t> a </a:t>
            </a:r>
            <a:r>
              <a:rPr lang="es-ES" sz="1200" dirty="0" err="1">
                <a:effectLst/>
                <a:latin typeface="Cavolini" panose="03000502040302020204" pitchFamily="66" charset="0"/>
                <a:ea typeface="Times New Roman" panose="02020603050405020304" pitchFamily="18" charset="0"/>
              </a:rPr>
              <a:t>ribbon</a:t>
            </a:r>
            <a:r>
              <a:rPr lang="es-ES" sz="1200" dirty="0">
                <a:effectLst/>
                <a:latin typeface="Cavolini" panose="03000502040302020204" pitchFamily="66" charset="0"/>
                <a:ea typeface="Times New Roman" panose="02020603050405020304" pitchFamily="18" charset="0"/>
              </a:rPr>
              <a:t>.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34772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B9D5B7-62C0-44B2-8416-546953580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164336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b="1" dirty="0">
                <a:ln>
                  <a:solidFill>
                    <a:srgbClr val="A50021"/>
                  </a:solidFill>
                </a:ln>
                <a:solidFill>
                  <a:srgbClr val="FFFF00"/>
                </a:solidFill>
                <a:latin typeface="Comic Sans MS" panose="030F0702030302020204" pitchFamily="66" charset="0"/>
                <a:ea typeface="+mn-ea"/>
                <a:cs typeface="+mn-cs"/>
              </a:rPr>
              <a:t>Make a Nativity with the Three Kings.</a:t>
            </a:r>
            <a:br>
              <a:rPr lang="en-US" sz="3200" b="1" dirty="0">
                <a:ln>
                  <a:solidFill>
                    <a:srgbClr val="A50021"/>
                  </a:solidFill>
                </a:ln>
                <a:solidFill>
                  <a:srgbClr val="FFFF00"/>
                </a:solidFill>
                <a:latin typeface="Comic Sans MS" panose="030F0702030302020204" pitchFamily="66" charset="0"/>
                <a:ea typeface="+mn-ea"/>
                <a:cs typeface="+mn-cs"/>
              </a:rPr>
            </a:br>
            <a:r>
              <a:rPr lang="en-US" sz="3200" b="1" dirty="0">
                <a:ln>
                  <a:solidFill>
                    <a:srgbClr val="A50021"/>
                  </a:solidFill>
                </a:ln>
                <a:solidFill>
                  <a:srgbClr val="FFFF00"/>
                </a:solidFill>
                <a:latin typeface="Comic Sans MS" panose="030F0702030302020204" pitchFamily="66" charset="0"/>
                <a:ea typeface="+mn-ea"/>
                <a:cs typeface="+mn-cs"/>
              </a:rPr>
              <a:t>See </a:t>
            </a:r>
            <a:r>
              <a:rPr lang="en-US" sz="3200" b="1" dirty="0">
                <a:ln>
                  <a:solidFill>
                    <a:srgbClr val="A50021"/>
                  </a:solidFill>
                </a:ln>
                <a:solidFill>
                  <a:srgbClr val="FFFF00"/>
                </a:solidFill>
                <a:latin typeface="Comic Sans MS" panose="030F0702030302020204" pitchFamily="66" charset="0"/>
                <a:ea typeface="+mn-ea"/>
                <a:cs typeface="+mn-c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www.fcpeace.</a:t>
            </a:r>
            <a:r>
              <a:rPr lang="en-US" sz="3200" b="1" dirty="0">
                <a:ln>
                  <a:solidFill>
                    <a:srgbClr val="A50021"/>
                  </a:solidFill>
                </a:ln>
                <a:solidFill>
                  <a:srgbClr val="FFFF00"/>
                </a:solidFill>
                <a:latin typeface="Comic Sans MS" panose="030F0702030302020204" pitchFamily="66" charset="0"/>
                <a:ea typeface="+mn-ea"/>
                <a:cs typeface="+mn-cs"/>
              </a:rPr>
              <a:t>org, Friends of Jesus and Mary</a:t>
            </a:r>
            <a:br>
              <a:rPr lang="en-US" sz="3200" b="1" dirty="0">
                <a:ln>
                  <a:solidFill>
                    <a:srgbClr val="A50021"/>
                  </a:solidFill>
                </a:ln>
                <a:solidFill>
                  <a:srgbClr val="FFFF00"/>
                </a:solidFill>
                <a:latin typeface="Comic Sans MS" panose="030F0702030302020204" pitchFamily="66" charset="0"/>
                <a:ea typeface="+mn-ea"/>
                <a:cs typeface="+mn-cs"/>
              </a:rPr>
            </a:br>
            <a:r>
              <a:rPr lang="en-US" sz="3200" b="1" dirty="0">
                <a:ln>
                  <a:solidFill>
                    <a:srgbClr val="A50021"/>
                  </a:solidFill>
                </a:ln>
                <a:solidFill>
                  <a:srgbClr val="FFFF00"/>
                </a:solidFill>
                <a:latin typeface="Comic Sans MS" panose="030F0702030302020204" pitchFamily="66" charset="0"/>
                <a:ea typeface="+mn-ea"/>
                <a:cs typeface="+mn-cs"/>
              </a:rPr>
              <a:t>Cycle C – II Sunday of Christmas</a:t>
            </a: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4C49C220-51F0-46A9-ABE7-35EE18B64A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0814" y="1722120"/>
            <a:ext cx="5808965" cy="4983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33304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69C67E-40AE-4480-BBBA-153B12CAF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558" y="845820"/>
            <a:ext cx="5836920" cy="5113020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3200" b="1" dirty="0">
                <a:ln>
                  <a:solidFill>
                    <a:srgbClr val="A50021"/>
                  </a:solidFill>
                </a:ln>
                <a:solidFill>
                  <a:srgbClr val="FFFF00"/>
                </a:solidFill>
                <a:latin typeface="Comic Sans MS" panose="030F0702030302020204" pitchFamily="66" charset="0"/>
                <a:ea typeface="+mn-ea"/>
                <a:cs typeface="+mn-cs"/>
              </a:rPr>
              <a:t>Jesus, you are the light of the world.  Sometimes I get lost because I am interested in things that lead me away from you. Teach me to follow your light always so I may lead others to you.</a:t>
            </a:r>
            <a:br>
              <a:rPr lang="en-US" sz="3200" b="1" dirty="0">
                <a:ln>
                  <a:solidFill>
                    <a:srgbClr val="A50021"/>
                  </a:solidFill>
                </a:ln>
                <a:solidFill>
                  <a:srgbClr val="FFFF00"/>
                </a:solidFill>
                <a:latin typeface="Comic Sans MS" panose="030F0702030302020204" pitchFamily="66" charset="0"/>
                <a:ea typeface="+mn-ea"/>
                <a:cs typeface="+mn-cs"/>
              </a:rPr>
            </a:br>
            <a:r>
              <a:rPr lang="es-PA" sz="3200" b="1" dirty="0">
                <a:ln>
                  <a:solidFill>
                    <a:srgbClr val="A50021"/>
                  </a:solidFill>
                </a:ln>
                <a:solidFill>
                  <a:srgbClr val="FFFF00"/>
                </a:solidFill>
                <a:latin typeface="Comic Sans MS" panose="030F0702030302020204" pitchFamily="66" charset="0"/>
                <a:ea typeface="+mn-ea"/>
                <a:cs typeface="+mn-cs"/>
              </a:rPr>
              <a:t>Amen.</a:t>
            </a:r>
            <a:endParaRPr lang="en-US" sz="3200" b="1" dirty="0">
              <a:ln>
                <a:solidFill>
                  <a:srgbClr val="A50021"/>
                </a:solidFill>
              </a:ln>
              <a:solidFill>
                <a:srgbClr val="FFFF00"/>
              </a:solidFill>
              <a:latin typeface="Comic Sans MS" panose="030F0702030302020204" pitchFamily="66" charset="0"/>
              <a:ea typeface="+mn-ea"/>
              <a:cs typeface="+mn-cs"/>
            </a:endParaRPr>
          </a:p>
        </p:txBody>
      </p:sp>
      <p:pic>
        <p:nvPicPr>
          <p:cNvPr id="3074" name="Picture 2" descr="Download Free png Colored page Praying Children painted by User not  registered - DLPNG.com">
            <a:extLst>
              <a:ext uri="{FF2B5EF4-FFF2-40B4-BE49-F238E27FC236}">
                <a16:creationId xmlns:a16="http://schemas.microsoft.com/office/drawing/2014/main" id="{713771CC-9BCF-4E7A-8FF2-35B7AB5C99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1828451"/>
            <a:ext cx="3204492" cy="2510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E29B3F2-DC77-4D2D-99CE-3A92E54F7388}"/>
              </a:ext>
            </a:extLst>
          </p:cNvPr>
          <p:cNvSpPr txBox="1"/>
          <p:nvPr/>
        </p:nvSpPr>
        <p:spPr>
          <a:xfrm>
            <a:off x="1448752" y="246444"/>
            <a:ext cx="315468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900" b="1" dirty="0">
                <a:ln>
                  <a:solidFill>
                    <a:srgbClr val="A50021"/>
                  </a:solidFill>
                </a:ln>
                <a:solidFill>
                  <a:srgbClr val="FFFF00"/>
                </a:solidFill>
                <a:latin typeface="Comic Sans MS" panose="030F0702030302020204" pitchFamily="66" charset="0"/>
              </a:rPr>
              <a:t>PRAYER</a:t>
            </a:r>
          </a:p>
        </p:txBody>
      </p:sp>
    </p:spTree>
    <p:extLst>
      <p:ext uri="{BB962C8B-B14F-4D97-AF65-F5344CB8AC3E}">
        <p14:creationId xmlns:p14="http://schemas.microsoft.com/office/powerpoint/2010/main" val="36840815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737A7C-6414-4840-8B8A-7624F81FB7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1080" y="106680"/>
            <a:ext cx="11902440" cy="473075"/>
          </a:xfrm>
        </p:spPr>
        <p:txBody>
          <a:bodyPr>
            <a:normAutofit/>
          </a:bodyPr>
          <a:lstStyle/>
          <a:p>
            <a:r>
              <a:rPr lang="en-US" sz="2000" b="1" dirty="0">
                <a:ln>
                  <a:solidFill>
                    <a:srgbClr val="A50021"/>
                  </a:solidFill>
                </a:ln>
                <a:solidFill>
                  <a:srgbClr val="FFFF00"/>
                </a:solidFill>
                <a:latin typeface="Comic Sans MS" panose="030F0702030302020204" pitchFamily="66" charset="0"/>
                <a:ea typeface="+mn-ea"/>
                <a:cs typeface="+mn-cs"/>
              </a:rPr>
              <a:t>O Come all Ye Faithful, Lifetree Kids (Ctrl Click) </a:t>
            </a:r>
            <a:r>
              <a:rPr lang="en-US" sz="2000" b="1" dirty="0">
                <a:ln>
                  <a:solidFill>
                    <a:srgbClr val="A50021"/>
                  </a:solidFill>
                </a:ln>
                <a:solidFill>
                  <a:srgbClr val="FFFF00"/>
                </a:solidFill>
                <a:latin typeface="Comic Sans MS" panose="030F0702030302020204" pitchFamily="66" charset="0"/>
                <a:ea typeface="+mn-ea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https://youtu.be/1Yl3Kaxx2gk</a:t>
            </a:r>
            <a:endParaRPr lang="en-US" sz="2000" b="1" dirty="0">
              <a:ln>
                <a:solidFill>
                  <a:srgbClr val="A50021"/>
                </a:solidFill>
              </a:ln>
              <a:solidFill>
                <a:srgbClr val="FFFF00"/>
              </a:solidFill>
              <a:latin typeface="Comic Sans MS" panose="030F0702030302020204" pitchFamily="66" charset="0"/>
              <a:ea typeface="+mn-ea"/>
              <a:cs typeface="+mn-cs"/>
            </a:endParaRPr>
          </a:p>
        </p:txBody>
      </p:sp>
      <p:pic>
        <p:nvPicPr>
          <p:cNvPr id="4" name="Online Media 3" title="O Come, All Ye Faithful | Songs of the Christmas Story | Group Publishing">
            <a:hlinkClick r:id="" action="ppaction://media"/>
            <a:extLst>
              <a:ext uri="{FF2B5EF4-FFF2-40B4-BE49-F238E27FC236}">
                <a16:creationId xmlns:a16="http://schemas.microsoft.com/office/drawing/2014/main" id="{AC52793E-D673-D0F1-3EBC-A15B4CF1E155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0" y="579755"/>
            <a:ext cx="12165027" cy="6278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018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69C67E-40AE-4480-BBBA-153B12CAF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467" y="0"/>
            <a:ext cx="9855200" cy="509587"/>
          </a:xfrm>
        </p:spPr>
        <p:txBody>
          <a:bodyPr>
            <a:normAutofit/>
          </a:bodyPr>
          <a:lstStyle/>
          <a:p>
            <a:pPr algn="ctr"/>
            <a:r>
              <a:rPr lang="es-PA" sz="2000" b="1" dirty="0" err="1">
                <a:ln>
                  <a:solidFill>
                    <a:srgbClr val="A50021"/>
                  </a:solidFill>
                </a:ln>
                <a:solidFill>
                  <a:srgbClr val="FFFF00"/>
                </a:solidFill>
                <a:latin typeface="Comic Sans MS" panose="030F0702030302020204" pitchFamily="66" charset="0"/>
                <a:ea typeface="+mn-ea"/>
                <a:cs typeface="+mn-cs"/>
              </a:rPr>
              <a:t>Three</a:t>
            </a:r>
            <a:r>
              <a:rPr lang="es-PA" sz="2000" b="1" dirty="0">
                <a:ln>
                  <a:solidFill>
                    <a:srgbClr val="A50021"/>
                  </a:solidFill>
                </a:ln>
                <a:solidFill>
                  <a:srgbClr val="FFFF00"/>
                </a:solidFill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lang="es-PA" sz="2000" b="1" dirty="0" err="1">
                <a:ln>
                  <a:solidFill>
                    <a:srgbClr val="A50021"/>
                  </a:solidFill>
                </a:ln>
                <a:solidFill>
                  <a:srgbClr val="FFFF00"/>
                </a:solidFill>
                <a:latin typeface="Comic Sans MS" panose="030F0702030302020204" pitchFamily="66" charset="0"/>
                <a:ea typeface="+mn-ea"/>
                <a:cs typeface="+mn-cs"/>
              </a:rPr>
              <a:t>Wise</a:t>
            </a:r>
            <a:r>
              <a:rPr lang="es-PA" sz="2000" b="1" dirty="0">
                <a:ln>
                  <a:solidFill>
                    <a:srgbClr val="A50021"/>
                  </a:solidFill>
                </a:ln>
                <a:solidFill>
                  <a:srgbClr val="FFFF00"/>
                </a:solidFill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lang="es-PA" sz="2000" b="1" dirty="0" err="1">
                <a:ln>
                  <a:solidFill>
                    <a:srgbClr val="A50021"/>
                  </a:solidFill>
                </a:ln>
                <a:solidFill>
                  <a:srgbClr val="FFFF00"/>
                </a:solidFill>
                <a:latin typeface="Comic Sans MS" panose="030F0702030302020204" pitchFamily="66" charset="0"/>
                <a:ea typeface="+mn-ea"/>
                <a:cs typeface="+mn-cs"/>
              </a:rPr>
              <a:t>Men</a:t>
            </a:r>
            <a:r>
              <a:rPr lang="es-PA" sz="2000" b="1" dirty="0">
                <a:ln>
                  <a:solidFill>
                    <a:srgbClr val="A50021"/>
                  </a:solidFill>
                </a:ln>
                <a:solidFill>
                  <a:srgbClr val="FFFF00"/>
                </a:solidFill>
                <a:latin typeface="Comic Sans MS" panose="030F0702030302020204" pitchFamily="66" charset="0"/>
                <a:ea typeface="+mn-ea"/>
                <a:cs typeface="+mn-cs"/>
              </a:rPr>
              <a:t>, </a:t>
            </a:r>
            <a:r>
              <a:rPr lang="es-PA" sz="2000" b="1" dirty="0" err="1">
                <a:ln>
                  <a:solidFill>
                    <a:srgbClr val="A50021"/>
                  </a:solidFill>
                </a:ln>
                <a:solidFill>
                  <a:srgbClr val="FFFF00"/>
                </a:solidFill>
                <a:latin typeface="Comic Sans MS" panose="030F0702030302020204" pitchFamily="66" charset="0"/>
                <a:ea typeface="+mn-ea"/>
                <a:cs typeface="+mn-cs"/>
              </a:rPr>
              <a:t>Sharefaithids</a:t>
            </a:r>
            <a:r>
              <a:rPr lang="es-PA" sz="2000" b="1" dirty="0">
                <a:ln>
                  <a:solidFill>
                    <a:srgbClr val="A50021"/>
                  </a:solidFill>
                </a:ln>
                <a:solidFill>
                  <a:srgbClr val="FFFF00"/>
                </a:solidFill>
                <a:latin typeface="Comic Sans MS" panose="030F0702030302020204" pitchFamily="66" charset="0"/>
                <a:ea typeface="+mn-ea"/>
                <a:cs typeface="+mn-cs"/>
              </a:rPr>
              <a:t>, </a:t>
            </a:r>
            <a:r>
              <a:rPr lang="es-PA" sz="2000" b="1" dirty="0">
                <a:ln>
                  <a:solidFill>
                    <a:srgbClr val="A50021"/>
                  </a:solidFill>
                </a:ln>
                <a:solidFill>
                  <a:srgbClr val="FFFF00"/>
                </a:solidFill>
                <a:latin typeface="Comic Sans MS" panose="030F0702030302020204" pitchFamily="66" charset="0"/>
                <a:ea typeface="+mn-ea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https://youtu.be/VySzDA07N-c</a:t>
            </a:r>
            <a:endParaRPr lang="en-US" sz="2000" b="1" dirty="0">
              <a:ln>
                <a:solidFill>
                  <a:srgbClr val="A50021"/>
                </a:solidFill>
              </a:ln>
              <a:solidFill>
                <a:srgbClr val="FFFF00"/>
              </a:solidFill>
              <a:latin typeface="Comic Sans MS" panose="030F0702030302020204" pitchFamily="66" charset="0"/>
              <a:ea typeface="+mn-ea"/>
              <a:cs typeface="+mn-cs"/>
            </a:endParaRPr>
          </a:p>
        </p:txBody>
      </p:sp>
      <p:pic>
        <p:nvPicPr>
          <p:cNvPr id="4" name="Online Media 3" title="Christmas Bible Stories: Three Wise Men  - Matthew 2 | Online Sunday School | Sharefaithkids.com">
            <a:hlinkClick r:id="" action="ppaction://media"/>
            <a:extLst>
              <a:ext uri="{FF2B5EF4-FFF2-40B4-BE49-F238E27FC236}">
                <a16:creationId xmlns:a16="http://schemas.microsoft.com/office/drawing/2014/main" id="{8831A293-0686-6F82-5946-2D73B6DF930B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0" y="509587"/>
            <a:ext cx="12165027" cy="634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0542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9743A3-1923-4173-A820-00C93DC879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51075"/>
            <a:ext cx="10515600" cy="1325563"/>
          </a:xfrm>
          <a:effectLst>
            <a:reflection blurRad="6350" stA="50000" endA="295" endPos="92000" dist="101600" dir="5400000" sy="-100000" algn="bl" rotWithShape="0"/>
          </a:effectLst>
        </p:spPr>
        <p:txBody>
          <a:bodyPr>
            <a:normAutofit/>
          </a:bodyPr>
          <a:lstStyle/>
          <a:p>
            <a:pPr algn="ctr"/>
            <a:r>
              <a:rPr lang="en-US" sz="8000" b="1" dirty="0">
                <a:ln>
                  <a:solidFill>
                    <a:srgbClr val="A50021"/>
                  </a:solidFill>
                </a:ln>
                <a:solidFill>
                  <a:srgbClr val="FFFF00"/>
                </a:solidFill>
                <a:latin typeface="Comic Sans MS" panose="030F0702030302020204" pitchFamily="66" charset="0"/>
                <a:ea typeface="+mn-ea"/>
                <a:cs typeface="+mn-cs"/>
              </a:rPr>
              <a:t>REFLECTION</a:t>
            </a:r>
          </a:p>
        </p:txBody>
      </p:sp>
    </p:spTree>
    <p:extLst>
      <p:ext uri="{BB962C8B-B14F-4D97-AF65-F5344CB8AC3E}">
        <p14:creationId xmlns:p14="http://schemas.microsoft.com/office/powerpoint/2010/main" val="539205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69C67E-40AE-4480-BBBA-153B12CAF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381352"/>
            <a:ext cx="11144250" cy="88300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b="1" dirty="0">
                <a:ln>
                  <a:solidFill>
                    <a:srgbClr val="A50021"/>
                  </a:solidFill>
                </a:ln>
                <a:solidFill>
                  <a:srgbClr val="FFFF00"/>
                </a:solidFill>
                <a:latin typeface="Comic Sans MS" panose="030F0702030302020204" pitchFamily="66" charset="0"/>
                <a:ea typeface="+mn-ea"/>
                <a:cs typeface="+mn-cs"/>
              </a:rPr>
              <a:t>The word Epiphany means revelation. </a:t>
            </a:r>
            <a:br>
              <a:rPr lang="en-US" sz="3200" b="1" dirty="0">
                <a:ln>
                  <a:solidFill>
                    <a:srgbClr val="A50021"/>
                  </a:solidFill>
                </a:ln>
                <a:solidFill>
                  <a:srgbClr val="FFFF00"/>
                </a:solidFill>
                <a:latin typeface="Comic Sans MS" panose="030F0702030302020204" pitchFamily="66" charset="0"/>
                <a:ea typeface="+mn-ea"/>
                <a:cs typeface="+mn-cs"/>
              </a:rPr>
            </a:br>
            <a:r>
              <a:rPr lang="en-US" sz="3200" b="1" dirty="0">
                <a:ln>
                  <a:solidFill>
                    <a:srgbClr val="A50021"/>
                  </a:solidFill>
                </a:ln>
                <a:solidFill>
                  <a:srgbClr val="FFFF00"/>
                </a:solidFill>
                <a:latin typeface="Comic Sans MS" panose="030F0702030302020204" pitchFamily="66" charset="0"/>
                <a:ea typeface="+mn-ea"/>
                <a:cs typeface="+mn-cs"/>
              </a:rPr>
              <a:t>How is the Three Kings visiting a revelation</a:t>
            </a:r>
            <a:r>
              <a:rPr lang="es-ES" sz="3200" b="1" dirty="0">
                <a:ln>
                  <a:solidFill>
                    <a:srgbClr val="A50021"/>
                  </a:solidFill>
                </a:ln>
                <a:solidFill>
                  <a:srgbClr val="FFFF00"/>
                </a:solidFill>
                <a:latin typeface="Comic Sans MS" panose="030F0702030302020204" pitchFamily="66" charset="0"/>
                <a:ea typeface="+mn-ea"/>
                <a:cs typeface="+mn-cs"/>
              </a:rPr>
              <a:t>? </a:t>
            </a:r>
            <a:endParaRPr lang="en-US" sz="3200" b="1" dirty="0">
              <a:ln>
                <a:solidFill>
                  <a:srgbClr val="A50021"/>
                </a:solidFill>
              </a:ln>
              <a:solidFill>
                <a:srgbClr val="FFFF00"/>
              </a:solidFill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3E84E02-12F6-45EF-846C-87714D3144AF}"/>
              </a:ext>
            </a:extLst>
          </p:cNvPr>
          <p:cNvSpPr txBox="1"/>
          <p:nvPr/>
        </p:nvSpPr>
        <p:spPr>
          <a:xfrm>
            <a:off x="259644" y="2307230"/>
            <a:ext cx="44380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n>
                  <a:solidFill>
                    <a:srgbClr val="FFFF00"/>
                  </a:solidFill>
                </a:ln>
                <a:solidFill>
                  <a:srgbClr val="D60093"/>
                </a:solidFill>
                <a:latin typeface="Comic Sans MS" panose="030F0702030302020204" pitchFamily="66" charset="0"/>
              </a:rPr>
              <a:t>The Three Kings knew the Jewish scripture that a Savior King would be born, preceded by a star</a:t>
            </a:r>
            <a:r>
              <a:rPr lang="es-ES" sz="2400" b="1" dirty="0">
                <a:ln>
                  <a:solidFill>
                    <a:srgbClr val="FFFF00"/>
                  </a:solidFill>
                </a:ln>
                <a:solidFill>
                  <a:srgbClr val="D60093"/>
                </a:solidFill>
                <a:latin typeface="Comic Sans MS" panose="030F0702030302020204" pitchFamily="66" charset="0"/>
              </a:rPr>
              <a:t>. </a:t>
            </a:r>
            <a:endParaRPr lang="en-US" sz="2400" b="1" dirty="0">
              <a:ln>
                <a:solidFill>
                  <a:srgbClr val="FFFF00"/>
                </a:solidFill>
              </a:ln>
              <a:solidFill>
                <a:srgbClr val="D60093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78AE263-0A44-415E-A140-84C8A1873F5B}"/>
              </a:ext>
            </a:extLst>
          </p:cNvPr>
          <p:cNvSpPr txBox="1"/>
          <p:nvPr/>
        </p:nvSpPr>
        <p:spPr>
          <a:xfrm>
            <a:off x="3036710" y="5012267"/>
            <a:ext cx="5384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n>
                  <a:solidFill>
                    <a:srgbClr val="FFFF00"/>
                  </a:solidFill>
                </a:ln>
                <a:solidFill>
                  <a:srgbClr val="D60093"/>
                </a:solidFill>
                <a:latin typeface="Comic Sans MS" panose="030F0702030302020204" pitchFamily="66" charset="0"/>
              </a:rPr>
              <a:t>That is why, when they saw the star, following the inspiration of the Holy Spirit, they set out to find the newborn King</a:t>
            </a:r>
            <a:r>
              <a:rPr lang="es-ES" sz="2400" b="1" dirty="0">
                <a:ln>
                  <a:solidFill>
                    <a:srgbClr val="FFFF00"/>
                  </a:solidFill>
                </a:ln>
                <a:solidFill>
                  <a:srgbClr val="D60093"/>
                </a:solidFill>
                <a:latin typeface="Comic Sans MS" panose="030F0702030302020204" pitchFamily="66" charset="0"/>
              </a:rPr>
              <a:t>.</a:t>
            </a:r>
            <a:endParaRPr lang="en-US" sz="2400" b="1" dirty="0">
              <a:ln>
                <a:solidFill>
                  <a:srgbClr val="FFFF00"/>
                </a:solidFill>
              </a:ln>
              <a:solidFill>
                <a:srgbClr val="D60093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28" name="Picture 4" descr="Torah PNG">
            <a:extLst>
              <a:ext uri="{FF2B5EF4-FFF2-40B4-BE49-F238E27FC236}">
                <a16:creationId xmlns:a16="http://schemas.microsoft.com/office/drawing/2014/main" id="{368CE88E-011E-4D7D-B44E-1E8DFE482B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0027" y="1360009"/>
            <a:ext cx="4283004" cy="3255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21897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64DB83-BF64-4BD2-A8BC-5A2C04944E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630" y="0"/>
            <a:ext cx="9117330" cy="1325563"/>
          </a:xfrm>
        </p:spPr>
        <p:txBody>
          <a:bodyPr/>
          <a:lstStyle/>
          <a:p>
            <a:pPr algn="ctr"/>
            <a:r>
              <a:rPr lang="en-US" sz="2900" b="1" dirty="0">
                <a:ln>
                  <a:solidFill>
                    <a:srgbClr val="A50021"/>
                  </a:solidFill>
                </a:ln>
                <a:solidFill>
                  <a:srgbClr val="FFFF00"/>
                </a:solidFill>
                <a:latin typeface="Comic Sans MS" panose="030F0702030302020204" pitchFamily="66" charset="0"/>
                <a:ea typeface="+mn-ea"/>
                <a:cs typeface="+mn-cs"/>
              </a:rPr>
              <a:t>The Three Kings were not Jewish like Joseph and Mary; they were from foreign lands. </a:t>
            </a:r>
            <a:br>
              <a:rPr lang="en-US" sz="2900" b="1" dirty="0">
                <a:ln>
                  <a:solidFill>
                    <a:srgbClr val="A50021"/>
                  </a:solidFill>
                </a:ln>
                <a:solidFill>
                  <a:srgbClr val="FFFF00"/>
                </a:solidFill>
                <a:latin typeface="Comic Sans MS" panose="030F0702030302020204" pitchFamily="66" charset="0"/>
                <a:ea typeface="+mn-ea"/>
                <a:cs typeface="+mn-cs"/>
              </a:rPr>
            </a:br>
            <a:r>
              <a:rPr lang="en-US" sz="2900" b="1" dirty="0">
                <a:ln>
                  <a:solidFill>
                    <a:srgbClr val="A50021"/>
                  </a:solidFill>
                </a:ln>
                <a:solidFill>
                  <a:srgbClr val="FFFF00"/>
                </a:solidFill>
                <a:latin typeface="Comic Sans MS" panose="030F0702030302020204" pitchFamily="66" charset="0"/>
                <a:ea typeface="+mn-ea"/>
                <a:cs typeface="+mn-cs"/>
              </a:rPr>
              <a:t>What does God reveal to us by this?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10A9DC6-5417-4833-A484-F238B2BA7453}"/>
              </a:ext>
            </a:extLst>
          </p:cNvPr>
          <p:cNvSpPr txBox="1"/>
          <p:nvPr/>
        </p:nvSpPr>
        <p:spPr>
          <a:xfrm>
            <a:off x="-106680" y="1325563"/>
            <a:ext cx="12298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50" b="1" dirty="0">
                <a:ln>
                  <a:solidFill>
                    <a:srgbClr val="FFFF00"/>
                  </a:solidFill>
                </a:ln>
                <a:solidFill>
                  <a:srgbClr val="D60093"/>
                </a:solidFill>
                <a:latin typeface="Comic Sans MS" panose="030F0702030302020204" pitchFamily="66" charset="0"/>
              </a:rPr>
              <a:t>Jesus’ message is for the whole world, not just the Jewish people</a:t>
            </a:r>
            <a:r>
              <a:rPr lang="es-ES" sz="2750" b="1" dirty="0">
                <a:ln>
                  <a:solidFill>
                    <a:srgbClr val="FFFF00"/>
                  </a:solidFill>
                </a:ln>
                <a:solidFill>
                  <a:srgbClr val="D60093"/>
                </a:solidFill>
                <a:latin typeface="Comic Sans MS" panose="030F0702030302020204" pitchFamily="66" charset="0"/>
              </a:rPr>
              <a:t>.</a:t>
            </a:r>
            <a:endParaRPr lang="en-US" sz="2750" b="1" dirty="0">
              <a:ln>
                <a:solidFill>
                  <a:srgbClr val="FFFF00"/>
                </a:solidFill>
              </a:ln>
              <a:solidFill>
                <a:srgbClr val="D60093"/>
              </a:solidFill>
              <a:latin typeface="Comic Sans MS" panose="030F0702030302020204" pitchFamily="66" charset="0"/>
            </a:endParaRPr>
          </a:p>
        </p:txBody>
      </p:sp>
      <p:pic>
        <p:nvPicPr>
          <p:cNvPr id="8194" name="Picture 2" descr="Comentario dominical: 2 de junio de 2019 – Iglesia en Aragon">
            <a:extLst>
              <a:ext uri="{FF2B5EF4-FFF2-40B4-BE49-F238E27FC236}">
                <a16:creationId xmlns:a16="http://schemas.microsoft.com/office/drawing/2014/main" id="{94AB425F-FBA9-4B3E-A98B-DDFA79D6DE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4622" y="2153717"/>
            <a:ext cx="5674995" cy="4489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97462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69C67E-40AE-4480-BBBA-153B12CAF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911" y="2305883"/>
            <a:ext cx="2763324" cy="2743199"/>
          </a:xfrm>
        </p:spPr>
        <p:txBody>
          <a:bodyPr>
            <a:noAutofit/>
          </a:bodyPr>
          <a:lstStyle/>
          <a:p>
            <a:pPr algn="ctr"/>
            <a:r>
              <a:rPr lang="es-ES" sz="3200" b="1" dirty="0" err="1">
                <a:ln>
                  <a:solidFill>
                    <a:srgbClr val="FFFF00"/>
                  </a:solidFill>
                </a:ln>
                <a:solidFill>
                  <a:srgbClr val="D60093"/>
                </a:solidFill>
                <a:latin typeface="Comic Sans MS" panose="030F0702030302020204" pitchFamily="66" charset="0"/>
                <a:ea typeface="+mn-ea"/>
                <a:cs typeface="+mn-cs"/>
              </a:rPr>
              <a:t>God</a:t>
            </a:r>
            <a:r>
              <a:rPr lang="es-ES" sz="3200" b="1" dirty="0">
                <a:ln>
                  <a:solidFill>
                    <a:srgbClr val="FFFF00"/>
                  </a:solidFill>
                </a:ln>
                <a:solidFill>
                  <a:srgbClr val="D60093"/>
                </a:solidFill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lang="es-ES" sz="3200" b="1" dirty="0" err="1">
                <a:ln>
                  <a:solidFill>
                    <a:srgbClr val="FFFF00"/>
                  </a:solidFill>
                </a:ln>
                <a:solidFill>
                  <a:srgbClr val="D60093"/>
                </a:solidFill>
                <a:latin typeface="Comic Sans MS" panose="030F0702030302020204" pitchFamily="66" charset="0"/>
                <a:ea typeface="+mn-ea"/>
                <a:cs typeface="+mn-cs"/>
              </a:rPr>
              <a:t>is</a:t>
            </a:r>
            <a:r>
              <a:rPr lang="es-ES" sz="3200" b="1" dirty="0">
                <a:ln>
                  <a:solidFill>
                    <a:srgbClr val="FFFF00"/>
                  </a:solidFill>
                </a:ln>
                <a:solidFill>
                  <a:srgbClr val="D60093"/>
                </a:solidFill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lang="es-ES" sz="3200" b="1" dirty="0" err="1">
                <a:ln>
                  <a:solidFill>
                    <a:srgbClr val="FFFF00"/>
                  </a:solidFill>
                </a:ln>
                <a:solidFill>
                  <a:srgbClr val="D60093"/>
                </a:solidFill>
                <a:latin typeface="Comic Sans MS" panose="030F0702030302020204" pitchFamily="66" charset="0"/>
                <a:ea typeface="+mn-ea"/>
                <a:cs typeface="+mn-cs"/>
              </a:rPr>
              <a:t>humble</a:t>
            </a:r>
            <a:r>
              <a:rPr lang="es-ES" sz="3200" b="1" dirty="0">
                <a:ln>
                  <a:solidFill>
                    <a:srgbClr val="FFFF00"/>
                  </a:solidFill>
                </a:ln>
                <a:solidFill>
                  <a:srgbClr val="D60093"/>
                </a:solidFill>
                <a:latin typeface="Comic Sans MS" panose="030F0702030302020204" pitchFamily="66" charset="0"/>
                <a:ea typeface="+mn-ea"/>
                <a:cs typeface="+mn-cs"/>
              </a:rPr>
              <a:t> and </a:t>
            </a:r>
            <a:r>
              <a:rPr lang="es-ES" sz="3200" b="1" dirty="0" err="1">
                <a:ln>
                  <a:solidFill>
                    <a:srgbClr val="FFFF00"/>
                  </a:solidFill>
                </a:ln>
                <a:solidFill>
                  <a:srgbClr val="D60093"/>
                </a:solidFill>
                <a:latin typeface="Comic Sans MS" panose="030F0702030302020204" pitchFamily="66" charset="0"/>
                <a:ea typeface="+mn-ea"/>
                <a:cs typeface="+mn-cs"/>
              </a:rPr>
              <a:t>loves</a:t>
            </a:r>
            <a:r>
              <a:rPr lang="es-ES" sz="3200" b="1" dirty="0">
                <a:ln>
                  <a:solidFill>
                    <a:srgbClr val="FFFF00"/>
                  </a:solidFill>
                </a:ln>
                <a:solidFill>
                  <a:srgbClr val="D60093"/>
                </a:solidFill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lang="es-ES" sz="3200" b="1" dirty="0" err="1">
                <a:ln>
                  <a:solidFill>
                    <a:srgbClr val="FFFF00"/>
                  </a:solidFill>
                </a:ln>
                <a:solidFill>
                  <a:srgbClr val="D60093"/>
                </a:solidFill>
                <a:latin typeface="Comic Sans MS" panose="030F0702030302020204" pitchFamily="66" charset="0"/>
                <a:ea typeface="+mn-ea"/>
                <a:cs typeface="+mn-cs"/>
              </a:rPr>
              <a:t>poverty</a:t>
            </a:r>
            <a:r>
              <a:rPr lang="es-ES" sz="3200" b="1" dirty="0">
                <a:ln>
                  <a:solidFill>
                    <a:srgbClr val="FFFF00"/>
                  </a:solidFill>
                </a:ln>
                <a:solidFill>
                  <a:srgbClr val="D60093"/>
                </a:solidFill>
                <a:latin typeface="Comic Sans MS" panose="030F0702030302020204" pitchFamily="66" charset="0"/>
                <a:ea typeface="+mn-ea"/>
                <a:cs typeface="+mn-cs"/>
              </a:rPr>
              <a:t>.</a:t>
            </a:r>
            <a:endParaRPr lang="en-US" sz="3200" b="1" dirty="0">
              <a:ln>
                <a:solidFill>
                  <a:srgbClr val="FFFF00"/>
                </a:solidFill>
              </a:ln>
              <a:solidFill>
                <a:srgbClr val="D60093"/>
              </a:solidFill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43B2931-2E28-4518-8222-85445E686D24}"/>
              </a:ext>
            </a:extLst>
          </p:cNvPr>
          <p:cNvSpPr txBox="1"/>
          <p:nvPr/>
        </p:nvSpPr>
        <p:spPr>
          <a:xfrm>
            <a:off x="191911" y="0"/>
            <a:ext cx="11582400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600" b="1" dirty="0">
                <a:ln>
                  <a:solidFill>
                    <a:srgbClr val="A50021"/>
                  </a:solidFill>
                </a:ln>
                <a:solidFill>
                  <a:srgbClr val="FFFF00"/>
                </a:solidFill>
                <a:latin typeface="Comic Sans MS" panose="030F0702030302020204" pitchFamily="66" charset="0"/>
              </a:rPr>
              <a:t>Traveling a long way bearing gifts for a newborn King reveals that a very special King would be born. </a:t>
            </a:r>
          </a:p>
          <a:p>
            <a:pPr algn="ctr"/>
            <a:r>
              <a:rPr lang="en-US" sz="2600" b="1" dirty="0">
                <a:ln>
                  <a:solidFill>
                    <a:srgbClr val="A50021"/>
                  </a:solidFill>
                </a:ln>
                <a:solidFill>
                  <a:srgbClr val="FFFF00"/>
                </a:solidFill>
                <a:latin typeface="Comic Sans MS" panose="030F0702030302020204" pitchFamily="66" charset="0"/>
              </a:rPr>
              <a:t>What must they have thought when they found the baby in a stable</a:t>
            </a:r>
            <a:r>
              <a:rPr lang="es-ES" sz="2600" b="1" dirty="0">
                <a:ln>
                  <a:solidFill>
                    <a:srgbClr val="A50021"/>
                  </a:solidFill>
                </a:ln>
                <a:solidFill>
                  <a:srgbClr val="FFFF00"/>
                </a:solidFill>
                <a:latin typeface="Comic Sans MS" panose="030F0702030302020204" pitchFamily="66" charset="0"/>
              </a:rPr>
              <a:t>?</a:t>
            </a:r>
            <a:endParaRPr lang="en-US" sz="2600" b="1" dirty="0">
              <a:ln>
                <a:solidFill>
                  <a:srgbClr val="A50021"/>
                </a:solidFill>
              </a:ln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2050" name="Picture 2" descr="Some Christmas Cards Don&amp;#39;t Show the Real Story of Jesus&amp;#39; Birth - HubPages">
            <a:extLst>
              <a:ext uri="{FF2B5EF4-FFF2-40B4-BE49-F238E27FC236}">
                <a16:creationId xmlns:a16="http://schemas.microsoft.com/office/drawing/2014/main" id="{9E8E6A3B-5E68-45BE-B3FE-32C6B89CFB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7153" y="1561302"/>
            <a:ext cx="5917693" cy="5163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12382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FA2E0B6F-56E0-4001-9435-1FF447050442}"/>
              </a:ext>
            </a:extLst>
          </p:cNvPr>
          <p:cNvSpPr txBox="1">
            <a:spLocks/>
          </p:cNvSpPr>
          <p:nvPr/>
        </p:nvSpPr>
        <p:spPr>
          <a:xfrm>
            <a:off x="518160" y="207828"/>
            <a:ext cx="9265920" cy="8845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>
                <a:ln>
                  <a:solidFill>
                    <a:srgbClr val="A50021"/>
                  </a:solidFill>
                </a:ln>
                <a:solidFill>
                  <a:srgbClr val="FFFF00"/>
                </a:solidFill>
                <a:latin typeface="Comic Sans MS" panose="030F0702030302020204" pitchFamily="66" charset="0"/>
                <a:ea typeface="+mn-ea"/>
                <a:cs typeface="+mn-cs"/>
              </a:rPr>
              <a:t>They took gold, incense, and myrrh as gifts. What did this reveal?</a:t>
            </a:r>
          </a:p>
        </p:txBody>
      </p:sp>
      <p:pic>
        <p:nvPicPr>
          <p:cNvPr id="3076" name="Picture 4" descr="Stream Oro, Incienso Y Mirra (Sol) by GlendaMil | Listen online for free on  SoundCloud">
            <a:extLst>
              <a:ext uri="{FF2B5EF4-FFF2-40B4-BE49-F238E27FC236}">
                <a16:creationId xmlns:a16="http://schemas.microsoft.com/office/drawing/2014/main" id="{4763B57F-8C2B-4E16-A2E3-CDBF74B71A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0514" y="1341120"/>
            <a:ext cx="5306286" cy="5306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A60E621-4E1A-4D2F-880F-76452DDBA7E1}"/>
              </a:ext>
            </a:extLst>
          </p:cNvPr>
          <p:cNvSpPr txBox="1"/>
          <p:nvPr/>
        </p:nvSpPr>
        <p:spPr>
          <a:xfrm>
            <a:off x="358140" y="1546227"/>
            <a:ext cx="26365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n>
                  <a:solidFill>
                    <a:srgbClr val="FFFF00"/>
                  </a:solidFill>
                </a:ln>
                <a:solidFill>
                  <a:srgbClr val="D60093"/>
                </a:solidFill>
                <a:latin typeface="Comic Sans MS" panose="030F0702030302020204" pitchFamily="66" charset="0"/>
              </a:rPr>
              <a:t>Gold is offered to kings and Jesus is a King</a:t>
            </a:r>
            <a:r>
              <a:rPr lang="es-ES" sz="2400" b="1" dirty="0">
                <a:ln>
                  <a:solidFill>
                    <a:srgbClr val="FFFF00"/>
                  </a:solidFill>
                </a:ln>
                <a:solidFill>
                  <a:srgbClr val="D60093"/>
                </a:solidFill>
                <a:latin typeface="Comic Sans MS" panose="030F0702030302020204" pitchFamily="66" charset="0"/>
              </a:rPr>
              <a:t>.</a:t>
            </a:r>
            <a:endParaRPr lang="en-US" sz="2400" b="1" dirty="0">
              <a:ln>
                <a:solidFill>
                  <a:srgbClr val="FFFF00"/>
                </a:solidFill>
              </a:ln>
              <a:solidFill>
                <a:srgbClr val="D60093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BEC52B6-0188-4FFA-BE93-6F5A8D55B830}"/>
              </a:ext>
            </a:extLst>
          </p:cNvPr>
          <p:cNvSpPr txBox="1"/>
          <p:nvPr/>
        </p:nvSpPr>
        <p:spPr>
          <a:xfrm>
            <a:off x="274320" y="3200400"/>
            <a:ext cx="2514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n>
                  <a:solidFill>
                    <a:srgbClr val="FFFF00"/>
                  </a:solidFill>
                </a:ln>
                <a:solidFill>
                  <a:srgbClr val="D60093"/>
                </a:solidFill>
                <a:latin typeface="Comic Sans MS" panose="030F0702030302020204" pitchFamily="66" charset="0"/>
              </a:rPr>
              <a:t>Incense is offered up to God and Jesus is God</a:t>
            </a:r>
            <a:r>
              <a:rPr lang="es-ES" sz="2400" b="1" dirty="0">
                <a:ln>
                  <a:solidFill>
                    <a:srgbClr val="FFFF00"/>
                  </a:solidFill>
                </a:ln>
                <a:solidFill>
                  <a:srgbClr val="D60093"/>
                </a:solidFill>
                <a:latin typeface="Comic Sans MS" panose="030F0702030302020204" pitchFamily="66" charset="0"/>
              </a:rPr>
              <a:t>.</a:t>
            </a:r>
            <a:endParaRPr lang="en-US" sz="2400" b="1" dirty="0">
              <a:ln>
                <a:solidFill>
                  <a:srgbClr val="FFFF00"/>
                </a:solidFill>
              </a:ln>
              <a:solidFill>
                <a:srgbClr val="D60093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CE8519A-CF9B-4185-B454-53B5EFC5E4E5}"/>
              </a:ext>
            </a:extLst>
          </p:cNvPr>
          <p:cNvSpPr txBox="1"/>
          <p:nvPr/>
        </p:nvSpPr>
        <p:spPr>
          <a:xfrm>
            <a:off x="8961120" y="1234440"/>
            <a:ext cx="30784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n>
                  <a:solidFill>
                    <a:srgbClr val="FFFF00"/>
                  </a:solidFill>
                </a:ln>
                <a:solidFill>
                  <a:srgbClr val="D60093"/>
                </a:solidFill>
                <a:latin typeface="Comic Sans MS" panose="030F0702030302020204" pitchFamily="66" charset="0"/>
              </a:rPr>
              <a:t>Myrrh was used to bury people and Jesus is human and would suffer and die for us</a:t>
            </a:r>
            <a:r>
              <a:rPr lang="es-ES" sz="2400" b="1" dirty="0">
                <a:ln>
                  <a:solidFill>
                    <a:srgbClr val="FFFF00"/>
                  </a:solidFill>
                </a:ln>
                <a:solidFill>
                  <a:srgbClr val="D60093"/>
                </a:solidFill>
                <a:latin typeface="Comic Sans MS" panose="030F0702030302020204" pitchFamily="66" charset="0"/>
              </a:rPr>
              <a:t>.</a:t>
            </a:r>
            <a:endParaRPr lang="en-US" sz="2400" b="1" dirty="0">
              <a:ln>
                <a:solidFill>
                  <a:srgbClr val="FFFF00"/>
                </a:solidFill>
              </a:ln>
              <a:solidFill>
                <a:srgbClr val="D60093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59798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A584949-D5AB-40BF-BA0B-B5A50CA063E6}"/>
              </a:ext>
            </a:extLst>
          </p:cNvPr>
          <p:cNvSpPr txBox="1"/>
          <p:nvPr/>
        </p:nvSpPr>
        <p:spPr>
          <a:xfrm>
            <a:off x="644579" y="3810168"/>
            <a:ext cx="17272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n>
                  <a:solidFill>
                    <a:srgbClr val="FFFF00"/>
                  </a:solidFill>
                </a:ln>
                <a:solidFill>
                  <a:srgbClr val="D60093"/>
                </a:solidFill>
                <a:latin typeface="Comic Sans MS" panose="030F0702030302020204" pitchFamily="66" charset="0"/>
              </a:rPr>
              <a:t>Praying Often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C526E20-5291-475A-98A4-7925F79CED21}"/>
              </a:ext>
            </a:extLst>
          </p:cNvPr>
          <p:cNvSpPr txBox="1"/>
          <p:nvPr/>
        </p:nvSpPr>
        <p:spPr>
          <a:xfrm>
            <a:off x="3056538" y="3397493"/>
            <a:ext cx="19419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n>
                  <a:solidFill>
                    <a:srgbClr val="FFFF00"/>
                  </a:solidFill>
                </a:ln>
                <a:solidFill>
                  <a:srgbClr val="D60093"/>
                </a:solidFill>
                <a:latin typeface="Comic Sans MS" panose="030F0702030302020204" pitchFamily="66" charset="0"/>
              </a:rPr>
              <a:t>Helping Others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0E617AA-FC89-4F45-850A-049399702FAA}"/>
              </a:ext>
            </a:extLst>
          </p:cNvPr>
          <p:cNvSpPr txBox="1"/>
          <p:nvPr/>
        </p:nvSpPr>
        <p:spPr>
          <a:xfrm>
            <a:off x="5777282" y="3695025"/>
            <a:ext cx="33448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n>
                  <a:solidFill>
                    <a:srgbClr val="FFFF00"/>
                  </a:solidFill>
                </a:ln>
                <a:solidFill>
                  <a:srgbClr val="D60093"/>
                </a:solidFill>
                <a:latin typeface="Comic Sans MS" panose="030F0702030302020204" pitchFamily="66" charset="0"/>
              </a:rPr>
              <a:t>Obeying God and our Parents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E4FEB64-AE4B-4E3E-95F7-B9EC14712EFC}"/>
              </a:ext>
            </a:extLst>
          </p:cNvPr>
          <p:cNvSpPr txBox="1"/>
          <p:nvPr/>
        </p:nvSpPr>
        <p:spPr>
          <a:xfrm>
            <a:off x="9657167" y="3997657"/>
            <a:ext cx="21795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n>
                  <a:solidFill>
                    <a:srgbClr val="FFFF00"/>
                  </a:solidFill>
                </a:ln>
                <a:solidFill>
                  <a:srgbClr val="D60093"/>
                </a:solidFill>
                <a:latin typeface="Comic Sans MS" panose="030F0702030302020204" pitchFamily="66" charset="0"/>
              </a:rPr>
              <a:t>Sharing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806A5291-31D6-448B-A2E7-5F66B908CC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1912"/>
            <a:ext cx="10027920" cy="1075693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ln>
                  <a:solidFill>
                    <a:srgbClr val="A50021"/>
                  </a:solidFill>
                </a:ln>
                <a:solidFill>
                  <a:srgbClr val="FFFF00"/>
                </a:solidFill>
                <a:latin typeface="Comic Sans MS" panose="030F0702030302020204" pitchFamily="66" charset="0"/>
                <a:ea typeface="+mn-ea"/>
                <a:cs typeface="+mn-cs"/>
              </a:rPr>
              <a:t>For them, the star was the presence of God. How can we be God’s light for others? 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3A29541-72CB-4CCB-82D0-C95B3D66A9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9119" y="4622526"/>
            <a:ext cx="2467319" cy="203863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A42F362-BA53-4E37-805D-F6772D6503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7513" y="1274218"/>
            <a:ext cx="3870242" cy="1978554"/>
          </a:xfrm>
          <a:prstGeom prst="rect">
            <a:avLst/>
          </a:prstGeom>
        </p:spPr>
      </p:pic>
      <p:pic>
        <p:nvPicPr>
          <p:cNvPr id="4102" name="Picture 6" descr="Fotos de Niños orando de stock, Niños orando imágenes libres de derechos |  Depositphotos®">
            <a:extLst>
              <a:ext uri="{FF2B5EF4-FFF2-40B4-BE49-F238E27FC236}">
                <a16:creationId xmlns:a16="http://schemas.microsoft.com/office/drawing/2014/main" id="{3A656993-116C-40ED-98DA-82BCFF2A9F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193" y="1817313"/>
            <a:ext cx="2628900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>
            <a:extLst>
              <a:ext uri="{FF2B5EF4-FFF2-40B4-BE49-F238E27FC236}">
                <a16:creationId xmlns:a16="http://schemas.microsoft.com/office/drawing/2014/main" id="{13040ADE-50B4-4A8F-9CBB-82D7EBACCE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6602" y="4210311"/>
            <a:ext cx="1790948" cy="2475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Group portrait of two white Caucasian cute adorable funny children - stock  photo | Crushpixel">
            <a:extLst>
              <a:ext uri="{FF2B5EF4-FFF2-40B4-BE49-F238E27FC236}">
                <a16:creationId xmlns:a16="http://schemas.microsoft.com/office/drawing/2014/main" id="{6EDDF6F0-82E4-4BD2-B848-15492646C6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4412" y="1817313"/>
            <a:ext cx="2770892" cy="1978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01084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7535CC-0C0C-430F-97A8-CCA09F5069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38" y="1049889"/>
            <a:ext cx="10515600" cy="1325563"/>
          </a:xfrm>
        </p:spPr>
        <p:txBody>
          <a:bodyPr/>
          <a:lstStyle/>
          <a:p>
            <a:pPr algn="ctr"/>
            <a:r>
              <a:rPr lang="en-US" sz="8000" b="1" dirty="0">
                <a:ln>
                  <a:solidFill>
                    <a:srgbClr val="A50021"/>
                  </a:solidFill>
                </a:ln>
                <a:solidFill>
                  <a:srgbClr val="FFFF00"/>
                </a:solidFill>
                <a:latin typeface="Comic Sans MS" panose="030F0702030302020204" pitchFamily="66" charset="0"/>
                <a:ea typeface="+mn-ea"/>
                <a:cs typeface="+mn-cs"/>
              </a:rPr>
              <a:t>ACTIVITY</a:t>
            </a:r>
          </a:p>
        </p:txBody>
      </p:sp>
      <p:pic>
        <p:nvPicPr>
          <p:cNvPr id="6148" name="Picture 4" descr="Fonds d&amp;#39;ecran Papeterie Paire de ciseaux Crayon Pinceau Peinture matière  télécharger photo">
            <a:extLst>
              <a:ext uri="{FF2B5EF4-FFF2-40B4-BE49-F238E27FC236}">
                <a16:creationId xmlns:a16="http://schemas.microsoft.com/office/drawing/2014/main" id="{454AFD65-A65F-4A21-BE1F-B1A9D59281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7411" y="2253954"/>
            <a:ext cx="4738053" cy="3554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1852458"/>
      </p:ext>
    </p:extLst>
  </p:cSld>
  <p:clrMapOvr>
    <a:masterClrMapping/>
  </p:clrMapOvr>
  <p:transition spd="slow">
    <p:cover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830</TotalTime>
  <Words>430</Words>
  <Application>Microsoft Office PowerPoint</Application>
  <PresentationFormat>Widescreen</PresentationFormat>
  <Paragraphs>39</Paragraphs>
  <Slides>14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Calibri</vt:lpstr>
      <vt:lpstr>Calibri Light</vt:lpstr>
      <vt:lpstr>Cambria</vt:lpstr>
      <vt:lpstr>Cavolini</vt:lpstr>
      <vt:lpstr>Comic Sans MS</vt:lpstr>
      <vt:lpstr>Times New Roman</vt:lpstr>
      <vt:lpstr>Office Theme</vt:lpstr>
      <vt:lpstr>Friends of Jesus and Mary</vt:lpstr>
      <vt:lpstr>Three Wise Men, Sharefaithids, https://youtu.be/VySzDA07N-c</vt:lpstr>
      <vt:lpstr>REFLECTION</vt:lpstr>
      <vt:lpstr>The word Epiphany means revelation.  How is the Three Kings visiting a revelation? </vt:lpstr>
      <vt:lpstr>The Three Kings were not Jewish like Joseph and Mary; they were from foreign lands.  What does God reveal to us by this?</vt:lpstr>
      <vt:lpstr>God is humble and loves poverty.</vt:lpstr>
      <vt:lpstr>PowerPoint Presentation</vt:lpstr>
      <vt:lpstr>For them, the star was the presence of God. How can we be God’s light for others?  </vt:lpstr>
      <vt:lpstr>ACTIVITY</vt:lpstr>
      <vt:lpstr>PowerPoint Presentation</vt:lpstr>
      <vt:lpstr>PowerPoint Presentation</vt:lpstr>
      <vt:lpstr>Make a Nativity with the Three Kings. See www.fcpeace.org, Friends of Jesus and Mary Cycle C – II Sunday of Christmas</vt:lpstr>
      <vt:lpstr>Jesus, you are the light of the world.  Sometimes I get lost because I am interested in things that lead me away from you. Teach me to follow your light always so I may lead others to you. Amen.</vt:lpstr>
      <vt:lpstr>O Come all Ye Faithful, Lifetree Kids (Ctrl Click) https://youtu.be/1Yl3Kaxx2gk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Amigos de Jesús y María</dc:title>
  <dc:creator>Maria Varona</dc:creator>
  <cp:lastModifiedBy>Maria Varona</cp:lastModifiedBy>
  <cp:revision>46</cp:revision>
  <dcterms:created xsi:type="dcterms:W3CDTF">2021-11-01T14:21:30Z</dcterms:created>
  <dcterms:modified xsi:type="dcterms:W3CDTF">2024-01-08T18:43:43Z</dcterms:modified>
</cp:coreProperties>
</file>