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310" r:id="rId3"/>
    <p:sldId id="308" r:id="rId4"/>
    <p:sldId id="309" r:id="rId5"/>
    <p:sldId id="312" r:id="rId6"/>
    <p:sldId id="317" r:id="rId7"/>
    <p:sldId id="318" r:id="rId8"/>
    <p:sldId id="319" r:id="rId9"/>
    <p:sldId id="320" r:id="rId10"/>
    <p:sldId id="321" r:id="rId11"/>
    <p:sldId id="322" r:id="rId12"/>
    <p:sldId id="323" r:id="rId13"/>
    <p:sldId id="324" r:id="rId14"/>
    <p:sldId id="325" r:id="rId15"/>
    <p:sldId id="326" r:id="rId16"/>
    <p:sldId id="327" r:id="rId17"/>
    <p:sldId id="328" r:id="rId18"/>
    <p:sldId id="330" r:id="rId19"/>
    <p:sldId id="331" r:id="rId20"/>
    <p:sldId id="296" r:id="rId21"/>
    <p:sldId id="270" r:id="rId22"/>
    <p:sldId id="332" r:id="rId23"/>
    <p:sldId id="329" r:id="rId24"/>
    <p:sldId id="33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F3E2B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35" autoAdjust="0"/>
    <p:restoredTop sz="94660"/>
  </p:normalViewPr>
  <p:slideViewPr>
    <p:cSldViewPr snapToGrid="0">
      <p:cViewPr varScale="1">
        <p:scale>
          <a:sx n="71" d="100"/>
          <a:sy n="71" d="100"/>
        </p:scale>
        <p:origin x="66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F70B0DA-FF89-4FA9-8163-E4F7495A1028}"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A072C7-BEA1-4EC7-93FE-7A5A649EF4E3}" type="slidenum">
              <a:rPr lang="en-US" smtClean="0"/>
              <a:t>‹#›</a:t>
            </a:fld>
            <a:endParaRPr lang="en-US"/>
          </a:p>
        </p:txBody>
      </p:sp>
    </p:spTree>
    <p:extLst>
      <p:ext uri="{BB962C8B-B14F-4D97-AF65-F5344CB8AC3E}">
        <p14:creationId xmlns:p14="http://schemas.microsoft.com/office/powerpoint/2010/main" val="2459914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70B0DA-FF89-4FA9-8163-E4F7495A1028}"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A072C7-BEA1-4EC7-93FE-7A5A649EF4E3}" type="slidenum">
              <a:rPr lang="en-US" smtClean="0"/>
              <a:t>‹#›</a:t>
            </a:fld>
            <a:endParaRPr lang="en-US"/>
          </a:p>
        </p:txBody>
      </p:sp>
    </p:spTree>
    <p:extLst>
      <p:ext uri="{BB962C8B-B14F-4D97-AF65-F5344CB8AC3E}">
        <p14:creationId xmlns:p14="http://schemas.microsoft.com/office/powerpoint/2010/main" val="3349003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70B0DA-FF89-4FA9-8163-E4F7495A1028}"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A072C7-BEA1-4EC7-93FE-7A5A649EF4E3}" type="slidenum">
              <a:rPr lang="en-US" smtClean="0"/>
              <a:t>‹#›</a:t>
            </a:fld>
            <a:endParaRPr lang="en-US"/>
          </a:p>
        </p:txBody>
      </p:sp>
    </p:spTree>
    <p:extLst>
      <p:ext uri="{BB962C8B-B14F-4D97-AF65-F5344CB8AC3E}">
        <p14:creationId xmlns:p14="http://schemas.microsoft.com/office/powerpoint/2010/main" val="378481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70B0DA-FF89-4FA9-8163-E4F7495A1028}"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A072C7-BEA1-4EC7-93FE-7A5A649EF4E3}" type="slidenum">
              <a:rPr lang="en-US" smtClean="0"/>
              <a:t>‹#›</a:t>
            </a:fld>
            <a:endParaRPr lang="en-US"/>
          </a:p>
        </p:txBody>
      </p:sp>
    </p:spTree>
    <p:extLst>
      <p:ext uri="{BB962C8B-B14F-4D97-AF65-F5344CB8AC3E}">
        <p14:creationId xmlns:p14="http://schemas.microsoft.com/office/powerpoint/2010/main" val="3386019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70B0DA-FF89-4FA9-8163-E4F7495A1028}"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A072C7-BEA1-4EC7-93FE-7A5A649EF4E3}" type="slidenum">
              <a:rPr lang="en-US" smtClean="0"/>
              <a:t>‹#›</a:t>
            </a:fld>
            <a:endParaRPr lang="en-US"/>
          </a:p>
        </p:txBody>
      </p:sp>
    </p:spTree>
    <p:extLst>
      <p:ext uri="{BB962C8B-B14F-4D97-AF65-F5344CB8AC3E}">
        <p14:creationId xmlns:p14="http://schemas.microsoft.com/office/powerpoint/2010/main" val="2382529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F70B0DA-FF89-4FA9-8163-E4F7495A1028}" type="datetimeFigureOut">
              <a:rPr lang="en-US" smtClean="0"/>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A072C7-BEA1-4EC7-93FE-7A5A649EF4E3}" type="slidenum">
              <a:rPr lang="en-US" smtClean="0"/>
              <a:t>‹#›</a:t>
            </a:fld>
            <a:endParaRPr lang="en-US"/>
          </a:p>
        </p:txBody>
      </p:sp>
    </p:spTree>
    <p:extLst>
      <p:ext uri="{BB962C8B-B14F-4D97-AF65-F5344CB8AC3E}">
        <p14:creationId xmlns:p14="http://schemas.microsoft.com/office/powerpoint/2010/main" val="1857950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F70B0DA-FF89-4FA9-8163-E4F7495A1028}" type="datetimeFigureOut">
              <a:rPr lang="en-US" smtClean="0"/>
              <a:t>12/6/2023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A072C7-BEA1-4EC7-93FE-7A5A649EF4E3}" type="slidenum">
              <a:rPr lang="en-US" smtClean="0"/>
              <a:t>‹#›</a:t>
            </a:fld>
            <a:endParaRPr lang="en-US"/>
          </a:p>
        </p:txBody>
      </p:sp>
    </p:spTree>
    <p:extLst>
      <p:ext uri="{BB962C8B-B14F-4D97-AF65-F5344CB8AC3E}">
        <p14:creationId xmlns:p14="http://schemas.microsoft.com/office/powerpoint/2010/main" val="3632970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F70B0DA-FF89-4FA9-8163-E4F7495A1028}" type="datetimeFigureOut">
              <a:rPr lang="en-US" smtClean="0"/>
              <a:t>12/6/2023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A072C7-BEA1-4EC7-93FE-7A5A649EF4E3}" type="slidenum">
              <a:rPr lang="en-US" smtClean="0"/>
              <a:t>‹#›</a:t>
            </a:fld>
            <a:endParaRPr lang="en-US"/>
          </a:p>
        </p:txBody>
      </p:sp>
    </p:spTree>
    <p:extLst>
      <p:ext uri="{BB962C8B-B14F-4D97-AF65-F5344CB8AC3E}">
        <p14:creationId xmlns:p14="http://schemas.microsoft.com/office/powerpoint/2010/main" val="1520447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70B0DA-FF89-4FA9-8163-E4F7495A1028}" type="datetimeFigureOut">
              <a:rPr lang="en-US" smtClean="0"/>
              <a:t>12/6/2023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A072C7-BEA1-4EC7-93FE-7A5A649EF4E3}" type="slidenum">
              <a:rPr lang="en-US" smtClean="0"/>
              <a:t>‹#›</a:t>
            </a:fld>
            <a:endParaRPr lang="en-US"/>
          </a:p>
        </p:txBody>
      </p:sp>
    </p:spTree>
    <p:extLst>
      <p:ext uri="{BB962C8B-B14F-4D97-AF65-F5344CB8AC3E}">
        <p14:creationId xmlns:p14="http://schemas.microsoft.com/office/powerpoint/2010/main" val="3909782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F70B0DA-FF89-4FA9-8163-E4F7495A1028}" type="datetimeFigureOut">
              <a:rPr lang="en-US" smtClean="0"/>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A072C7-BEA1-4EC7-93FE-7A5A649EF4E3}" type="slidenum">
              <a:rPr lang="en-US" smtClean="0"/>
              <a:t>‹#›</a:t>
            </a:fld>
            <a:endParaRPr lang="en-US"/>
          </a:p>
        </p:txBody>
      </p:sp>
    </p:spTree>
    <p:extLst>
      <p:ext uri="{BB962C8B-B14F-4D97-AF65-F5344CB8AC3E}">
        <p14:creationId xmlns:p14="http://schemas.microsoft.com/office/powerpoint/2010/main" val="866434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F70B0DA-FF89-4FA9-8163-E4F7495A1028}" type="datetimeFigureOut">
              <a:rPr lang="en-US" smtClean="0"/>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A072C7-BEA1-4EC7-93FE-7A5A649EF4E3}" type="slidenum">
              <a:rPr lang="en-US" smtClean="0"/>
              <a:t>‹#›</a:t>
            </a:fld>
            <a:endParaRPr lang="en-US"/>
          </a:p>
        </p:txBody>
      </p:sp>
    </p:spTree>
    <p:extLst>
      <p:ext uri="{BB962C8B-B14F-4D97-AF65-F5344CB8AC3E}">
        <p14:creationId xmlns:p14="http://schemas.microsoft.com/office/powerpoint/2010/main" val="4273405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70B0DA-FF89-4FA9-8163-E4F7495A1028}" type="datetimeFigureOut">
              <a:rPr lang="en-US" smtClean="0"/>
              <a:t>12/6/2023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A072C7-BEA1-4EC7-93FE-7A5A649EF4E3}" type="slidenum">
              <a:rPr lang="en-US" smtClean="0"/>
              <a:t>‹#›</a:t>
            </a:fld>
            <a:endParaRPr lang="en-US"/>
          </a:p>
        </p:txBody>
      </p:sp>
    </p:spTree>
    <p:extLst>
      <p:ext uri="{BB962C8B-B14F-4D97-AF65-F5344CB8AC3E}">
        <p14:creationId xmlns:p14="http://schemas.microsoft.com/office/powerpoint/2010/main" val="342851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jpeg"/><Relationship Id="rId2" Type="http://schemas.openxmlformats.org/officeDocument/2006/relationships/image" Target="../media/image16.png"/><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s://youtu.be/V6kIuetbQdY" TargetMode="External"/><Relationship Id="rId2" Type="http://schemas.openxmlformats.org/officeDocument/2006/relationships/slideLayout" Target="../slideLayouts/slideLayout6.xml"/><Relationship Id="rId1" Type="http://schemas.openxmlformats.org/officeDocument/2006/relationships/video" Target="https://www.youtube.com/embed/V6kIuetbQdY?feature=oembed" TargetMode="External"/><Relationship Id="rId4" Type="http://schemas.openxmlformats.org/officeDocument/2006/relationships/image" Target="../media/image33.jpe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1260" y="1809859"/>
            <a:ext cx="9861176" cy="2387600"/>
          </a:xfrm>
        </p:spPr>
        <p:txBody>
          <a:bodyPr>
            <a:normAutofit/>
          </a:bodyPr>
          <a:lstStyle/>
          <a:p>
            <a:r>
              <a:rPr lang="en-US" sz="5000" dirty="0">
                <a:solidFill>
                  <a:srgbClr val="0070C0"/>
                </a:solidFill>
                <a:latin typeface="Comic Sans MS" panose="030F0702030302020204" pitchFamily="66" charset="0"/>
              </a:rPr>
              <a:t>Friends of Jesus and Mary</a:t>
            </a:r>
          </a:p>
        </p:txBody>
      </p:sp>
      <p:sp>
        <p:nvSpPr>
          <p:cNvPr id="3" name="Subtitle 2"/>
          <p:cNvSpPr>
            <a:spLocks noGrp="1"/>
          </p:cNvSpPr>
          <p:nvPr>
            <p:ph type="subTitle" idx="1"/>
          </p:nvPr>
        </p:nvSpPr>
        <p:spPr>
          <a:xfrm>
            <a:off x="1521170" y="4197458"/>
            <a:ext cx="9144000" cy="2539517"/>
          </a:xfrm>
        </p:spPr>
        <p:txBody>
          <a:bodyPr>
            <a:noAutofit/>
          </a:bodyPr>
          <a:lstStyle/>
          <a:p>
            <a:r>
              <a:rPr lang="en-US" sz="2800" dirty="0">
                <a:latin typeface="Comic Sans MS" panose="030F0702030302020204" pitchFamily="66" charset="0"/>
              </a:rPr>
              <a:t>Prayer Group for Children</a:t>
            </a:r>
          </a:p>
          <a:p>
            <a:r>
              <a:rPr lang="en-US" sz="2800" dirty="0">
                <a:latin typeface="Comic Sans MS" panose="030F0702030302020204" pitchFamily="66" charset="0"/>
              </a:rPr>
              <a:t>Cycle B - II Sunday of Advent</a:t>
            </a:r>
          </a:p>
          <a:p>
            <a:r>
              <a:rPr lang="es-ES" sz="2800" dirty="0">
                <a:latin typeface="Comic Sans MS" panose="030F0702030302020204" pitchFamily="66" charset="0"/>
              </a:rPr>
              <a:t>Prepare </a:t>
            </a:r>
            <a:r>
              <a:rPr lang="es-ES" sz="2800" dirty="0" err="1">
                <a:latin typeface="Comic Sans MS" panose="030F0702030302020204" pitchFamily="66" charset="0"/>
              </a:rPr>
              <a:t>the</a:t>
            </a:r>
            <a:r>
              <a:rPr lang="es-ES" sz="2800" dirty="0">
                <a:latin typeface="Comic Sans MS" panose="030F0702030302020204" pitchFamily="66" charset="0"/>
              </a:rPr>
              <a:t> </a:t>
            </a:r>
            <a:r>
              <a:rPr lang="es-ES" sz="2800" dirty="0" err="1">
                <a:latin typeface="Comic Sans MS" panose="030F0702030302020204" pitchFamily="66" charset="0"/>
              </a:rPr>
              <a:t>Way</a:t>
            </a:r>
            <a:r>
              <a:rPr lang="es-ES" sz="2800" dirty="0">
                <a:latin typeface="Comic Sans MS" panose="030F0702030302020204" pitchFamily="66" charset="0"/>
              </a:rPr>
              <a:t> </a:t>
            </a:r>
            <a:r>
              <a:rPr lang="es-ES" sz="2800" dirty="0" err="1">
                <a:latin typeface="Comic Sans MS" panose="030F0702030302020204" pitchFamily="66" charset="0"/>
              </a:rPr>
              <a:t>of</a:t>
            </a:r>
            <a:r>
              <a:rPr lang="es-ES" sz="2800" dirty="0">
                <a:latin typeface="Comic Sans MS" panose="030F0702030302020204" pitchFamily="66" charset="0"/>
              </a:rPr>
              <a:t> </a:t>
            </a:r>
            <a:r>
              <a:rPr lang="es-ES" sz="2800" dirty="0" err="1">
                <a:latin typeface="Comic Sans MS" panose="030F0702030302020204" pitchFamily="66" charset="0"/>
              </a:rPr>
              <a:t>the</a:t>
            </a:r>
            <a:r>
              <a:rPr lang="es-ES" sz="2800" dirty="0">
                <a:latin typeface="Comic Sans MS" panose="030F0702030302020204" pitchFamily="66" charset="0"/>
              </a:rPr>
              <a:t> Lord- Mark 1, 1-8</a:t>
            </a:r>
          </a:p>
          <a:p>
            <a:endParaRPr lang="es-ES" sz="2800" dirty="0">
              <a:latin typeface="Comic Sans MS" panose="030F0702030302020204" pitchFamily="66" charset="0"/>
            </a:endParaRPr>
          </a:p>
          <a:p>
            <a:r>
              <a:rPr lang="es-ES" sz="2800" b="1" dirty="0">
                <a:solidFill>
                  <a:srgbClr val="0070C0"/>
                </a:solidFill>
                <a:latin typeface="Comic Sans MS" panose="030F0702030302020204" pitchFamily="66" charset="0"/>
              </a:rPr>
              <a:t>www.fcpeace.org</a:t>
            </a:r>
            <a:endParaRPr lang="en-US" sz="2800" b="1" dirty="0">
              <a:solidFill>
                <a:srgbClr val="0070C0"/>
              </a:solidFill>
              <a:latin typeface="Comic Sans MS" panose="030F0702030302020204" pitchFamily="66"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96543" y="713232"/>
            <a:ext cx="2193254" cy="219325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2834221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0445F09-9F37-4F5B-B64A-350A697800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259825"/>
          </a:xfrm>
          <a:prstGeom prst="rect">
            <a:avLst/>
          </a:prstGeom>
        </p:spPr>
      </p:pic>
      <p:sp>
        <p:nvSpPr>
          <p:cNvPr id="2" name="TextBox 1">
            <a:extLst>
              <a:ext uri="{FF2B5EF4-FFF2-40B4-BE49-F238E27FC236}">
                <a16:creationId xmlns:a16="http://schemas.microsoft.com/office/drawing/2014/main" id="{B6C8FED3-6F1F-4612-84B1-D2BB287B7B0F}"/>
              </a:ext>
            </a:extLst>
          </p:cNvPr>
          <p:cNvSpPr txBox="1"/>
          <p:nvPr/>
        </p:nvSpPr>
        <p:spPr>
          <a:xfrm>
            <a:off x="510988" y="6324600"/>
            <a:ext cx="4137212" cy="492443"/>
          </a:xfrm>
          <a:prstGeom prst="rect">
            <a:avLst/>
          </a:prstGeom>
          <a:noFill/>
        </p:spPr>
        <p:txBody>
          <a:bodyPr wrap="square" rtlCol="0">
            <a:spAutoFit/>
          </a:bodyPr>
          <a:lstStyle/>
          <a:p>
            <a:r>
              <a:rPr lang="en-US" sz="2600" b="1" dirty="0">
                <a:solidFill>
                  <a:srgbClr val="FF0000"/>
                </a:solidFill>
                <a:latin typeface="Comic Sans MS" panose="030F0702030302020204" pitchFamily="66" charset="0"/>
              </a:rPr>
              <a:t>The Gospel of the Lord,</a:t>
            </a:r>
          </a:p>
        </p:txBody>
      </p:sp>
      <p:sp>
        <p:nvSpPr>
          <p:cNvPr id="4" name="TextBox 3">
            <a:extLst>
              <a:ext uri="{FF2B5EF4-FFF2-40B4-BE49-F238E27FC236}">
                <a16:creationId xmlns:a16="http://schemas.microsoft.com/office/drawing/2014/main" id="{31FD9338-E264-4202-AE68-8B4902D02B76}"/>
              </a:ext>
            </a:extLst>
          </p:cNvPr>
          <p:cNvSpPr txBox="1"/>
          <p:nvPr/>
        </p:nvSpPr>
        <p:spPr>
          <a:xfrm>
            <a:off x="5425440" y="6324600"/>
            <a:ext cx="6111240" cy="492443"/>
          </a:xfrm>
          <a:prstGeom prst="rect">
            <a:avLst/>
          </a:prstGeom>
          <a:noFill/>
        </p:spPr>
        <p:txBody>
          <a:bodyPr wrap="square" rtlCol="0">
            <a:spAutoFit/>
          </a:bodyPr>
          <a:lstStyle/>
          <a:p>
            <a:r>
              <a:rPr lang="es-ES" sz="2600" b="1" dirty="0" err="1">
                <a:solidFill>
                  <a:srgbClr val="FF0000"/>
                </a:solidFill>
                <a:latin typeface="Comic Sans MS" panose="030F0702030302020204" pitchFamily="66" charset="0"/>
              </a:rPr>
              <a:t>Praise</a:t>
            </a:r>
            <a:r>
              <a:rPr lang="es-ES" sz="2600" b="1" dirty="0">
                <a:solidFill>
                  <a:srgbClr val="FF0000"/>
                </a:solidFill>
                <a:latin typeface="Comic Sans MS" panose="030F0702030302020204" pitchFamily="66" charset="0"/>
              </a:rPr>
              <a:t> </a:t>
            </a:r>
            <a:r>
              <a:rPr lang="es-ES" sz="2600" b="1" dirty="0" err="1">
                <a:solidFill>
                  <a:srgbClr val="FF0000"/>
                </a:solidFill>
                <a:latin typeface="Comic Sans MS" panose="030F0702030302020204" pitchFamily="66" charset="0"/>
              </a:rPr>
              <a:t>to</a:t>
            </a:r>
            <a:r>
              <a:rPr lang="es-ES" sz="2600" b="1" dirty="0">
                <a:solidFill>
                  <a:srgbClr val="FF0000"/>
                </a:solidFill>
                <a:latin typeface="Comic Sans MS" panose="030F0702030302020204" pitchFamily="66" charset="0"/>
              </a:rPr>
              <a:t> </a:t>
            </a:r>
            <a:r>
              <a:rPr lang="es-ES" sz="2600" b="1" dirty="0" err="1">
                <a:solidFill>
                  <a:srgbClr val="FF0000"/>
                </a:solidFill>
                <a:latin typeface="Comic Sans MS" panose="030F0702030302020204" pitchFamily="66" charset="0"/>
              </a:rPr>
              <a:t>you</a:t>
            </a:r>
            <a:r>
              <a:rPr lang="es-ES" sz="2600" b="1" dirty="0">
                <a:solidFill>
                  <a:srgbClr val="FF0000"/>
                </a:solidFill>
                <a:latin typeface="Comic Sans MS" panose="030F0702030302020204" pitchFamily="66" charset="0"/>
              </a:rPr>
              <a:t> Lord </a:t>
            </a:r>
            <a:r>
              <a:rPr lang="es-ES" sz="2600" b="1" dirty="0" err="1">
                <a:solidFill>
                  <a:srgbClr val="FF0000"/>
                </a:solidFill>
                <a:latin typeface="Comic Sans MS" panose="030F0702030302020204" pitchFamily="66" charset="0"/>
              </a:rPr>
              <a:t>Jesus</a:t>
            </a:r>
            <a:r>
              <a:rPr lang="es-ES" sz="2600" b="1" dirty="0">
                <a:solidFill>
                  <a:srgbClr val="FF0000"/>
                </a:solidFill>
                <a:latin typeface="Comic Sans MS" panose="030F0702030302020204" pitchFamily="66" charset="0"/>
              </a:rPr>
              <a:t> </a:t>
            </a:r>
            <a:r>
              <a:rPr lang="es-ES" sz="2600" b="1" dirty="0" err="1">
                <a:solidFill>
                  <a:srgbClr val="FF0000"/>
                </a:solidFill>
                <a:latin typeface="Comic Sans MS" panose="030F0702030302020204" pitchFamily="66" charset="0"/>
              </a:rPr>
              <a:t>Christ</a:t>
            </a:r>
            <a:r>
              <a:rPr lang="es-ES" sz="2600" b="1" dirty="0">
                <a:solidFill>
                  <a:srgbClr val="FF0000"/>
                </a:solidFill>
                <a:latin typeface="Comic Sans MS" panose="030F0702030302020204" pitchFamily="66" charset="0"/>
              </a:rPr>
              <a:t>.</a:t>
            </a:r>
          </a:p>
        </p:txBody>
      </p:sp>
      <p:sp>
        <p:nvSpPr>
          <p:cNvPr id="5" name="Speech Bubble: Oval 4">
            <a:extLst>
              <a:ext uri="{FF2B5EF4-FFF2-40B4-BE49-F238E27FC236}">
                <a16:creationId xmlns:a16="http://schemas.microsoft.com/office/drawing/2014/main" id="{B3FF883E-1640-4E76-6093-7BB11FBB0C1C}"/>
              </a:ext>
            </a:extLst>
          </p:cNvPr>
          <p:cNvSpPr/>
          <p:nvPr/>
        </p:nvSpPr>
        <p:spPr>
          <a:xfrm>
            <a:off x="5056094" y="282389"/>
            <a:ext cx="7032811" cy="3563469"/>
          </a:xfrm>
          <a:prstGeom prst="wedgeEllipseCallout">
            <a:avLst>
              <a:gd name="adj1" fmla="val -59533"/>
              <a:gd name="adj2" fmla="val 39119"/>
            </a:avLst>
          </a:prstGeom>
          <a:solidFill>
            <a:schemeClr val="bg1"/>
          </a:solidFill>
          <a:ln w="76200">
            <a:solidFill>
              <a:srgbClr val="FF99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400" b="1" dirty="0">
                <a:solidFill>
                  <a:schemeClr val="tx1"/>
                </a:solidFill>
                <a:latin typeface="Comic Sans MS" panose="030F0702030302020204" pitchFamily="66" charset="0"/>
              </a:rPr>
              <a:t>I have baptized you with water; he will baptize you with the Holy Spirit.</a:t>
            </a:r>
          </a:p>
        </p:txBody>
      </p:sp>
    </p:spTree>
    <p:extLst>
      <p:ext uri="{BB962C8B-B14F-4D97-AF65-F5344CB8AC3E}">
        <p14:creationId xmlns:p14="http://schemas.microsoft.com/office/powerpoint/2010/main" val="2241796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4F2CB4B-E4F7-404B-BB11-1D4051CF14E1}"/>
              </a:ext>
            </a:extLst>
          </p:cNvPr>
          <p:cNvSpPr txBox="1"/>
          <p:nvPr/>
        </p:nvSpPr>
        <p:spPr>
          <a:xfrm>
            <a:off x="6791739" y="724313"/>
            <a:ext cx="4890052" cy="1077218"/>
          </a:xfrm>
          <a:prstGeom prst="rect">
            <a:avLst/>
          </a:prstGeom>
          <a:noFill/>
        </p:spPr>
        <p:txBody>
          <a:bodyPr wrap="square" rtlCol="0">
            <a:spAutoFit/>
          </a:bodyPr>
          <a:lstStyle/>
          <a:p>
            <a:pPr algn="ctr"/>
            <a:r>
              <a:rPr lang="es-ES" sz="3200" b="1" dirty="0">
                <a:effectLst/>
                <a:latin typeface="Comic Sans MS" panose="030F0702030302020204" pitchFamily="66" charset="0"/>
                <a:ea typeface="Times New Roman" panose="02020603050405020304" pitchFamily="18" charset="0"/>
                <a:cs typeface="Times New Roman" panose="02020603050405020304" pitchFamily="18" charset="0"/>
              </a:rPr>
              <a:t>Who </a:t>
            </a:r>
            <a:r>
              <a:rPr lang="es-ES" sz="3200" b="1" dirty="0" err="1">
                <a:effectLst/>
                <a:latin typeface="Comic Sans MS" panose="030F0702030302020204" pitchFamily="66" charset="0"/>
                <a:ea typeface="Times New Roman" panose="02020603050405020304" pitchFamily="18" charset="0"/>
                <a:cs typeface="Times New Roman" panose="02020603050405020304" pitchFamily="18" charset="0"/>
              </a:rPr>
              <a:t>was</a:t>
            </a:r>
            <a:r>
              <a:rPr lang="es-ES" sz="3200" b="1" dirty="0">
                <a:effectLst/>
                <a:latin typeface="Comic Sans MS" panose="030F0702030302020204" pitchFamily="66" charset="0"/>
                <a:ea typeface="Times New Roman" panose="02020603050405020304" pitchFamily="18" charset="0"/>
                <a:cs typeface="Times New Roman" panose="02020603050405020304" pitchFamily="18" charset="0"/>
              </a:rPr>
              <a:t> St. John </a:t>
            </a:r>
            <a:r>
              <a:rPr lang="es-ES" sz="3200" b="1" dirty="0" err="1">
                <a:effectLst/>
                <a:latin typeface="Comic Sans MS" panose="030F0702030302020204" pitchFamily="66" charset="0"/>
                <a:ea typeface="Times New Roman" panose="02020603050405020304" pitchFamily="18" charset="0"/>
                <a:cs typeface="Times New Roman" panose="02020603050405020304" pitchFamily="18" charset="0"/>
              </a:rPr>
              <a:t>the</a:t>
            </a:r>
            <a:r>
              <a:rPr lang="es-ES" sz="3200" b="1"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es-ES" sz="3200" b="1" dirty="0" err="1">
                <a:effectLst/>
                <a:latin typeface="Comic Sans MS" panose="030F0702030302020204" pitchFamily="66" charset="0"/>
                <a:ea typeface="Times New Roman" panose="02020603050405020304" pitchFamily="18" charset="0"/>
                <a:cs typeface="Times New Roman" panose="02020603050405020304" pitchFamily="18" charset="0"/>
              </a:rPr>
              <a:t>Baptist</a:t>
            </a:r>
            <a:r>
              <a:rPr lang="es-ES" sz="3200" b="1" dirty="0">
                <a:effectLst/>
                <a:latin typeface="Comic Sans MS" panose="030F0702030302020204" pitchFamily="66" charset="0"/>
                <a:ea typeface="Times New Roman" panose="02020603050405020304" pitchFamily="18" charset="0"/>
                <a:cs typeface="Times New Roman" panose="02020603050405020304" pitchFamily="18" charset="0"/>
              </a:rPr>
              <a:t>?</a:t>
            </a:r>
            <a:r>
              <a:rPr lang="es-ES" sz="3200" dirty="0">
                <a:effectLst/>
                <a:latin typeface="Comic Sans MS" panose="030F0702030302020204" pitchFamily="66" charset="0"/>
                <a:ea typeface="Times New Roman" panose="02020603050405020304" pitchFamily="18" charset="0"/>
                <a:cs typeface="Times New Roman" panose="02020603050405020304" pitchFamily="18" charset="0"/>
              </a:rPr>
              <a:t> </a:t>
            </a:r>
            <a:endParaRPr lang="en-US" sz="3200" dirty="0">
              <a:latin typeface="Comic Sans MS" panose="030F0702030302020204" pitchFamily="66" charset="0"/>
            </a:endParaRPr>
          </a:p>
        </p:txBody>
      </p:sp>
      <p:sp>
        <p:nvSpPr>
          <p:cNvPr id="3" name="TextBox 2">
            <a:extLst>
              <a:ext uri="{FF2B5EF4-FFF2-40B4-BE49-F238E27FC236}">
                <a16:creationId xmlns:a16="http://schemas.microsoft.com/office/drawing/2014/main" id="{72F0405B-AF6A-4AA4-A44F-B6A207C2BB76}"/>
              </a:ext>
            </a:extLst>
          </p:cNvPr>
          <p:cNvSpPr txBox="1"/>
          <p:nvPr/>
        </p:nvSpPr>
        <p:spPr>
          <a:xfrm>
            <a:off x="6612835" y="3208567"/>
            <a:ext cx="5247860" cy="1569660"/>
          </a:xfrm>
          <a:prstGeom prst="rect">
            <a:avLst/>
          </a:prstGeom>
          <a:noFill/>
        </p:spPr>
        <p:txBody>
          <a:bodyPr wrap="square" rtlCol="0">
            <a:spAutoFit/>
          </a:bodyPr>
          <a:lstStyle/>
          <a:p>
            <a:pPr algn="ctr"/>
            <a:r>
              <a:rPr lang="en-US" sz="3200" b="1" dirty="0">
                <a:solidFill>
                  <a:srgbClr val="FF0000"/>
                </a:solidFill>
                <a:latin typeface="Comic Sans MS" panose="030F0702030302020204" pitchFamily="66" charset="0"/>
                <a:cs typeface="Times New Roman" panose="02020603050405020304" pitchFamily="18" charset="0"/>
              </a:rPr>
              <a:t>Jesus’ cousin, the son of St. Elizabeth and St. Zachariah</a:t>
            </a:r>
            <a:r>
              <a:rPr lang="es-ES" sz="3200" b="1" dirty="0">
                <a:solidFill>
                  <a:srgbClr val="FF0000"/>
                </a:solidFill>
                <a:latin typeface="Comic Sans MS" panose="030F0702030302020204" pitchFamily="66" charset="0"/>
                <a:cs typeface="Times New Roman" panose="02020603050405020304" pitchFamily="18" charset="0"/>
              </a:rPr>
              <a:t>.</a:t>
            </a:r>
            <a:endParaRPr lang="en-US" sz="3200" b="1" dirty="0">
              <a:solidFill>
                <a:srgbClr val="FF0000"/>
              </a:solidFill>
              <a:latin typeface="Comic Sans MS" panose="030F0702030302020204" pitchFamily="66" charset="0"/>
              <a:cs typeface="Times New Roman" panose="02020603050405020304" pitchFamily="18" charset="0"/>
            </a:endParaRPr>
          </a:p>
        </p:txBody>
      </p:sp>
      <p:pic>
        <p:nvPicPr>
          <p:cNvPr id="2052" name="Picture 4" descr="Contemplar los iconos. 2- La Visitación. | Virgen Peregrina del Barrio San  José">
            <a:extLst>
              <a:ext uri="{FF2B5EF4-FFF2-40B4-BE49-F238E27FC236}">
                <a16:creationId xmlns:a16="http://schemas.microsoft.com/office/drawing/2014/main" id="{F94D7CF1-02A4-49D3-B36C-CA0D1B54DC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612" y="141218"/>
            <a:ext cx="6177171" cy="6716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908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052"/>
                                        </p:tgtEl>
                                        <p:attrNameLst>
                                          <p:attrName>style.visibility</p:attrName>
                                        </p:attrNameLst>
                                      </p:cBhvr>
                                      <p:to>
                                        <p:strVal val="visible"/>
                                      </p:to>
                                    </p:set>
                                    <p:animEffect transition="in" filter="fade">
                                      <p:cBhvr>
                                        <p:cTn id="21" dur="1000"/>
                                        <p:tgtEl>
                                          <p:spTgt spid="2052"/>
                                        </p:tgtEl>
                                      </p:cBhvr>
                                    </p:animEffect>
                                    <p:anim calcmode="lin" valueType="num">
                                      <p:cBhvr>
                                        <p:cTn id="22" dur="1000" fill="hold"/>
                                        <p:tgtEl>
                                          <p:spTgt spid="2052"/>
                                        </p:tgtEl>
                                        <p:attrNameLst>
                                          <p:attrName>ppt_x</p:attrName>
                                        </p:attrNameLst>
                                      </p:cBhvr>
                                      <p:tavLst>
                                        <p:tav tm="0">
                                          <p:val>
                                            <p:strVal val="#ppt_x"/>
                                          </p:val>
                                        </p:tav>
                                        <p:tav tm="100000">
                                          <p:val>
                                            <p:strVal val="#ppt_x"/>
                                          </p:val>
                                        </p:tav>
                                      </p:tavLst>
                                    </p:anim>
                                    <p:anim calcmode="lin" valueType="num">
                                      <p:cBhvr>
                                        <p:cTn id="23"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1EAC7F-3532-429A-9305-C3920B4054E5}"/>
              </a:ext>
            </a:extLst>
          </p:cNvPr>
          <p:cNvSpPr txBox="1"/>
          <p:nvPr/>
        </p:nvSpPr>
        <p:spPr>
          <a:xfrm>
            <a:off x="424070" y="225287"/>
            <a:ext cx="11595652" cy="461665"/>
          </a:xfrm>
          <a:prstGeom prst="rect">
            <a:avLst/>
          </a:prstGeom>
          <a:noFill/>
        </p:spPr>
        <p:txBody>
          <a:bodyPr wrap="square" rtlCol="0">
            <a:spAutoFit/>
          </a:bodyPr>
          <a:lstStyle/>
          <a:p>
            <a:r>
              <a:rPr lang="en-US" sz="2400" b="1" dirty="0">
                <a:latin typeface="Comic Sans MS" panose="030F0702030302020204" pitchFamily="66" charset="0"/>
                <a:cs typeface="Times New Roman" panose="02020603050405020304" pitchFamily="18" charset="0"/>
              </a:rPr>
              <a:t>Why did he dress in camel hair and eat locusts and wild honey? </a:t>
            </a:r>
          </a:p>
        </p:txBody>
      </p:sp>
      <p:pic>
        <p:nvPicPr>
          <p:cNvPr id="4" name="Picture 3">
            <a:extLst>
              <a:ext uri="{FF2B5EF4-FFF2-40B4-BE49-F238E27FC236}">
                <a16:creationId xmlns:a16="http://schemas.microsoft.com/office/drawing/2014/main" id="{57AEE31B-715D-43F2-B3D0-2D3381981B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285" y="1004676"/>
            <a:ext cx="5725324" cy="3421550"/>
          </a:xfrm>
          <a:prstGeom prst="rect">
            <a:avLst/>
          </a:prstGeom>
        </p:spPr>
      </p:pic>
      <p:pic>
        <p:nvPicPr>
          <p:cNvPr id="6" name="Picture 5">
            <a:extLst>
              <a:ext uri="{FF2B5EF4-FFF2-40B4-BE49-F238E27FC236}">
                <a16:creationId xmlns:a16="http://schemas.microsoft.com/office/drawing/2014/main" id="{DACC5B3C-BE3E-4C94-8A9E-681E2B0FA6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6391" y="1919077"/>
            <a:ext cx="5544324" cy="3421550"/>
          </a:xfrm>
          <a:prstGeom prst="rect">
            <a:avLst/>
          </a:prstGeom>
        </p:spPr>
      </p:pic>
      <p:sp>
        <p:nvSpPr>
          <p:cNvPr id="7" name="TextBox 6">
            <a:extLst>
              <a:ext uri="{FF2B5EF4-FFF2-40B4-BE49-F238E27FC236}">
                <a16:creationId xmlns:a16="http://schemas.microsoft.com/office/drawing/2014/main" id="{2DA12549-72E9-49A3-926D-76DDD3BCBEAD}"/>
              </a:ext>
            </a:extLst>
          </p:cNvPr>
          <p:cNvSpPr txBox="1"/>
          <p:nvPr/>
        </p:nvSpPr>
        <p:spPr>
          <a:xfrm>
            <a:off x="347677" y="5526602"/>
            <a:ext cx="11496645" cy="1200329"/>
          </a:xfrm>
          <a:prstGeom prst="rect">
            <a:avLst/>
          </a:prstGeom>
          <a:noFill/>
        </p:spPr>
        <p:txBody>
          <a:bodyPr wrap="square" rtlCol="0">
            <a:spAutoFit/>
          </a:bodyPr>
          <a:lstStyle/>
          <a:p>
            <a:r>
              <a:rPr lang="en-US" sz="2400" b="1" dirty="0">
                <a:latin typeface="Comic Sans MS" panose="030F0702030302020204" pitchFamily="66" charset="0"/>
                <a:cs typeface="Times New Roman" panose="02020603050405020304" pitchFamily="18" charset="0"/>
              </a:rPr>
              <a:t>His appearance didn’t matter to him. He dedicated himself completely to uniting with God in prayer and sacrifice because God had given him a special mission</a:t>
            </a:r>
            <a:r>
              <a:rPr lang="es-ES" sz="2400" b="1" dirty="0">
                <a:latin typeface="Comic Sans MS" panose="030F0702030302020204" pitchFamily="66" charset="0"/>
                <a:cs typeface="Times New Roman" panose="02020603050405020304" pitchFamily="18" charset="0"/>
              </a:rPr>
              <a:t>.</a:t>
            </a:r>
            <a:endParaRPr lang="en-US" sz="2400" b="1" dirty="0">
              <a:latin typeface="Comic Sans MS" panose="030F0702030302020204" pitchFamily="66" charset="0"/>
              <a:cs typeface="Times New Roman" panose="02020603050405020304" pitchFamily="18" charset="0"/>
            </a:endParaRPr>
          </a:p>
        </p:txBody>
      </p:sp>
    </p:spTree>
    <p:extLst>
      <p:ext uri="{BB962C8B-B14F-4D97-AF65-F5344CB8AC3E}">
        <p14:creationId xmlns:p14="http://schemas.microsoft.com/office/powerpoint/2010/main" val="1447320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FFCFF25-65E6-49AB-92CD-9D3A0249F797}"/>
              </a:ext>
            </a:extLst>
          </p:cNvPr>
          <p:cNvSpPr txBox="1"/>
          <p:nvPr/>
        </p:nvSpPr>
        <p:spPr>
          <a:xfrm>
            <a:off x="3922644" y="168845"/>
            <a:ext cx="4161181" cy="523220"/>
          </a:xfrm>
          <a:prstGeom prst="rect">
            <a:avLst/>
          </a:prstGeom>
          <a:noFill/>
        </p:spPr>
        <p:txBody>
          <a:bodyPr wrap="square" rtlCol="0">
            <a:spAutoFit/>
          </a:bodyPr>
          <a:lstStyle/>
          <a:p>
            <a:r>
              <a:rPr lang="es-ES" sz="2800" b="1" dirty="0" err="1">
                <a:effectLst/>
                <a:latin typeface="Comic Sans MS" panose="030F0702030302020204" pitchFamily="66" charset="0"/>
                <a:ea typeface="Times New Roman" panose="02020603050405020304" pitchFamily="18" charset="0"/>
                <a:cs typeface="Times New Roman" panose="02020603050405020304" pitchFamily="18" charset="0"/>
              </a:rPr>
              <a:t>What</a:t>
            </a:r>
            <a:r>
              <a:rPr lang="es-ES" sz="2800" b="1"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es-ES" sz="2800" b="1" dirty="0" err="1">
                <a:effectLst/>
                <a:latin typeface="Comic Sans MS" panose="030F0702030302020204" pitchFamily="66" charset="0"/>
                <a:ea typeface="Times New Roman" panose="02020603050405020304" pitchFamily="18" charset="0"/>
                <a:cs typeface="Times New Roman" panose="02020603050405020304" pitchFamily="18" charset="0"/>
              </a:rPr>
              <a:t>was</a:t>
            </a:r>
            <a:r>
              <a:rPr lang="es-ES" sz="2800" b="1"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es-ES" sz="2800" b="1" dirty="0" err="1">
                <a:effectLst/>
                <a:latin typeface="Comic Sans MS" panose="030F0702030302020204" pitchFamily="66" charset="0"/>
                <a:ea typeface="Times New Roman" panose="02020603050405020304" pitchFamily="18" charset="0"/>
                <a:cs typeface="Times New Roman" panose="02020603050405020304" pitchFamily="18" charset="0"/>
              </a:rPr>
              <a:t>his</a:t>
            </a:r>
            <a:r>
              <a:rPr lang="es-ES" sz="2800" b="1"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es-ES" sz="2800" b="1" dirty="0" err="1">
                <a:effectLst/>
                <a:latin typeface="Comic Sans MS" panose="030F0702030302020204" pitchFamily="66" charset="0"/>
                <a:ea typeface="Times New Roman" panose="02020603050405020304" pitchFamily="18" charset="0"/>
                <a:cs typeface="Times New Roman" panose="02020603050405020304" pitchFamily="18" charset="0"/>
              </a:rPr>
              <a:t>mission</a:t>
            </a:r>
            <a:r>
              <a:rPr lang="es-ES" sz="2800" b="1" dirty="0">
                <a:effectLst/>
                <a:latin typeface="Comic Sans MS" panose="030F0702030302020204" pitchFamily="66" charset="0"/>
                <a:ea typeface="Times New Roman" panose="02020603050405020304" pitchFamily="18" charset="0"/>
                <a:cs typeface="Times New Roman" panose="02020603050405020304" pitchFamily="18" charset="0"/>
              </a:rPr>
              <a:t>?</a:t>
            </a:r>
            <a:endParaRPr lang="en-US" sz="2800" dirty="0">
              <a:latin typeface="Comic Sans MS" panose="030F0702030302020204" pitchFamily="66" charset="0"/>
            </a:endParaRPr>
          </a:p>
        </p:txBody>
      </p:sp>
      <p:sp>
        <p:nvSpPr>
          <p:cNvPr id="3" name="TextBox 2">
            <a:extLst>
              <a:ext uri="{FF2B5EF4-FFF2-40B4-BE49-F238E27FC236}">
                <a16:creationId xmlns:a16="http://schemas.microsoft.com/office/drawing/2014/main" id="{3D93C372-8364-40AA-818B-05935290BA76}"/>
              </a:ext>
            </a:extLst>
          </p:cNvPr>
          <p:cNvSpPr txBox="1"/>
          <p:nvPr/>
        </p:nvSpPr>
        <p:spPr>
          <a:xfrm>
            <a:off x="344557" y="5735048"/>
            <a:ext cx="11105321" cy="954107"/>
          </a:xfrm>
          <a:prstGeom prst="rect">
            <a:avLst/>
          </a:prstGeom>
          <a:noFill/>
        </p:spPr>
        <p:txBody>
          <a:bodyPr wrap="square" rtlCol="0">
            <a:spAutoFit/>
          </a:bodyPr>
          <a:lstStyle/>
          <a:p>
            <a:pPr algn="ctr"/>
            <a:r>
              <a:rPr lang="en-US" sz="2800" b="1" dirty="0">
                <a:latin typeface="Comic Sans MS" panose="030F0702030302020204" pitchFamily="66" charset="0"/>
                <a:ea typeface="Times New Roman" panose="02020603050405020304" pitchFamily="18" charset="0"/>
                <a:cs typeface="Times New Roman" panose="02020603050405020304" pitchFamily="18" charset="0"/>
              </a:rPr>
              <a:t>He was a prophet or messenger of God announcing to His people to prepare themselves for the coming of the Messiah</a:t>
            </a:r>
            <a:r>
              <a:rPr lang="es-ES" sz="2800" b="1" dirty="0">
                <a:latin typeface="Comic Sans MS" panose="030F0702030302020204" pitchFamily="66" charset="0"/>
                <a:ea typeface="Times New Roman" panose="02020603050405020304" pitchFamily="18" charset="0"/>
                <a:cs typeface="Times New Roman" panose="02020603050405020304" pitchFamily="18" charset="0"/>
              </a:rPr>
              <a:t>.</a:t>
            </a:r>
            <a:endParaRPr lang="en-US" sz="2800" b="1" dirty="0">
              <a:latin typeface="Comic Sans MS" panose="030F0702030302020204" pitchFamily="66" charset="0"/>
              <a:ea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1BA5BD33-A647-412E-9CED-09C72F862E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64" y="795131"/>
            <a:ext cx="12171336" cy="4719406"/>
          </a:xfrm>
          <a:prstGeom prst="rect">
            <a:avLst/>
          </a:prstGeom>
        </p:spPr>
      </p:pic>
    </p:spTree>
    <p:extLst>
      <p:ext uri="{BB962C8B-B14F-4D97-AF65-F5344CB8AC3E}">
        <p14:creationId xmlns:p14="http://schemas.microsoft.com/office/powerpoint/2010/main" val="3612234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B16DB47-DB10-4937-BD39-88D8729B018D}"/>
              </a:ext>
            </a:extLst>
          </p:cNvPr>
          <p:cNvSpPr txBox="1"/>
          <p:nvPr/>
        </p:nvSpPr>
        <p:spPr>
          <a:xfrm>
            <a:off x="2683662" y="10719"/>
            <a:ext cx="6824675" cy="523220"/>
          </a:xfrm>
          <a:prstGeom prst="rect">
            <a:avLst/>
          </a:prstGeom>
          <a:noFill/>
        </p:spPr>
        <p:txBody>
          <a:bodyPr wrap="square" rtlCol="0">
            <a:spAutoFit/>
          </a:bodyPr>
          <a:lstStyle/>
          <a:p>
            <a:r>
              <a:rPr lang="es-ES" sz="2800" b="1" dirty="0" err="1">
                <a:effectLst/>
                <a:latin typeface="Comic Sans MS" panose="030F0702030302020204" pitchFamily="66" charset="0"/>
                <a:ea typeface="Times New Roman" panose="02020603050405020304" pitchFamily="18" charset="0"/>
                <a:cs typeface="Times New Roman" panose="02020603050405020304" pitchFamily="18" charset="0"/>
              </a:rPr>
              <a:t>How</a:t>
            </a:r>
            <a:r>
              <a:rPr lang="es-ES" sz="2800" b="1"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es-ES" sz="2800" b="1" dirty="0" err="1">
                <a:effectLst/>
                <a:latin typeface="Comic Sans MS" panose="030F0702030302020204" pitchFamily="66" charset="0"/>
                <a:ea typeface="Times New Roman" panose="02020603050405020304" pitchFamily="18" charset="0"/>
                <a:cs typeface="Times New Roman" panose="02020603050405020304" pitchFamily="18" charset="0"/>
              </a:rPr>
              <a:t>does</a:t>
            </a:r>
            <a:r>
              <a:rPr lang="es-ES" sz="2800" b="1" dirty="0">
                <a:effectLst/>
                <a:latin typeface="Comic Sans MS" panose="030F0702030302020204" pitchFamily="66" charset="0"/>
                <a:ea typeface="Times New Roman" panose="02020603050405020304" pitchFamily="18" charset="0"/>
                <a:cs typeface="Times New Roman" panose="02020603050405020304" pitchFamily="18" charset="0"/>
              </a:rPr>
              <a:t> he </a:t>
            </a:r>
            <a:r>
              <a:rPr lang="es-ES" sz="2800" b="1" dirty="0" err="1">
                <a:effectLst/>
                <a:latin typeface="Comic Sans MS" panose="030F0702030302020204" pitchFamily="66" charset="0"/>
                <a:ea typeface="Times New Roman" panose="02020603050405020304" pitchFamily="18" charset="0"/>
                <a:cs typeface="Times New Roman" panose="02020603050405020304" pitchFamily="18" charset="0"/>
              </a:rPr>
              <a:t>tell</a:t>
            </a:r>
            <a:r>
              <a:rPr lang="es-ES" sz="2800" b="1"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es-ES" sz="2800" b="1" dirty="0" err="1">
                <a:effectLst/>
                <a:latin typeface="Comic Sans MS" panose="030F0702030302020204" pitchFamily="66" charset="0"/>
                <a:ea typeface="Times New Roman" panose="02020603050405020304" pitchFamily="18" charset="0"/>
                <a:cs typeface="Times New Roman" panose="02020603050405020304" pitchFamily="18" charset="0"/>
              </a:rPr>
              <a:t>them</a:t>
            </a:r>
            <a:r>
              <a:rPr lang="es-ES" sz="2800" b="1"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es-ES" sz="2800" b="1" dirty="0" err="1">
                <a:effectLst/>
                <a:latin typeface="Comic Sans MS" panose="030F0702030302020204" pitchFamily="66" charset="0"/>
                <a:ea typeface="Times New Roman" panose="02020603050405020304" pitchFamily="18" charset="0"/>
                <a:cs typeface="Times New Roman" panose="02020603050405020304" pitchFamily="18" charset="0"/>
              </a:rPr>
              <a:t>to</a:t>
            </a:r>
            <a:r>
              <a:rPr lang="es-ES" sz="2800" b="1" dirty="0">
                <a:effectLst/>
                <a:latin typeface="Comic Sans MS" panose="030F0702030302020204" pitchFamily="66" charset="0"/>
                <a:ea typeface="Times New Roman" panose="02020603050405020304" pitchFamily="18" charset="0"/>
                <a:cs typeface="Times New Roman" panose="02020603050405020304" pitchFamily="18" charset="0"/>
              </a:rPr>
              <a:t> prepare?</a:t>
            </a:r>
            <a:endParaRPr lang="en-US" sz="2800" dirty="0">
              <a:latin typeface="Comic Sans MS" panose="030F0702030302020204" pitchFamily="66" charset="0"/>
            </a:endParaRPr>
          </a:p>
        </p:txBody>
      </p:sp>
      <p:pic>
        <p:nvPicPr>
          <p:cNvPr id="4" name="Picture 3">
            <a:extLst>
              <a:ext uri="{FF2B5EF4-FFF2-40B4-BE49-F238E27FC236}">
                <a16:creationId xmlns:a16="http://schemas.microsoft.com/office/drawing/2014/main" id="{D112112E-9B6A-47E3-8CE3-D2B60FAAB7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8700"/>
            <a:ext cx="12192000" cy="5642976"/>
          </a:xfrm>
          <a:prstGeom prst="rect">
            <a:avLst/>
          </a:prstGeom>
        </p:spPr>
      </p:pic>
      <p:sp>
        <p:nvSpPr>
          <p:cNvPr id="5" name="TextBox 4">
            <a:extLst>
              <a:ext uri="{FF2B5EF4-FFF2-40B4-BE49-F238E27FC236}">
                <a16:creationId xmlns:a16="http://schemas.microsoft.com/office/drawing/2014/main" id="{9D1945B2-03DA-4200-95DB-24724F9745D9}"/>
              </a:ext>
            </a:extLst>
          </p:cNvPr>
          <p:cNvSpPr txBox="1"/>
          <p:nvPr/>
        </p:nvSpPr>
        <p:spPr>
          <a:xfrm>
            <a:off x="2584174" y="6324061"/>
            <a:ext cx="6652592" cy="523220"/>
          </a:xfrm>
          <a:prstGeom prst="rect">
            <a:avLst/>
          </a:prstGeom>
          <a:noFill/>
        </p:spPr>
        <p:txBody>
          <a:bodyPr wrap="square" rtlCol="0">
            <a:spAutoFit/>
          </a:bodyPr>
          <a:lstStyle/>
          <a:p>
            <a:r>
              <a:rPr lang="es-ES" sz="2800" b="1" dirty="0" err="1">
                <a:latin typeface="Comic Sans MS" panose="030F0702030302020204" pitchFamily="66" charset="0"/>
                <a:cs typeface="Times New Roman" panose="02020603050405020304" pitchFamily="18" charset="0"/>
              </a:rPr>
              <a:t>Confess</a:t>
            </a:r>
            <a:r>
              <a:rPr lang="es-ES" sz="2800" b="1" dirty="0">
                <a:latin typeface="Comic Sans MS" panose="030F0702030302020204" pitchFamily="66" charset="0"/>
                <a:cs typeface="Times New Roman" panose="02020603050405020304" pitchFamily="18" charset="0"/>
              </a:rPr>
              <a:t> </a:t>
            </a:r>
            <a:r>
              <a:rPr lang="es-ES" sz="2800" b="1" dirty="0" err="1">
                <a:latin typeface="Comic Sans MS" panose="030F0702030302020204" pitchFamily="66" charset="0"/>
                <a:cs typeface="Times New Roman" panose="02020603050405020304" pitchFamily="18" charset="0"/>
              </a:rPr>
              <a:t>your</a:t>
            </a:r>
            <a:r>
              <a:rPr lang="es-ES" sz="2800" b="1" dirty="0">
                <a:latin typeface="Comic Sans MS" panose="030F0702030302020204" pitchFamily="66" charset="0"/>
                <a:cs typeface="Times New Roman" panose="02020603050405020304" pitchFamily="18" charset="0"/>
              </a:rPr>
              <a:t> </a:t>
            </a:r>
            <a:r>
              <a:rPr lang="es-ES" sz="2800" b="1" dirty="0" err="1">
                <a:latin typeface="Comic Sans MS" panose="030F0702030302020204" pitchFamily="66" charset="0"/>
                <a:cs typeface="Times New Roman" panose="02020603050405020304" pitchFamily="18" charset="0"/>
              </a:rPr>
              <a:t>sins</a:t>
            </a:r>
            <a:r>
              <a:rPr lang="es-ES" sz="2800" b="1" dirty="0">
                <a:latin typeface="Comic Sans MS" panose="030F0702030302020204" pitchFamily="66" charset="0"/>
                <a:cs typeface="Times New Roman" panose="02020603050405020304" pitchFamily="18" charset="0"/>
              </a:rPr>
              <a:t> and be </a:t>
            </a:r>
            <a:r>
              <a:rPr lang="es-ES" sz="2800" b="1" dirty="0" err="1">
                <a:latin typeface="Comic Sans MS" panose="030F0702030302020204" pitchFamily="66" charset="0"/>
                <a:cs typeface="Times New Roman" panose="02020603050405020304" pitchFamily="18" charset="0"/>
              </a:rPr>
              <a:t>baptized</a:t>
            </a:r>
            <a:r>
              <a:rPr lang="es-ES" sz="2800" b="1" dirty="0">
                <a:latin typeface="Comic Sans MS" panose="030F0702030302020204" pitchFamily="66" charset="0"/>
                <a:cs typeface="Times New Roman" panose="02020603050405020304" pitchFamily="18" charset="0"/>
              </a:rPr>
              <a:t>.</a:t>
            </a:r>
            <a:endParaRPr lang="en-US" sz="2800" b="1" dirty="0">
              <a:latin typeface="Comic Sans MS" panose="030F0702030302020204" pitchFamily="66" charset="0"/>
              <a:cs typeface="Times New Roman" panose="02020603050405020304" pitchFamily="18" charset="0"/>
            </a:endParaRPr>
          </a:p>
        </p:txBody>
      </p:sp>
    </p:spTree>
    <p:extLst>
      <p:ext uri="{BB962C8B-B14F-4D97-AF65-F5344CB8AC3E}">
        <p14:creationId xmlns:p14="http://schemas.microsoft.com/office/powerpoint/2010/main" val="4028700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8B3EA-2B9D-48F5-B7B6-84C98F15AAE2}"/>
              </a:ext>
            </a:extLst>
          </p:cNvPr>
          <p:cNvSpPr>
            <a:spLocks noGrp="1"/>
          </p:cNvSpPr>
          <p:nvPr>
            <p:ph type="title"/>
          </p:nvPr>
        </p:nvSpPr>
        <p:spPr>
          <a:xfrm>
            <a:off x="7753350" y="-1"/>
            <a:ext cx="4244340" cy="2346962"/>
          </a:xfrm>
        </p:spPr>
        <p:txBody>
          <a:bodyPr>
            <a:noAutofit/>
          </a:bodyPr>
          <a:lstStyle/>
          <a:p>
            <a:pPr algn="ctr"/>
            <a:r>
              <a:rPr lang="es-ES" sz="2800" b="1" dirty="0" err="1">
                <a:latin typeface="Comic Sans MS" panose="030F0702030302020204" pitchFamily="66" charset="0"/>
                <a:ea typeface="Times New Roman" panose="02020603050405020304" pitchFamily="18" charset="0"/>
                <a:cs typeface="Times New Roman" panose="02020603050405020304" pitchFamily="18" charset="0"/>
              </a:rPr>
              <a:t>When</a:t>
            </a:r>
            <a:r>
              <a:rPr lang="es-ES" sz="2800" b="1" dirty="0">
                <a:latin typeface="Comic Sans MS" panose="030F0702030302020204" pitchFamily="66" charset="0"/>
                <a:ea typeface="Times New Roman" panose="02020603050405020304" pitchFamily="18" charset="0"/>
                <a:cs typeface="Times New Roman" panose="02020603050405020304" pitchFamily="18" charset="0"/>
              </a:rPr>
              <a:t> </a:t>
            </a:r>
            <a:r>
              <a:rPr lang="es-ES" sz="2800" b="1" dirty="0" err="1">
                <a:latin typeface="Comic Sans MS" panose="030F0702030302020204" pitchFamily="66" charset="0"/>
                <a:ea typeface="Times New Roman" panose="02020603050405020304" pitchFamily="18" charset="0"/>
                <a:cs typeface="Times New Roman" panose="02020603050405020304" pitchFamily="18" charset="0"/>
              </a:rPr>
              <a:t>we</a:t>
            </a:r>
            <a:r>
              <a:rPr lang="es-ES" sz="2800" b="1" dirty="0">
                <a:latin typeface="Comic Sans MS" panose="030F0702030302020204" pitchFamily="66" charset="0"/>
                <a:ea typeface="Times New Roman" panose="02020603050405020304" pitchFamily="18" charset="0"/>
                <a:cs typeface="Times New Roman" panose="02020603050405020304" pitchFamily="18" charset="0"/>
              </a:rPr>
              <a:t> sin, </a:t>
            </a:r>
            <a:r>
              <a:rPr lang="es-ES" sz="2800" b="1" dirty="0" err="1">
                <a:latin typeface="Comic Sans MS" panose="030F0702030302020204" pitchFamily="66" charset="0"/>
                <a:ea typeface="Times New Roman" panose="02020603050405020304" pitchFamily="18" charset="0"/>
                <a:cs typeface="Times New Roman" panose="02020603050405020304" pitchFamily="18" charset="0"/>
              </a:rPr>
              <a:t>our</a:t>
            </a:r>
            <a:r>
              <a:rPr lang="es-ES" sz="2800" b="1" dirty="0">
                <a:latin typeface="Comic Sans MS" panose="030F0702030302020204" pitchFamily="66" charset="0"/>
                <a:ea typeface="Times New Roman" panose="02020603050405020304" pitchFamily="18" charset="0"/>
                <a:cs typeface="Times New Roman" panose="02020603050405020304" pitchFamily="18" charset="0"/>
              </a:rPr>
              <a:t> </a:t>
            </a:r>
            <a:r>
              <a:rPr lang="es-ES" sz="2800" b="1" dirty="0" err="1">
                <a:latin typeface="Comic Sans MS" panose="030F0702030302020204" pitchFamily="66" charset="0"/>
                <a:ea typeface="Times New Roman" panose="02020603050405020304" pitchFamily="18" charset="0"/>
                <a:cs typeface="Times New Roman" panose="02020603050405020304" pitchFamily="18" charset="0"/>
              </a:rPr>
              <a:t>heart</a:t>
            </a:r>
            <a:r>
              <a:rPr lang="es-ES" sz="2800" b="1" dirty="0">
                <a:latin typeface="Comic Sans MS" panose="030F0702030302020204" pitchFamily="66" charset="0"/>
                <a:ea typeface="Times New Roman" panose="02020603050405020304" pitchFamily="18" charset="0"/>
                <a:cs typeface="Times New Roman" panose="02020603050405020304" pitchFamily="18" charset="0"/>
              </a:rPr>
              <a:t> </a:t>
            </a:r>
            <a:r>
              <a:rPr lang="es-ES" sz="2800" b="1" dirty="0" err="1">
                <a:latin typeface="Comic Sans MS" panose="030F0702030302020204" pitchFamily="66" charset="0"/>
                <a:ea typeface="Times New Roman" panose="02020603050405020304" pitchFamily="18" charset="0"/>
                <a:cs typeface="Times New Roman" panose="02020603050405020304" pitchFamily="18" charset="0"/>
              </a:rPr>
              <a:t>gets</a:t>
            </a:r>
            <a:r>
              <a:rPr lang="es-ES" sz="2800" b="1" dirty="0">
                <a:latin typeface="Comic Sans MS" panose="030F0702030302020204" pitchFamily="66" charset="0"/>
                <a:ea typeface="Times New Roman" panose="02020603050405020304" pitchFamily="18" charset="0"/>
                <a:cs typeface="Times New Roman" panose="02020603050405020304" pitchFamily="18" charset="0"/>
              </a:rPr>
              <a:t> </a:t>
            </a:r>
            <a:r>
              <a:rPr lang="es-ES" sz="2800" b="1" dirty="0" err="1">
                <a:latin typeface="Comic Sans MS" panose="030F0702030302020204" pitchFamily="66" charset="0"/>
                <a:ea typeface="Times New Roman" panose="02020603050405020304" pitchFamily="18" charset="0"/>
                <a:cs typeface="Times New Roman" panose="02020603050405020304" pitchFamily="18" charset="0"/>
              </a:rPr>
              <a:t>stained</a:t>
            </a:r>
            <a:r>
              <a:rPr lang="es-ES" sz="2800" b="1" dirty="0">
                <a:latin typeface="Comic Sans MS" panose="030F0702030302020204" pitchFamily="66" charset="0"/>
                <a:ea typeface="Times New Roman" panose="02020603050405020304" pitchFamily="18" charset="0"/>
                <a:cs typeface="Times New Roman" panose="02020603050405020304" pitchFamily="18" charset="0"/>
              </a:rPr>
              <a:t> and </a:t>
            </a:r>
            <a:r>
              <a:rPr lang="es-ES" sz="2800" b="1" dirty="0" err="1">
                <a:latin typeface="Comic Sans MS" panose="030F0702030302020204" pitchFamily="66" charset="0"/>
                <a:ea typeface="Times New Roman" panose="02020603050405020304" pitchFamily="18" charset="0"/>
                <a:cs typeface="Times New Roman" panose="02020603050405020304" pitchFamily="18" charset="0"/>
              </a:rPr>
              <a:t>we</a:t>
            </a:r>
            <a:r>
              <a:rPr lang="es-ES" sz="2800" b="1" dirty="0">
                <a:latin typeface="Comic Sans MS" panose="030F0702030302020204" pitchFamily="66" charset="0"/>
                <a:ea typeface="Times New Roman" panose="02020603050405020304" pitchFamily="18" charset="0"/>
                <a:cs typeface="Times New Roman" panose="02020603050405020304" pitchFamily="18" charset="0"/>
              </a:rPr>
              <a:t> </a:t>
            </a:r>
            <a:r>
              <a:rPr lang="es-ES" sz="2800" b="1" dirty="0" err="1">
                <a:latin typeface="Comic Sans MS" panose="030F0702030302020204" pitchFamily="66" charset="0"/>
                <a:ea typeface="Times New Roman" panose="02020603050405020304" pitchFamily="18" charset="0"/>
                <a:cs typeface="Times New Roman" panose="02020603050405020304" pitchFamily="18" charset="0"/>
              </a:rPr>
              <a:t>separate</a:t>
            </a:r>
            <a:r>
              <a:rPr lang="es-ES" sz="2800" b="1" dirty="0">
                <a:latin typeface="Comic Sans MS" panose="030F0702030302020204" pitchFamily="66" charset="0"/>
                <a:ea typeface="Times New Roman" panose="02020603050405020304" pitchFamily="18" charset="0"/>
                <a:cs typeface="Times New Roman" panose="02020603050405020304" pitchFamily="18" charset="0"/>
              </a:rPr>
              <a:t> </a:t>
            </a:r>
            <a:r>
              <a:rPr lang="es-ES" sz="2800" b="1" dirty="0" err="1">
                <a:latin typeface="Comic Sans MS" panose="030F0702030302020204" pitchFamily="66" charset="0"/>
                <a:ea typeface="Times New Roman" panose="02020603050405020304" pitchFamily="18" charset="0"/>
                <a:cs typeface="Times New Roman" panose="02020603050405020304" pitchFamily="18" charset="0"/>
              </a:rPr>
              <a:t>ourselves</a:t>
            </a:r>
            <a:r>
              <a:rPr lang="es-ES" sz="2800" b="1" dirty="0">
                <a:latin typeface="Comic Sans MS" panose="030F0702030302020204" pitchFamily="66" charset="0"/>
                <a:ea typeface="Times New Roman" panose="02020603050405020304" pitchFamily="18" charset="0"/>
                <a:cs typeface="Times New Roman" panose="02020603050405020304" pitchFamily="18" charset="0"/>
              </a:rPr>
              <a:t> </a:t>
            </a:r>
            <a:r>
              <a:rPr lang="es-ES" sz="2800" b="1" dirty="0" err="1">
                <a:latin typeface="Comic Sans MS" panose="030F0702030302020204" pitchFamily="66" charset="0"/>
                <a:ea typeface="Times New Roman" panose="02020603050405020304" pitchFamily="18" charset="0"/>
                <a:cs typeface="Times New Roman" panose="02020603050405020304" pitchFamily="18" charset="0"/>
              </a:rPr>
              <a:t>from</a:t>
            </a:r>
            <a:r>
              <a:rPr lang="es-ES" sz="2800" b="1" dirty="0">
                <a:latin typeface="Comic Sans MS" panose="030F0702030302020204" pitchFamily="66" charset="0"/>
                <a:ea typeface="Times New Roman" panose="02020603050405020304" pitchFamily="18" charset="0"/>
                <a:cs typeface="Times New Roman" panose="02020603050405020304" pitchFamily="18" charset="0"/>
              </a:rPr>
              <a:t> </a:t>
            </a:r>
            <a:r>
              <a:rPr lang="es-ES" sz="2800" b="1" dirty="0" err="1">
                <a:latin typeface="Comic Sans MS" panose="030F0702030302020204" pitchFamily="66" charset="0"/>
                <a:ea typeface="Times New Roman" panose="02020603050405020304" pitchFamily="18" charset="0"/>
                <a:cs typeface="Times New Roman" panose="02020603050405020304" pitchFamily="18" charset="0"/>
              </a:rPr>
              <a:t>Jesus</a:t>
            </a:r>
            <a:r>
              <a:rPr lang="es-ES" sz="2800" b="1" dirty="0">
                <a:effectLst/>
                <a:latin typeface="Comic Sans MS" panose="030F0702030302020204" pitchFamily="66" charset="0"/>
                <a:ea typeface="Times New Roman" panose="02020603050405020304" pitchFamily="18" charset="0"/>
                <a:cs typeface="Times New Roman" panose="02020603050405020304" pitchFamily="18" charset="0"/>
              </a:rPr>
              <a:t>. </a:t>
            </a:r>
            <a:endParaRPr lang="en-US" sz="2800" b="1" dirty="0">
              <a:latin typeface="Comic Sans MS" panose="030F0702030302020204" pitchFamily="66" charset="0"/>
            </a:endParaRPr>
          </a:p>
        </p:txBody>
      </p:sp>
      <p:pic>
        <p:nvPicPr>
          <p:cNvPr id="3082" name="Picture 10" descr="Simbolo de corazon - Descargar PNG/SVG transparente">
            <a:extLst>
              <a:ext uri="{FF2B5EF4-FFF2-40B4-BE49-F238E27FC236}">
                <a16:creationId xmlns:a16="http://schemas.microsoft.com/office/drawing/2014/main" id="{4239C75A-CC3E-47AB-A5D3-130366A715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 y="182563"/>
            <a:ext cx="6911340" cy="6911340"/>
          </a:xfrm>
          <a:prstGeom prst="rect">
            <a:avLst/>
          </a:prstGeom>
          <a:noFill/>
          <a:extLst>
            <a:ext uri="{909E8E84-426E-40DD-AFC4-6F175D3DCCD1}">
              <a14:hiddenFill xmlns:a14="http://schemas.microsoft.com/office/drawing/2010/main">
                <a:solidFill>
                  <a:srgbClr val="FFFFFF"/>
                </a:solidFill>
              </a14:hiddenFill>
            </a:ext>
          </a:extLst>
        </p:spPr>
      </p:pic>
      <p:pic>
        <p:nvPicPr>
          <p:cNvPr id="3104" name="Picture 32" descr="Corazón Negro De La Tinta. Resumen Ilustración Vectorial. Ilustraciones  Vectoriales, Clip Art Vectorizado Libre De Derechos. Image 22303454.">
            <a:extLst>
              <a:ext uri="{FF2B5EF4-FFF2-40B4-BE49-F238E27FC236}">
                <a16:creationId xmlns:a16="http://schemas.microsoft.com/office/drawing/2014/main" id="{C247660B-86EA-479B-B040-5425D9E7E1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1280"/>
            <a:ext cx="7543800" cy="6675437"/>
          </a:xfrm>
          <a:prstGeom prst="rect">
            <a:avLst/>
          </a:prstGeom>
          <a:noFill/>
          <a:extLst>
            <a:ext uri="{909E8E84-426E-40DD-AFC4-6F175D3DCCD1}">
              <a14:hiddenFill xmlns:a14="http://schemas.microsoft.com/office/drawing/2010/main">
                <a:solidFill>
                  <a:srgbClr val="FFFFFF"/>
                </a:solidFill>
              </a14:hiddenFill>
            </a:ext>
          </a:extLst>
        </p:spPr>
      </p:pic>
      <p:pic>
        <p:nvPicPr>
          <p:cNvPr id="3106" name="Picture 34" descr="Baby Jesus Images Free posted by John Cunningham">
            <a:extLst>
              <a:ext uri="{FF2B5EF4-FFF2-40B4-BE49-F238E27FC236}">
                <a16:creationId xmlns:a16="http://schemas.microsoft.com/office/drawing/2014/main" id="{7FB8B4F5-B0E1-46F1-8859-4AF40B3BA2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5580" y="2052637"/>
            <a:ext cx="2247900" cy="27527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03E0647-C016-49DA-946A-3BFF6512B339}"/>
              </a:ext>
            </a:extLst>
          </p:cNvPr>
          <p:cNvSpPr txBox="1"/>
          <p:nvPr/>
        </p:nvSpPr>
        <p:spPr>
          <a:xfrm>
            <a:off x="8027670" y="2362201"/>
            <a:ext cx="3695700" cy="3108543"/>
          </a:xfrm>
          <a:prstGeom prst="rect">
            <a:avLst/>
          </a:prstGeom>
          <a:noFill/>
        </p:spPr>
        <p:txBody>
          <a:bodyPr wrap="square" rtlCol="0">
            <a:spAutoFit/>
          </a:bodyPr>
          <a:lstStyle/>
          <a:p>
            <a:pPr algn="ctr"/>
            <a:r>
              <a:rPr lang="en-US" sz="2800" b="1" dirty="0">
                <a:latin typeface="Comic Sans MS" panose="030F0702030302020204" pitchFamily="66" charset="0"/>
                <a:ea typeface="Times New Roman" panose="02020603050405020304" pitchFamily="18" charset="0"/>
                <a:cs typeface="Times New Roman" panose="02020603050405020304" pitchFamily="18" charset="0"/>
              </a:rPr>
              <a:t>But when we sincerely confess our sins to God, He forgives us and cleans our heart to receive Jesus, our King, with love</a:t>
            </a:r>
            <a:r>
              <a:rPr lang="es-ES" sz="2800" b="1" dirty="0">
                <a:latin typeface="Comic Sans MS" panose="030F0702030302020204" pitchFamily="66" charset="0"/>
                <a:ea typeface="Times New Roman" panose="02020603050405020304" pitchFamily="18" charset="0"/>
                <a:cs typeface="Times New Roman" panose="02020603050405020304" pitchFamily="18" charset="0"/>
              </a:rPr>
              <a:t>.</a:t>
            </a:r>
            <a:endParaRPr lang="en-US" sz="2800" b="1" dirty="0">
              <a:latin typeface="Comic Sans MS" panose="030F0702030302020204" pitchFamily="66"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5273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310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106"/>
                                        </p:tgtEl>
                                        <p:attrNameLst>
                                          <p:attrName>style.visibility</p:attrName>
                                        </p:attrNameLst>
                                      </p:cBhvr>
                                      <p:to>
                                        <p:strVal val="visible"/>
                                      </p:to>
                                    </p:set>
                                    <p:anim calcmode="lin" valueType="num">
                                      <p:cBhvr additive="base">
                                        <p:cTn id="18" dur="500" fill="hold"/>
                                        <p:tgtEl>
                                          <p:spTgt spid="3106"/>
                                        </p:tgtEl>
                                        <p:attrNameLst>
                                          <p:attrName>ppt_x</p:attrName>
                                        </p:attrNameLst>
                                      </p:cBhvr>
                                      <p:tavLst>
                                        <p:tav tm="0">
                                          <p:val>
                                            <p:strVal val="#ppt_x"/>
                                          </p:val>
                                        </p:tav>
                                        <p:tav tm="100000">
                                          <p:val>
                                            <p:strVal val="#ppt_x"/>
                                          </p:val>
                                        </p:tav>
                                      </p:tavLst>
                                    </p:anim>
                                    <p:anim calcmode="lin" valueType="num">
                                      <p:cBhvr additive="base">
                                        <p:cTn id="19" dur="500" fill="hold"/>
                                        <p:tgtEl>
                                          <p:spTgt spid="31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500BE-32A6-4C2D-8085-AB3CBAB38E9A}"/>
              </a:ext>
            </a:extLst>
          </p:cNvPr>
          <p:cNvSpPr>
            <a:spLocks noGrp="1"/>
          </p:cNvSpPr>
          <p:nvPr>
            <p:ph type="title"/>
          </p:nvPr>
        </p:nvSpPr>
        <p:spPr>
          <a:xfrm>
            <a:off x="941294" y="0"/>
            <a:ext cx="9769288" cy="960120"/>
          </a:xfrm>
        </p:spPr>
        <p:txBody>
          <a:bodyPr>
            <a:normAutofit/>
          </a:bodyPr>
          <a:lstStyle/>
          <a:p>
            <a:pPr algn="ctr"/>
            <a:r>
              <a:rPr lang="en-US" sz="2800" dirty="0">
                <a:latin typeface="Comic Sans MS" panose="030F0702030302020204" pitchFamily="66" charset="0"/>
                <a:cs typeface="Times New Roman" panose="02020603050405020304" pitchFamily="18" charset="0"/>
              </a:rPr>
              <a:t>Why does he say that he baptizes with water, but someone will come to baptize with the Holy Spirit? </a:t>
            </a:r>
          </a:p>
        </p:txBody>
      </p:sp>
      <p:pic>
        <p:nvPicPr>
          <p:cNvPr id="4100" name="Picture 4" descr="Pouring Water Clip Art at Clker.com - vector clip art online, royalty free  &amp; public domain">
            <a:extLst>
              <a:ext uri="{FF2B5EF4-FFF2-40B4-BE49-F238E27FC236}">
                <a16:creationId xmlns:a16="http://schemas.microsoft.com/office/drawing/2014/main" id="{3070109F-8FF0-407F-B960-1D096BF8E9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356360"/>
            <a:ext cx="4389120" cy="5105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A8D3324-BD1F-441B-8B40-450EB4C5A4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2984" y="1158839"/>
            <a:ext cx="3658111" cy="5058481"/>
          </a:xfrm>
          <a:prstGeom prst="rect">
            <a:avLst/>
          </a:prstGeom>
        </p:spPr>
      </p:pic>
    </p:spTree>
    <p:extLst>
      <p:ext uri="{BB962C8B-B14F-4D97-AF65-F5344CB8AC3E}">
        <p14:creationId xmlns:p14="http://schemas.microsoft.com/office/powerpoint/2010/main" val="866229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fade">
                                      <p:cBhvr>
                                        <p:cTn id="7" dur="1000"/>
                                        <p:tgtEl>
                                          <p:spTgt spid="4100"/>
                                        </p:tgtEl>
                                      </p:cBhvr>
                                    </p:animEffect>
                                    <p:anim calcmode="lin" valueType="num">
                                      <p:cBhvr>
                                        <p:cTn id="8" dur="1000" fill="hold"/>
                                        <p:tgtEl>
                                          <p:spTgt spid="4100"/>
                                        </p:tgtEl>
                                        <p:attrNameLst>
                                          <p:attrName>ppt_x</p:attrName>
                                        </p:attrNameLst>
                                      </p:cBhvr>
                                      <p:tavLst>
                                        <p:tav tm="0">
                                          <p:val>
                                            <p:strVal val="#ppt_x"/>
                                          </p:val>
                                        </p:tav>
                                        <p:tav tm="100000">
                                          <p:val>
                                            <p:strVal val="#ppt_x"/>
                                          </p:val>
                                        </p:tav>
                                      </p:tavLst>
                                    </p:anim>
                                    <p:anim calcmode="lin" valueType="num">
                                      <p:cBhvr>
                                        <p:cTn id="9" dur="1000" fill="hold"/>
                                        <p:tgtEl>
                                          <p:spTgt spid="410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anim calcmode="lin" valueType="num">
                                      <p:cBhvr>
                                        <p:cTn id="15" dur="2000" fill="hold"/>
                                        <p:tgtEl>
                                          <p:spTgt spid="5"/>
                                        </p:tgtEl>
                                        <p:attrNameLst>
                                          <p:attrName>ppt_w</p:attrName>
                                        </p:attrNameLst>
                                      </p:cBhvr>
                                      <p:tavLst>
                                        <p:tav tm="0" fmla="#ppt_w*sin(2.5*pi*$)">
                                          <p:val>
                                            <p:fltVal val="0"/>
                                          </p:val>
                                        </p:tav>
                                        <p:tav tm="100000">
                                          <p:val>
                                            <p:fltVal val="1"/>
                                          </p:val>
                                        </p:tav>
                                      </p:tavLst>
                                    </p:anim>
                                    <p:anim calcmode="lin" valueType="num">
                                      <p:cBhvr>
                                        <p:cTn id="16"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5CF0C-F0E3-4B90-8FD5-B66162988B63}"/>
              </a:ext>
            </a:extLst>
          </p:cNvPr>
          <p:cNvSpPr>
            <a:spLocks noGrp="1"/>
          </p:cNvSpPr>
          <p:nvPr>
            <p:ph type="title"/>
          </p:nvPr>
        </p:nvSpPr>
        <p:spPr>
          <a:xfrm>
            <a:off x="0" y="125730"/>
            <a:ext cx="12298680" cy="822960"/>
          </a:xfrm>
        </p:spPr>
        <p:txBody>
          <a:bodyPr>
            <a:noAutofit/>
          </a:bodyPr>
          <a:lstStyle/>
          <a:p>
            <a:pPr algn="ctr"/>
            <a:r>
              <a:rPr lang="en-US" sz="3600" dirty="0">
                <a:latin typeface="Comic Sans MS" panose="030F0702030302020204" pitchFamily="66" charset="0"/>
                <a:cs typeface="Times New Roman" panose="02020603050405020304" pitchFamily="18" charset="0"/>
              </a:rPr>
              <a:t>His baptism is only symbolic of conversion, </a:t>
            </a:r>
            <a:r>
              <a:rPr lang="es-ES" sz="3600" dirty="0">
                <a:latin typeface="Comic Sans MS" panose="030F0702030302020204" pitchFamily="66" charset="0"/>
                <a:cs typeface="Times New Roman" panose="02020603050405020304" pitchFamily="18" charset="0"/>
              </a:rPr>
              <a:t> </a:t>
            </a:r>
            <a:endParaRPr lang="en-US" sz="3600" dirty="0">
              <a:latin typeface="Comic Sans MS" panose="030F0702030302020204" pitchFamily="66" charset="0"/>
              <a:cs typeface="Times New Roman" panose="02020603050405020304" pitchFamily="18" charset="0"/>
            </a:endParaRPr>
          </a:p>
        </p:txBody>
      </p:sp>
      <p:pic>
        <p:nvPicPr>
          <p:cNvPr id="1032" name="Picture 8" descr="Emoji brazo png » PNG Image">
            <a:extLst>
              <a:ext uri="{FF2B5EF4-FFF2-40B4-BE49-F238E27FC236}">
                <a16:creationId xmlns:a16="http://schemas.microsoft.com/office/drawing/2014/main" id="{9818B809-3DB4-456E-94FB-71E38B2BD9D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3797" y="1093470"/>
            <a:ext cx="5764530" cy="576453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E0F05B5D-41E0-4781-AF04-E19D8370DB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0062" y="1689735"/>
            <a:ext cx="4572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12EF3DE-D0A3-4DF3-9903-C1EE3AC1209B}"/>
              </a:ext>
            </a:extLst>
          </p:cNvPr>
          <p:cNvSpPr txBox="1"/>
          <p:nvPr/>
        </p:nvSpPr>
        <p:spPr>
          <a:xfrm>
            <a:off x="9174592" y="2367171"/>
            <a:ext cx="2560208" cy="1446550"/>
          </a:xfrm>
          <a:prstGeom prst="rect">
            <a:avLst/>
          </a:prstGeom>
          <a:noFill/>
        </p:spPr>
        <p:txBody>
          <a:bodyPr wrap="square" rtlCol="0">
            <a:spAutoFit/>
          </a:bodyPr>
          <a:lstStyle/>
          <a:p>
            <a:pPr algn="ctr"/>
            <a:r>
              <a:rPr lang="es-ES" sz="4400" dirty="0" err="1">
                <a:latin typeface="Comic Sans MS" panose="030F0702030302020204" pitchFamily="66" charset="0"/>
                <a:ea typeface="+mj-ea"/>
                <a:cs typeface="Times New Roman" panose="02020603050405020304" pitchFamily="18" charset="0"/>
              </a:rPr>
              <a:t>It</a:t>
            </a:r>
            <a:r>
              <a:rPr lang="es-ES" sz="4400" dirty="0">
                <a:latin typeface="Comic Sans MS" panose="030F0702030302020204" pitchFamily="66" charset="0"/>
                <a:ea typeface="+mj-ea"/>
                <a:cs typeface="Times New Roman" panose="02020603050405020304" pitchFamily="18" charset="0"/>
              </a:rPr>
              <a:t> has no </a:t>
            </a:r>
            <a:r>
              <a:rPr lang="es-ES" sz="4400" dirty="0" err="1">
                <a:latin typeface="Comic Sans MS" panose="030F0702030302020204" pitchFamily="66" charset="0"/>
                <a:ea typeface="+mj-ea"/>
                <a:cs typeface="Times New Roman" panose="02020603050405020304" pitchFamily="18" charset="0"/>
              </a:rPr>
              <a:t>power</a:t>
            </a:r>
            <a:r>
              <a:rPr lang="es-ES" sz="4400" dirty="0">
                <a:latin typeface="Comic Sans MS" panose="030F0702030302020204" pitchFamily="66" charset="0"/>
                <a:ea typeface="+mj-ea"/>
                <a:cs typeface="Times New Roman" panose="02020603050405020304" pitchFamily="18" charset="0"/>
              </a:rPr>
              <a:t>!</a:t>
            </a:r>
          </a:p>
        </p:txBody>
      </p:sp>
    </p:spTree>
    <p:extLst>
      <p:ext uri="{BB962C8B-B14F-4D97-AF65-F5344CB8AC3E}">
        <p14:creationId xmlns:p14="http://schemas.microsoft.com/office/powerpoint/2010/main" val="3314846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32"/>
                                        </p:tgtEl>
                                        <p:attrNameLst>
                                          <p:attrName>style.visibility</p:attrName>
                                        </p:attrNameLst>
                                      </p:cBhvr>
                                      <p:to>
                                        <p:strVal val="visible"/>
                                      </p:to>
                                    </p:set>
                                    <p:animEffect transition="in" filter="fade">
                                      <p:cBhvr>
                                        <p:cTn id="12" dur="1000"/>
                                        <p:tgtEl>
                                          <p:spTgt spid="1032"/>
                                        </p:tgtEl>
                                      </p:cBhvr>
                                    </p:animEffect>
                                    <p:anim calcmode="lin" valueType="num">
                                      <p:cBhvr>
                                        <p:cTn id="13" dur="1000" fill="hold"/>
                                        <p:tgtEl>
                                          <p:spTgt spid="1032"/>
                                        </p:tgtEl>
                                        <p:attrNameLst>
                                          <p:attrName>ppt_x</p:attrName>
                                        </p:attrNameLst>
                                      </p:cBhvr>
                                      <p:tavLst>
                                        <p:tav tm="0">
                                          <p:val>
                                            <p:strVal val="#ppt_x"/>
                                          </p:val>
                                        </p:tav>
                                        <p:tav tm="100000">
                                          <p:val>
                                            <p:strVal val="#ppt_x"/>
                                          </p:val>
                                        </p:tav>
                                      </p:tavLst>
                                    </p:anim>
                                    <p:anim calcmode="lin" valueType="num">
                                      <p:cBhvr>
                                        <p:cTn id="14" dur="1000" fill="hold"/>
                                        <p:tgtEl>
                                          <p:spTgt spid="103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46"/>
                                        </p:tgtEl>
                                        <p:attrNameLst>
                                          <p:attrName>style.visibility</p:attrName>
                                        </p:attrNameLst>
                                      </p:cBhvr>
                                      <p:to>
                                        <p:strVal val="visible"/>
                                      </p:to>
                                    </p:set>
                                    <p:animEffect transition="in" filter="fade">
                                      <p:cBhvr>
                                        <p:cTn id="17" dur="1000"/>
                                        <p:tgtEl>
                                          <p:spTgt spid="1046"/>
                                        </p:tgtEl>
                                      </p:cBhvr>
                                    </p:animEffect>
                                    <p:anim calcmode="lin" valueType="num">
                                      <p:cBhvr>
                                        <p:cTn id="18" dur="1000" fill="hold"/>
                                        <p:tgtEl>
                                          <p:spTgt spid="1046"/>
                                        </p:tgtEl>
                                        <p:attrNameLst>
                                          <p:attrName>ppt_x</p:attrName>
                                        </p:attrNameLst>
                                      </p:cBhvr>
                                      <p:tavLst>
                                        <p:tav tm="0">
                                          <p:val>
                                            <p:strVal val="#ppt_x"/>
                                          </p:val>
                                        </p:tav>
                                        <p:tav tm="100000">
                                          <p:val>
                                            <p:strVal val="#ppt_x"/>
                                          </p:val>
                                        </p:tav>
                                      </p:tavLst>
                                    </p:anim>
                                    <p:anim calcmode="lin" valueType="num">
                                      <p:cBhvr>
                                        <p:cTn id="19" dur="1000" fill="hold"/>
                                        <p:tgtEl>
                                          <p:spTgt spid="10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60821-379C-427C-B869-AAE62AFFE06D}"/>
              </a:ext>
            </a:extLst>
          </p:cNvPr>
          <p:cNvSpPr>
            <a:spLocks noGrp="1"/>
          </p:cNvSpPr>
          <p:nvPr>
            <p:ph type="title"/>
          </p:nvPr>
        </p:nvSpPr>
        <p:spPr>
          <a:xfrm>
            <a:off x="692176" y="102602"/>
            <a:ext cx="10494085" cy="1019331"/>
          </a:xfrm>
        </p:spPr>
        <p:txBody>
          <a:bodyPr>
            <a:normAutofit/>
          </a:bodyPr>
          <a:lstStyle/>
          <a:p>
            <a:pPr algn="ctr"/>
            <a:r>
              <a:rPr lang="en-US" sz="2900" b="1" dirty="0">
                <a:latin typeface="Comic Sans MS" panose="030F0702030302020204" pitchFamily="66" charset="0"/>
                <a:cs typeface="Times New Roman" panose="02020603050405020304" pitchFamily="18" charset="0"/>
              </a:rPr>
              <a:t>…but the Savior’s baptism, has the power to forgive our sins and give us eternal life.</a:t>
            </a:r>
          </a:p>
        </p:txBody>
      </p:sp>
      <p:pic>
        <p:nvPicPr>
          <p:cNvPr id="4" name="Picture 10" descr="Simbolo de corazon - Descargar PNG/SVG transparente">
            <a:extLst>
              <a:ext uri="{FF2B5EF4-FFF2-40B4-BE49-F238E27FC236}">
                <a16:creationId xmlns:a16="http://schemas.microsoft.com/office/drawing/2014/main" id="{B9995AEB-98EC-4A1F-AB0F-A4183E7488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14" y="1076485"/>
            <a:ext cx="5905183" cy="590518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2" descr="Corazón Negro De La Tinta. Resumen Ilustración Vectorial. Ilustraciones  Vectoriales, Clip Art Vectorizado Libre De Derechos. Image 22303454.">
            <a:extLst>
              <a:ext uri="{FF2B5EF4-FFF2-40B4-BE49-F238E27FC236}">
                <a16:creationId xmlns:a16="http://schemas.microsoft.com/office/drawing/2014/main" id="{1EDA3FEB-51A2-46B1-8B8E-62EB60B828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9" y="1277471"/>
            <a:ext cx="5908740" cy="53979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0" name="Picture 2" descr="Que Es La Vida Eterna Para Niños - Noticias Niños">
            <a:extLst>
              <a:ext uri="{FF2B5EF4-FFF2-40B4-BE49-F238E27FC236}">
                <a16:creationId xmlns:a16="http://schemas.microsoft.com/office/drawing/2014/main" id="{43EF0509-2F25-4811-A07B-462B79A63D8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52783" y="1446848"/>
            <a:ext cx="5664897" cy="5228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1708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3"/>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050"/>
                                        </p:tgtEl>
                                        <p:attrNameLst>
                                          <p:attrName>style.visibility</p:attrName>
                                        </p:attrNameLst>
                                      </p:cBhvr>
                                      <p:to>
                                        <p:strVal val="visible"/>
                                      </p:to>
                                    </p:set>
                                    <p:animEffect transition="in" filter="wipe(down)">
                                      <p:cBhvr>
                                        <p:cTn id="18"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27230-CEF3-4B89-9FD4-17E7BCE01964}"/>
              </a:ext>
            </a:extLst>
          </p:cNvPr>
          <p:cNvSpPr>
            <a:spLocks noGrp="1"/>
          </p:cNvSpPr>
          <p:nvPr>
            <p:ph type="title"/>
          </p:nvPr>
        </p:nvSpPr>
        <p:spPr>
          <a:xfrm>
            <a:off x="0" y="136525"/>
            <a:ext cx="12192000" cy="610235"/>
          </a:xfrm>
        </p:spPr>
        <p:txBody>
          <a:bodyPr>
            <a:normAutofit fontScale="90000"/>
          </a:bodyPr>
          <a:lstStyle/>
          <a:p>
            <a:pPr algn="ctr"/>
            <a:r>
              <a:rPr lang="en-US" sz="4000" b="1" dirty="0">
                <a:solidFill>
                  <a:srgbClr val="7030A0"/>
                </a:solidFill>
                <a:latin typeface="Comic Sans MS" panose="030F0702030302020204" pitchFamily="66" charset="0"/>
              </a:rPr>
              <a:t>This Sunday begins the second week of Advent.</a:t>
            </a:r>
            <a:endParaRPr lang="es-419" sz="4000" b="1" dirty="0">
              <a:solidFill>
                <a:srgbClr val="7030A0"/>
              </a:solidFill>
              <a:latin typeface="Comic Sans MS" panose="030F0702030302020204" pitchFamily="66" charset="0"/>
            </a:endParaRPr>
          </a:p>
        </p:txBody>
      </p:sp>
      <p:pic>
        <p:nvPicPr>
          <p:cNvPr id="1034" name="Picture 10" descr="The Wonder of Advent – Awaiting… » The Village Church">
            <a:extLst>
              <a:ext uri="{FF2B5EF4-FFF2-40B4-BE49-F238E27FC236}">
                <a16:creationId xmlns:a16="http://schemas.microsoft.com/office/drawing/2014/main" id="{F19E7553-278B-19BC-1688-5F67F14217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3953" y="1043648"/>
            <a:ext cx="7821705" cy="53911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0E54CA3B-B085-022D-B6BE-2F80DC8279B3}"/>
              </a:ext>
            </a:extLst>
          </p:cNvPr>
          <p:cNvSpPr/>
          <p:nvPr/>
        </p:nvSpPr>
        <p:spPr>
          <a:xfrm>
            <a:off x="4825253" y="1805108"/>
            <a:ext cx="999733" cy="147917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6B5D20F-3204-6FB6-B610-D37305C51854}"/>
              </a:ext>
            </a:extLst>
          </p:cNvPr>
          <p:cNvSpPr/>
          <p:nvPr/>
        </p:nvSpPr>
        <p:spPr>
          <a:xfrm>
            <a:off x="8341660" y="1510553"/>
            <a:ext cx="1084728" cy="147917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8E2E6F7-8465-2AD4-0049-B4BD63A5C958}"/>
              </a:ext>
            </a:extLst>
          </p:cNvPr>
          <p:cNvSpPr/>
          <p:nvPr/>
        </p:nvSpPr>
        <p:spPr>
          <a:xfrm>
            <a:off x="6212542" y="1143000"/>
            <a:ext cx="1239200" cy="1129553"/>
          </a:xfrm>
          <a:prstGeom prst="rect">
            <a:avLst/>
          </a:prstGeom>
          <a:solidFill>
            <a:schemeClr val="bg1"/>
          </a:soli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7549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B8E9657-C124-433B-A8FA-A5D44F965D37}"/>
              </a:ext>
            </a:extLst>
          </p:cNvPr>
          <p:cNvSpPr txBox="1"/>
          <p:nvPr/>
        </p:nvSpPr>
        <p:spPr>
          <a:xfrm>
            <a:off x="2468879" y="5897880"/>
            <a:ext cx="7254240" cy="646331"/>
          </a:xfrm>
          <a:prstGeom prst="rect">
            <a:avLst/>
          </a:prstGeom>
          <a:noFill/>
        </p:spPr>
        <p:txBody>
          <a:bodyPr wrap="square" rtlCol="0">
            <a:spAutoFit/>
          </a:bodyPr>
          <a:lstStyle/>
          <a:p>
            <a:endParaRPr lang="en-US" sz="3600" b="1" dirty="0">
              <a:solidFill>
                <a:srgbClr val="FF0000"/>
              </a:solidFill>
              <a:latin typeface="Comic Sans MS" panose="030F0702030302020204" pitchFamily="66" charset="0"/>
              <a:cs typeface="Times New Roman" panose="02020603050405020304" pitchFamily="18" charset="0"/>
            </a:endParaRPr>
          </a:p>
        </p:txBody>
      </p:sp>
      <p:pic>
        <p:nvPicPr>
          <p:cNvPr id="6" name="Picture 5">
            <a:extLst>
              <a:ext uri="{FF2B5EF4-FFF2-40B4-BE49-F238E27FC236}">
                <a16:creationId xmlns:a16="http://schemas.microsoft.com/office/drawing/2014/main" id="{E09D9F20-8C0E-4977-AE79-ED65586EB8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57" y="115007"/>
            <a:ext cx="12165143" cy="6331070"/>
          </a:xfrm>
          <a:prstGeom prst="rect">
            <a:avLst/>
          </a:prstGeom>
        </p:spPr>
      </p:pic>
      <p:sp>
        <p:nvSpPr>
          <p:cNvPr id="7" name="TextBox 6">
            <a:extLst>
              <a:ext uri="{FF2B5EF4-FFF2-40B4-BE49-F238E27FC236}">
                <a16:creationId xmlns:a16="http://schemas.microsoft.com/office/drawing/2014/main" id="{18C302D2-A06E-499D-8809-94A527B571EE}"/>
              </a:ext>
            </a:extLst>
          </p:cNvPr>
          <p:cNvSpPr txBox="1"/>
          <p:nvPr/>
        </p:nvSpPr>
        <p:spPr>
          <a:xfrm>
            <a:off x="662609" y="5738191"/>
            <a:ext cx="7500730" cy="707886"/>
          </a:xfrm>
          <a:prstGeom prst="rect">
            <a:avLst/>
          </a:prstGeom>
          <a:solidFill>
            <a:schemeClr val="bg1"/>
          </a:solidFill>
        </p:spPr>
        <p:txBody>
          <a:bodyPr wrap="square" rtlCol="0">
            <a:spAutoFit/>
          </a:bodyPr>
          <a:lstStyle/>
          <a:p>
            <a:pPr marL="0" marR="0" fontAlgn="base">
              <a:spcBef>
                <a:spcPts val="0"/>
              </a:spcBef>
              <a:spcAft>
                <a:spcPts val="0"/>
              </a:spcAft>
            </a:pPr>
            <a:r>
              <a:rPr lang="en-US" sz="2000" b="1" dirty="0">
                <a:solidFill>
                  <a:srgbClr val="000000"/>
                </a:solidFill>
                <a:latin typeface="Comic Sans MS" panose="030F0702030302020204" pitchFamily="66" charset="0"/>
              </a:rPr>
              <a:t>The beginning of the gospel of Jesus Christ the Son of God. As it is written in Isaiah the prophet: </a:t>
            </a:r>
          </a:p>
        </p:txBody>
      </p:sp>
      <p:sp>
        <p:nvSpPr>
          <p:cNvPr id="2" name="TextBox 1">
            <a:extLst>
              <a:ext uri="{FF2B5EF4-FFF2-40B4-BE49-F238E27FC236}">
                <a16:creationId xmlns:a16="http://schemas.microsoft.com/office/drawing/2014/main" id="{1341DE42-2AC8-4693-8B55-5233EFE2AAC3}"/>
              </a:ext>
            </a:extLst>
          </p:cNvPr>
          <p:cNvSpPr txBox="1"/>
          <p:nvPr/>
        </p:nvSpPr>
        <p:spPr>
          <a:xfrm>
            <a:off x="9518073" y="4017818"/>
            <a:ext cx="2286000" cy="1200329"/>
          </a:xfrm>
          <a:prstGeom prst="rect">
            <a:avLst/>
          </a:prstGeom>
          <a:solidFill>
            <a:schemeClr val="bg1"/>
          </a:solidFill>
        </p:spPr>
        <p:txBody>
          <a:bodyPr wrap="square" rtlCol="0">
            <a:spAutoFit/>
          </a:bodyPr>
          <a:lstStyle/>
          <a:p>
            <a:pPr algn="ctr"/>
            <a:r>
              <a:rPr lang="en-US" b="1" dirty="0">
                <a:latin typeface="Comic Sans MS" panose="030F0702030302020204" pitchFamily="66" charset="0"/>
              </a:rPr>
              <a:t>Note:</a:t>
            </a:r>
            <a:r>
              <a:rPr lang="en-US" dirty="0">
                <a:latin typeface="Comic Sans MS" panose="030F0702030302020204" pitchFamily="66" charset="0"/>
              </a:rPr>
              <a:t> </a:t>
            </a:r>
          </a:p>
          <a:p>
            <a:pPr algn="ctr"/>
            <a:r>
              <a:rPr lang="en-US" dirty="0">
                <a:latin typeface="Comic Sans MS" panose="030F0702030302020204" pitchFamily="66" charset="0"/>
              </a:rPr>
              <a:t>The prophet Isaiah lived</a:t>
            </a:r>
            <a:r>
              <a:rPr lang="es-PA" sz="1800" dirty="0">
                <a:latin typeface="Comic Sans MS" panose="030F0702030302020204" pitchFamily="66" charset="0"/>
              </a:rPr>
              <a:t> 700 </a:t>
            </a:r>
            <a:r>
              <a:rPr lang="es-PA" sz="1800" dirty="0" err="1">
                <a:latin typeface="Comic Sans MS" panose="030F0702030302020204" pitchFamily="66" charset="0"/>
              </a:rPr>
              <a:t>year</a:t>
            </a:r>
            <a:r>
              <a:rPr lang="es-PA" dirty="0" err="1">
                <a:latin typeface="Comic Sans MS" panose="030F0702030302020204" pitchFamily="66" charset="0"/>
              </a:rPr>
              <a:t>s</a:t>
            </a:r>
            <a:r>
              <a:rPr lang="es-PA" dirty="0">
                <a:latin typeface="Comic Sans MS" panose="030F0702030302020204" pitchFamily="66" charset="0"/>
              </a:rPr>
              <a:t> </a:t>
            </a:r>
            <a:r>
              <a:rPr lang="es-PA" dirty="0" err="1">
                <a:latin typeface="Comic Sans MS" panose="030F0702030302020204" pitchFamily="66" charset="0"/>
              </a:rPr>
              <a:t>before</a:t>
            </a:r>
            <a:r>
              <a:rPr lang="es-PA" dirty="0">
                <a:latin typeface="Comic Sans MS" panose="030F0702030302020204" pitchFamily="66" charset="0"/>
              </a:rPr>
              <a:t> </a:t>
            </a:r>
            <a:r>
              <a:rPr lang="es-PA" dirty="0" err="1">
                <a:latin typeface="Comic Sans MS" panose="030F0702030302020204" pitchFamily="66" charset="0"/>
              </a:rPr>
              <a:t>Christ</a:t>
            </a:r>
            <a:r>
              <a:rPr lang="es-PA" sz="1800" dirty="0">
                <a:latin typeface="Comic Sans MS" panose="030F0702030302020204" pitchFamily="66" charset="0"/>
              </a:rPr>
              <a:t>. </a:t>
            </a:r>
            <a:endParaRPr lang="en-US" dirty="0"/>
          </a:p>
        </p:txBody>
      </p:sp>
    </p:spTree>
    <p:extLst>
      <p:ext uri="{BB962C8B-B14F-4D97-AF65-F5344CB8AC3E}">
        <p14:creationId xmlns:p14="http://schemas.microsoft.com/office/powerpoint/2010/main" val="893873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0" descr="Simbolo de corazon - Descargar PNG/SVG transparente">
            <a:extLst>
              <a:ext uri="{FF2B5EF4-FFF2-40B4-BE49-F238E27FC236}">
                <a16:creationId xmlns:a16="http://schemas.microsoft.com/office/drawing/2014/main" id="{A7FD621E-1876-41FF-B3AC-BD1BB304EF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2502" y="270494"/>
            <a:ext cx="6126993" cy="612699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0026B20-1E2E-4FAA-BEF1-E694DEF84345}"/>
              </a:ext>
            </a:extLst>
          </p:cNvPr>
          <p:cNvSpPr>
            <a:spLocks noGrp="1"/>
          </p:cNvSpPr>
          <p:nvPr>
            <p:ph type="title"/>
          </p:nvPr>
        </p:nvSpPr>
        <p:spPr>
          <a:xfrm>
            <a:off x="1" y="460513"/>
            <a:ext cx="3221766" cy="5936974"/>
          </a:xfrm>
        </p:spPr>
        <p:txBody>
          <a:bodyPr>
            <a:normAutofit/>
          </a:bodyPr>
          <a:lstStyle/>
          <a:p>
            <a:pPr algn="ctr"/>
            <a:r>
              <a:rPr lang="es-PA" b="1" dirty="0" err="1">
                <a:solidFill>
                  <a:srgbClr val="7030A0"/>
                </a:solidFill>
                <a:latin typeface="Comic Sans MS" panose="030F0702030302020204" pitchFamily="66" charset="0"/>
              </a:rPr>
              <a:t>We</a:t>
            </a:r>
            <a:r>
              <a:rPr lang="es-PA" b="1" dirty="0">
                <a:solidFill>
                  <a:srgbClr val="7030A0"/>
                </a:solidFill>
                <a:latin typeface="Comic Sans MS" panose="030F0702030302020204" pitchFamily="66" charset="0"/>
              </a:rPr>
              <a:t> continue </a:t>
            </a:r>
            <a:r>
              <a:rPr lang="es-PA" b="1" dirty="0" err="1">
                <a:solidFill>
                  <a:srgbClr val="7030A0"/>
                </a:solidFill>
                <a:latin typeface="Comic Sans MS" panose="030F0702030302020204" pitchFamily="66" charset="0"/>
              </a:rPr>
              <a:t>to</a:t>
            </a:r>
            <a:r>
              <a:rPr lang="es-PA" b="1" dirty="0">
                <a:solidFill>
                  <a:srgbClr val="7030A0"/>
                </a:solidFill>
                <a:latin typeface="Comic Sans MS" panose="030F0702030302020204" pitchFamily="66" charset="0"/>
              </a:rPr>
              <a:t> prepare </a:t>
            </a:r>
            <a:r>
              <a:rPr lang="es-PA" b="1" dirty="0" err="1">
                <a:solidFill>
                  <a:srgbClr val="7030A0"/>
                </a:solidFill>
                <a:latin typeface="Comic Sans MS" panose="030F0702030302020204" pitchFamily="66" charset="0"/>
              </a:rPr>
              <a:t>our</a:t>
            </a:r>
            <a:r>
              <a:rPr lang="es-PA" b="1" dirty="0">
                <a:solidFill>
                  <a:srgbClr val="7030A0"/>
                </a:solidFill>
                <a:latin typeface="Comic Sans MS" panose="030F0702030302020204" pitchFamily="66" charset="0"/>
              </a:rPr>
              <a:t> </a:t>
            </a:r>
            <a:r>
              <a:rPr lang="es-PA" b="1" dirty="0" err="1">
                <a:solidFill>
                  <a:srgbClr val="7030A0"/>
                </a:solidFill>
                <a:latin typeface="Comic Sans MS" panose="030F0702030302020204" pitchFamily="66" charset="0"/>
              </a:rPr>
              <a:t>hearts</a:t>
            </a:r>
            <a:r>
              <a:rPr lang="es-PA" b="1" dirty="0">
                <a:solidFill>
                  <a:srgbClr val="7030A0"/>
                </a:solidFill>
                <a:latin typeface="Comic Sans MS" panose="030F0702030302020204" pitchFamily="66" charset="0"/>
              </a:rPr>
              <a:t> </a:t>
            </a:r>
            <a:r>
              <a:rPr lang="es-PA" b="1" dirty="0" err="1">
                <a:solidFill>
                  <a:srgbClr val="7030A0"/>
                </a:solidFill>
                <a:latin typeface="Comic Sans MS" panose="030F0702030302020204" pitchFamily="66" charset="0"/>
              </a:rPr>
              <a:t>to</a:t>
            </a:r>
            <a:r>
              <a:rPr lang="es-PA" b="1" dirty="0">
                <a:solidFill>
                  <a:srgbClr val="7030A0"/>
                </a:solidFill>
                <a:latin typeface="Comic Sans MS" panose="030F0702030302020204" pitchFamily="66" charset="0"/>
              </a:rPr>
              <a:t> </a:t>
            </a:r>
            <a:r>
              <a:rPr lang="es-PA" b="1" dirty="0" err="1">
                <a:solidFill>
                  <a:srgbClr val="7030A0"/>
                </a:solidFill>
                <a:latin typeface="Comic Sans MS" panose="030F0702030302020204" pitchFamily="66" charset="0"/>
              </a:rPr>
              <a:t>receive</a:t>
            </a:r>
            <a:r>
              <a:rPr lang="es-PA" b="1" dirty="0">
                <a:solidFill>
                  <a:srgbClr val="7030A0"/>
                </a:solidFill>
                <a:latin typeface="Comic Sans MS" panose="030F0702030302020204" pitchFamily="66" charset="0"/>
              </a:rPr>
              <a:t> </a:t>
            </a:r>
            <a:r>
              <a:rPr lang="es-PA" b="1" dirty="0" err="1">
                <a:solidFill>
                  <a:srgbClr val="7030A0"/>
                </a:solidFill>
                <a:latin typeface="Comic Sans MS" panose="030F0702030302020204" pitchFamily="66" charset="0"/>
              </a:rPr>
              <a:t>Jesus</a:t>
            </a:r>
            <a:r>
              <a:rPr lang="es-PA" b="1" dirty="0">
                <a:solidFill>
                  <a:srgbClr val="7030A0"/>
                </a:solidFill>
                <a:latin typeface="Comic Sans MS" panose="030F0702030302020204" pitchFamily="66" charset="0"/>
              </a:rPr>
              <a:t>  </a:t>
            </a:r>
            <a:r>
              <a:rPr lang="es-PA" b="1" dirty="0" err="1">
                <a:solidFill>
                  <a:srgbClr val="7030A0"/>
                </a:solidFill>
                <a:latin typeface="Comic Sans MS" panose="030F0702030302020204" pitchFamily="66" charset="0"/>
              </a:rPr>
              <a:t>on</a:t>
            </a:r>
            <a:r>
              <a:rPr lang="es-PA" b="1" dirty="0">
                <a:solidFill>
                  <a:srgbClr val="7030A0"/>
                </a:solidFill>
                <a:latin typeface="Comic Sans MS" panose="030F0702030302020204" pitchFamily="66" charset="0"/>
              </a:rPr>
              <a:t> Christmas </a:t>
            </a:r>
            <a:r>
              <a:rPr lang="es-PA" b="1" dirty="0" err="1">
                <a:solidFill>
                  <a:srgbClr val="7030A0"/>
                </a:solidFill>
                <a:latin typeface="Comic Sans MS" panose="030F0702030302020204" pitchFamily="66" charset="0"/>
              </a:rPr>
              <a:t>morning</a:t>
            </a:r>
            <a:r>
              <a:rPr lang="es-PA" b="1" dirty="0">
                <a:solidFill>
                  <a:srgbClr val="7030A0"/>
                </a:solidFill>
                <a:latin typeface="Comic Sans MS" panose="030F0702030302020204" pitchFamily="66" charset="0"/>
              </a:rPr>
              <a:t>. </a:t>
            </a:r>
          </a:p>
        </p:txBody>
      </p:sp>
      <p:pic>
        <p:nvPicPr>
          <p:cNvPr id="4" name="Picture 3">
            <a:extLst>
              <a:ext uri="{FF2B5EF4-FFF2-40B4-BE49-F238E27FC236}">
                <a16:creationId xmlns:a16="http://schemas.microsoft.com/office/drawing/2014/main" id="{861E11B7-4647-4510-8D90-C2822F21A92D}"/>
              </a:ext>
            </a:extLst>
          </p:cNvPr>
          <p:cNvPicPr>
            <a:picLocks noChangeAspect="1"/>
          </p:cNvPicPr>
          <p:nvPr/>
        </p:nvPicPr>
        <p:blipFill>
          <a:blip r:embed="rId3"/>
          <a:stretch>
            <a:fillRect/>
          </a:stretch>
        </p:blipFill>
        <p:spPr>
          <a:xfrm>
            <a:off x="4654155" y="1819586"/>
            <a:ext cx="2551179" cy="2668325"/>
          </a:xfrm>
          <a:prstGeom prst="rect">
            <a:avLst/>
          </a:prstGeom>
          <a:ln>
            <a:noFill/>
          </a:ln>
          <a:effectLst>
            <a:softEdge rad="112500"/>
          </a:effectLst>
        </p:spPr>
      </p:pic>
      <p:sp>
        <p:nvSpPr>
          <p:cNvPr id="5" name="TextBox 4">
            <a:extLst>
              <a:ext uri="{FF2B5EF4-FFF2-40B4-BE49-F238E27FC236}">
                <a16:creationId xmlns:a16="http://schemas.microsoft.com/office/drawing/2014/main" id="{ABD171EA-A27A-4CD6-A61C-44EC31F6135F}"/>
              </a:ext>
            </a:extLst>
          </p:cNvPr>
          <p:cNvSpPr txBox="1"/>
          <p:nvPr/>
        </p:nvSpPr>
        <p:spPr>
          <a:xfrm>
            <a:off x="9088496" y="108826"/>
            <a:ext cx="2788668" cy="523220"/>
          </a:xfrm>
          <a:prstGeom prst="rect">
            <a:avLst/>
          </a:prstGeom>
          <a:noFill/>
          <a:ln>
            <a:solidFill>
              <a:schemeClr val="bg2"/>
            </a:solidFill>
          </a:ln>
        </p:spPr>
        <p:txBody>
          <a:bodyPr wrap="square" rtlCol="0" anchor="ctr" anchorCtr="1">
            <a:spAutoFit/>
          </a:bodyPr>
          <a:lstStyle/>
          <a:p>
            <a:pPr algn="ctr"/>
            <a:r>
              <a:rPr lang="en-US" sz="2800" b="1" dirty="0">
                <a:solidFill>
                  <a:srgbClr val="7030A0"/>
                </a:solidFill>
                <a:latin typeface="Comic Sans MS" panose="030F0702030302020204" pitchFamily="66" charset="0"/>
                <a:ea typeface="+mj-ea"/>
                <a:cs typeface="+mj-cs"/>
              </a:rPr>
              <a:t>Praying more</a:t>
            </a:r>
          </a:p>
        </p:txBody>
      </p:sp>
      <p:sp>
        <p:nvSpPr>
          <p:cNvPr id="6" name="TextBox 5">
            <a:extLst>
              <a:ext uri="{FF2B5EF4-FFF2-40B4-BE49-F238E27FC236}">
                <a16:creationId xmlns:a16="http://schemas.microsoft.com/office/drawing/2014/main" id="{A8880C61-DB69-4BC1-AB3F-7E3E314C6679}"/>
              </a:ext>
            </a:extLst>
          </p:cNvPr>
          <p:cNvSpPr txBox="1"/>
          <p:nvPr/>
        </p:nvSpPr>
        <p:spPr>
          <a:xfrm>
            <a:off x="8755276" y="2388570"/>
            <a:ext cx="3405969" cy="523220"/>
          </a:xfrm>
          <a:prstGeom prst="rect">
            <a:avLst/>
          </a:prstGeom>
          <a:noFill/>
          <a:ln>
            <a:solidFill>
              <a:schemeClr val="bg2"/>
            </a:solidFill>
          </a:ln>
        </p:spPr>
        <p:txBody>
          <a:bodyPr wrap="square" rtlCol="0" anchor="ctr" anchorCtr="1">
            <a:spAutoFit/>
          </a:bodyPr>
          <a:lstStyle/>
          <a:p>
            <a:pPr algn="ctr"/>
            <a:r>
              <a:rPr lang="en-US" sz="2800" b="1" dirty="0">
                <a:solidFill>
                  <a:srgbClr val="7030A0"/>
                </a:solidFill>
                <a:latin typeface="Comic Sans MS" panose="030F0702030302020204" pitchFamily="66" charset="0"/>
                <a:ea typeface="+mj-ea"/>
                <a:cs typeface="+mj-cs"/>
              </a:rPr>
              <a:t>Helping others</a:t>
            </a:r>
          </a:p>
        </p:txBody>
      </p:sp>
      <p:sp>
        <p:nvSpPr>
          <p:cNvPr id="7" name="TextBox 6">
            <a:extLst>
              <a:ext uri="{FF2B5EF4-FFF2-40B4-BE49-F238E27FC236}">
                <a16:creationId xmlns:a16="http://schemas.microsoft.com/office/drawing/2014/main" id="{F6C6F4E4-71C2-4E08-AE19-4B67E8D79356}"/>
              </a:ext>
            </a:extLst>
          </p:cNvPr>
          <p:cNvSpPr txBox="1"/>
          <p:nvPr/>
        </p:nvSpPr>
        <p:spPr>
          <a:xfrm>
            <a:off x="7187710" y="4800045"/>
            <a:ext cx="5299983" cy="523220"/>
          </a:xfrm>
          <a:prstGeom prst="rect">
            <a:avLst/>
          </a:prstGeom>
          <a:noFill/>
          <a:ln>
            <a:solidFill>
              <a:schemeClr val="bg2"/>
            </a:solidFill>
          </a:ln>
        </p:spPr>
        <p:txBody>
          <a:bodyPr wrap="square" rtlCol="0" anchor="ctr" anchorCtr="1">
            <a:spAutoFit/>
          </a:bodyPr>
          <a:lstStyle/>
          <a:p>
            <a:pPr algn="ctr"/>
            <a:r>
              <a:rPr lang="en-US" sz="2800" b="1" dirty="0">
                <a:solidFill>
                  <a:srgbClr val="7030A0"/>
                </a:solidFill>
                <a:latin typeface="Comic Sans MS" panose="030F0702030302020204" pitchFamily="66" charset="0"/>
                <a:ea typeface="+mj-ea"/>
                <a:cs typeface="+mj-cs"/>
              </a:rPr>
              <a:t>Offering small sacrifices.</a:t>
            </a:r>
          </a:p>
        </p:txBody>
      </p:sp>
      <p:sp>
        <p:nvSpPr>
          <p:cNvPr id="8" name="TextBox 7">
            <a:extLst>
              <a:ext uri="{FF2B5EF4-FFF2-40B4-BE49-F238E27FC236}">
                <a16:creationId xmlns:a16="http://schemas.microsoft.com/office/drawing/2014/main" id="{350C542A-C647-4021-935B-1CCA4E82D8B6}"/>
              </a:ext>
            </a:extLst>
          </p:cNvPr>
          <p:cNvSpPr txBox="1"/>
          <p:nvPr/>
        </p:nvSpPr>
        <p:spPr>
          <a:xfrm>
            <a:off x="5002092" y="198903"/>
            <a:ext cx="1855304" cy="523220"/>
          </a:xfrm>
          <a:prstGeom prst="rect">
            <a:avLst/>
          </a:prstGeom>
          <a:noFill/>
          <a:ln>
            <a:solidFill>
              <a:schemeClr val="bg2"/>
            </a:solidFill>
          </a:ln>
        </p:spPr>
        <p:txBody>
          <a:bodyPr wrap="square" rtlCol="0" anchor="ctr" anchorCtr="1">
            <a:spAutoFit/>
          </a:bodyPr>
          <a:lstStyle/>
          <a:p>
            <a:pPr algn="ctr"/>
            <a:r>
              <a:rPr lang="en-US" sz="2800" b="1" dirty="0">
                <a:solidFill>
                  <a:srgbClr val="7030A0"/>
                </a:solidFill>
                <a:latin typeface="Comic Sans MS" panose="030F0702030302020204" pitchFamily="66" charset="0"/>
                <a:ea typeface="+mj-ea"/>
                <a:cs typeface="+mj-cs"/>
              </a:rPr>
              <a:t>HOW?</a:t>
            </a:r>
          </a:p>
        </p:txBody>
      </p:sp>
      <p:pic>
        <p:nvPicPr>
          <p:cNvPr id="1026" name="Picture 2" descr="Pin en Jardín de infantes">
            <a:extLst>
              <a:ext uri="{FF2B5EF4-FFF2-40B4-BE49-F238E27FC236}">
                <a16:creationId xmlns:a16="http://schemas.microsoft.com/office/drawing/2014/main" id="{49E15016-A919-48C7-B1FE-90BC5F3E477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85832" y="630038"/>
            <a:ext cx="2061015" cy="16144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ectores de stock de Niño limpiando, ilustraciones de Niño limpiando sin  royalties | Depositphotos®">
            <a:extLst>
              <a:ext uri="{FF2B5EF4-FFF2-40B4-BE49-F238E27FC236}">
                <a16:creationId xmlns:a16="http://schemas.microsoft.com/office/drawing/2014/main" id="{076F4FBB-E42E-4E48-AD2E-25F67564A8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59495" y="2907774"/>
            <a:ext cx="2646670" cy="182620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andy, diabetes, diet, food, no, sugarfree icon - Download on Iconfinder">
            <a:extLst>
              <a:ext uri="{FF2B5EF4-FFF2-40B4-BE49-F238E27FC236}">
                <a16:creationId xmlns:a16="http://schemas.microsoft.com/office/drawing/2014/main" id="{908C42EF-CF10-4EF9-8A9A-58DA7742302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66350" y="5359060"/>
            <a:ext cx="1498940" cy="149894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No Video Games Images, Stock Photos &amp; Vectors | Shutterstock">
            <a:extLst>
              <a:ext uri="{FF2B5EF4-FFF2-40B4-BE49-F238E27FC236}">
                <a16:creationId xmlns:a16="http://schemas.microsoft.com/office/drawing/2014/main" id="{D216E9F3-13A6-496B-B7EF-9493BFCFB81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47907" y="5446792"/>
            <a:ext cx="1498940" cy="1411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2423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026"/>
                                        </p:tgtEl>
                                        <p:attrNameLst>
                                          <p:attrName>style.visibility</p:attrName>
                                        </p:attrNameLst>
                                      </p:cBhvr>
                                      <p:to>
                                        <p:strVal val="visible"/>
                                      </p:to>
                                    </p:set>
                                    <p:animEffect transition="in" filter="fade">
                                      <p:cBhvr>
                                        <p:cTn id="26" dur="1000"/>
                                        <p:tgtEl>
                                          <p:spTgt spid="1026"/>
                                        </p:tgtEl>
                                      </p:cBhvr>
                                    </p:animEffect>
                                    <p:anim calcmode="lin" valueType="num">
                                      <p:cBhvr>
                                        <p:cTn id="27" dur="1000" fill="hold"/>
                                        <p:tgtEl>
                                          <p:spTgt spid="1026"/>
                                        </p:tgtEl>
                                        <p:attrNameLst>
                                          <p:attrName>ppt_x</p:attrName>
                                        </p:attrNameLst>
                                      </p:cBhvr>
                                      <p:tavLst>
                                        <p:tav tm="0">
                                          <p:val>
                                            <p:strVal val="#ppt_x"/>
                                          </p:val>
                                        </p:tav>
                                        <p:tav tm="100000">
                                          <p:val>
                                            <p:strVal val="#ppt_x"/>
                                          </p:val>
                                        </p:tav>
                                      </p:tavLst>
                                    </p:anim>
                                    <p:anim calcmode="lin" valueType="num">
                                      <p:cBhvr>
                                        <p:cTn id="28"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028"/>
                                        </p:tgtEl>
                                        <p:attrNameLst>
                                          <p:attrName>style.visibility</p:attrName>
                                        </p:attrNameLst>
                                      </p:cBhvr>
                                      <p:to>
                                        <p:strVal val="visible"/>
                                      </p:to>
                                    </p:set>
                                    <p:animEffect transition="in" filter="fade">
                                      <p:cBhvr>
                                        <p:cTn id="38" dur="1000"/>
                                        <p:tgtEl>
                                          <p:spTgt spid="1028"/>
                                        </p:tgtEl>
                                      </p:cBhvr>
                                    </p:animEffect>
                                    <p:anim calcmode="lin" valueType="num">
                                      <p:cBhvr>
                                        <p:cTn id="39" dur="1000" fill="hold"/>
                                        <p:tgtEl>
                                          <p:spTgt spid="1028"/>
                                        </p:tgtEl>
                                        <p:attrNameLst>
                                          <p:attrName>ppt_x</p:attrName>
                                        </p:attrNameLst>
                                      </p:cBhvr>
                                      <p:tavLst>
                                        <p:tav tm="0">
                                          <p:val>
                                            <p:strVal val="#ppt_x"/>
                                          </p:val>
                                        </p:tav>
                                        <p:tav tm="100000">
                                          <p:val>
                                            <p:strVal val="#ppt_x"/>
                                          </p:val>
                                        </p:tav>
                                      </p:tavLst>
                                    </p:anim>
                                    <p:anim calcmode="lin" valueType="num">
                                      <p:cBhvr>
                                        <p:cTn id="40"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1000"/>
                                        <p:tgtEl>
                                          <p:spTgt spid="7"/>
                                        </p:tgtEl>
                                      </p:cBhvr>
                                    </p:animEffect>
                                    <p:anim calcmode="lin" valueType="num">
                                      <p:cBhvr>
                                        <p:cTn id="46" dur="1000" fill="hold"/>
                                        <p:tgtEl>
                                          <p:spTgt spid="7"/>
                                        </p:tgtEl>
                                        <p:attrNameLst>
                                          <p:attrName>ppt_x</p:attrName>
                                        </p:attrNameLst>
                                      </p:cBhvr>
                                      <p:tavLst>
                                        <p:tav tm="0">
                                          <p:val>
                                            <p:strVal val="#ppt_x"/>
                                          </p:val>
                                        </p:tav>
                                        <p:tav tm="100000">
                                          <p:val>
                                            <p:strVal val="#ppt_x"/>
                                          </p:val>
                                        </p:tav>
                                      </p:tavLst>
                                    </p:anim>
                                    <p:anim calcmode="lin" valueType="num">
                                      <p:cBhvr>
                                        <p:cTn id="47" dur="1000" fill="hold"/>
                                        <p:tgtEl>
                                          <p:spTgt spid="7"/>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1030"/>
                                        </p:tgtEl>
                                        <p:attrNameLst>
                                          <p:attrName>style.visibility</p:attrName>
                                        </p:attrNameLst>
                                      </p:cBhvr>
                                      <p:to>
                                        <p:strVal val="visible"/>
                                      </p:to>
                                    </p:set>
                                    <p:animEffect transition="in" filter="fade">
                                      <p:cBhvr>
                                        <p:cTn id="50" dur="1000"/>
                                        <p:tgtEl>
                                          <p:spTgt spid="1030"/>
                                        </p:tgtEl>
                                      </p:cBhvr>
                                    </p:animEffect>
                                    <p:anim calcmode="lin" valueType="num">
                                      <p:cBhvr>
                                        <p:cTn id="51" dur="1000" fill="hold"/>
                                        <p:tgtEl>
                                          <p:spTgt spid="1030"/>
                                        </p:tgtEl>
                                        <p:attrNameLst>
                                          <p:attrName>ppt_x</p:attrName>
                                        </p:attrNameLst>
                                      </p:cBhvr>
                                      <p:tavLst>
                                        <p:tav tm="0">
                                          <p:val>
                                            <p:strVal val="#ppt_x"/>
                                          </p:val>
                                        </p:tav>
                                        <p:tav tm="100000">
                                          <p:val>
                                            <p:strVal val="#ppt_x"/>
                                          </p:val>
                                        </p:tav>
                                      </p:tavLst>
                                    </p:anim>
                                    <p:anim calcmode="lin" valueType="num">
                                      <p:cBhvr>
                                        <p:cTn id="52" dur="1000" fill="hold"/>
                                        <p:tgtEl>
                                          <p:spTgt spid="1030"/>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032"/>
                                        </p:tgtEl>
                                        <p:attrNameLst>
                                          <p:attrName>style.visibility</p:attrName>
                                        </p:attrNameLst>
                                      </p:cBhvr>
                                      <p:to>
                                        <p:strVal val="visible"/>
                                      </p:to>
                                    </p:set>
                                    <p:animEffect transition="in" filter="fade">
                                      <p:cBhvr>
                                        <p:cTn id="55" dur="1000"/>
                                        <p:tgtEl>
                                          <p:spTgt spid="1032"/>
                                        </p:tgtEl>
                                      </p:cBhvr>
                                    </p:animEffect>
                                    <p:anim calcmode="lin" valueType="num">
                                      <p:cBhvr>
                                        <p:cTn id="56" dur="1000" fill="hold"/>
                                        <p:tgtEl>
                                          <p:spTgt spid="1032"/>
                                        </p:tgtEl>
                                        <p:attrNameLst>
                                          <p:attrName>ppt_x</p:attrName>
                                        </p:attrNameLst>
                                      </p:cBhvr>
                                      <p:tavLst>
                                        <p:tav tm="0">
                                          <p:val>
                                            <p:strVal val="#ppt_x"/>
                                          </p:val>
                                        </p:tav>
                                        <p:tav tm="100000">
                                          <p:val>
                                            <p:strVal val="#ppt_x"/>
                                          </p:val>
                                        </p:tav>
                                      </p:tavLst>
                                    </p:anim>
                                    <p:anim calcmode="lin" valueType="num">
                                      <p:cBhvr>
                                        <p:cTn id="57" dur="1000" fill="hold"/>
                                        <p:tgtEl>
                                          <p:spTgt spid="10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extBox 1"/>
          <p:cNvSpPr txBox="1"/>
          <p:nvPr/>
        </p:nvSpPr>
        <p:spPr>
          <a:xfrm>
            <a:off x="6746628" y="1783959"/>
            <a:ext cx="4645250" cy="2889114"/>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6000" dirty="0">
                <a:latin typeface="+mj-lt"/>
                <a:ea typeface="+mj-ea"/>
                <a:cs typeface="+mj-cs"/>
              </a:rPr>
              <a:t>Activities</a:t>
            </a:r>
          </a:p>
        </p:txBody>
      </p:sp>
      <p:sp>
        <p:nvSpPr>
          <p:cNvPr id="73" name="Freeform: Shape 72">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220" name="Picture 4" descr="Etiquetas para regalos, tarros, postales etc... | Aprender ...">
            <a:extLst>
              <a:ext uri="{FF2B5EF4-FFF2-40B4-BE49-F238E27FC236}">
                <a16:creationId xmlns:a16="http://schemas.microsoft.com/office/drawing/2014/main" id="{92735DC5-3BF0-4E3D-B673-B04CD02058E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58" r="2" b="2"/>
          <a:stretch/>
        </p:blipFill>
        <p:spPr bwMode="auto">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1744116"/>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93C38EA-1833-91EC-BAF5-FB4211D5D8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7411" y="0"/>
            <a:ext cx="8337177" cy="6858531"/>
          </a:xfrm>
          <a:prstGeom prst="rect">
            <a:avLst/>
          </a:prstGeom>
        </p:spPr>
      </p:pic>
      <p:sp>
        <p:nvSpPr>
          <p:cNvPr id="5" name="TextBox 4">
            <a:extLst>
              <a:ext uri="{FF2B5EF4-FFF2-40B4-BE49-F238E27FC236}">
                <a16:creationId xmlns:a16="http://schemas.microsoft.com/office/drawing/2014/main" id="{FF6F3277-C9AB-09A0-3240-1645895EE458}"/>
              </a:ext>
            </a:extLst>
          </p:cNvPr>
          <p:cNvSpPr txBox="1"/>
          <p:nvPr/>
        </p:nvSpPr>
        <p:spPr>
          <a:xfrm>
            <a:off x="2689411" y="4155141"/>
            <a:ext cx="457200" cy="307777"/>
          </a:xfrm>
          <a:prstGeom prst="rect">
            <a:avLst/>
          </a:prstGeom>
          <a:noFill/>
        </p:spPr>
        <p:txBody>
          <a:bodyPr wrap="square" rtlCol="0">
            <a:spAutoFit/>
          </a:bodyPr>
          <a:lstStyle/>
          <a:p>
            <a:r>
              <a:rPr lang="en-US" sz="1400" b="1" dirty="0">
                <a:solidFill>
                  <a:srgbClr val="FF0000"/>
                </a:solidFill>
              </a:rPr>
              <a:t>4</a:t>
            </a:r>
          </a:p>
        </p:txBody>
      </p:sp>
      <p:sp>
        <p:nvSpPr>
          <p:cNvPr id="6" name="TextBox 5">
            <a:extLst>
              <a:ext uri="{FF2B5EF4-FFF2-40B4-BE49-F238E27FC236}">
                <a16:creationId xmlns:a16="http://schemas.microsoft.com/office/drawing/2014/main" id="{02CDEAB5-2FD9-F32F-5872-0F92CA79CD37}"/>
              </a:ext>
            </a:extLst>
          </p:cNvPr>
          <p:cNvSpPr txBox="1"/>
          <p:nvPr/>
        </p:nvSpPr>
        <p:spPr>
          <a:xfrm>
            <a:off x="6795246" y="4174558"/>
            <a:ext cx="457200" cy="307777"/>
          </a:xfrm>
          <a:prstGeom prst="rect">
            <a:avLst/>
          </a:prstGeom>
          <a:noFill/>
        </p:spPr>
        <p:txBody>
          <a:bodyPr wrap="square" rtlCol="0">
            <a:spAutoFit/>
          </a:bodyPr>
          <a:lstStyle/>
          <a:p>
            <a:r>
              <a:rPr lang="en-US" sz="1400" b="1" dirty="0">
                <a:solidFill>
                  <a:srgbClr val="FF0000"/>
                </a:solidFill>
              </a:rPr>
              <a:t>1</a:t>
            </a:r>
          </a:p>
        </p:txBody>
      </p:sp>
      <p:sp>
        <p:nvSpPr>
          <p:cNvPr id="7" name="TextBox 6">
            <a:extLst>
              <a:ext uri="{FF2B5EF4-FFF2-40B4-BE49-F238E27FC236}">
                <a16:creationId xmlns:a16="http://schemas.microsoft.com/office/drawing/2014/main" id="{791CFF23-2AC5-D70C-2F88-8387A6C090C5}"/>
              </a:ext>
            </a:extLst>
          </p:cNvPr>
          <p:cNvSpPr txBox="1"/>
          <p:nvPr/>
        </p:nvSpPr>
        <p:spPr>
          <a:xfrm>
            <a:off x="2689411" y="4899212"/>
            <a:ext cx="457200" cy="307777"/>
          </a:xfrm>
          <a:prstGeom prst="rect">
            <a:avLst/>
          </a:prstGeom>
          <a:noFill/>
        </p:spPr>
        <p:txBody>
          <a:bodyPr wrap="square" rtlCol="0">
            <a:spAutoFit/>
          </a:bodyPr>
          <a:lstStyle/>
          <a:p>
            <a:r>
              <a:rPr lang="en-US" sz="1400" b="1" dirty="0">
                <a:solidFill>
                  <a:srgbClr val="FF0000"/>
                </a:solidFill>
              </a:rPr>
              <a:t>3</a:t>
            </a:r>
          </a:p>
        </p:txBody>
      </p:sp>
      <p:sp>
        <p:nvSpPr>
          <p:cNvPr id="8" name="TextBox 7">
            <a:extLst>
              <a:ext uri="{FF2B5EF4-FFF2-40B4-BE49-F238E27FC236}">
                <a16:creationId xmlns:a16="http://schemas.microsoft.com/office/drawing/2014/main" id="{87DE0E74-6096-D8ED-AF23-51437DC026A0}"/>
              </a:ext>
            </a:extLst>
          </p:cNvPr>
          <p:cNvSpPr txBox="1"/>
          <p:nvPr/>
        </p:nvSpPr>
        <p:spPr>
          <a:xfrm>
            <a:off x="2689411" y="6122894"/>
            <a:ext cx="457200" cy="307777"/>
          </a:xfrm>
          <a:prstGeom prst="rect">
            <a:avLst/>
          </a:prstGeom>
          <a:noFill/>
        </p:spPr>
        <p:txBody>
          <a:bodyPr wrap="square" rtlCol="0">
            <a:spAutoFit/>
          </a:bodyPr>
          <a:lstStyle/>
          <a:p>
            <a:r>
              <a:rPr lang="en-US" sz="1400" b="1" dirty="0">
                <a:solidFill>
                  <a:srgbClr val="FF0000"/>
                </a:solidFill>
              </a:rPr>
              <a:t>2</a:t>
            </a:r>
          </a:p>
        </p:txBody>
      </p:sp>
    </p:spTree>
    <p:extLst>
      <p:ext uri="{BB962C8B-B14F-4D97-AF65-F5344CB8AC3E}">
        <p14:creationId xmlns:p14="http://schemas.microsoft.com/office/powerpoint/2010/main" val="2218350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D01C3-2A23-4C5C-BF74-B0C5B63CA5CB}"/>
              </a:ext>
            </a:extLst>
          </p:cNvPr>
          <p:cNvSpPr>
            <a:spLocks noGrp="1"/>
          </p:cNvSpPr>
          <p:nvPr>
            <p:ph type="title"/>
          </p:nvPr>
        </p:nvSpPr>
        <p:spPr>
          <a:xfrm>
            <a:off x="838200" y="1223682"/>
            <a:ext cx="5629835" cy="4857078"/>
          </a:xfrm>
        </p:spPr>
        <p:txBody>
          <a:bodyPr>
            <a:noAutofit/>
          </a:bodyPr>
          <a:lstStyle/>
          <a:p>
            <a:pPr algn="ctr">
              <a:spcBef>
                <a:spcPts val="0"/>
              </a:spcBef>
            </a:pPr>
            <a:r>
              <a:rPr lang="es-ES" sz="4000" b="1" dirty="0" err="1">
                <a:effectLst/>
                <a:latin typeface="Comic Sans MS" panose="030F0702030302020204" pitchFamily="66" charset="0"/>
                <a:ea typeface="Times New Roman" panose="02020603050405020304" pitchFamily="18" charset="0"/>
                <a:cs typeface="Arial" panose="020B0604020202020204" pitchFamily="34" charset="0"/>
              </a:rPr>
              <a:t>Prayer</a:t>
            </a:r>
            <a:br>
              <a:rPr lang="es-ES" sz="4000" b="1" dirty="0">
                <a:effectLst/>
                <a:latin typeface="Comic Sans MS" panose="030F0702030302020204" pitchFamily="66" charset="0"/>
                <a:ea typeface="Times New Roman" panose="02020603050405020304" pitchFamily="18" charset="0"/>
                <a:cs typeface="Arial" panose="020B0604020202020204" pitchFamily="34" charset="0"/>
              </a:rPr>
            </a:br>
            <a:br>
              <a:rPr lang="en-US" sz="4000" dirty="0">
                <a:effectLst/>
                <a:latin typeface="Comic Sans MS" panose="030F0702030302020204" pitchFamily="66" charset="0"/>
                <a:ea typeface="Times New Roman" panose="02020603050405020304" pitchFamily="18" charset="0"/>
              </a:rPr>
            </a:br>
            <a:r>
              <a:rPr lang="en-US" sz="3200" dirty="0">
                <a:latin typeface="Comic Sans MS" panose="030F0702030302020204" pitchFamily="66" charset="0"/>
                <a:cs typeface="Arial" panose="020B0604020202020204" pitchFamily="34" charset="0"/>
              </a:rPr>
              <a:t>Lord, help me to repent of my sins and to want only to please you and to love you. Help me to prepare my heart this Advent so it is worthy </a:t>
            </a:r>
            <a:r>
              <a:rPr lang="en-US" sz="3200">
                <a:latin typeface="Comic Sans MS" panose="030F0702030302020204" pitchFamily="66" charset="0"/>
                <a:cs typeface="Arial" panose="020B0604020202020204" pitchFamily="34" charset="0"/>
              </a:rPr>
              <a:t>of You.</a:t>
            </a:r>
            <a:br>
              <a:rPr lang="en-US" sz="3200" dirty="0">
                <a:latin typeface="Comic Sans MS" panose="030F0702030302020204" pitchFamily="66" charset="0"/>
                <a:cs typeface="Arial" panose="020B0604020202020204" pitchFamily="34" charset="0"/>
              </a:rPr>
            </a:br>
            <a:br>
              <a:rPr lang="en-US" sz="3200" dirty="0">
                <a:latin typeface="Comic Sans MS" panose="030F0702030302020204" pitchFamily="66" charset="0"/>
                <a:cs typeface="Arial" panose="020B0604020202020204" pitchFamily="34" charset="0"/>
              </a:rPr>
            </a:br>
            <a:r>
              <a:rPr lang="en-US" sz="3200" dirty="0">
                <a:latin typeface="Comic Sans MS" panose="030F0702030302020204" pitchFamily="66" charset="0"/>
                <a:cs typeface="Arial" panose="020B0604020202020204" pitchFamily="34" charset="0"/>
              </a:rPr>
              <a:t> Amen.</a:t>
            </a:r>
            <a:br>
              <a:rPr lang="en-US" sz="3200" dirty="0">
                <a:latin typeface="Comic Sans MS" panose="030F0702030302020204" pitchFamily="66" charset="0"/>
                <a:cs typeface="Arial" panose="020B0604020202020204" pitchFamily="34" charset="0"/>
              </a:rPr>
            </a:br>
            <a:br>
              <a:rPr lang="en-US" sz="4000" dirty="0">
                <a:effectLst/>
                <a:latin typeface="Comic Sans MS" panose="030F0702030302020204" pitchFamily="66" charset="0"/>
                <a:ea typeface="Times New Roman" panose="02020603050405020304" pitchFamily="18" charset="0"/>
              </a:rPr>
            </a:br>
            <a:endParaRPr lang="en-US" sz="4000" dirty="0">
              <a:latin typeface="Comic Sans MS" panose="030F0702030302020204" pitchFamily="66" charset="0"/>
            </a:endParaRPr>
          </a:p>
        </p:txBody>
      </p:sp>
      <p:pic>
        <p:nvPicPr>
          <p:cNvPr id="2050" name="Picture 2" descr="Popular Christmas Prayers | Minno Kids">
            <a:extLst>
              <a:ext uri="{FF2B5EF4-FFF2-40B4-BE49-F238E27FC236}">
                <a16:creationId xmlns:a16="http://schemas.microsoft.com/office/drawing/2014/main" id="{2D710296-1A9A-80C5-785A-1B3CC596A0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1932" y="1465729"/>
            <a:ext cx="4808868" cy="364415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74789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806EF-E18B-292F-E7DD-206B0C570A1B}"/>
              </a:ext>
            </a:extLst>
          </p:cNvPr>
          <p:cNvSpPr>
            <a:spLocks noGrp="1"/>
          </p:cNvSpPr>
          <p:nvPr>
            <p:ph type="title"/>
          </p:nvPr>
        </p:nvSpPr>
        <p:spPr>
          <a:xfrm>
            <a:off x="2142564" y="-77492"/>
            <a:ext cx="7337612" cy="603063"/>
          </a:xfrm>
        </p:spPr>
        <p:txBody>
          <a:bodyPr/>
          <a:lstStyle/>
          <a:p>
            <a:r>
              <a:rPr lang="en-US" sz="1800" i="1" dirty="0">
                <a:effectLst/>
                <a:latin typeface="Cambria" panose="02040503050406030204" pitchFamily="18" charset="0"/>
                <a:ea typeface="Times New Roman" panose="02020603050405020304" pitchFamily="18" charset="0"/>
              </a:rPr>
              <a:t>The</a:t>
            </a:r>
            <a:r>
              <a:rPr lang="en-US" sz="1800" i="1" spc="-10" dirty="0">
                <a:effectLst/>
                <a:latin typeface="Cambria" panose="02040503050406030204" pitchFamily="18" charset="0"/>
                <a:ea typeface="Times New Roman" panose="02020603050405020304" pitchFamily="18" charset="0"/>
              </a:rPr>
              <a:t> </a:t>
            </a:r>
            <a:r>
              <a:rPr lang="en-US" sz="1800" i="1" dirty="0">
                <a:effectLst/>
                <a:latin typeface="Cambria" panose="02040503050406030204" pitchFamily="18" charset="0"/>
                <a:ea typeface="Times New Roman" panose="02020603050405020304" pitchFamily="18" charset="0"/>
              </a:rPr>
              <a:t>King</a:t>
            </a:r>
            <a:r>
              <a:rPr lang="en-US" sz="1800" i="1" spc="-25" dirty="0">
                <a:effectLst/>
                <a:latin typeface="Cambria" panose="02040503050406030204" pitchFamily="18" charset="0"/>
                <a:ea typeface="Times New Roman" panose="02020603050405020304" pitchFamily="18" charset="0"/>
              </a:rPr>
              <a:t> </a:t>
            </a:r>
            <a:r>
              <a:rPr lang="en-US" sz="1800" i="1" dirty="0">
                <a:effectLst/>
                <a:latin typeface="Cambria" panose="02040503050406030204" pitchFamily="18" charset="0"/>
                <a:ea typeface="Times New Roman" panose="02020603050405020304" pitchFamily="18" charset="0"/>
              </a:rPr>
              <a:t>Is</a:t>
            </a:r>
            <a:r>
              <a:rPr lang="en-US" sz="1800" i="1" spc="-15" dirty="0">
                <a:effectLst/>
                <a:latin typeface="Cambria" panose="02040503050406030204" pitchFamily="18" charset="0"/>
                <a:ea typeface="Times New Roman" panose="02020603050405020304" pitchFamily="18" charset="0"/>
              </a:rPr>
              <a:t> </a:t>
            </a:r>
            <a:r>
              <a:rPr lang="en-US" sz="1800" i="1" dirty="0">
                <a:effectLst/>
                <a:latin typeface="Cambria" panose="02040503050406030204" pitchFamily="18" charset="0"/>
                <a:ea typeface="Times New Roman" panose="02020603050405020304" pitchFamily="18" charset="0"/>
              </a:rPr>
              <a:t>on</a:t>
            </a:r>
            <a:r>
              <a:rPr lang="en-US" sz="1800" i="1" spc="-10" dirty="0">
                <a:effectLst/>
                <a:latin typeface="Cambria" panose="02040503050406030204" pitchFamily="18" charset="0"/>
                <a:ea typeface="Times New Roman" panose="02020603050405020304" pitchFamily="18" charset="0"/>
              </a:rPr>
              <a:t> </a:t>
            </a:r>
            <a:r>
              <a:rPr lang="en-US" sz="1800" i="1" dirty="0">
                <a:effectLst/>
                <a:latin typeface="Cambria" panose="02040503050406030204" pitchFamily="18" charset="0"/>
                <a:ea typeface="Times New Roman" panose="02020603050405020304" pitchFamily="18" charset="0"/>
              </a:rPr>
              <a:t>the</a:t>
            </a:r>
            <a:r>
              <a:rPr lang="en-US" sz="1800" i="1" spc="-25" dirty="0">
                <a:effectLst/>
                <a:latin typeface="Cambria" panose="02040503050406030204" pitchFamily="18" charset="0"/>
                <a:ea typeface="Times New Roman" panose="02020603050405020304" pitchFamily="18" charset="0"/>
              </a:rPr>
              <a:t> </a:t>
            </a:r>
            <a:r>
              <a:rPr lang="en-US" sz="1800" i="1" dirty="0">
                <a:effectLst/>
                <a:latin typeface="Cambria" panose="02040503050406030204" pitchFamily="18" charset="0"/>
                <a:ea typeface="Times New Roman" panose="02020603050405020304" pitchFamily="18" charset="0"/>
              </a:rPr>
              <a:t>Way,</a:t>
            </a:r>
            <a:r>
              <a:rPr lang="en-US" sz="1800" i="1" spc="-10" dirty="0">
                <a:effectLst/>
                <a:latin typeface="Cambria" panose="02040503050406030204" pitchFamily="18" charset="0"/>
                <a:ea typeface="Times New Roman" panose="02020603050405020304" pitchFamily="18" charset="0"/>
              </a:rPr>
              <a:t> </a:t>
            </a:r>
            <a:r>
              <a:rPr lang="en-US" sz="1800" i="1" dirty="0">
                <a:effectLst/>
                <a:latin typeface="Cambria" panose="02040503050406030204" pitchFamily="18" charset="0"/>
                <a:ea typeface="Times New Roman" panose="02020603050405020304" pitchFamily="18" charset="0"/>
              </a:rPr>
              <a:t>David’s</a:t>
            </a:r>
            <a:r>
              <a:rPr lang="en-US" sz="1800" i="1" spc="-10" dirty="0">
                <a:effectLst/>
                <a:latin typeface="Cambria" panose="02040503050406030204" pitchFamily="18" charset="0"/>
                <a:ea typeface="Times New Roman" panose="02020603050405020304" pitchFamily="18" charset="0"/>
              </a:rPr>
              <a:t> </a:t>
            </a:r>
            <a:r>
              <a:rPr lang="en-US" sz="1800" i="1" dirty="0">
                <a:effectLst/>
                <a:latin typeface="Cambria" panose="02040503050406030204" pitchFamily="18" charset="0"/>
                <a:ea typeface="Times New Roman" panose="02020603050405020304" pitchFamily="18" charset="0"/>
              </a:rPr>
              <a:t>Dynasty</a:t>
            </a:r>
            <a:r>
              <a:rPr lang="en-US" sz="1800" b="1" i="1" dirty="0">
                <a:effectLst/>
                <a:latin typeface="Cambria" panose="02040503050406030204" pitchFamily="18" charset="0"/>
                <a:ea typeface="Times New Roman" panose="02020603050405020304" pitchFamily="18" charset="0"/>
              </a:rPr>
              <a:t>,</a:t>
            </a:r>
            <a:r>
              <a:rPr lang="en-US" sz="1800" spc="-15" dirty="0">
                <a:effectLst/>
                <a:latin typeface="Cambria" panose="02040503050406030204" pitchFamily="18" charset="0"/>
                <a:ea typeface="Times New Roman" panose="02020603050405020304" pitchFamily="18" charset="0"/>
              </a:rPr>
              <a:t> </a:t>
            </a:r>
            <a:r>
              <a:rPr lang="en-US" sz="1800" b="1" i="1" u="sng" spc="-10" dirty="0">
                <a:solidFill>
                  <a:srgbClr val="0000FF"/>
                </a:solidFill>
                <a:effectLst/>
                <a:latin typeface="Cambria" panose="02040503050406030204" pitchFamily="18" charset="0"/>
                <a:ea typeface="Times New Roman" panose="02020603050405020304" pitchFamily="18" charset="0"/>
                <a:hlinkClick r:id="rId3"/>
              </a:rPr>
              <a:t>https://youtu.be/V6kIuetbQdY</a:t>
            </a:r>
            <a:endParaRPr lang="en-US" dirty="0"/>
          </a:p>
        </p:txBody>
      </p:sp>
      <p:pic>
        <p:nvPicPr>
          <p:cNvPr id="3" name="Online Media 2" title="The King Is on the Way (Lyric Video) | David's Dynasty">
            <a:hlinkClick r:id="" action="ppaction://media"/>
            <a:extLst>
              <a:ext uri="{FF2B5EF4-FFF2-40B4-BE49-F238E27FC236}">
                <a16:creationId xmlns:a16="http://schemas.microsoft.com/office/drawing/2014/main" id="{C0A1A42E-3BFB-7392-7AAD-9E83C6856C20}"/>
              </a:ext>
            </a:extLst>
          </p:cNvPr>
          <p:cNvPicPr>
            <a:picLocks noRot="1" noChangeAspect="1"/>
          </p:cNvPicPr>
          <p:nvPr>
            <a:videoFile r:link="rId1"/>
          </p:nvPr>
        </p:nvPicPr>
        <p:blipFill>
          <a:blip r:embed="rId4"/>
          <a:stretch>
            <a:fillRect/>
          </a:stretch>
        </p:blipFill>
        <p:spPr>
          <a:xfrm>
            <a:off x="0" y="458336"/>
            <a:ext cx="12192000" cy="6399664"/>
          </a:xfrm>
          <a:prstGeom prst="rect">
            <a:avLst/>
          </a:prstGeom>
        </p:spPr>
      </p:pic>
    </p:spTree>
    <p:extLst>
      <p:ext uri="{BB962C8B-B14F-4D97-AF65-F5344CB8AC3E}">
        <p14:creationId xmlns:p14="http://schemas.microsoft.com/office/powerpoint/2010/main" val="3904941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95CBE13-3B4D-42C5-B731-0AD06EB51E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1672"/>
            <a:ext cx="12302837" cy="7994072"/>
          </a:xfrm>
          <a:prstGeom prst="rect">
            <a:avLst/>
          </a:prstGeom>
        </p:spPr>
      </p:pic>
      <p:sp>
        <p:nvSpPr>
          <p:cNvPr id="2" name="Speech Bubble: Oval 1">
            <a:extLst>
              <a:ext uri="{FF2B5EF4-FFF2-40B4-BE49-F238E27FC236}">
                <a16:creationId xmlns:a16="http://schemas.microsoft.com/office/drawing/2014/main" id="{00E3F7EB-208B-4B4C-4B9A-01A5FC8947C7}"/>
              </a:ext>
            </a:extLst>
          </p:cNvPr>
          <p:cNvSpPr/>
          <p:nvPr/>
        </p:nvSpPr>
        <p:spPr>
          <a:xfrm>
            <a:off x="2814917" y="1385455"/>
            <a:ext cx="6562166" cy="4197927"/>
          </a:xfrm>
          <a:prstGeom prst="wedgeEllipseCallout">
            <a:avLst>
              <a:gd name="adj1" fmla="val -18579"/>
              <a:gd name="adj2" fmla="val 46515"/>
            </a:avLst>
          </a:prstGeom>
          <a:solidFill>
            <a:srgbClr val="F3E2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C00000"/>
                </a:solidFill>
                <a:effectLst/>
                <a:latin typeface="Bernard MT Condensed" panose="02050806060905020404" pitchFamily="18" charset="0"/>
                <a:ea typeface="Times New Roman" panose="02020603050405020304" pitchFamily="18" charset="0"/>
                <a:cs typeface="Times New Roman" panose="02020603050405020304" pitchFamily="18" charset="0"/>
              </a:rPr>
              <a:t>Behold,</a:t>
            </a:r>
            <a:r>
              <a:rPr lang="en-US" sz="2800" spc="150" dirty="0">
                <a:solidFill>
                  <a:srgbClr val="C00000"/>
                </a:solidFill>
                <a:effectLst/>
                <a:latin typeface="Bernard MT Condensed" panose="02050806060905020404" pitchFamily="18" charset="0"/>
                <a:ea typeface="Times New Roman" panose="02020603050405020304" pitchFamily="18" charset="0"/>
                <a:cs typeface="Times New Roman" panose="02020603050405020304" pitchFamily="18" charset="0"/>
              </a:rPr>
              <a:t> </a:t>
            </a:r>
            <a:r>
              <a:rPr lang="en-US" sz="2800" dirty="0">
                <a:solidFill>
                  <a:srgbClr val="C00000"/>
                </a:solidFill>
                <a:effectLst/>
                <a:latin typeface="Bernard MT Condensed" panose="02050806060905020404" pitchFamily="18" charset="0"/>
                <a:ea typeface="Times New Roman" panose="02020603050405020304" pitchFamily="18" charset="0"/>
                <a:cs typeface="Times New Roman" panose="02020603050405020304" pitchFamily="18" charset="0"/>
              </a:rPr>
              <a:t>I</a:t>
            </a:r>
            <a:r>
              <a:rPr lang="en-US" sz="2800" spc="155" dirty="0">
                <a:solidFill>
                  <a:srgbClr val="C00000"/>
                </a:solidFill>
                <a:effectLst/>
                <a:latin typeface="Bernard MT Condensed" panose="02050806060905020404" pitchFamily="18" charset="0"/>
                <a:ea typeface="Times New Roman" panose="02020603050405020304" pitchFamily="18" charset="0"/>
                <a:cs typeface="Times New Roman" panose="02020603050405020304" pitchFamily="18" charset="0"/>
              </a:rPr>
              <a:t> </a:t>
            </a:r>
            <a:r>
              <a:rPr lang="en-US" sz="2800" dirty="0">
                <a:solidFill>
                  <a:srgbClr val="C00000"/>
                </a:solidFill>
                <a:effectLst/>
                <a:latin typeface="Bernard MT Condensed" panose="02050806060905020404" pitchFamily="18" charset="0"/>
                <a:ea typeface="Times New Roman" panose="02020603050405020304" pitchFamily="18" charset="0"/>
                <a:cs typeface="Times New Roman" panose="02020603050405020304" pitchFamily="18" charset="0"/>
              </a:rPr>
              <a:t>am</a:t>
            </a:r>
            <a:r>
              <a:rPr lang="en-US" sz="2800" spc="155" dirty="0">
                <a:solidFill>
                  <a:srgbClr val="C00000"/>
                </a:solidFill>
                <a:effectLst/>
                <a:latin typeface="Bernard MT Condensed" panose="02050806060905020404" pitchFamily="18" charset="0"/>
                <a:ea typeface="Times New Roman" panose="02020603050405020304" pitchFamily="18" charset="0"/>
                <a:cs typeface="Times New Roman" panose="02020603050405020304" pitchFamily="18" charset="0"/>
              </a:rPr>
              <a:t> </a:t>
            </a:r>
            <a:r>
              <a:rPr lang="en-US" sz="2800" dirty="0">
                <a:solidFill>
                  <a:srgbClr val="C00000"/>
                </a:solidFill>
                <a:effectLst/>
                <a:latin typeface="Bernard MT Condensed" panose="02050806060905020404" pitchFamily="18" charset="0"/>
                <a:ea typeface="Times New Roman" panose="02020603050405020304" pitchFamily="18" charset="0"/>
                <a:cs typeface="Times New Roman" panose="02020603050405020304" pitchFamily="18" charset="0"/>
              </a:rPr>
              <a:t>sending</a:t>
            </a:r>
            <a:r>
              <a:rPr lang="en-US" sz="2800" spc="155" dirty="0">
                <a:solidFill>
                  <a:srgbClr val="C00000"/>
                </a:solidFill>
                <a:effectLst/>
                <a:latin typeface="Bernard MT Condensed" panose="02050806060905020404" pitchFamily="18" charset="0"/>
                <a:ea typeface="Times New Roman" panose="02020603050405020304" pitchFamily="18" charset="0"/>
                <a:cs typeface="Times New Roman" panose="02020603050405020304" pitchFamily="18" charset="0"/>
              </a:rPr>
              <a:t> </a:t>
            </a:r>
            <a:r>
              <a:rPr lang="en-US" sz="2800" dirty="0">
                <a:solidFill>
                  <a:srgbClr val="C00000"/>
                </a:solidFill>
                <a:effectLst/>
                <a:latin typeface="Bernard MT Condensed" panose="02050806060905020404" pitchFamily="18" charset="0"/>
                <a:ea typeface="Times New Roman" panose="02020603050405020304" pitchFamily="18" charset="0"/>
                <a:cs typeface="Times New Roman" panose="02020603050405020304" pitchFamily="18" charset="0"/>
              </a:rPr>
              <a:t>my</a:t>
            </a:r>
            <a:r>
              <a:rPr lang="en-US" sz="2800" spc="140" dirty="0">
                <a:solidFill>
                  <a:srgbClr val="C00000"/>
                </a:solidFill>
                <a:effectLst/>
                <a:latin typeface="Bernard MT Condensed" panose="02050806060905020404" pitchFamily="18" charset="0"/>
                <a:ea typeface="Times New Roman" panose="02020603050405020304" pitchFamily="18" charset="0"/>
                <a:cs typeface="Times New Roman" panose="02020603050405020304" pitchFamily="18" charset="0"/>
              </a:rPr>
              <a:t> </a:t>
            </a:r>
            <a:r>
              <a:rPr lang="en-US" sz="2800" dirty="0">
                <a:solidFill>
                  <a:srgbClr val="C00000"/>
                </a:solidFill>
                <a:effectLst/>
                <a:latin typeface="Bernard MT Condensed" panose="02050806060905020404" pitchFamily="18" charset="0"/>
                <a:ea typeface="Times New Roman" panose="02020603050405020304" pitchFamily="18" charset="0"/>
                <a:cs typeface="Times New Roman" panose="02020603050405020304" pitchFamily="18" charset="0"/>
              </a:rPr>
              <a:t>messenger</a:t>
            </a:r>
            <a:r>
              <a:rPr lang="en-US" sz="2800" spc="175" dirty="0">
                <a:solidFill>
                  <a:srgbClr val="C00000"/>
                </a:solidFill>
                <a:effectLst/>
                <a:latin typeface="Bernard MT Condensed" panose="02050806060905020404" pitchFamily="18" charset="0"/>
                <a:ea typeface="Times New Roman" panose="02020603050405020304" pitchFamily="18" charset="0"/>
                <a:cs typeface="Times New Roman" panose="02020603050405020304" pitchFamily="18" charset="0"/>
              </a:rPr>
              <a:t> </a:t>
            </a:r>
            <a:r>
              <a:rPr lang="en-US" sz="2800" dirty="0">
                <a:solidFill>
                  <a:srgbClr val="C00000"/>
                </a:solidFill>
                <a:effectLst/>
                <a:latin typeface="Bernard MT Condensed" panose="02050806060905020404" pitchFamily="18" charset="0"/>
                <a:ea typeface="Times New Roman" panose="02020603050405020304" pitchFamily="18" charset="0"/>
                <a:cs typeface="Times New Roman" panose="02020603050405020304" pitchFamily="18" charset="0"/>
              </a:rPr>
              <a:t>ahead</a:t>
            </a:r>
            <a:r>
              <a:rPr lang="en-US" sz="2800" spc="150" dirty="0">
                <a:solidFill>
                  <a:srgbClr val="C00000"/>
                </a:solidFill>
                <a:effectLst/>
                <a:latin typeface="Bernard MT Condensed" panose="02050806060905020404" pitchFamily="18" charset="0"/>
                <a:ea typeface="Times New Roman" panose="02020603050405020304" pitchFamily="18" charset="0"/>
                <a:cs typeface="Times New Roman" panose="02020603050405020304" pitchFamily="18" charset="0"/>
              </a:rPr>
              <a:t> </a:t>
            </a:r>
            <a:r>
              <a:rPr lang="en-US" sz="2800" dirty="0">
                <a:solidFill>
                  <a:srgbClr val="C00000"/>
                </a:solidFill>
                <a:effectLst/>
                <a:latin typeface="Bernard MT Condensed" panose="02050806060905020404" pitchFamily="18" charset="0"/>
                <a:ea typeface="Times New Roman" panose="02020603050405020304" pitchFamily="18" charset="0"/>
                <a:cs typeface="Times New Roman" panose="02020603050405020304" pitchFamily="18" charset="0"/>
              </a:rPr>
              <a:t>of</a:t>
            </a:r>
            <a:r>
              <a:rPr lang="en-US" sz="2800" spc="150" dirty="0">
                <a:solidFill>
                  <a:srgbClr val="C00000"/>
                </a:solidFill>
                <a:effectLst/>
                <a:latin typeface="Bernard MT Condensed" panose="02050806060905020404" pitchFamily="18" charset="0"/>
                <a:ea typeface="Times New Roman" panose="02020603050405020304" pitchFamily="18" charset="0"/>
                <a:cs typeface="Times New Roman" panose="02020603050405020304" pitchFamily="18" charset="0"/>
              </a:rPr>
              <a:t> </a:t>
            </a:r>
            <a:r>
              <a:rPr lang="en-US" sz="2800" dirty="0">
                <a:solidFill>
                  <a:srgbClr val="C00000"/>
                </a:solidFill>
                <a:effectLst/>
                <a:latin typeface="Bernard MT Condensed" panose="02050806060905020404" pitchFamily="18" charset="0"/>
                <a:ea typeface="Times New Roman" panose="02020603050405020304" pitchFamily="18" charset="0"/>
                <a:cs typeface="Times New Roman" panose="02020603050405020304" pitchFamily="18" charset="0"/>
              </a:rPr>
              <a:t>you;</a:t>
            </a:r>
            <a:r>
              <a:rPr lang="en-US" sz="2800" spc="155" dirty="0">
                <a:solidFill>
                  <a:srgbClr val="C00000"/>
                </a:solidFill>
                <a:effectLst/>
                <a:latin typeface="Bernard MT Condensed" panose="02050806060905020404" pitchFamily="18" charset="0"/>
                <a:ea typeface="Times New Roman" panose="02020603050405020304" pitchFamily="18" charset="0"/>
                <a:cs typeface="Times New Roman" panose="02020603050405020304" pitchFamily="18" charset="0"/>
              </a:rPr>
              <a:t> </a:t>
            </a:r>
            <a:r>
              <a:rPr lang="en-US" sz="2800" dirty="0">
                <a:solidFill>
                  <a:srgbClr val="C00000"/>
                </a:solidFill>
                <a:effectLst/>
                <a:latin typeface="Bernard MT Condensed" panose="02050806060905020404" pitchFamily="18" charset="0"/>
                <a:ea typeface="Times New Roman" panose="02020603050405020304" pitchFamily="18" charset="0"/>
                <a:cs typeface="Times New Roman" panose="02020603050405020304" pitchFamily="18" charset="0"/>
              </a:rPr>
              <a:t>he</a:t>
            </a:r>
            <a:r>
              <a:rPr lang="en-US" sz="2800" spc="140" dirty="0">
                <a:solidFill>
                  <a:srgbClr val="C00000"/>
                </a:solidFill>
                <a:effectLst/>
                <a:latin typeface="Bernard MT Condensed" panose="02050806060905020404" pitchFamily="18" charset="0"/>
                <a:ea typeface="Times New Roman" panose="02020603050405020304" pitchFamily="18" charset="0"/>
                <a:cs typeface="Times New Roman" panose="02020603050405020304" pitchFamily="18" charset="0"/>
              </a:rPr>
              <a:t> </a:t>
            </a:r>
            <a:r>
              <a:rPr lang="en-US" sz="2800" dirty="0">
                <a:solidFill>
                  <a:srgbClr val="C00000"/>
                </a:solidFill>
                <a:effectLst/>
                <a:latin typeface="Bernard MT Condensed" panose="02050806060905020404" pitchFamily="18" charset="0"/>
                <a:ea typeface="Times New Roman" panose="02020603050405020304" pitchFamily="18" charset="0"/>
                <a:cs typeface="Times New Roman" panose="02020603050405020304" pitchFamily="18" charset="0"/>
              </a:rPr>
              <a:t>will</a:t>
            </a:r>
            <a:r>
              <a:rPr lang="en-US" sz="2800" spc="140" dirty="0">
                <a:solidFill>
                  <a:srgbClr val="C00000"/>
                </a:solidFill>
                <a:effectLst/>
                <a:latin typeface="Bernard MT Condensed" panose="02050806060905020404" pitchFamily="18" charset="0"/>
                <a:ea typeface="Times New Roman" panose="02020603050405020304" pitchFamily="18" charset="0"/>
                <a:cs typeface="Times New Roman" panose="02020603050405020304" pitchFamily="18" charset="0"/>
              </a:rPr>
              <a:t> </a:t>
            </a:r>
            <a:r>
              <a:rPr lang="en-US" sz="2800" dirty="0">
                <a:solidFill>
                  <a:srgbClr val="C00000"/>
                </a:solidFill>
                <a:effectLst/>
                <a:latin typeface="Bernard MT Condensed" panose="02050806060905020404" pitchFamily="18" charset="0"/>
                <a:ea typeface="Times New Roman" panose="02020603050405020304" pitchFamily="18" charset="0"/>
                <a:cs typeface="Times New Roman" panose="02020603050405020304" pitchFamily="18" charset="0"/>
              </a:rPr>
              <a:t>prepare</a:t>
            </a:r>
            <a:r>
              <a:rPr lang="en-US" sz="2800" spc="160" dirty="0">
                <a:solidFill>
                  <a:srgbClr val="C00000"/>
                </a:solidFill>
                <a:effectLst/>
                <a:latin typeface="Bernard MT Condensed" panose="02050806060905020404" pitchFamily="18" charset="0"/>
                <a:ea typeface="Times New Roman" panose="02020603050405020304" pitchFamily="18" charset="0"/>
                <a:cs typeface="Times New Roman" panose="02020603050405020304" pitchFamily="18" charset="0"/>
              </a:rPr>
              <a:t> </a:t>
            </a:r>
            <a:r>
              <a:rPr lang="en-US" sz="2800" dirty="0">
                <a:solidFill>
                  <a:srgbClr val="C00000"/>
                </a:solidFill>
                <a:effectLst/>
                <a:latin typeface="Bernard MT Condensed" panose="02050806060905020404" pitchFamily="18" charset="0"/>
                <a:ea typeface="Times New Roman" panose="02020603050405020304" pitchFamily="18" charset="0"/>
                <a:cs typeface="Times New Roman" panose="02020603050405020304" pitchFamily="18" charset="0"/>
              </a:rPr>
              <a:t>your</a:t>
            </a:r>
            <a:r>
              <a:rPr lang="en-US" sz="2800" spc="160" dirty="0">
                <a:solidFill>
                  <a:srgbClr val="C00000"/>
                </a:solidFill>
                <a:effectLst/>
                <a:latin typeface="Bernard MT Condensed" panose="02050806060905020404" pitchFamily="18" charset="0"/>
                <a:ea typeface="Times New Roman" panose="02020603050405020304" pitchFamily="18" charset="0"/>
                <a:cs typeface="Times New Roman" panose="02020603050405020304" pitchFamily="18" charset="0"/>
              </a:rPr>
              <a:t> </a:t>
            </a:r>
            <a:r>
              <a:rPr lang="en-US" sz="2800" dirty="0">
                <a:solidFill>
                  <a:srgbClr val="C00000"/>
                </a:solidFill>
                <a:effectLst/>
                <a:latin typeface="Bernard MT Condensed" panose="02050806060905020404" pitchFamily="18" charset="0"/>
                <a:ea typeface="Times New Roman" panose="02020603050405020304" pitchFamily="18" charset="0"/>
                <a:cs typeface="Times New Roman" panose="02020603050405020304" pitchFamily="18" charset="0"/>
              </a:rPr>
              <a:t>way.</a:t>
            </a:r>
            <a:r>
              <a:rPr lang="en-US" sz="2800" spc="150" dirty="0">
                <a:solidFill>
                  <a:srgbClr val="C00000"/>
                </a:solidFill>
                <a:effectLst/>
                <a:latin typeface="Bernard MT Condensed" panose="02050806060905020404" pitchFamily="18" charset="0"/>
                <a:ea typeface="Times New Roman" panose="02020603050405020304" pitchFamily="18" charset="0"/>
                <a:cs typeface="Times New Roman" panose="02020603050405020304" pitchFamily="18" charset="0"/>
              </a:rPr>
              <a:t> </a:t>
            </a:r>
            <a:r>
              <a:rPr lang="en-US" sz="2800" dirty="0">
                <a:solidFill>
                  <a:srgbClr val="C00000"/>
                </a:solidFill>
                <a:effectLst/>
                <a:latin typeface="Bernard MT Condensed" panose="02050806060905020404" pitchFamily="18" charset="0"/>
                <a:ea typeface="Times New Roman" panose="02020603050405020304" pitchFamily="18" charset="0"/>
                <a:cs typeface="Times New Roman" panose="02020603050405020304" pitchFamily="18" charset="0"/>
              </a:rPr>
              <a:t>A</a:t>
            </a:r>
            <a:r>
              <a:rPr lang="en-US" sz="2800" spc="140" dirty="0">
                <a:solidFill>
                  <a:srgbClr val="C00000"/>
                </a:solidFill>
                <a:effectLst/>
                <a:latin typeface="Bernard MT Condensed" panose="02050806060905020404" pitchFamily="18" charset="0"/>
                <a:ea typeface="Times New Roman" panose="02020603050405020304" pitchFamily="18" charset="0"/>
                <a:cs typeface="Times New Roman" panose="02020603050405020304" pitchFamily="18" charset="0"/>
              </a:rPr>
              <a:t> </a:t>
            </a:r>
            <a:r>
              <a:rPr lang="en-US" sz="2800" dirty="0">
                <a:solidFill>
                  <a:srgbClr val="C00000"/>
                </a:solidFill>
                <a:effectLst/>
                <a:latin typeface="Bernard MT Condensed" panose="02050806060905020404" pitchFamily="18" charset="0"/>
                <a:ea typeface="Times New Roman" panose="02020603050405020304" pitchFamily="18" charset="0"/>
                <a:cs typeface="Times New Roman" panose="02020603050405020304" pitchFamily="18" charset="0"/>
              </a:rPr>
              <a:t>voice</a:t>
            </a:r>
            <a:r>
              <a:rPr lang="en-US" sz="2800" spc="150" dirty="0">
                <a:solidFill>
                  <a:srgbClr val="C00000"/>
                </a:solidFill>
                <a:effectLst/>
                <a:latin typeface="Bernard MT Condensed" panose="02050806060905020404" pitchFamily="18" charset="0"/>
                <a:ea typeface="Times New Roman" panose="02020603050405020304" pitchFamily="18" charset="0"/>
                <a:cs typeface="Times New Roman" panose="02020603050405020304" pitchFamily="18" charset="0"/>
              </a:rPr>
              <a:t> </a:t>
            </a:r>
            <a:r>
              <a:rPr lang="en-US" sz="2800" dirty="0">
                <a:solidFill>
                  <a:srgbClr val="C00000"/>
                </a:solidFill>
                <a:effectLst/>
                <a:latin typeface="Bernard MT Condensed" panose="02050806060905020404" pitchFamily="18" charset="0"/>
                <a:ea typeface="Times New Roman" panose="02020603050405020304" pitchFamily="18" charset="0"/>
                <a:cs typeface="Times New Roman" panose="02020603050405020304" pitchFamily="18" charset="0"/>
              </a:rPr>
              <a:t>of</a:t>
            </a:r>
            <a:r>
              <a:rPr lang="en-US" sz="2800" spc="155" dirty="0">
                <a:solidFill>
                  <a:srgbClr val="C00000"/>
                </a:solidFill>
                <a:effectLst/>
                <a:latin typeface="Bernard MT Condensed" panose="02050806060905020404" pitchFamily="18" charset="0"/>
                <a:ea typeface="Times New Roman" panose="02020603050405020304" pitchFamily="18" charset="0"/>
                <a:cs typeface="Times New Roman" panose="02020603050405020304" pitchFamily="18" charset="0"/>
              </a:rPr>
              <a:t> </a:t>
            </a:r>
            <a:r>
              <a:rPr lang="en-US" sz="2800" dirty="0">
                <a:solidFill>
                  <a:srgbClr val="C00000"/>
                </a:solidFill>
                <a:effectLst/>
                <a:latin typeface="Bernard MT Condensed" panose="02050806060905020404" pitchFamily="18" charset="0"/>
                <a:ea typeface="Times New Roman" panose="02020603050405020304" pitchFamily="18" charset="0"/>
                <a:cs typeface="Times New Roman" panose="02020603050405020304" pitchFamily="18" charset="0"/>
              </a:rPr>
              <a:t>one</a:t>
            </a:r>
            <a:r>
              <a:rPr lang="en-US" sz="2800" spc="150" dirty="0">
                <a:solidFill>
                  <a:srgbClr val="C00000"/>
                </a:solidFill>
                <a:effectLst/>
                <a:latin typeface="Bernard MT Condensed" panose="02050806060905020404" pitchFamily="18" charset="0"/>
                <a:ea typeface="Times New Roman" panose="02020603050405020304" pitchFamily="18" charset="0"/>
                <a:cs typeface="Times New Roman" panose="02020603050405020304" pitchFamily="18" charset="0"/>
              </a:rPr>
              <a:t> </a:t>
            </a:r>
            <a:r>
              <a:rPr lang="en-US" sz="2800" dirty="0">
                <a:solidFill>
                  <a:srgbClr val="C00000"/>
                </a:solidFill>
                <a:effectLst/>
                <a:latin typeface="Bernard MT Condensed" panose="02050806060905020404" pitchFamily="18" charset="0"/>
                <a:ea typeface="Times New Roman" panose="02020603050405020304" pitchFamily="18" charset="0"/>
                <a:cs typeface="Times New Roman" panose="02020603050405020304" pitchFamily="18" charset="0"/>
              </a:rPr>
              <a:t>crying</a:t>
            </a:r>
            <a:r>
              <a:rPr lang="en-US" sz="2800" spc="155" dirty="0">
                <a:solidFill>
                  <a:srgbClr val="C00000"/>
                </a:solidFill>
                <a:effectLst/>
                <a:latin typeface="Bernard MT Condensed" panose="02050806060905020404" pitchFamily="18" charset="0"/>
                <a:ea typeface="Times New Roman" panose="02020603050405020304" pitchFamily="18" charset="0"/>
                <a:cs typeface="Times New Roman" panose="02020603050405020304" pitchFamily="18" charset="0"/>
              </a:rPr>
              <a:t> </a:t>
            </a:r>
            <a:r>
              <a:rPr lang="en-US" sz="2800" dirty="0">
                <a:solidFill>
                  <a:srgbClr val="C00000"/>
                </a:solidFill>
                <a:effectLst/>
                <a:latin typeface="Bernard MT Condensed" panose="02050806060905020404" pitchFamily="18" charset="0"/>
                <a:ea typeface="Times New Roman" panose="02020603050405020304" pitchFamily="18" charset="0"/>
                <a:cs typeface="Times New Roman" panose="02020603050405020304" pitchFamily="18" charset="0"/>
              </a:rPr>
              <a:t>out</a:t>
            </a:r>
            <a:r>
              <a:rPr lang="en-US" sz="2800" spc="135" dirty="0">
                <a:solidFill>
                  <a:srgbClr val="C00000"/>
                </a:solidFill>
                <a:effectLst/>
                <a:latin typeface="Bernard MT Condensed" panose="02050806060905020404" pitchFamily="18" charset="0"/>
                <a:ea typeface="Times New Roman" panose="02020603050405020304" pitchFamily="18" charset="0"/>
                <a:cs typeface="Times New Roman" panose="02020603050405020304" pitchFamily="18" charset="0"/>
              </a:rPr>
              <a:t> </a:t>
            </a:r>
            <a:r>
              <a:rPr lang="en-US" sz="2800" dirty="0">
                <a:solidFill>
                  <a:srgbClr val="C00000"/>
                </a:solidFill>
                <a:effectLst/>
                <a:latin typeface="Bernard MT Condensed" panose="02050806060905020404" pitchFamily="18" charset="0"/>
                <a:ea typeface="Times New Roman" panose="02020603050405020304" pitchFamily="18" charset="0"/>
                <a:cs typeface="Times New Roman" panose="02020603050405020304" pitchFamily="18" charset="0"/>
              </a:rPr>
              <a:t>in</a:t>
            </a:r>
            <a:r>
              <a:rPr lang="en-US" sz="2800" spc="140" dirty="0">
                <a:solidFill>
                  <a:srgbClr val="C00000"/>
                </a:solidFill>
                <a:effectLst/>
                <a:latin typeface="Bernard MT Condensed" panose="02050806060905020404" pitchFamily="18" charset="0"/>
                <a:ea typeface="Times New Roman" panose="02020603050405020304" pitchFamily="18" charset="0"/>
                <a:cs typeface="Times New Roman" panose="02020603050405020304" pitchFamily="18" charset="0"/>
              </a:rPr>
              <a:t> </a:t>
            </a:r>
            <a:r>
              <a:rPr lang="en-US" sz="2800" dirty="0">
                <a:solidFill>
                  <a:srgbClr val="C00000"/>
                </a:solidFill>
                <a:effectLst/>
                <a:latin typeface="Bernard MT Condensed" panose="02050806060905020404" pitchFamily="18" charset="0"/>
                <a:ea typeface="Times New Roman" panose="02020603050405020304" pitchFamily="18" charset="0"/>
                <a:cs typeface="Times New Roman" panose="02020603050405020304" pitchFamily="18" charset="0"/>
              </a:rPr>
              <a:t>the desert:</a:t>
            </a:r>
            <a:r>
              <a:rPr lang="en-US" sz="2800" spc="200" dirty="0">
                <a:solidFill>
                  <a:srgbClr val="C00000"/>
                </a:solidFill>
                <a:effectLst/>
                <a:latin typeface="Bernard MT Condensed" panose="02050806060905020404" pitchFamily="18" charset="0"/>
                <a:ea typeface="Times New Roman" panose="02020603050405020304" pitchFamily="18" charset="0"/>
                <a:cs typeface="Times New Roman" panose="02020603050405020304" pitchFamily="18" charset="0"/>
              </a:rPr>
              <a:t> </a:t>
            </a:r>
            <a:r>
              <a:rPr lang="en-US" sz="2800" dirty="0">
                <a:solidFill>
                  <a:srgbClr val="C00000"/>
                </a:solidFill>
                <a:effectLst/>
                <a:latin typeface="Bernard MT Condensed" panose="02050806060905020404" pitchFamily="18" charset="0"/>
                <a:ea typeface="Times New Roman" panose="02020603050405020304" pitchFamily="18" charset="0"/>
                <a:cs typeface="Times New Roman" panose="02020603050405020304" pitchFamily="18" charset="0"/>
              </a:rPr>
              <a:t>“Prepare</a:t>
            </a:r>
            <a:r>
              <a:rPr lang="en-US" sz="2800" spc="190" dirty="0">
                <a:solidFill>
                  <a:srgbClr val="C00000"/>
                </a:solidFill>
                <a:effectLst/>
                <a:latin typeface="Bernard MT Condensed" panose="02050806060905020404" pitchFamily="18" charset="0"/>
                <a:ea typeface="Times New Roman" panose="02020603050405020304" pitchFamily="18" charset="0"/>
                <a:cs typeface="Times New Roman" panose="02020603050405020304" pitchFamily="18" charset="0"/>
              </a:rPr>
              <a:t> </a:t>
            </a:r>
            <a:r>
              <a:rPr lang="en-US" sz="2800" dirty="0">
                <a:solidFill>
                  <a:srgbClr val="C00000"/>
                </a:solidFill>
                <a:effectLst/>
                <a:latin typeface="Bernard MT Condensed" panose="02050806060905020404" pitchFamily="18" charset="0"/>
                <a:ea typeface="Times New Roman" panose="02020603050405020304" pitchFamily="18" charset="0"/>
                <a:cs typeface="Times New Roman" panose="02020603050405020304" pitchFamily="18" charset="0"/>
              </a:rPr>
              <a:t>the</a:t>
            </a:r>
            <a:r>
              <a:rPr lang="en-US" sz="2800" spc="185" dirty="0">
                <a:solidFill>
                  <a:srgbClr val="C00000"/>
                </a:solidFill>
                <a:effectLst/>
                <a:latin typeface="Bernard MT Condensed" panose="02050806060905020404" pitchFamily="18" charset="0"/>
                <a:ea typeface="Times New Roman" panose="02020603050405020304" pitchFamily="18" charset="0"/>
                <a:cs typeface="Times New Roman" panose="02020603050405020304" pitchFamily="18" charset="0"/>
              </a:rPr>
              <a:t> </a:t>
            </a:r>
            <a:r>
              <a:rPr lang="en-US" sz="2800" dirty="0">
                <a:solidFill>
                  <a:srgbClr val="C00000"/>
                </a:solidFill>
                <a:effectLst/>
                <a:latin typeface="Bernard MT Condensed" panose="02050806060905020404" pitchFamily="18" charset="0"/>
                <a:ea typeface="Times New Roman" panose="02020603050405020304" pitchFamily="18" charset="0"/>
                <a:cs typeface="Times New Roman" panose="02020603050405020304" pitchFamily="18" charset="0"/>
              </a:rPr>
              <a:t>way</a:t>
            </a:r>
            <a:r>
              <a:rPr lang="en-US" sz="2800" spc="175" dirty="0">
                <a:solidFill>
                  <a:srgbClr val="C00000"/>
                </a:solidFill>
                <a:effectLst/>
                <a:latin typeface="Bernard MT Condensed" panose="02050806060905020404" pitchFamily="18" charset="0"/>
                <a:ea typeface="Times New Roman" panose="02020603050405020304" pitchFamily="18" charset="0"/>
                <a:cs typeface="Times New Roman" panose="02020603050405020304" pitchFamily="18" charset="0"/>
              </a:rPr>
              <a:t> </a:t>
            </a:r>
            <a:r>
              <a:rPr lang="en-US" sz="2800" dirty="0">
                <a:solidFill>
                  <a:srgbClr val="C00000"/>
                </a:solidFill>
                <a:effectLst/>
                <a:latin typeface="Bernard MT Condensed" panose="02050806060905020404" pitchFamily="18" charset="0"/>
                <a:ea typeface="Times New Roman" panose="02020603050405020304" pitchFamily="18" charset="0"/>
                <a:cs typeface="Times New Roman" panose="02020603050405020304" pitchFamily="18" charset="0"/>
              </a:rPr>
              <a:t>of</a:t>
            </a:r>
            <a:r>
              <a:rPr lang="en-US" sz="2800" spc="185" dirty="0">
                <a:solidFill>
                  <a:srgbClr val="C00000"/>
                </a:solidFill>
                <a:effectLst/>
                <a:latin typeface="Bernard MT Condensed" panose="02050806060905020404" pitchFamily="18" charset="0"/>
                <a:ea typeface="Times New Roman" panose="02020603050405020304" pitchFamily="18" charset="0"/>
                <a:cs typeface="Times New Roman" panose="02020603050405020304" pitchFamily="18" charset="0"/>
              </a:rPr>
              <a:t> </a:t>
            </a:r>
            <a:r>
              <a:rPr lang="en-US" sz="2800" dirty="0">
                <a:solidFill>
                  <a:srgbClr val="C00000"/>
                </a:solidFill>
                <a:effectLst/>
                <a:latin typeface="Bernard MT Condensed" panose="02050806060905020404" pitchFamily="18" charset="0"/>
                <a:ea typeface="Times New Roman" panose="02020603050405020304" pitchFamily="18" charset="0"/>
                <a:cs typeface="Times New Roman" panose="02020603050405020304" pitchFamily="18" charset="0"/>
              </a:rPr>
              <a:t>the</a:t>
            </a:r>
            <a:r>
              <a:rPr lang="en-US" sz="2800" spc="175" dirty="0">
                <a:solidFill>
                  <a:srgbClr val="C00000"/>
                </a:solidFill>
                <a:effectLst/>
                <a:latin typeface="Bernard MT Condensed" panose="02050806060905020404" pitchFamily="18" charset="0"/>
                <a:ea typeface="Times New Roman" panose="02020603050405020304" pitchFamily="18" charset="0"/>
                <a:cs typeface="Times New Roman" panose="02020603050405020304" pitchFamily="18" charset="0"/>
              </a:rPr>
              <a:t> </a:t>
            </a:r>
            <a:r>
              <a:rPr lang="en-US" sz="2800" dirty="0">
                <a:solidFill>
                  <a:srgbClr val="C00000"/>
                </a:solidFill>
                <a:effectLst/>
                <a:latin typeface="Bernard MT Condensed" panose="02050806060905020404" pitchFamily="18" charset="0"/>
                <a:ea typeface="Times New Roman" panose="02020603050405020304" pitchFamily="18" charset="0"/>
                <a:cs typeface="Times New Roman" panose="02020603050405020304" pitchFamily="18" charset="0"/>
              </a:rPr>
              <a:t>Lord,</a:t>
            </a:r>
            <a:r>
              <a:rPr lang="en-US" sz="2800" spc="185" dirty="0">
                <a:solidFill>
                  <a:srgbClr val="C00000"/>
                </a:solidFill>
                <a:effectLst/>
                <a:latin typeface="Bernard MT Condensed" panose="02050806060905020404" pitchFamily="18" charset="0"/>
                <a:ea typeface="Times New Roman" panose="02020603050405020304" pitchFamily="18" charset="0"/>
                <a:cs typeface="Times New Roman" panose="02020603050405020304" pitchFamily="18" charset="0"/>
              </a:rPr>
              <a:t> </a:t>
            </a:r>
            <a:r>
              <a:rPr lang="en-US" sz="2800" dirty="0">
                <a:solidFill>
                  <a:srgbClr val="C00000"/>
                </a:solidFill>
                <a:effectLst/>
                <a:latin typeface="Bernard MT Condensed" panose="02050806060905020404" pitchFamily="18" charset="0"/>
                <a:ea typeface="Times New Roman" panose="02020603050405020304" pitchFamily="18" charset="0"/>
                <a:cs typeface="Times New Roman" panose="02020603050405020304" pitchFamily="18" charset="0"/>
              </a:rPr>
              <a:t>make</a:t>
            </a:r>
            <a:r>
              <a:rPr lang="en-US" sz="2800" spc="185" dirty="0">
                <a:solidFill>
                  <a:srgbClr val="C00000"/>
                </a:solidFill>
                <a:effectLst/>
                <a:latin typeface="Bernard MT Condensed" panose="02050806060905020404" pitchFamily="18" charset="0"/>
                <a:ea typeface="Times New Roman" panose="02020603050405020304" pitchFamily="18" charset="0"/>
                <a:cs typeface="Times New Roman" panose="02020603050405020304" pitchFamily="18" charset="0"/>
              </a:rPr>
              <a:t> </a:t>
            </a:r>
            <a:r>
              <a:rPr lang="en-US" sz="2800" dirty="0">
                <a:solidFill>
                  <a:srgbClr val="C00000"/>
                </a:solidFill>
                <a:effectLst/>
                <a:latin typeface="Bernard MT Condensed" panose="02050806060905020404" pitchFamily="18" charset="0"/>
                <a:ea typeface="Times New Roman" panose="02020603050405020304" pitchFamily="18" charset="0"/>
                <a:cs typeface="Times New Roman" panose="02020603050405020304" pitchFamily="18" charset="0"/>
              </a:rPr>
              <a:t>straight</a:t>
            </a:r>
            <a:r>
              <a:rPr lang="en-US" sz="2800" spc="200" dirty="0">
                <a:solidFill>
                  <a:srgbClr val="C00000"/>
                </a:solidFill>
                <a:effectLst/>
                <a:latin typeface="Bernard MT Condensed" panose="02050806060905020404" pitchFamily="18" charset="0"/>
                <a:ea typeface="Times New Roman" panose="02020603050405020304" pitchFamily="18" charset="0"/>
                <a:cs typeface="Times New Roman" panose="02020603050405020304" pitchFamily="18" charset="0"/>
              </a:rPr>
              <a:t> </a:t>
            </a:r>
            <a:r>
              <a:rPr lang="en-US" sz="2800" dirty="0">
                <a:solidFill>
                  <a:srgbClr val="C00000"/>
                </a:solidFill>
                <a:effectLst/>
                <a:latin typeface="Bernard MT Condensed" panose="02050806060905020404" pitchFamily="18" charset="0"/>
                <a:ea typeface="Times New Roman" panose="02020603050405020304" pitchFamily="18" charset="0"/>
                <a:cs typeface="Times New Roman" panose="02020603050405020304" pitchFamily="18" charset="0"/>
              </a:rPr>
              <a:t>his</a:t>
            </a:r>
            <a:r>
              <a:rPr lang="en-US" sz="2800" spc="185" dirty="0">
                <a:solidFill>
                  <a:srgbClr val="C00000"/>
                </a:solidFill>
                <a:effectLst/>
                <a:latin typeface="Bernard MT Condensed" panose="02050806060905020404" pitchFamily="18" charset="0"/>
                <a:ea typeface="Times New Roman" panose="02020603050405020304" pitchFamily="18" charset="0"/>
                <a:cs typeface="Times New Roman" panose="02020603050405020304" pitchFamily="18" charset="0"/>
              </a:rPr>
              <a:t> </a:t>
            </a:r>
            <a:r>
              <a:rPr lang="en-US" sz="2800" dirty="0">
                <a:solidFill>
                  <a:srgbClr val="C00000"/>
                </a:solidFill>
                <a:effectLst/>
                <a:latin typeface="Bernard MT Condensed" panose="02050806060905020404" pitchFamily="18" charset="0"/>
                <a:ea typeface="Times New Roman" panose="02020603050405020304" pitchFamily="18" charset="0"/>
                <a:cs typeface="Times New Roman" panose="02020603050405020304" pitchFamily="18" charset="0"/>
              </a:rPr>
              <a:t>paths.”</a:t>
            </a:r>
            <a:r>
              <a:rPr lang="en-US" sz="2800" spc="200" dirty="0">
                <a:solidFill>
                  <a:srgbClr val="C00000"/>
                </a:solidFill>
                <a:effectLst/>
                <a:latin typeface="Bernard MT Condensed" panose="02050806060905020404" pitchFamily="18" charset="0"/>
                <a:ea typeface="Times New Roman" panose="02020603050405020304" pitchFamily="18" charset="0"/>
                <a:cs typeface="Times New Roman" panose="02020603050405020304" pitchFamily="18" charset="0"/>
              </a:rPr>
              <a:t> </a:t>
            </a:r>
            <a:endParaRPr lang="en-US" sz="2800" dirty="0">
              <a:solidFill>
                <a:srgbClr val="C00000"/>
              </a:solidFill>
              <a:latin typeface="Bernard MT Condensed" panose="02050806060905020404" pitchFamily="18" charset="0"/>
            </a:endParaRPr>
          </a:p>
        </p:txBody>
      </p:sp>
    </p:spTree>
    <p:extLst>
      <p:ext uri="{BB962C8B-B14F-4D97-AF65-F5344CB8AC3E}">
        <p14:creationId xmlns:p14="http://schemas.microsoft.com/office/powerpoint/2010/main" val="350402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1C09BB2-FE58-4C3A-92B9-719058F375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3364"/>
            <a:ext cx="12192000" cy="6172731"/>
          </a:xfrm>
          <a:prstGeom prst="rect">
            <a:avLst/>
          </a:prstGeom>
        </p:spPr>
      </p:pic>
      <p:sp>
        <p:nvSpPr>
          <p:cNvPr id="2" name="Speech Bubble: Oval 1">
            <a:extLst>
              <a:ext uri="{FF2B5EF4-FFF2-40B4-BE49-F238E27FC236}">
                <a16:creationId xmlns:a16="http://schemas.microsoft.com/office/drawing/2014/main" id="{E944AD18-C0ED-48D0-900C-3B759B5A0F87}"/>
              </a:ext>
            </a:extLst>
          </p:cNvPr>
          <p:cNvSpPr/>
          <p:nvPr/>
        </p:nvSpPr>
        <p:spPr>
          <a:xfrm>
            <a:off x="374073" y="1537854"/>
            <a:ext cx="3262746" cy="1039091"/>
          </a:xfrm>
          <a:prstGeom prst="wedgeEllipseCallout">
            <a:avLst>
              <a:gd name="adj1" fmla="val 54473"/>
              <a:gd name="adj2" fmla="val 689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800" b="1" dirty="0">
                <a:solidFill>
                  <a:srgbClr val="C00000"/>
                </a:solidFill>
                <a:latin typeface="Comic Sans MS" panose="030F0702030302020204" pitchFamily="66" charset="0"/>
              </a:rPr>
              <a:t>REPENT!</a:t>
            </a:r>
          </a:p>
        </p:txBody>
      </p:sp>
      <p:sp>
        <p:nvSpPr>
          <p:cNvPr id="4" name="Speech Bubble: Oval 3">
            <a:extLst>
              <a:ext uri="{FF2B5EF4-FFF2-40B4-BE49-F238E27FC236}">
                <a16:creationId xmlns:a16="http://schemas.microsoft.com/office/drawing/2014/main" id="{702D5456-E45A-4C53-B321-716CF75F1DA2}"/>
              </a:ext>
            </a:extLst>
          </p:cNvPr>
          <p:cNvSpPr/>
          <p:nvPr/>
        </p:nvSpPr>
        <p:spPr>
          <a:xfrm>
            <a:off x="5334001" y="1704109"/>
            <a:ext cx="3262746" cy="706582"/>
          </a:xfrm>
          <a:prstGeom prst="wedgeEllipseCallout">
            <a:avLst>
              <a:gd name="adj1" fmla="val -64635"/>
              <a:gd name="adj2" fmla="val 8073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200" b="1" dirty="0">
                <a:solidFill>
                  <a:srgbClr val="C00000"/>
                </a:solidFill>
                <a:latin typeface="Comic Sans MS" panose="030F0702030302020204" pitchFamily="66" charset="0"/>
              </a:rPr>
              <a:t>BE BAPTIZED!</a:t>
            </a:r>
          </a:p>
        </p:txBody>
      </p:sp>
      <p:sp>
        <p:nvSpPr>
          <p:cNvPr id="3" name="TextBox 2">
            <a:extLst>
              <a:ext uri="{FF2B5EF4-FFF2-40B4-BE49-F238E27FC236}">
                <a16:creationId xmlns:a16="http://schemas.microsoft.com/office/drawing/2014/main" id="{A418FD0B-0F0E-4745-8A48-44AC32E0C9E7}"/>
              </a:ext>
            </a:extLst>
          </p:cNvPr>
          <p:cNvSpPr txBox="1"/>
          <p:nvPr/>
        </p:nvSpPr>
        <p:spPr>
          <a:xfrm>
            <a:off x="8167255" y="3429000"/>
            <a:ext cx="184731" cy="369332"/>
          </a:xfrm>
          <a:prstGeom prst="rect">
            <a:avLst/>
          </a:prstGeom>
          <a:noFill/>
        </p:spPr>
        <p:txBody>
          <a:bodyPr wrap="none" rtlCol="0">
            <a:spAutoFit/>
          </a:bodyPr>
          <a:lstStyle/>
          <a:p>
            <a:endParaRPr lang="en-US" dirty="0"/>
          </a:p>
        </p:txBody>
      </p:sp>
      <p:sp>
        <p:nvSpPr>
          <p:cNvPr id="5" name="TextBox 4">
            <a:extLst>
              <a:ext uri="{FF2B5EF4-FFF2-40B4-BE49-F238E27FC236}">
                <a16:creationId xmlns:a16="http://schemas.microsoft.com/office/drawing/2014/main" id="{5297EBF6-882F-4746-A26B-D16C9C3CEF10}"/>
              </a:ext>
            </a:extLst>
          </p:cNvPr>
          <p:cNvSpPr txBox="1"/>
          <p:nvPr/>
        </p:nvSpPr>
        <p:spPr>
          <a:xfrm>
            <a:off x="779929" y="567109"/>
            <a:ext cx="10945906" cy="769441"/>
          </a:xfrm>
          <a:prstGeom prst="rect">
            <a:avLst/>
          </a:prstGeom>
          <a:solidFill>
            <a:schemeClr val="bg1"/>
          </a:solidFill>
        </p:spPr>
        <p:txBody>
          <a:bodyPr wrap="square" rtlCol="0">
            <a:spAutoFit/>
          </a:bodyPr>
          <a:lstStyle/>
          <a:p>
            <a:r>
              <a:rPr lang="en-US" sz="2200" b="1" dirty="0">
                <a:latin typeface="Comic Sans MS" panose="030F0702030302020204" pitchFamily="66" charset="0"/>
              </a:rPr>
              <a:t>John the Baptist appeared in the desert proclaiming a baptism of repentance for the forgiveness of sins.</a:t>
            </a:r>
          </a:p>
        </p:txBody>
      </p:sp>
    </p:spTree>
    <p:extLst>
      <p:ext uri="{BB962C8B-B14F-4D97-AF65-F5344CB8AC3E}">
        <p14:creationId xmlns:p14="http://schemas.microsoft.com/office/powerpoint/2010/main" val="1580210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8890C62-9D27-4DAB-9A7B-CD6A5D1CA3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2312"/>
            <a:ext cx="12192000" cy="6233376"/>
          </a:xfrm>
          <a:prstGeom prst="rect">
            <a:avLst/>
          </a:prstGeom>
        </p:spPr>
      </p:pic>
      <p:sp>
        <p:nvSpPr>
          <p:cNvPr id="2" name="TextBox 1">
            <a:extLst>
              <a:ext uri="{FF2B5EF4-FFF2-40B4-BE49-F238E27FC236}">
                <a16:creationId xmlns:a16="http://schemas.microsoft.com/office/drawing/2014/main" id="{5447AD3B-0C65-5F3A-30BB-FFBA733F536E}"/>
              </a:ext>
            </a:extLst>
          </p:cNvPr>
          <p:cNvSpPr txBox="1"/>
          <p:nvPr/>
        </p:nvSpPr>
        <p:spPr>
          <a:xfrm>
            <a:off x="766483" y="779929"/>
            <a:ext cx="11040035" cy="430887"/>
          </a:xfrm>
          <a:prstGeom prst="rect">
            <a:avLst/>
          </a:prstGeom>
          <a:solidFill>
            <a:schemeClr val="bg1"/>
          </a:solidFill>
        </p:spPr>
        <p:txBody>
          <a:bodyPr wrap="square" rtlCol="0">
            <a:spAutoFit/>
          </a:bodyPr>
          <a:lstStyle/>
          <a:p>
            <a:r>
              <a:rPr lang="en-US" sz="2200" b="1" dirty="0">
                <a:latin typeface="Comic Sans MS" panose="030F0702030302020204" pitchFamily="66" charset="0"/>
              </a:rPr>
              <a:t>People of the whole Judean countryside and all the inhabitants of Jerusalem…</a:t>
            </a:r>
          </a:p>
        </p:txBody>
      </p:sp>
    </p:spTree>
    <p:extLst>
      <p:ext uri="{BB962C8B-B14F-4D97-AF65-F5344CB8AC3E}">
        <p14:creationId xmlns:p14="http://schemas.microsoft.com/office/powerpoint/2010/main" val="3207470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53CDFC-04A3-42B0-B6BE-A40BCAC2F7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0465"/>
            <a:ext cx="12192000" cy="6277069"/>
          </a:xfrm>
          <a:prstGeom prst="rect">
            <a:avLst/>
          </a:prstGeom>
        </p:spPr>
      </p:pic>
      <p:sp>
        <p:nvSpPr>
          <p:cNvPr id="4" name="TextBox 3">
            <a:extLst>
              <a:ext uri="{FF2B5EF4-FFF2-40B4-BE49-F238E27FC236}">
                <a16:creationId xmlns:a16="http://schemas.microsoft.com/office/drawing/2014/main" id="{78765EA3-5CF2-4AC8-9512-EAE6138C946C}"/>
              </a:ext>
            </a:extLst>
          </p:cNvPr>
          <p:cNvSpPr txBox="1"/>
          <p:nvPr/>
        </p:nvSpPr>
        <p:spPr>
          <a:xfrm>
            <a:off x="410816" y="6176328"/>
            <a:ext cx="8097079" cy="430887"/>
          </a:xfrm>
          <a:prstGeom prst="rect">
            <a:avLst/>
          </a:prstGeom>
          <a:solidFill>
            <a:schemeClr val="bg1"/>
          </a:solidFill>
        </p:spPr>
        <p:txBody>
          <a:bodyPr wrap="square" rtlCol="0">
            <a:spAutoFit/>
          </a:bodyPr>
          <a:lstStyle/>
          <a:p>
            <a:r>
              <a:rPr lang="es-PA" sz="2200" b="1" dirty="0">
                <a:latin typeface="Comic Sans MS" panose="030F0702030302020204" pitchFamily="66" charset="0"/>
              </a:rPr>
              <a:t>Reconocían sus pecados y el los bautizaba en el Jordán</a:t>
            </a:r>
            <a:r>
              <a:rPr lang="en-US" sz="2200" b="1" dirty="0">
                <a:latin typeface="Comic Sans MS" panose="030F0702030302020204" pitchFamily="66" charset="0"/>
              </a:rPr>
              <a:t>.</a:t>
            </a:r>
          </a:p>
        </p:txBody>
      </p:sp>
      <p:sp>
        <p:nvSpPr>
          <p:cNvPr id="2" name="TextBox 1">
            <a:extLst>
              <a:ext uri="{FF2B5EF4-FFF2-40B4-BE49-F238E27FC236}">
                <a16:creationId xmlns:a16="http://schemas.microsoft.com/office/drawing/2014/main" id="{073A7843-0B25-9AB9-40D5-9A9406CBF12A}"/>
              </a:ext>
            </a:extLst>
          </p:cNvPr>
          <p:cNvSpPr txBox="1"/>
          <p:nvPr/>
        </p:nvSpPr>
        <p:spPr>
          <a:xfrm>
            <a:off x="410815" y="6007050"/>
            <a:ext cx="8097079" cy="769441"/>
          </a:xfrm>
          <a:prstGeom prst="rect">
            <a:avLst/>
          </a:prstGeom>
          <a:solidFill>
            <a:schemeClr val="bg1"/>
          </a:solidFill>
        </p:spPr>
        <p:txBody>
          <a:bodyPr wrap="square" rtlCol="0">
            <a:spAutoFit/>
          </a:bodyPr>
          <a:lstStyle/>
          <a:p>
            <a:r>
              <a:rPr lang="en-US" sz="2200" b="1" dirty="0">
                <a:latin typeface="Comic Sans MS" panose="030F0702030302020204" pitchFamily="66" charset="0"/>
              </a:rPr>
              <a:t>…were going out to him and were being baptized by him in the Jordan River as they acknowledged their sins.</a:t>
            </a:r>
          </a:p>
        </p:txBody>
      </p:sp>
    </p:spTree>
    <p:extLst>
      <p:ext uri="{BB962C8B-B14F-4D97-AF65-F5344CB8AC3E}">
        <p14:creationId xmlns:p14="http://schemas.microsoft.com/office/powerpoint/2010/main" val="3908067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CEC9F5-FBFE-48F9-B5DA-60C08D233F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6209"/>
            <a:ext cx="12192000" cy="6365581"/>
          </a:xfrm>
          <a:prstGeom prst="rect">
            <a:avLst/>
          </a:prstGeom>
        </p:spPr>
      </p:pic>
      <p:sp>
        <p:nvSpPr>
          <p:cNvPr id="2" name="TextBox 1">
            <a:extLst>
              <a:ext uri="{FF2B5EF4-FFF2-40B4-BE49-F238E27FC236}">
                <a16:creationId xmlns:a16="http://schemas.microsoft.com/office/drawing/2014/main" id="{D257F85E-0D96-BB74-3E7C-FA5D5C3036D7}"/>
              </a:ext>
            </a:extLst>
          </p:cNvPr>
          <p:cNvSpPr txBox="1"/>
          <p:nvPr/>
        </p:nvSpPr>
        <p:spPr>
          <a:xfrm>
            <a:off x="632012" y="5842349"/>
            <a:ext cx="6225988" cy="769441"/>
          </a:xfrm>
          <a:prstGeom prst="rect">
            <a:avLst/>
          </a:prstGeom>
          <a:solidFill>
            <a:schemeClr val="bg1"/>
          </a:solidFill>
        </p:spPr>
        <p:txBody>
          <a:bodyPr wrap="square" rtlCol="0">
            <a:spAutoFit/>
          </a:bodyPr>
          <a:lstStyle/>
          <a:p>
            <a:r>
              <a:rPr lang="en-US" sz="2200" b="1" dirty="0">
                <a:latin typeface="Comic Sans MS" panose="030F0702030302020204" pitchFamily="66" charset="0"/>
              </a:rPr>
              <a:t>John was clothed in camel’s hair, with a leather belt around his waist.</a:t>
            </a:r>
          </a:p>
        </p:txBody>
      </p:sp>
    </p:spTree>
    <p:extLst>
      <p:ext uri="{BB962C8B-B14F-4D97-AF65-F5344CB8AC3E}">
        <p14:creationId xmlns:p14="http://schemas.microsoft.com/office/powerpoint/2010/main" val="3689601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60ED5B7-5122-4363-A899-7A029CDC03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8191"/>
            <a:ext cx="12192000" cy="6181618"/>
          </a:xfrm>
          <a:prstGeom prst="rect">
            <a:avLst/>
          </a:prstGeom>
        </p:spPr>
      </p:pic>
      <p:sp>
        <p:nvSpPr>
          <p:cNvPr id="2" name="TextBox 1">
            <a:extLst>
              <a:ext uri="{FF2B5EF4-FFF2-40B4-BE49-F238E27FC236}">
                <a16:creationId xmlns:a16="http://schemas.microsoft.com/office/drawing/2014/main" id="{C5602F83-3B9F-877A-77AA-C13022AA30BE}"/>
              </a:ext>
            </a:extLst>
          </p:cNvPr>
          <p:cNvSpPr txBox="1"/>
          <p:nvPr/>
        </p:nvSpPr>
        <p:spPr>
          <a:xfrm>
            <a:off x="336176" y="779929"/>
            <a:ext cx="6790765" cy="461665"/>
          </a:xfrm>
          <a:prstGeom prst="rect">
            <a:avLst/>
          </a:prstGeom>
          <a:solidFill>
            <a:schemeClr val="bg1"/>
          </a:solidFill>
        </p:spPr>
        <p:txBody>
          <a:bodyPr wrap="square" rtlCol="0">
            <a:spAutoFit/>
          </a:bodyPr>
          <a:lstStyle/>
          <a:p>
            <a:pPr algn="ctr"/>
            <a:r>
              <a:rPr lang="en-US" sz="2400" b="1" dirty="0">
                <a:latin typeface="Comic Sans MS" panose="030F0702030302020204" pitchFamily="66" charset="0"/>
              </a:rPr>
              <a:t>He fed on locusts and wild honey.</a:t>
            </a:r>
          </a:p>
        </p:txBody>
      </p:sp>
    </p:spTree>
    <p:extLst>
      <p:ext uri="{BB962C8B-B14F-4D97-AF65-F5344CB8AC3E}">
        <p14:creationId xmlns:p14="http://schemas.microsoft.com/office/powerpoint/2010/main" val="3712350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A24117-B87E-4BD3-9D5C-D0ADDD8227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8430"/>
            <a:ext cx="12192000" cy="6181140"/>
          </a:xfrm>
          <a:prstGeom prst="rect">
            <a:avLst/>
          </a:prstGeom>
        </p:spPr>
      </p:pic>
      <p:sp>
        <p:nvSpPr>
          <p:cNvPr id="4" name="TextBox 3">
            <a:extLst>
              <a:ext uri="{FF2B5EF4-FFF2-40B4-BE49-F238E27FC236}">
                <a16:creationId xmlns:a16="http://schemas.microsoft.com/office/drawing/2014/main" id="{1729B4B8-38F9-48F9-A781-85E9810749D1}"/>
              </a:ext>
            </a:extLst>
          </p:cNvPr>
          <p:cNvSpPr txBox="1"/>
          <p:nvPr/>
        </p:nvSpPr>
        <p:spPr>
          <a:xfrm>
            <a:off x="311425" y="496956"/>
            <a:ext cx="2794846" cy="461665"/>
          </a:xfrm>
          <a:prstGeom prst="rect">
            <a:avLst/>
          </a:prstGeom>
          <a:solidFill>
            <a:schemeClr val="bg1"/>
          </a:solidFill>
        </p:spPr>
        <p:txBody>
          <a:bodyPr wrap="square" rtlCol="0">
            <a:spAutoFit/>
          </a:bodyPr>
          <a:lstStyle/>
          <a:p>
            <a:r>
              <a:rPr lang="en-US" sz="2400" b="1" dirty="0">
                <a:latin typeface="Comic Sans MS" panose="030F0702030302020204" pitchFamily="66" charset="0"/>
              </a:rPr>
              <a:t>…and proclaimed:</a:t>
            </a:r>
          </a:p>
        </p:txBody>
      </p:sp>
      <p:sp>
        <p:nvSpPr>
          <p:cNvPr id="2" name="Speech Bubble: Oval 1">
            <a:extLst>
              <a:ext uri="{FF2B5EF4-FFF2-40B4-BE49-F238E27FC236}">
                <a16:creationId xmlns:a16="http://schemas.microsoft.com/office/drawing/2014/main" id="{7284A3F6-788C-ED80-24E2-597BC620E32A}"/>
              </a:ext>
            </a:extLst>
          </p:cNvPr>
          <p:cNvSpPr/>
          <p:nvPr/>
        </p:nvSpPr>
        <p:spPr>
          <a:xfrm>
            <a:off x="4383740" y="2823883"/>
            <a:ext cx="7557247" cy="3926541"/>
          </a:xfrm>
          <a:prstGeom prst="wedgeEllipseCallout">
            <a:avLst>
              <a:gd name="adj1" fmla="val -55709"/>
              <a:gd name="adj2" fmla="val -42676"/>
            </a:avLst>
          </a:prstGeom>
          <a:solidFill>
            <a:schemeClr val="bg1"/>
          </a:solidFill>
          <a:ln w="76200">
            <a:solidFill>
              <a:srgbClr val="FF99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3400" b="1" dirty="0">
                <a:solidFill>
                  <a:schemeClr val="tx1"/>
                </a:solidFill>
                <a:latin typeface="Comic Sans MS" panose="030F0702030302020204" pitchFamily="66" charset="0"/>
              </a:rPr>
              <a:t>One mightier than I is coming after me. I am not worthy to stoop and loosen the thongs of his sandals. </a:t>
            </a:r>
          </a:p>
        </p:txBody>
      </p:sp>
    </p:spTree>
    <p:extLst>
      <p:ext uri="{BB962C8B-B14F-4D97-AF65-F5344CB8AC3E}">
        <p14:creationId xmlns:p14="http://schemas.microsoft.com/office/powerpoint/2010/main" val="798113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1897</TotalTime>
  <Words>554</Words>
  <Application>Microsoft Office PowerPoint</Application>
  <PresentationFormat>Widescreen</PresentationFormat>
  <Paragraphs>50</Paragraphs>
  <Slides>24</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Bernard MT Condensed</vt:lpstr>
      <vt:lpstr>Calibri</vt:lpstr>
      <vt:lpstr>Calibri Light</vt:lpstr>
      <vt:lpstr>Cambria</vt:lpstr>
      <vt:lpstr>Comic Sans MS</vt:lpstr>
      <vt:lpstr>Office Theme</vt:lpstr>
      <vt:lpstr>Friends of Jesus and Mary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When we sin, our heart gets stained and we separate ourselves from Jesus. </vt:lpstr>
      <vt:lpstr>Why does he say that he baptizes with water, but someone will come to baptize with the Holy Spirit? </vt:lpstr>
      <vt:lpstr>His baptism is only symbolic of conversion,  </vt:lpstr>
      <vt:lpstr>…but the Savior’s baptism, has the power to forgive our sins and give us eternal life.</vt:lpstr>
      <vt:lpstr>This Sunday begins the second week of Advent.</vt:lpstr>
      <vt:lpstr>We continue to prepare our hearts to receive Jesus  on Christmas morning. </vt:lpstr>
      <vt:lpstr>PowerPoint Presentation</vt:lpstr>
      <vt:lpstr>PowerPoint Presentation</vt:lpstr>
      <vt:lpstr>Prayer  Lord, help me to repent of my sins and to want only to please you and to love you. Help me to prepare my heart this Advent so it is worthy of You.   Amen.  </vt:lpstr>
      <vt:lpstr>The King Is on the Way, David’s Dynasty, https://youtu.be/V6kIuetbQdY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Varona</dc:creator>
  <cp:lastModifiedBy>Maria Varona</cp:lastModifiedBy>
  <cp:revision>234</cp:revision>
  <dcterms:created xsi:type="dcterms:W3CDTF">2020-07-14T14:58:41Z</dcterms:created>
  <dcterms:modified xsi:type="dcterms:W3CDTF">2023-12-06T17:45:21Z</dcterms:modified>
</cp:coreProperties>
</file>