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9"/>
  </p:notesMasterIdLst>
  <p:handoutMasterIdLst>
    <p:handoutMasterId r:id="rId20"/>
  </p:handoutMasterIdLst>
  <p:sldIdLst>
    <p:sldId id="265" r:id="rId2"/>
    <p:sldId id="281" r:id="rId3"/>
    <p:sldId id="283" r:id="rId4"/>
    <p:sldId id="284" r:id="rId5"/>
    <p:sldId id="285" r:id="rId6"/>
    <p:sldId id="286" r:id="rId7"/>
    <p:sldId id="282" r:id="rId8"/>
    <p:sldId id="287" r:id="rId9"/>
    <p:sldId id="288" r:id="rId10"/>
    <p:sldId id="289" r:id="rId11"/>
    <p:sldId id="290" r:id="rId12"/>
    <p:sldId id="278" r:id="rId13"/>
    <p:sldId id="291" r:id="rId14"/>
    <p:sldId id="292" r:id="rId15"/>
    <p:sldId id="293" r:id="rId16"/>
    <p:sldId id="294" r:id="rId17"/>
    <p:sldId id="28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66FFCC"/>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660"/>
  </p:normalViewPr>
  <p:slideViewPr>
    <p:cSldViewPr snapToGrid="0" showGuides="1">
      <p:cViewPr varScale="1">
        <p:scale>
          <a:sx n="71" d="100"/>
          <a:sy n="71" d="100"/>
        </p:scale>
        <p:origin x="576" y="78"/>
      </p:cViewPr>
      <p:guideLst>
        <p:guide orient="horz" pos="2160"/>
        <p:guide pos="3840"/>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76" d="100"/>
          <a:sy n="76" d="100"/>
        </p:scale>
        <p:origin x="2412"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1658A34-83F4-4B2E-BC5A-DE51EE8822F9}" type="datetimeFigureOut">
              <a:rPr lang="en-US" smtClean="0"/>
              <a:t>1/8/2024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8FE58C-C1A6-4C4C-90C2-B7F5B0504B2D}" type="slidenum">
              <a:rPr lang="en-US" smtClean="0"/>
              <a:t>‹#›</a:t>
            </a:fld>
            <a:endParaRPr lang="en-US"/>
          </a:p>
        </p:txBody>
      </p:sp>
    </p:spTree>
    <p:extLst>
      <p:ext uri="{BB962C8B-B14F-4D97-AF65-F5344CB8AC3E}">
        <p14:creationId xmlns:p14="http://schemas.microsoft.com/office/powerpoint/2010/main" val="40346050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E1917-0BAF-4687-978A-82FFF05559C3}" type="datetimeFigureOut">
              <a:rPr lang="en-US" smtClean="0"/>
              <a:t>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0E1E9A-E921-4174-A0FC-51868D7AC568}" type="slidenum">
              <a:rPr lang="en-US" smtClean="0"/>
              <a:t>‹#›</a:t>
            </a:fld>
            <a:endParaRPr lang="en-US"/>
          </a:p>
        </p:txBody>
      </p:sp>
    </p:spTree>
    <p:extLst>
      <p:ext uri="{BB962C8B-B14F-4D97-AF65-F5344CB8AC3E}">
        <p14:creationId xmlns:p14="http://schemas.microsoft.com/office/powerpoint/2010/main" val="3737860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041400"/>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3">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EAB7D7-3608-4730-B2E2-670834DF882C}" type="datetimeFigureOut">
              <a:rPr lang="en-US" smtClean="0"/>
              <a:t>1/8/2024</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646705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1562100" y="1825625"/>
            <a:ext cx="97917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EAB7D7-3608-4730-B2E2-670834DF882C}" type="datetimeFigureOut">
              <a:rPr lang="en-US" smtClean="0"/>
              <a:t>1/8/2024</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2821885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62100" y="365125"/>
            <a:ext cx="70104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EAB7D7-3608-4730-B2E2-670834DF882C}" type="datetimeFigureOut">
              <a:rPr lang="en-US" smtClean="0"/>
              <a:t>1/8/2024</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3388830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9" name="Title 1"/>
          <p:cNvSpPr>
            <a:spLocks noGrp="1"/>
          </p:cNvSpPr>
          <p:nvPr>
            <p:ph type="title"/>
          </p:nvPr>
        </p:nvSpPr>
        <p:spPr>
          <a:xfrm>
            <a:off x="1562100" y="457200"/>
            <a:ext cx="3932237" cy="160020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5678904" y="987425"/>
            <a:ext cx="567842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3"/>
          <p:cNvSpPr>
            <a:spLocks noGrp="1"/>
          </p:cNvSpPr>
          <p:nvPr>
            <p:ph type="body" sz="half" idx="2"/>
          </p:nvPr>
        </p:nvSpPr>
        <p:spPr>
          <a:xfrm>
            <a:off x="1562100"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AB7D7-3608-4730-B2E2-670834DF882C}" type="datetimeFigureOut">
              <a:rPr lang="en-US" smtClean="0"/>
              <a:t>1/8/2024</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3413888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EAB7D7-3608-4730-B2E2-670834DF882C}" type="datetimeFigureOut">
              <a:rPr lang="en-US" smtClean="0"/>
              <a:t>1/8/2024</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219879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1658" y="1709738"/>
            <a:ext cx="10105791" cy="2862262"/>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1241658" y="4589463"/>
            <a:ext cx="10105791"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p:cNvSpPr>
            <a:spLocks noGrp="1"/>
          </p:cNvSpPr>
          <p:nvPr>
            <p:ph type="dt" sz="half" idx="10"/>
          </p:nvPr>
        </p:nvSpPr>
        <p:spPr/>
        <p:txBody>
          <a:bodyPr/>
          <a:lstStyle/>
          <a:p>
            <a:fld id="{84EAB7D7-3608-4730-B2E2-670834DF882C}" type="datetimeFigureOut">
              <a:rPr lang="en-US" smtClean="0"/>
              <a:t>1/8/2024</a:t>
            </a:fld>
            <a:endParaRPr lang="en-US"/>
          </a:p>
        </p:txBody>
      </p:sp>
      <p:sp>
        <p:nvSpPr>
          <p:cNvPr id="5" name="Footer Placeholder 4"/>
          <p:cNvSpPr>
            <a:spLocks noGrp="1"/>
          </p:cNvSpPr>
          <p:nvPr>
            <p:ph type="ftr" sz="quarter" idx="11"/>
          </p:nvPr>
        </p:nvSpPr>
        <p:spPr/>
        <p:txBody>
          <a:bodyPr/>
          <a:lstStyle/>
          <a:p>
            <a:r>
              <a:rPr lang="en-US" dirty="0"/>
              <a:t>Add a footer</a:t>
            </a:r>
          </a:p>
        </p:txBody>
      </p:sp>
      <p:sp>
        <p:nvSpPr>
          <p:cNvPr id="6" name="Slide Number Placeholder 5"/>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4067686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69700" y="1825625"/>
            <a:ext cx="475488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5325" y="1825625"/>
            <a:ext cx="4754880" cy="435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EAB7D7-3608-4730-B2E2-670834DF882C}" type="datetimeFigureOut">
              <a:rPr lang="en-US" smtClean="0"/>
              <a:t>1/8/2024</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10636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324100" y="274638"/>
            <a:ext cx="9023350" cy="1143000"/>
          </a:xfrm>
        </p:spPr>
        <p:txBody>
          <a:bodyPr/>
          <a:lstStyle/>
          <a:p>
            <a:r>
              <a:rPr lang="en-US"/>
              <a:t>Click to edit Master title style</a:t>
            </a:r>
          </a:p>
        </p:txBody>
      </p:sp>
      <p:sp>
        <p:nvSpPr>
          <p:cNvPr id="3" name="Text Placeholder 2"/>
          <p:cNvSpPr>
            <a:spLocks noGrp="1"/>
          </p:cNvSpPr>
          <p:nvPr>
            <p:ph type="body" idx="1"/>
          </p:nvPr>
        </p:nvSpPr>
        <p:spPr>
          <a:xfrm>
            <a:off x="1562100" y="1489075"/>
            <a:ext cx="4754880" cy="641350"/>
          </a:xfrm>
          <a:noFill/>
          <a:ln>
            <a:noFill/>
          </a:ln>
        </p:spPr>
        <p:txBody>
          <a:bodyPr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62100" y="2193925"/>
            <a:ext cx="475488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98920" y="1489075"/>
            <a:ext cx="4754880" cy="641350"/>
          </a:xfrm>
          <a:noFill/>
          <a:ln>
            <a:noFill/>
          </a:ln>
        </p:spPr>
        <p:txBody>
          <a:bodyPr anchor="b"/>
          <a:lstStyle>
            <a:lvl1pPr marL="0" indent="0">
              <a:buNone/>
              <a:defRPr sz="2400" b="0">
                <a:solidFill>
                  <a:schemeClr val="accent3">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98920" y="2193925"/>
            <a:ext cx="4754880" cy="3978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EAB7D7-3608-4730-B2E2-670834DF882C}" type="datetimeFigureOut">
              <a:rPr lang="en-US" smtClean="0"/>
              <a:t>1/8/2024</a:t>
            </a:fld>
            <a:endParaRPr lang="en-US"/>
          </a:p>
        </p:txBody>
      </p:sp>
      <p:sp>
        <p:nvSpPr>
          <p:cNvPr id="8" name="Footer Placeholder 7"/>
          <p:cNvSpPr>
            <a:spLocks noGrp="1"/>
          </p:cNvSpPr>
          <p:nvPr>
            <p:ph type="ftr" sz="quarter" idx="11"/>
          </p:nvPr>
        </p:nvSpPr>
        <p:spPr/>
        <p:txBody>
          <a:bodyPr/>
          <a:lstStyle/>
          <a:p>
            <a:r>
              <a:rPr lang="en-US" dirty="0"/>
              <a:t>Add a footer</a:t>
            </a:r>
          </a:p>
        </p:txBody>
      </p:sp>
      <p:sp>
        <p:nvSpPr>
          <p:cNvPr id="9" name="Slide Number Placeholder 8"/>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323166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EAB7D7-3608-4730-B2E2-670834DF882C}" type="datetimeFigureOut">
              <a:rPr lang="en-US" smtClean="0"/>
              <a:t>1/8/2024</a:t>
            </a:fld>
            <a:endParaRPr lang="en-US"/>
          </a:p>
        </p:txBody>
      </p:sp>
      <p:sp>
        <p:nvSpPr>
          <p:cNvPr id="4" name="Footer Placeholder 3"/>
          <p:cNvSpPr>
            <a:spLocks noGrp="1"/>
          </p:cNvSpPr>
          <p:nvPr>
            <p:ph type="ftr" sz="quarter" idx="11"/>
          </p:nvPr>
        </p:nvSpPr>
        <p:spPr/>
        <p:txBody>
          <a:bodyPr/>
          <a:lstStyle/>
          <a:p>
            <a:r>
              <a:rPr lang="en-US" dirty="0"/>
              <a:t>Add a footer</a:t>
            </a:r>
          </a:p>
        </p:txBody>
      </p:sp>
      <p:sp>
        <p:nvSpPr>
          <p:cNvPr id="5" name="Slide Number Placeholder 4"/>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51058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EAB7D7-3608-4730-B2E2-670834DF882C}" type="datetimeFigureOut">
              <a:rPr lang="en-US" smtClean="0"/>
              <a:t>1/8/2024</a:t>
            </a:fld>
            <a:endParaRPr lang="en-US"/>
          </a:p>
        </p:txBody>
      </p:sp>
      <p:sp>
        <p:nvSpPr>
          <p:cNvPr id="3" name="Footer Placeholder 2"/>
          <p:cNvSpPr>
            <a:spLocks noGrp="1"/>
          </p:cNvSpPr>
          <p:nvPr>
            <p:ph type="ftr" sz="quarter" idx="11"/>
          </p:nvPr>
        </p:nvSpPr>
        <p:spPr/>
        <p:txBody>
          <a:bodyPr/>
          <a:lstStyle/>
          <a:p>
            <a:r>
              <a:rPr lang="en-US" dirty="0"/>
              <a:t>Add a footer</a:t>
            </a:r>
          </a:p>
        </p:txBody>
      </p:sp>
      <p:sp>
        <p:nvSpPr>
          <p:cNvPr id="4" name="Slide Number Placeholder 3"/>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321514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62100"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678905" y="987425"/>
            <a:ext cx="567648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562100"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AB7D7-3608-4730-B2E2-670834DF882C}" type="datetimeFigureOut">
              <a:rPr lang="en-US" smtClean="0"/>
              <a:t>1/8/2024</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2198712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9" name="Title 1"/>
          <p:cNvSpPr>
            <a:spLocks noGrp="1"/>
          </p:cNvSpPr>
          <p:nvPr>
            <p:ph type="title"/>
          </p:nvPr>
        </p:nvSpPr>
        <p:spPr>
          <a:xfrm>
            <a:off x="1562100" y="457200"/>
            <a:ext cx="3932237" cy="1600200"/>
          </a:xfrm>
        </p:spPr>
        <p:txBody>
          <a:bodyPr anchor="b"/>
          <a:lstStyle>
            <a:lvl1pPr>
              <a:defRPr sz="3200"/>
            </a:lvl1pPr>
          </a:lstStyle>
          <a:p>
            <a:r>
              <a:rPr lang="en-US"/>
              <a:t>Click to edit Master title style</a:t>
            </a:r>
          </a:p>
        </p:txBody>
      </p:sp>
      <p:sp>
        <p:nvSpPr>
          <p:cNvPr id="3" name="Picture Placeholder 2" descr="An empty placeholder to add an image. Click on the placeholder and select the image that you wish to add"/>
          <p:cNvSpPr>
            <a:spLocks noGrp="1"/>
          </p:cNvSpPr>
          <p:nvPr>
            <p:ph type="pic" idx="1"/>
          </p:nvPr>
        </p:nvSpPr>
        <p:spPr>
          <a:xfrm>
            <a:off x="5678904" y="987425"/>
            <a:ext cx="5678424"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8" name="Text Placeholder 3"/>
          <p:cNvSpPr>
            <a:spLocks noGrp="1"/>
          </p:cNvSpPr>
          <p:nvPr>
            <p:ph type="body" sz="half" idx="2"/>
          </p:nvPr>
        </p:nvSpPr>
        <p:spPr>
          <a:xfrm>
            <a:off x="1562100" y="2101850"/>
            <a:ext cx="3932237" cy="37592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AB7D7-3608-4730-B2E2-670834DF882C}" type="datetimeFigureOut">
              <a:rPr lang="en-US" smtClean="0"/>
              <a:t>1/8/2024</a:t>
            </a:fld>
            <a:endParaRPr lang="en-US"/>
          </a:p>
        </p:txBody>
      </p:sp>
      <p:sp>
        <p:nvSpPr>
          <p:cNvPr id="6" name="Footer Placeholder 5"/>
          <p:cNvSpPr>
            <a:spLocks noGrp="1"/>
          </p:cNvSpPr>
          <p:nvPr>
            <p:ph type="ftr" sz="quarter" idx="11"/>
          </p:nvPr>
        </p:nvSpPr>
        <p:spPr/>
        <p:txBody>
          <a:bodyPr/>
          <a:lstStyle/>
          <a:p>
            <a:r>
              <a:rPr lang="en-US" dirty="0"/>
              <a:t>Add a footer</a:t>
            </a:r>
          </a:p>
        </p:txBody>
      </p:sp>
      <p:sp>
        <p:nvSpPr>
          <p:cNvPr id="7" name="Slide Number Placeholder 6"/>
          <p:cNvSpPr>
            <a:spLocks noGrp="1"/>
          </p:cNvSpPr>
          <p:nvPr>
            <p:ph type="sldNum" sz="quarter" idx="12"/>
          </p:nvPr>
        </p:nvSpPr>
        <p:spPr/>
        <p:txBody>
          <a:bodyPr/>
          <a:lstStyle/>
          <a:p>
            <a:fld id="{71B7BAC7-FE87-40F6-AA24-4F4685D1B022}" type="slidenum">
              <a:rPr lang="en-US" smtClean="0"/>
              <a:t>‹#›</a:t>
            </a:fld>
            <a:endParaRPr lang="en-US"/>
          </a:p>
        </p:txBody>
      </p:sp>
    </p:spTree>
    <p:extLst>
      <p:ext uri="{BB962C8B-B14F-4D97-AF65-F5344CB8AC3E}">
        <p14:creationId xmlns:p14="http://schemas.microsoft.com/office/powerpoint/2010/main" val="161935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24100" y="365125"/>
            <a:ext cx="9029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562100" y="1825625"/>
            <a:ext cx="9791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562100" y="6356350"/>
            <a:ext cx="25527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4EAB7D7-3608-4730-B2E2-670834DF882C}" type="datetimeFigureOut">
              <a:rPr lang="en-US" smtClean="0"/>
              <a:pPr/>
              <a:t>1/8/2024</a:t>
            </a:fld>
            <a:endParaRPr lang="en-US"/>
          </a:p>
        </p:txBody>
      </p:sp>
      <p:sp>
        <p:nvSpPr>
          <p:cNvPr id="5" name="Footer Placeholder 4"/>
          <p:cNvSpPr>
            <a:spLocks noGrp="1"/>
          </p:cNvSpPr>
          <p:nvPr>
            <p:ph type="ftr" sz="quarter" idx="3"/>
          </p:nvPr>
        </p:nvSpPr>
        <p:spPr>
          <a:xfrm>
            <a:off x="4648200" y="635635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r>
              <a:rPr lang="en-US"/>
              <a:t>Add a footer</a:t>
            </a:r>
            <a:endParaRPr lang="en-US" dirty="0"/>
          </a:p>
        </p:txBody>
      </p:sp>
      <p:sp>
        <p:nvSpPr>
          <p:cNvPr id="6" name="Slide Number Placeholder 5"/>
          <p:cNvSpPr>
            <a:spLocks noGrp="1"/>
          </p:cNvSpPr>
          <p:nvPr>
            <p:ph type="sldNum" sz="quarter" idx="4"/>
          </p:nvPr>
        </p:nvSpPr>
        <p:spPr>
          <a:xfrm>
            <a:off x="8077200" y="6356350"/>
            <a:ext cx="3276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B7BAC7-FE87-40F6-AA24-4F4685D1B022}" type="slidenum">
              <a:rPr lang="en-US" smtClean="0"/>
              <a:pPr/>
              <a:t>‹#›</a:t>
            </a:fld>
            <a:endParaRPr lang="en-US"/>
          </a:p>
        </p:txBody>
      </p:sp>
    </p:spTree>
    <p:extLst>
      <p:ext uri="{BB962C8B-B14F-4D97-AF65-F5344CB8AC3E}">
        <p14:creationId xmlns:p14="http://schemas.microsoft.com/office/powerpoint/2010/main" val="321936725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81"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4400" kern="1200">
          <a:solidFill>
            <a:schemeClr val="accent1">
              <a:lumMod val="75000"/>
            </a:schemeClr>
          </a:solidFill>
          <a:latin typeface="+mj-lt"/>
          <a:ea typeface="+mj-ea"/>
          <a:cs typeface="+mj-cs"/>
        </a:defRPr>
      </a:lvl1pPr>
    </p:titleStyle>
    <p:bodyStyle>
      <a:lvl1pPr marL="228600" indent="-228600" algn="l" defTabSz="914400" rtl="0" eaLnBrk="1" latinLnBrk="0" hangingPunct="1">
        <a:lnSpc>
          <a:spcPct val="90000"/>
        </a:lnSpc>
        <a:spcBef>
          <a:spcPct val="30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orient="horz" pos="2160" userDrawn="1">
          <p15:clr>
            <a:srgbClr val="F26B43"/>
          </p15:clr>
        </p15:guide>
        <p15:guide id="1" pos="3840" userDrawn="1">
          <p15:clr>
            <a:srgbClr val="F26B43"/>
          </p15:clr>
        </p15:guide>
        <p15:guide id="2" pos="1464" userDrawn="1">
          <p15:clr>
            <a:srgbClr val="F26B43"/>
          </p15:clr>
        </p15:guide>
        <p15:guide id="3" pos="7152" userDrawn="1">
          <p15:clr>
            <a:srgbClr val="F26B43"/>
          </p15:clr>
        </p15:guide>
        <p15:guide id="4" pos="984" userDrawn="1">
          <p15:clr>
            <a:srgbClr val="F26B43"/>
          </p15:clr>
        </p15:guide>
        <p15:guide id="5" orient="horz" pos="3888"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youtu.be/3UzW7wfn0L0" TargetMode="External"/><Relationship Id="rId2" Type="http://schemas.openxmlformats.org/officeDocument/2006/relationships/slideLayout" Target="../slideLayouts/slideLayout7.xml"/><Relationship Id="rId1" Type="http://schemas.openxmlformats.org/officeDocument/2006/relationships/video" Target="https://www.youtube.com/embed/3UzW7wfn0L0?feature=oembed" TargetMode="Externa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hyperlink" Target="https://youtu.be/jpVuBcbZ24c?si=xM0JtPmjnIMOeP0Z" TargetMode="External"/><Relationship Id="rId2" Type="http://schemas.openxmlformats.org/officeDocument/2006/relationships/slideLayout" Target="../slideLayouts/slideLayout7.xml"/><Relationship Id="rId1" Type="http://schemas.openxmlformats.org/officeDocument/2006/relationships/video" Target="https://www.youtube.com/embed/jpVuBcbZ24c?feature=oembed" TargetMode="Externa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56394"/>
            <a:ext cx="9144000" cy="2387600"/>
          </a:xfrm>
        </p:spPr>
        <p:txBody>
          <a:bodyPr/>
          <a:lstStyle/>
          <a:p>
            <a:r>
              <a:rPr lang="en-US" dirty="0"/>
              <a:t>Friends of Jesus and Mary</a:t>
            </a:r>
          </a:p>
        </p:txBody>
      </p:sp>
      <p:sp>
        <p:nvSpPr>
          <p:cNvPr id="3" name="Subtitle 2"/>
          <p:cNvSpPr>
            <a:spLocks noGrp="1"/>
          </p:cNvSpPr>
          <p:nvPr>
            <p:ph type="subTitle" idx="1"/>
          </p:nvPr>
        </p:nvSpPr>
        <p:spPr>
          <a:xfrm>
            <a:off x="1663337" y="4647066"/>
            <a:ext cx="9144000" cy="2210933"/>
          </a:xfrm>
        </p:spPr>
        <p:txBody>
          <a:bodyPr>
            <a:normAutofit lnSpcReduction="10000"/>
          </a:bodyPr>
          <a:lstStyle/>
          <a:p>
            <a:r>
              <a:rPr lang="es-ES" dirty="0" err="1"/>
              <a:t>Cycle</a:t>
            </a:r>
            <a:r>
              <a:rPr lang="es-ES" dirty="0"/>
              <a:t> B-II </a:t>
            </a:r>
            <a:r>
              <a:rPr lang="es-ES" dirty="0" err="1"/>
              <a:t>Sunday</a:t>
            </a:r>
            <a:r>
              <a:rPr lang="es-ES" dirty="0"/>
              <a:t> in </a:t>
            </a:r>
            <a:r>
              <a:rPr lang="es-ES" dirty="0" err="1"/>
              <a:t>Ordinary</a:t>
            </a:r>
            <a:r>
              <a:rPr lang="es-ES" dirty="0"/>
              <a:t> Time</a:t>
            </a:r>
          </a:p>
          <a:p>
            <a:r>
              <a:rPr lang="es-ES" dirty="0"/>
              <a:t>John 1: 35-42 </a:t>
            </a:r>
          </a:p>
          <a:p>
            <a:r>
              <a:rPr lang="es-ES" b="1" dirty="0" err="1"/>
              <a:t>Jesus</a:t>
            </a:r>
            <a:r>
              <a:rPr lang="es-ES" b="1" dirty="0"/>
              <a:t>’ </a:t>
            </a:r>
            <a:r>
              <a:rPr lang="es-ES" b="1" dirty="0" err="1"/>
              <a:t>First</a:t>
            </a:r>
            <a:r>
              <a:rPr lang="es-ES" b="1" dirty="0"/>
              <a:t> </a:t>
            </a:r>
            <a:r>
              <a:rPr lang="es-ES" b="1" dirty="0" err="1"/>
              <a:t>Disciples</a:t>
            </a:r>
            <a:endParaRPr lang="es-ES" b="1" dirty="0"/>
          </a:p>
          <a:p>
            <a:endParaRPr lang="es-ES" b="1" dirty="0"/>
          </a:p>
          <a:p>
            <a:r>
              <a:rPr lang="en-US" sz="3200" dirty="0">
                <a:solidFill>
                  <a:schemeClr val="accent1">
                    <a:lumMod val="75000"/>
                  </a:schemeClr>
                </a:solidFill>
                <a:latin typeface="+mj-lt"/>
                <a:ea typeface="+mj-ea"/>
                <a:cs typeface="+mj-cs"/>
              </a:rPr>
              <a:t>www.fcpeace.org</a:t>
            </a:r>
          </a:p>
        </p:txBody>
      </p:sp>
      <p:pic>
        <p:nvPicPr>
          <p:cNvPr id="5" name="Picture 4" descr="https://encrypted-tbn2.gstatic.com/images?q=tbn:ANd9GcQbLqMCMELo_axB5tsbB16sJp8-IPFuBM3T21tS70IcZgL0pW_r">
            <a:extLst>
              <a:ext uri="{FF2B5EF4-FFF2-40B4-BE49-F238E27FC236}">
                <a16:creationId xmlns:a16="http://schemas.microsoft.com/office/drawing/2014/main" id="{D7E8C4CB-42E1-4FF6-93A8-DC0DB656B39C}"/>
              </a:ext>
            </a:extLst>
          </p:cNvPr>
          <p:cNvPicPr/>
          <p:nvPr/>
        </p:nvPicPr>
        <p:blipFill>
          <a:blip r:embed="rId2" cstate="print"/>
          <a:srcRect/>
          <a:stretch>
            <a:fillRect/>
          </a:stretch>
        </p:blipFill>
        <p:spPr bwMode="auto">
          <a:xfrm>
            <a:off x="4410892" y="910931"/>
            <a:ext cx="2743200" cy="2590800"/>
          </a:xfrm>
          <a:prstGeom prst="rect">
            <a:avLst/>
          </a:prstGeom>
          <a:noFill/>
          <a:ln w="9525">
            <a:noFill/>
            <a:miter lim="800000"/>
            <a:headEnd/>
            <a:tailEnd/>
          </a:ln>
        </p:spPr>
      </p:pic>
    </p:spTree>
    <p:extLst>
      <p:ext uri="{BB962C8B-B14F-4D97-AF65-F5344CB8AC3E}">
        <p14:creationId xmlns:p14="http://schemas.microsoft.com/office/powerpoint/2010/main" val="9230780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885513-541D-46AD-84A9-51D54BD3943D}"/>
              </a:ext>
            </a:extLst>
          </p:cNvPr>
          <p:cNvSpPr txBox="1"/>
          <p:nvPr/>
        </p:nvSpPr>
        <p:spPr>
          <a:xfrm>
            <a:off x="444767" y="439540"/>
            <a:ext cx="11302466" cy="461665"/>
          </a:xfrm>
          <a:prstGeom prst="rect">
            <a:avLst/>
          </a:prstGeom>
          <a:noFill/>
          <a:ln>
            <a:solidFill>
              <a:schemeClr val="bg2"/>
            </a:solidFill>
          </a:ln>
        </p:spPr>
        <p:txBody>
          <a:bodyPr wrap="square">
            <a:spAutoFit/>
          </a:bodyPr>
          <a:lstStyle/>
          <a:p>
            <a:r>
              <a:rPr lang="en-US" sz="2400" dirty="0">
                <a:solidFill>
                  <a:schemeClr val="accent6">
                    <a:lumMod val="75000"/>
                  </a:schemeClr>
                </a:solidFill>
              </a:rPr>
              <a:t>Do we spend time with Jesus daily to get to know Him better?</a:t>
            </a:r>
          </a:p>
        </p:txBody>
      </p:sp>
      <p:pic>
        <p:nvPicPr>
          <p:cNvPr id="3074" name="Picture 2" descr="See the source image">
            <a:extLst>
              <a:ext uri="{FF2B5EF4-FFF2-40B4-BE49-F238E27FC236}">
                <a16:creationId xmlns:a16="http://schemas.microsoft.com/office/drawing/2014/main" id="{17E67678-5146-4A92-82F0-CAD4A8E82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338" y="1549179"/>
            <a:ext cx="2642934" cy="264293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e the source image">
            <a:extLst>
              <a:ext uri="{FF2B5EF4-FFF2-40B4-BE49-F238E27FC236}">
                <a16:creationId xmlns:a16="http://schemas.microsoft.com/office/drawing/2014/main" id="{6AF08861-9858-4D8D-AED2-CE008DE660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5864" y="1549179"/>
            <a:ext cx="3585032" cy="26429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F2F0273E-B08F-4713-91CF-07786139029F}"/>
              </a:ext>
            </a:extLst>
          </p:cNvPr>
          <p:cNvSpPr txBox="1"/>
          <p:nvPr/>
        </p:nvSpPr>
        <p:spPr>
          <a:xfrm>
            <a:off x="646185" y="4931735"/>
            <a:ext cx="7130315" cy="830997"/>
          </a:xfrm>
          <a:prstGeom prst="rect">
            <a:avLst/>
          </a:prstGeom>
          <a:noFill/>
          <a:ln>
            <a:solidFill>
              <a:schemeClr val="bg2"/>
            </a:solidFill>
          </a:ln>
        </p:spPr>
        <p:txBody>
          <a:bodyPr wrap="square">
            <a:spAutoFit/>
          </a:bodyPr>
          <a:lstStyle/>
          <a:p>
            <a:r>
              <a:rPr lang="en-US" sz="2400" dirty="0">
                <a:solidFill>
                  <a:schemeClr val="accent6">
                    <a:lumMod val="75000"/>
                  </a:schemeClr>
                </a:solidFill>
              </a:rPr>
              <a:t>Andrew then took his brother Peter to meet the Messiah. How can we take others to meet Jesus?</a:t>
            </a:r>
          </a:p>
        </p:txBody>
      </p:sp>
      <p:pic>
        <p:nvPicPr>
          <p:cNvPr id="3078" name="Picture 6" descr="See the source image">
            <a:extLst>
              <a:ext uri="{FF2B5EF4-FFF2-40B4-BE49-F238E27FC236}">
                <a16:creationId xmlns:a16="http://schemas.microsoft.com/office/drawing/2014/main" id="{BD00D603-5489-4DAC-BE8A-77DEDC6834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1268" y="4394719"/>
            <a:ext cx="3000475" cy="22743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2633FC-2F57-4693-A449-BED07D6328FA}"/>
              </a:ext>
            </a:extLst>
          </p:cNvPr>
          <p:cNvSpPr txBox="1"/>
          <p:nvPr/>
        </p:nvSpPr>
        <p:spPr>
          <a:xfrm>
            <a:off x="2512194" y="6169739"/>
            <a:ext cx="5014762" cy="461665"/>
          </a:xfrm>
          <a:prstGeom prst="rect">
            <a:avLst/>
          </a:prstGeom>
          <a:noFill/>
          <a:ln>
            <a:solidFill>
              <a:schemeClr val="bg2"/>
            </a:solidFill>
          </a:ln>
        </p:spPr>
        <p:txBody>
          <a:bodyPr wrap="square" rtlCol="0" anchor="ctr" anchorCtr="1">
            <a:spAutoFit/>
          </a:bodyPr>
          <a:lstStyle/>
          <a:p>
            <a:r>
              <a:rPr lang="en-US" sz="2400" dirty="0">
                <a:solidFill>
                  <a:srgbClr val="FF0000"/>
                </a:solidFill>
              </a:rPr>
              <a:t>Sharing our faith with them.</a:t>
            </a:r>
          </a:p>
        </p:txBody>
      </p:sp>
    </p:spTree>
    <p:extLst>
      <p:ext uri="{BB962C8B-B14F-4D97-AF65-F5344CB8AC3E}">
        <p14:creationId xmlns:p14="http://schemas.microsoft.com/office/powerpoint/2010/main" val="1489523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circle(in)">
                                      <p:cBhvr>
                                        <p:cTn id="14" dur="20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circle(in)">
                                      <p:cBhvr>
                                        <p:cTn id="19" dur="2000"/>
                                        <p:tgtEl>
                                          <p:spTgt spid="3076"/>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par>
                                <p:cTn id="33" presetID="21" presetClass="entr" presetSubtype="1" fill="hold" nodeType="withEffect">
                                  <p:stCondLst>
                                    <p:cond delay="0"/>
                                  </p:stCondLst>
                                  <p:childTnLst>
                                    <p:set>
                                      <p:cBhvr>
                                        <p:cTn id="34" dur="1" fill="hold">
                                          <p:stCondLst>
                                            <p:cond delay="0"/>
                                          </p:stCondLst>
                                        </p:cTn>
                                        <p:tgtEl>
                                          <p:spTgt spid="3078"/>
                                        </p:tgtEl>
                                        <p:attrNameLst>
                                          <p:attrName>style.visibility</p:attrName>
                                        </p:attrNameLst>
                                      </p:cBhvr>
                                      <p:to>
                                        <p:strVal val="visible"/>
                                      </p:to>
                                    </p:set>
                                    <p:animEffect transition="in" filter="wheel(1)">
                                      <p:cBhvr>
                                        <p:cTn id="35" dur="20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FA14CD2-822F-4C0C-968E-704F77C0E5DA}"/>
              </a:ext>
            </a:extLst>
          </p:cNvPr>
          <p:cNvSpPr txBox="1"/>
          <p:nvPr/>
        </p:nvSpPr>
        <p:spPr>
          <a:xfrm>
            <a:off x="483268" y="122797"/>
            <a:ext cx="11071460" cy="830997"/>
          </a:xfrm>
          <a:prstGeom prst="rect">
            <a:avLst/>
          </a:prstGeom>
          <a:noFill/>
          <a:ln>
            <a:solidFill>
              <a:schemeClr val="bg2"/>
            </a:solidFill>
          </a:ln>
        </p:spPr>
        <p:txBody>
          <a:bodyPr wrap="square">
            <a:spAutoFit/>
          </a:bodyPr>
          <a:lstStyle/>
          <a:p>
            <a:r>
              <a:rPr lang="en-US" sz="2400" dirty="0">
                <a:solidFill>
                  <a:schemeClr val="accent6">
                    <a:lumMod val="75000"/>
                  </a:schemeClr>
                </a:solidFill>
              </a:rPr>
              <a:t>Jesus changes Simon’s name to Peter to give him a special mission. What was his new mission?</a:t>
            </a:r>
          </a:p>
        </p:txBody>
      </p:sp>
      <p:pic>
        <p:nvPicPr>
          <p:cNvPr id="4" name="Picture 3">
            <a:extLst>
              <a:ext uri="{FF2B5EF4-FFF2-40B4-BE49-F238E27FC236}">
                <a16:creationId xmlns:a16="http://schemas.microsoft.com/office/drawing/2014/main" id="{F30C9DFF-1741-4D71-A883-E7E8030CF8DD}"/>
              </a:ext>
            </a:extLst>
          </p:cNvPr>
          <p:cNvPicPr>
            <a:picLocks noChangeAspect="1"/>
          </p:cNvPicPr>
          <p:nvPr/>
        </p:nvPicPr>
        <p:blipFill rotWithShape="1">
          <a:blip r:embed="rId2"/>
          <a:srcRect l="64867" t="19219" r="15745" b="35674"/>
          <a:stretch/>
        </p:blipFill>
        <p:spPr>
          <a:xfrm>
            <a:off x="2936324" y="664881"/>
            <a:ext cx="6165348" cy="4034116"/>
          </a:xfrm>
          <a:prstGeom prst="rect">
            <a:avLst/>
          </a:prstGeom>
        </p:spPr>
      </p:pic>
      <p:sp>
        <p:nvSpPr>
          <p:cNvPr id="6" name="TextBox 5">
            <a:extLst>
              <a:ext uri="{FF2B5EF4-FFF2-40B4-BE49-F238E27FC236}">
                <a16:creationId xmlns:a16="http://schemas.microsoft.com/office/drawing/2014/main" id="{17EE719D-BCD3-4323-9096-550E2B8B1D75}"/>
              </a:ext>
            </a:extLst>
          </p:cNvPr>
          <p:cNvSpPr txBox="1"/>
          <p:nvPr/>
        </p:nvSpPr>
        <p:spPr>
          <a:xfrm>
            <a:off x="293125" y="5616328"/>
            <a:ext cx="3120155" cy="461665"/>
          </a:xfrm>
          <a:prstGeom prst="rect">
            <a:avLst/>
          </a:prstGeom>
          <a:noFill/>
          <a:ln>
            <a:solidFill>
              <a:schemeClr val="bg2"/>
            </a:solidFill>
          </a:ln>
        </p:spPr>
        <p:txBody>
          <a:bodyPr wrap="square">
            <a:spAutoFit/>
          </a:bodyPr>
          <a:lstStyle/>
          <a:p>
            <a:r>
              <a:rPr lang="en-US" sz="2400" dirty="0">
                <a:solidFill>
                  <a:srgbClr val="FF0000"/>
                </a:solidFill>
              </a:rPr>
              <a:t>Fisher of men</a:t>
            </a:r>
          </a:p>
        </p:txBody>
      </p:sp>
      <p:pic>
        <p:nvPicPr>
          <p:cNvPr id="4098" name="Picture 2" descr="Image result for Pescador De Hombres Clip Art">
            <a:extLst>
              <a:ext uri="{FF2B5EF4-FFF2-40B4-BE49-F238E27FC236}">
                <a16:creationId xmlns:a16="http://schemas.microsoft.com/office/drawing/2014/main" id="{D8900288-D39B-4B60-9D53-9F10A1BC8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85627" y="4804159"/>
            <a:ext cx="2605718" cy="202167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A0CED0-2BBC-4A90-BDEE-29416E980518}"/>
              </a:ext>
            </a:extLst>
          </p:cNvPr>
          <p:cNvSpPr txBox="1"/>
          <p:nvPr/>
        </p:nvSpPr>
        <p:spPr>
          <a:xfrm>
            <a:off x="5711687" y="5586872"/>
            <a:ext cx="3260035" cy="461665"/>
          </a:xfrm>
          <a:prstGeom prst="rect">
            <a:avLst/>
          </a:prstGeom>
          <a:noFill/>
          <a:ln>
            <a:solidFill>
              <a:schemeClr val="bg2"/>
            </a:solidFill>
          </a:ln>
        </p:spPr>
        <p:txBody>
          <a:bodyPr wrap="square" rtlCol="0" anchor="ctr" anchorCtr="1">
            <a:spAutoFit/>
          </a:bodyPr>
          <a:lstStyle/>
          <a:p>
            <a:r>
              <a:rPr lang="en-US" sz="2400" dirty="0">
                <a:solidFill>
                  <a:srgbClr val="FF0000"/>
                </a:solidFill>
              </a:rPr>
              <a:t>Director of His Church</a:t>
            </a:r>
          </a:p>
        </p:txBody>
      </p:sp>
      <p:pic>
        <p:nvPicPr>
          <p:cNvPr id="1026" name="Picture 2">
            <a:extLst>
              <a:ext uri="{FF2B5EF4-FFF2-40B4-BE49-F238E27FC236}">
                <a16:creationId xmlns:a16="http://schemas.microsoft.com/office/drawing/2014/main" id="{66284F2F-8C2F-4CC2-87AB-1425F6AABD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39153" y="4804159"/>
            <a:ext cx="2759722" cy="2027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957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098"/>
                                        </p:tgtEl>
                                        <p:attrNameLst>
                                          <p:attrName>style.visibility</p:attrName>
                                        </p:attrNameLst>
                                      </p:cBhvr>
                                      <p:to>
                                        <p:strVal val="visible"/>
                                      </p:to>
                                    </p:set>
                                    <p:animEffect transition="in" filter="fade">
                                      <p:cBhvr>
                                        <p:cTn id="24" dur="1000"/>
                                        <p:tgtEl>
                                          <p:spTgt spid="4098"/>
                                        </p:tgtEl>
                                      </p:cBhvr>
                                    </p:animEffect>
                                    <p:anim calcmode="lin" valueType="num">
                                      <p:cBhvr>
                                        <p:cTn id="25" dur="1000" fill="hold"/>
                                        <p:tgtEl>
                                          <p:spTgt spid="4098"/>
                                        </p:tgtEl>
                                        <p:attrNameLst>
                                          <p:attrName>ppt_x</p:attrName>
                                        </p:attrNameLst>
                                      </p:cBhvr>
                                      <p:tavLst>
                                        <p:tav tm="0">
                                          <p:val>
                                            <p:strVal val="#ppt_x"/>
                                          </p:val>
                                        </p:tav>
                                        <p:tav tm="100000">
                                          <p:val>
                                            <p:strVal val="#ppt_x"/>
                                          </p:val>
                                        </p:tav>
                                      </p:tavLst>
                                    </p:anim>
                                    <p:anim calcmode="lin" valueType="num">
                                      <p:cBhvr>
                                        <p:cTn id="26"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fade">
                                      <p:cBhvr>
                                        <p:cTn id="38" dur="1000"/>
                                        <p:tgtEl>
                                          <p:spTgt spid="1026"/>
                                        </p:tgtEl>
                                      </p:cBhvr>
                                    </p:animEffect>
                                    <p:anim calcmode="lin" valueType="num">
                                      <p:cBhvr>
                                        <p:cTn id="39" dur="1000" fill="hold"/>
                                        <p:tgtEl>
                                          <p:spTgt spid="1026"/>
                                        </p:tgtEl>
                                        <p:attrNameLst>
                                          <p:attrName>ppt_x</p:attrName>
                                        </p:attrNameLst>
                                      </p:cBhvr>
                                      <p:tavLst>
                                        <p:tav tm="0">
                                          <p:val>
                                            <p:strVal val="#ppt_x"/>
                                          </p:val>
                                        </p:tav>
                                        <p:tav tm="100000">
                                          <p:val>
                                            <p:strVal val="#ppt_x"/>
                                          </p:val>
                                        </p:tav>
                                      </p:tavLst>
                                    </p:anim>
                                    <p:anim calcmode="lin" valueType="num">
                                      <p:cBhvr>
                                        <p:cTn id="40"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Yo aprendo en casa | Grupo SM">
            <a:extLst>
              <a:ext uri="{FF2B5EF4-FFF2-40B4-BE49-F238E27FC236}">
                <a16:creationId xmlns:a16="http://schemas.microsoft.com/office/drawing/2014/main" id="{FB40E36F-0DB5-413F-B506-24DF45775F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9897" y="980393"/>
            <a:ext cx="9960973" cy="536469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36E2D35-CEB0-4A5D-AE5C-8B0272A9C9A2}"/>
              </a:ext>
            </a:extLst>
          </p:cNvPr>
          <p:cNvSpPr txBox="1"/>
          <p:nvPr/>
        </p:nvSpPr>
        <p:spPr>
          <a:xfrm>
            <a:off x="5638800" y="2975113"/>
            <a:ext cx="914400" cy="914400"/>
          </a:xfrm>
          <a:prstGeom prst="rect">
            <a:avLst/>
          </a:prstGeom>
          <a:noFill/>
          <a:ln>
            <a:solidFill>
              <a:schemeClr val="bg2"/>
            </a:solidFill>
          </a:ln>
        </p:spPr>
        <p:txBody>
          <a:bodyPr wrap="square" rtlCol="0" anchor="ctr" anchorCtr="1">
            <a:spAutoFit/>
          </a:bodyPr>
          <a:lstStyle/>
          <a:p>
            <a:endParaRPr lang="en-US" dirty="0"/>
          </a:p>
        </p:txBody>
      </p:sp>
      <p:sp>
        <p:nvSpPr>
          <p:cNvPr id="3" name="TextBox 2">
            <a:extLst>
              <a:ext uri="{FF2B5EF4-FFF2-40B4-BE49-F238E27FC236}">
                <a16:creationId xmlns:a16="http://schemas.microsoft.com/office/drawing/2014/main" id="{2129F4CD-6319-42BD-9D61-98928CEB546C}"/>
              </a:ext>
            </a:extLst>
          </p:cNvPr>
          <p:cNvSpPr txBox="1"/>
          <p:nvPr/>
        </p:nvSpPr>
        <p:spPr>
          <a:xfrm>
            <a:off x="2458278" y="2693244"/>
            <a:ext cx="6361044" cy="1938992"/>
          </a:xfrm>
          <a:prstGeom prst="rect">
            <a:avLst/>
          </a:prstGeom>
          <a:solidFill>
            <a:schemeClr val="accent4">
              <a:lumMod val="20000"/>
              <a:lumOff val="80000"/>
            </a:schemeClr>
          </a:solidFill>
          <a:ln>
            <a:solidFill>
              <a:schemeClr val="bg2"/>
            </a:solidFill>
          </a:ln>
        </p:spPr>
        <p:txBody>
          <a:bodyPr wrap="square" rtlCol="0" anchor="ctr" anchorCtr="1">
            <a:spAutoFit/>
          </a:bodyPr>
          <a:lstStyle/>
          <a:p>
            <a:pPr algn="ctr"/>
            <a:r>
              <a:rPr lang="en-US" sz="6000" dirty="0">
                <a:latin typeface="Abadi" panose="020B0604020104020204" pitchFamily="34" charset="0"/>
              </a:rPr>
              <a:t>An activity for today</a:t>
            </a:r>
          </a:p>
        </p:txBody>
      </p:sp>
    </p:spTree>
    <p:extLst>
      <p:ext uri="{BB962C8B-B14F-4D97-AF65-F5344CB8AC3E}">
        <p14:creationId xmlns:p14="http://schemas.microsoft.com/office/powerpoint/2010/main" val="3996913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1" descr="Gospel of John 1: 29-42 - Clipart, Coloring pages, Puzzles, Children's  Stories">
            <a:extLst>
              <a:ext uri="{FF2B5EF4-FFF2-40B4-BE49-F238E27FC236}">
                <a16:creationId xmlns:a16="http://schemas.microsoft.com/office/drawing/2014/main" id="{4A94BD6F-2654-66C1-313C-FE3CBBE0A2E7}"/>
              </a:ext>
            </a:extLst>
          </p:cNvPr>
          <p:cNvPicPr>
            <a:picLocks noChangeAspect="1" noChangeArrowheads="1"/>
          </p:cNvPicPr>
          <p:nvPr/>
        </p:nvPicPr>
        <p:blipFill>
          <a:blip r:embed="rId2">
            <a:grayscl/>
            <a:extLst>
              <a:ext uri="{28A0092B-C50C-407E-A947-70E740481C1C}">
                <a14:useLocalDpi xmlns:a14="http://schemas.microsoft.com/office/drawing/2010/main" val="0"/>
              </a:ext>
            </a:extLst>
          </a:blip>
          <a:srcRect/>
          <a:stretch>
            <a:fillRect/>
          </a:stretch>
        </p:blipFill>
        <p:spPr bwMode="auto">
          <a:xfrm>
            <a:off x="1082949" y="103234"/>
            <a:ext cx="10026102" cy="6651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val 12">
            <a:extLst>
              <a:ext uri="{FF2B5EF4-FFF2-40B4-BE49-F238E27FC236}">
                <a16:creationId xmlns:a16="http://schemas.microsoft.com/office/drawing/2014/main" id="{318A79D1-E266-3759-94D5-60B887FF0110}"/>
              </a:ext>
            </a:extLst>
          </p:cNvPr>
          <p:cNvSpPr/>
          <p:nvPr/>
        </p:nvSpPr>
        <p:spPr>
          <a:xfrm>
            <a:off x="3738282" y="1223682"/>
            <a:ext cx="457200" cy="2205318"/>
          </a:xfrm>
          <a:prstGeom prst="ellipse">
            <a:avLst/>
          </a:prstGeom>
          <a:noFill/>
          <a:ln w="38100">
            <a:solidFill>
              <a:srgbClr val="FF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4" name="Oval 13">
            <a:extLst>
              <a:ext uri="{FF2B5EF4-FFF2-40B4-BE49-F238E27FC236}">
                <a16:creationId xmlns:a16="http://schemas.microsoft.com/office/drawing/2014/main" id="{810AD027-EA14-4EEE-EC76-CDBF53144DA8}"/>
              </a:ext>
            </a:extLst>
          </p:cNvPr>
          <p:cNvSpPr/>
          <p:nvPr/>
        </p:nvSpPr>
        <p:spPr>
          <a:xfrm rot="16200000">
            <a:off x="5142149" y="2475147"/>
            <a:ext cx="457200" cy="1450503"/>
          </a:xfrm>
          <a:prstGeom prst="ellipse">
            <a:avLst/>
          </a:prstGeom>
          <a:noFill/>
          <a:ln w="38100">
            <a:solidFill>
              <a:srgbClr val="0070C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5" name="Oval 14">
            <a:extLst>
              <a:ext uri="{FF2B5EF4-FFF2-40B4-BE49-F238E27FC236}">
                <a16:creationId xmlns:a16="http://schemas.microsoft.com/office/drawing/2014/main" id="{79EAE793-BEB8-AFCC-92DF-759DC77A378B}"/>
              </a:ext>
            </a:extLst>
          </p:cNvPr>
          <p:cNvSpPr/>
          <p:nvPr/>
        </p:nvSpPr>
        <p:spPr>
          <a:xfrm>
            <a:off x="1833282" y="1223682"/>
            <a:ext cx="457200" cy="3433483"/>
          </a:xfrm>
          <a:prstGeom prst="ellipse">
            <a:avLst/>
          </a:prstGeom>
          <a:noFill/>
          <a:ln w="38100">
            <a:solidFill>
              <a:srgbClr val="00B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6" name="Oval 15">
            <a:extLst>
              <a:ext uri="{FF2B5EF4-FFF2-40B4-BE49-F238E27FC236}">
                <a16:creationId xmlns:a16="http://schemas.microsoft.com/office/drawing/2014/main" id="{AC226CE1-2679-10AB-9522-068B17F991E5}"/>
              </a:ext>
            </a:extLst>
          </p:cNvPr>
          <p:cNvSpPr/>
          <p:nvPr/>
        </p:nvSpPr>
        <p:spPr>
          <a:xfrm rot="2318998">
            <a:off x="4713340" y="3179889"/>
            <a:ext cx="457200" cy="3578472"/>
          </a:xfrm>
          <a:prstGeom prst="ellipse">
            <a:avLst/>
          </a:prstGeom>
          <a:noFill/>
          <a:ln w="38100">
            <a:solidFill>
              <a:srgbClr val="FFC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7" name="Oval 16">
            <a:extLst>
              <a:ext uri="{FF2B5EF4-FFF2-40B4-BE49-F238E27FC236}">
                <a16:creationId xmlns:a16="http://schemas.microsoft.com/office/drawing/2014/main" id="{BBB62C12-117D-F8B1-3579-5ECD21C6FF59}"/>
              </a:ext>
            </a:extLst>
          </p:cNvPr>
          <p:cNvSpPr/>
          <p:nvPr/>
        </p:nvSpPr>
        <p:spPr>
          <a:xfrm rot="19267296">
            <a:off x="3526973" y="1564858"/>
            <a:ext cx="457200" cy="4101300"/>
          </a:xfrm>
          <a:prstGeom prst="ellipse">
            <a:avLst/>
          </a:prstGeom>
          <a:noFill/>
          <a:ln w="38100">
            <a:solidFill>
              <a:srgbClr val="7030A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8" name="Oval 17">
            <a:extLst>
              <a:ext uri="{FF2B5EF4-FFF2-40B4-BE49-F238E27FC236}">
                <a16:creationId xmlns:a16="http://schemas.microsoft.com/office/drawing/2014/main" id="{B42CABB5-08F8-1FEF-9A2F-7602D8E89484}"/>
              </a:ext>
            </a:extLst>
          </p:cNvPr>
          <p:cNvSpPr/>
          <p:nvPr/>
        </p:nvSpPr>
        <p:spPr>
          <a:xfrm rot="19240844">
            <a:off x="2517707" y="879627"/>
            <a:ext cx="457200" cy="4164947"/>
          </a:xfrm>
          <a:prstGeom prst="ellipse">
            <a:avLst/>
          </a:prstGeom>
          <a:noFill/>
          <a:ln w="38100">
            <a:solidFill>
              <a:srgbClr val="66FFCC"/>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19" name="Oval 18">
            <a:extLst>
              <a:ext uri="{FF2B5EF4-FFF2-40B4-BE49-F238E27FC236}">
                <a16:creationId xmlns:a16="http://schemas.microsoft.com/office/drawing/2014/main" id="{9FC109EA-D7C1-56F7-30A0-5610C836C7F2}"/>
              </a:ext>
            </a:extLst>
          </p:cNvPr>
          <p:cNvSpPr/>
          <p:nvPr/>
        </p:nvSpPr>
        <p:spPr>
          <a:xfrm rot="5400000">
            <a:off x="4988121" y="4470348"/>
            <a:ext cx="457200" cy="2042477"/>
          </a:xfrm>
          <a:prstGeom prst="ellipse">
            <a:avLst/>
          </a:prstGeom>
          <a:noFill/>
          <a:ln w="38100">
            <a:solidFill>
              <a:schemeClr val="accent1">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0" name="Oval 19">
            <a:extLst>
              <a:ext uri="{FF2B5EF4-FFF2-40B4-BE49-F238E27FC236}">
                <a16:creationId xmlns:a16="http://schemas.microsoft.com/office/drawing/2014/main" id="{84966F2F-F80A-29C7-6F55-0A82A304E0BA}"/>
              </a:ext>
            </a:extLst>
          </p:cNvPr>
          <p:cNvSpPr/>
          <p:nvPr/>
        </p:nvSpPr>
        <p:spPr>
          <a:xfrm rot="19169468">
            <a:off x="2739601" y="1177006"/>
            <a:ext cx="457200" cy="5107603"/>
          </a:xfrm>
          <a:prstGeom prst="ellipse">
            <a:avLst/>
          </a:prstGeom>
          <a:noFill/>
          <a:ln w="38100">
            <a:solidFill>
              <a:srgbClr val="FFFF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1" name="Oval 20">
            <a:extLst>
              <a:ext uri="{FF2B5EF4-FFF2-40B4-BE49-F238E27FC236}">
                <a16:creationId xmlns:a16="http://schemas.microsoft.com/office/drawing/2014/main" id="{10B43232-517B-9603-680F-07DF246848EA}"/>
              </a:ext>
            </a:extLst>
          </p:cNvPr>
          <p:cNvSpPr/>
          <p:nvPr/>
        </p:nvSpPr>
        <p:spPr>
          <a:xfrm rot="19341298">
            <a:off x="3966881" y="2149250"/>
            <a:ext cx="457200" cy="2805014"/>
          </a:xfrm>
          <a:prstGeom prst="ellipse">
            <a:avLst/>
          </a:prstGeom>
          <a:noFill/>
          <a:ln w="38100">
            <a:solidFill>
              <a:schemeClr val="accent6">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2" name="Oval 21">
            <a:extLst>
              <a:ext uri="{FF2B5EF4-FFF2-40B4-BE49-F238E27FC236}">
                <a16:creationId xmlns:a16="http://schemas.microsoft.com/office/drawing/2014/main" id="{8C4218E7-D184-605E-806F-9CA6784A068A}"/>
              </a:ext>
            </a:extLst>
          </p:cNvPr>
          <p:cNvSpPr/>
          <p:nvPr/>
        </p:nvSpPr>
        <p:spPr>
          <a:xfrm>
            <a:off x="1308525" y="2449097"/>
            <a:ext cx="457200" cy="3965149"/>
          </a:xfrm>
          <a:prstGeom prst="ellipse">
            <a:avLst/>
          </a:prstGeom>
          <a:noFill/>
          <a:ln w="38100">
            <a:solidFill>
              <a:srgbClr val="92D05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3" name="Oval 22">
            <a:extLst>
              <a:ext uri="{FF2B5EF4-FFF2-40B4-BE49-F238E27FC236}">
                <a16:creationId xmlns:a16="http://schemas.microsoft.com/office/drawing/2014/main" id="{4770C895-B7C1-A9F7-6448-8EF82C0BD9A1}"/>
              </a:ext>
            </a:extLst>
          </p:cNvPr>
          <p:cNvSpPr/>
          <p:nvPr/>
        </p:nvSpPr>
        <p:spPr>
          <a:xfrm rot="2466117">
            <a:off x="4506662" y="1383519"/>
            <a:ext cx="457200" cy="4249972"/>
          </a:xfrm>
          <a:prstGeom prst="ellipse">
            <a:avLst/>
          </a:prstGeom>
          <a:noFill/>
          <a:ln w="38100">
            <a:solidFill>
              <a:srgbClr val="FF99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
        <p:nvSpPr>
          <p:cNvPr id="24" name="Oval 23">
            <a:extLst>
              <a:ext uri="{FF2B5EF4-FFF2-40B4-BE49-F238E27FC236}">
                <a16:creationId xmlns:a16="http://schemas.microsoft.com/office/drawing/2014/main" id="{23CCEB39-EACC-0B2A-B8B9-BF2DFCAFEF6C}"/>
              </a:ext>
            </a:extLst>
          </p:cNvPr>
          <p:cNvSpPr/>
          <p:nvPr/>
        </p:nvSpPr>
        <p:spPr>
          <a:xfrm>
            <a:off x="5630850" y="1223683"/>
            <a:ext cx="457200" cy="1652784"/>
          </a:xfrm>
          <a:prstGeom prst="ellipse">
            <a:avLst/>
          </a:prstGeom>
          <a:noFill/>
          <a:ln w="38100">
            <a:solidFill>
              <a:srgbClr val="C00000"/>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dirty="0"/>
          </a:p>
        </p:txBody>
      </p:sp>
    </p:spTree>
    <p:extLst>
      <p:ext uri="{BB962C8B-B14F-4D97-AF65-F5344CB8AC3E}">
        <p14:creationId xmlns:p14="http://schemas.microsoft.com/office/powerpoint/2010/main" val="2633019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0204CB-D116-4F1F-ADEC-AB18AEDC9697}"/>
              </a:ext>
            </a:extLst>
          </p:cNvPr>
          <p:cNvSpPr txBox="1"/>
          <p:nvPr/>
        </p:nvSpPr>
        <p:spPr>
          <a:xfrm>
            <a:off x="219776" y="0"/>
            <a:ext cx="11752447" cy="1015663"/>
          </a:xfrm>
          <a:prstGeom prst="rect">
            <a:avLst/>
          </a:prstGeom>
          <a:noFill/>
          <a:ln>
            <a:solidFill>
              <a:schemeClr val="bg2"/>
            </a:solidFill>
          </a:ln>
        </p:spPr>
        <p:txBody>
          <a:bodyPr wrap="square">
            <a:spAutoFit/>
          </a:bodyPr>
          <a:lstStyle/>
          <a:p>
            <a:pPr algn="ctr"/>
            <a:r>
              <a:rPr lang="en-US" sz="2000" dirty="0">
                <a:solidFill>
                  <a:schemeClr val="accent6">
                    <a:lumMod val="75000"/>
                  </a:schemeClr>
                </a:solidFill>
              </a:rPr>
              <a:t>Instructions: Cut the lamb and color the face. Glue cotton onto the body. Cut the cross and color the light yellow and the cross brown. Glue the lamb onto the cross. Cut the prayer and glue onto the back. Pray together the prayer we pray during mass to prepare our hearts to receive Jesus.</a:t>
            </a:r>
          </a:p>
        </p:txBody>
      </p:sp>
      <p:sp>
        <p:nvSpPr>
          <p:cNvPr id="6" name="TextBox 5">
            <a:extLst>
              <a:ext uri="{FF2B5EF4-FFF2-40B4-BE49-F238E27FC236}">
                <a16:creationId xmlns:a16="http://schemas.microsoft.com/office/drawing/2014/main" id="{2A1CB7DE-8089-4B4A-B5A7-4DAFA55D8543}"/>
              </a:ext>
            </a:extLst>
          </p:cNvPr>
          <p:cNvSpPr txBox="1"/>
          <p:nvPr/>
        </p:nvSpPr>
        <p:spPr>
          <a:xfrm>
            <a:off x="8017843" y="1821445"/>
            <a:ext cx="4013735" cy="738664"/>
          </a:xfrm>
          <a:prstGeom prst="rect">
            <a:avLst/>
          </a:prstGeom>
          <a:noFill/>
          <a:ln>
            <a:solidFill>
              <a:schemeClr val="bg2"/>
            </a:solidFill>
          </a:ln>
        </p:spPr>
        <p:txBody>
          <a:bodyPr wrap="square" rtlCol="0" anchor="ctr" anchorCtr="1">
            <a:spAutoFit/>
          </a:bodyPr>
          <a:lstStyle/>
          <a:p>
            <a:r>
              <a:rPr lang="en-US" sz="2400" dirty="0"/>
              <a:t>How do sheep behave?</a:t>
            </a:r>
          </a:p>
          <a:p>
            <a:endParaRPr lang="en-US" dirty="0"/>
          </a:p>
        </p:txBody>
      </p:sp>
      <p:sp>
        <p:nvSpPr>
          <p:cNvPr id="8" name="TextBox 7">
            <a:extLst>
              <a:ext uri="{FF2B5EF4-FFF2-40B4-BE49-F238E27FC236}">
                <a16:creationId xmlns:a16="http://schemas.microsoft.com/office/drawing/2014/main" id="{9AE28B3A-A5FD-4EA9-BB32-7FB16FD76810}"/>
              </a:ext>
            </a:extLst>
          </p:cNvPr>
          <p:cNvSpPr txBox="1"/>
          <p:nvPr/>
        </p:nvSpPr>
        <p:spPr>
          <a:xfrm>
            <a:off x="8135470" y="2359081"/>
            <a:ext cx="3896107" cy="707886"/>
          </a:xfrm>
          <a:prstGeom prst="rect">
            <a:avLst/>
          </a:prstGeom>
          <a:noFill/>
          <a:ln>
            <a:solidFill>
              <a:schemeClr val="bg2"/>
            </a:solidFill>
          </a:ln>
        </p:spPr>
        <p:txBody>
          <a:bodyPr wrap="square">
            <a:spAutoFit/>
          </a:bodyPr>
          <a:lstStyle/>
          <a:p>
            <a:r>
              <a:rPr lang="es-ES" sz="2000" dirty="0" err="1">
                <a:solidFill>
                  <a:srgbClr val="FF0000"/>
                </a:solidFill>
              </a:rPr>
              <a:t>They</a:t>
            </a:r>
            <a:r>
              <a:rPr lang="es-ES" sz="2000" dirty="0">
                <a:solidFill>
                  <a:srgbClr val="FF0000"/>
                </a:solidFill>
              </a:rPr>
              <a:t> are social, </a:t>
            </a:r>
            <a:r>
              <a:rPr lang="es-ES" sz="2000" dirty="0" err="1">
                <a:solidFill>
                  <a:srgbClr val="FF0000"/>
                </a:solidFill>
              </a:rPr>
              <a:t>peaceful</a:t>
            </a:r>
            <a:r>
              <a:rPr lang="es-ES" sz="2000" dirty="0">
                <a:solidFill>
                  <a:srgbClr val="FF0000"/>
                </a:solidFill>
              </a:rPr>
              <a:t>, and </a:t>
            </a:r>
            <a:r>
              <a:rPr lang="es-ES" sz="2000" dirty="0" err="1">
                <a:solidFill>
                  <a:srgbClr val="FF0000"/>
                </a:solidFill>
              </a:rPr>
              <a:t>followers</a:t>
            </a:r>
            <a:r>
              <a:rPr lang="es-ES" sz="2000" dirty="0">
                <a:solidFill>
                  <a:srgbClr val="FF0000"/>
                </a:solidFill>
              </a:rPr>
              <a:t> </a:t>
            </a:r>
            <a:r>
              <a:rPr lang="es-ES" sz="2000" dirty="0" err="1">
                <a:solidFill>
                  <a:srgbClr val="FF0000"/>
                </a:solidFill>
              </a:rPr>
              <a:t>of</a:t>
            </a:r>
            <a:r>
              <a:rPr lang="es-ES" sz="2000" dirty="0">
                <a:solidFill>
                  <a:srgbClr val="FF0000"/>
                </a:solidFill>
              </a:rPr>
              <a:t> </a:t>
            </a:r>
            <a:r>
              <a:rPr lang="es-ES" sz="2000" dirty="0" err="1">
                <a:solidFill>
                  <a:srgbClr val="FF0000"/>
                </a:solidFill>
              </a:rPr>
              <a:t>the</a:t>
            </a:r>
            <a:r>
              <a:rPr lang="es-ES" sz="2000" dirty="0">
                <a:solidFill>
                  <a:srgbClr val="FF0000"/>
                </a:solidFill>
              </a:rPr>
              <a:t> </a:t>
            </a:r>
            <a:r>
              <a:rPr lang="es-ES" sz="2000" dirty="0" err="1">
                <a:solidFill>
                  <a:srgbClr val="FF0000"/>
                </a:solidFill>
              </a:rPr>
              <a:t>shepherd</a:t>
            </a:r>
            <a:r>
              <a:rPr lang="es-ES" sz="2000" dirty="0">
                <a:solidFill>
                  <a:srgbClr val="FF0000"/>
                </a:solidFill>
              </a:rPr>
              <a:t>. </a:t>
            </a:r>
            <a:endParaRPr lang="en-US" sz="2000" dirty="0">
              <a:solidFill>
                <a:srgbClr val="FF0000"/>
              </a:solidFill>
            </a:endParaRPr>
          </a:p>
        </p:txBody>
      </p:sp>
      <p:sp>
        <p:nvSpPr>
          <p:cNvPr id="10" name="TextBox 9">
            <a:extLst>
              <a:ext uri="{FF2B5EF4-FFF2-40B4-BE49-F238E27FC236}">
                <a16:creationId xmlns:a16="http://schemas.microsoft.com/office/drawing/2014/main" id="{925F6113-D13E-4F5F-BF31-C108AD61EA28}"/>
              </a:ext>
            </a:extLst>
          </p:cNvPr>
          <p:cNvSpPr txBox="1"/>
          <p:nvPr/>
        </p:nvSpPr>
        <p:spPr>
          <a:xfrm>
            <a:off x="8135470" y="3266994"/>
            <a:ext cx="3896107" cy="1015663"/>
          </a:xfrm>
          <a:prstGeom prst="rect">
            <a:avLst/>
          </a:prstGeom>
          <a:noFill/>
          <a:ln>
            <a:solidFill>
              <a:schemeClr val="bg2"/>
            </a:solidFill>
          </a:ln>
        </p:spPr>
        <p:txBody>
          <a:bodyPr wrap="square">
            <a:spAutoFit/>
          </a:bodyPr>
          <a:lstStyle/>
          <a:p>
            <a:r>
              <a:rPr lang="es-ES" sz="2000" dirty="0" err="1">
                <a:solidFill>
                  <a:srgbClr val="FF0000"/>
                </a:solidFill>
              </a:rPr>
              <a:t>Jesus</a:t>
            </a:r>
            <a:r>
              <a:rPr lang="es-ES" sz="2000" dirty="0">
                <a:solidFill>
                  <a:srgbClr val="FF0000"/>
                </a:solidFill>
              </a:rPr>
              <a:t> </a:t>
            </a:r>
            <a:r>
              <a:rPr lang="es-ES" sz="2000" dirty="0" err="1">
                <a:solidFill>
                  <a:srgbClr val="FF0000"/>
                </a:solidFill>
              </a:rPr>
              <a:t>is</a:t>
            </a:r>
            <a:r>
              <a:rPr lang="es-ES" sz="2000" dirty="0">
                <a:solidFill>
                  <a:srgbClr val="FF0000"/>
                </a:solidFill>
              </a:rPr>
              <a:t> </a:t>
            </a:r>
            <a:r>
              <a:rPr lang="es-ES" sz="2000" dirty="0" err="1">
                <a:solidFill>
                  <a:srgbClr val="FF0000"/>
                </a:solidFill>
              </a:rPr>
              <a:t>without</a:t>
            </a:r>
            <a:r>
              <a:rPr lang="es-ES" sz="2000" dirty="0">
                <a:solidFill>
                  <a:srgbClr val="FF0000"/>
                </a:solidFill>
              </a:rPr>
              <a:t> sin, </a:t>
            </a:r>
            <a:r>
              <a:rPr lang="es-ES" sz="2000" dirty="0" err="1">
                <a:solidFill>
                  <a:srgbClr val="FF0000"/>
                </a:solidFill>
              </a:rPr>
              <a:t>peaceful</a:t>
            </a:r>
            <a:r>
              <a:rPr lang="es-ES" sz="2000" dirty="0">
                <a:solidFill>
                  <a:srgbClr val="FF0000"/>
                </a:solidFill>
              </a:rPr>
              <a:t>, and </a:t>
            </a:r>
            <a:r>
              <a:rPr lang="es-ES" sz="2000" dirty="0" err="1">
                <a:solidFill>
                  <a:srgbClr val="FF0000"/>
                </a:solidFill>
              </a:rPr>
              <a:t>always</a:t>
            </a:r>
            <a:r>
              <a:rPr lang="es-ES" sz="2000" dirty="0">
                <a:solidFill>
                  <a:srgbClr val="FF0000"/>
                </a:solidFill>
              </a:rPr>
              <a:t> </a:t>
            </a:r>
            <a:r>
              <a:rPr lang="es-ES" sz="2000" dirty="0" err="1">
                <a:solidFill>
                  <a:srgbClr val="FF0000"/>
                </a:solidFill>
              </a:rPr>
              <a:t>follows</a:t>
            </a:r>
            <a:r>
              <a:rPr lang="es-ES" sz="2000" dirty="0">
                <a:solidFill>
                  <a:srgbClr val="FF0000"/>
                </a:solidFill>
              </a:rPr>
              <a:t> </a:t>
            </a:r>
            <a:r>
              <a:rPr lang="es-ES" sz="2000" dirty="0" err="1">
                <a:solidFill>
                  <a:srgbClr val="FF0000"/>
                </a:solidFill>
              </a:rPr>
              <a:t>His</a:t>
            </a:r>
            <a:r>
              <a:rPr lang="es-ES" sz="2000" dirty="0">
                <a:solidFill>
                  <a:srgbClr val="FF0000"/>
                </a:solidFill>
              </a:rPr>
              <a:t> </a:t>
            </a:r>
            <a:r>
              <a:rPr lang="es-ES" sz="2000" dirty="0" err="1">
                <a:solidFill>
                  <a:srgbClr val="FF0000"/>
                </a:solidFill>
              </a:rPr>
              <a:t>Father</a:t>
            </a:r>
            <a:r>
              <a:rPr lang="es-ES" sz="2000" dirty="0">
                <a:solidFill>
                  <a:srgbClr val="FF0000"/>
                </a:solidFill>
              </a:rPr>
              <a:t> in </a:t>
            </a:r>
            <a:r>
              <a:rPr lang="es-ES" sz="2000" dirty="0" err="1">
                <a:solidFill>
                  <a:srgbClr val="FF0000"/>
                </a:solidFill>
              </a:rPr>
              <a:t>Heaven</a:t>
            </a:r>
            <a:r>
              <a:rPr lang="es-ES" sz="2000" dirty="0">
                <a:solidFill>
                  <a:srgbClr val="FF0000"/>
                </a:solidFill>
              </a:rPr>
              <a:t>. </a:t>
            </a:r>
            <a:endParaRPr lang="en-US" sz="2000" dirty="0">
              <a:solidFill>
                <a:srgbClr val="FF0000"/>
              </a:solidFill>
            </a:endParaRPr>
          </a:p>
        </p:txBody>
      </p:sp>
      <p:sp>
        <p:nvSpPr>
          <p:cNvPr id="4" name="TextBox 3">
            <a:extLst>
              <a:ext uri="{FF2B5EF4-FFF2-40B4-BE49-F238E27FC236}">
                <a16:creationId xmlns:a16="http://schemas.microsoft.com/office/drawing/2014/main" id="{774219A8-54E3-B41D-E4CC-AAD3E20671DA}"/>
              </a:ext>
            </a:extLst>
          </p:cNvPr>
          <p:cNvSpPr txBox="1"/>
          <p:nvPr/>
        </p:nvSpPr>
        <p:spPr>
          <a:xfrm>
            <a:off x="8135469" y="4482684"/>
            <a:ext cx="3896107" cy="707886"/>
          </a:xfrm>
          <a:prstGeom prst="rect">
            <a:avLst/>
          </a:prstGeom>
          <a:noFill/>
          <a:ln>
            <a:solidFill>
              <a:schemeClr val="bg2"/>
            </a:solidFill>
          </a:ln>
        </p:spPr>
        <p:txBody>
          <a:bodyPr wrap="square">
            <a:spAutoFit/>
          </a:bodyPr>
          <a:lstStyle/>
          <a:p>
            <a:r>
              <a:rPr lang="en-US" sz="2000" dirty="0">
                <a:solidFill>
                  <a:srgbClr val="FF0000"/>
                </a:solidFill>
              </a:rPr>
              <a:t>We are called to follow Jesus in the same way. </a:t>
            </a:r>
          </a:p>
        </p:txBody>
      </p:sp>
      <p:pic>
        <p:nvPicPr>
          <p:cNvPr id="9" name="Picture 8">
            <a:extLst>
              <a:ext uri="{FF2B5EF4-FFF2-40B4-BE49-F238E27FC236}">
                <a16:creationId xmlns:a16="http://schemas.microsoft.com/office/drawing/2014/main" id="{49915485-6688-CCDB-FBF5-37C77EC8EB06}"/>
              </a:ext>
            </a:extLst>
          </p:cNvPr>
          <p:cNvPicPr>
            <a:picLocks noChangeAspect="1"/>
          </p:cNvPicPr>
          <p:nvPr/>
        </p:nvPicPr>
        <p:blipFill>
          <a:blip r:embed="rId2"/>
          <a:stretch>
            <a:fillRect/>
          </a:stretch>
        </p:blipFill>
        <p:spPr>
          <a:xfrm>
            <a:off x="798981" y="1161209"/>
            <a:ext cx="6515100" cy="5476875"/>
          </a:xfrm>
          <a:prstGeom prst="rect">
            <a:avLst/>
          </a:prstGeom>
        </p:spPr>
      </p:pic>
    </p:spTree>
    <p:extLst>
      <p:ext uri="{BB962C8B-B14F-4D97-AF65-F5344CB8AC3E}">
        <p14:creationId xmlns:p14="http://schemas.microsoft.com/office/powerpoint/2010/main" val="2321223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0" grpId="0" animBg="1"/>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7B3FF1-58BF-4CB7-9590-AEFC7B37924E}"/>
              </a:ext>
            </a:extLst>
          </p:cNvPr>
          <p:cNvSpPr txBox="1"/>
          <p:nvPr/>
        </p:nvSpPr>
        <p:spPr>
          <a:xfrm>
            <a:off x="1083074" y="195594"/>
            <a:ext cx="10919536" cy="2954655"/>
          </a:xfrm>
          <a:prstGeom prst="rect">
            <a:avLst/>
          </a:prstGeom>
          <a:noFill/>
          <a:ln>
            <a:solidFill>
              <a:schemeClr val="bg2"/>
            </a:solidFill>
          </a:ln>
        </p:spPr>
        <p:txBody>
          <a:bodyPr wrap="square">
            <a:spAutoFit/>
          </a:bodyPr>
          <a:lstStyle/>
          <a:p>
            <a:pPr algn="ctr"/>
            <a:r>
              <a:rPr lang="en-US" sz="3600" b="1" dirty="0"/>
              <a:t>Prayer </a:t>
            </a:r>
          </a:p>
          <a:p>
            <a:pPr algn="ctr"/>
            <a:r>
              <a:rPr lang="en-US" sz="3000" dirty="0"/>
              <a:t>Thank you, Jesus, for loving us so much that you left Heaven to be born a man and to sacrifice yourself for our sins. Help us to follow you like you followed your Father so we may live with you forever in Heaven.  Help us to lead other to you to save many souls. </a:t>
            </a:r>
          </a:p>
          <a:p>
            <a:pPr algn="ctr"/>
            <a:r>
              <a:rPr lang="en-US" sz="3000" dirty="0"/>
              <a:t>Amen</a:t>
            </a:r>
            <a:r>
              <a:rPr lang="es-ES" sz="3000" dirty="0"/>
              <a:t> </a:t>
            </a:r>
            <a:endParaRPr lang="en-US" sz="3000" dirty="0"/>
          </a:p>
        </p:txBody>
      </p:sp>
      <p:pic>
        <p:nvPicPr>
          <p:cNvPr id="3076" name="Picture 4" descr="Oracion De La Mañana Para Los Niños Para Que Les Vaya Bien">
            <a:extLst>
              <a:ext uri="{FF2B5EF4-FFF2-40B4-BE49-F238E27FC236}">
                <a16:creationId xmlns:a16="http://schemas.microsoft.com/office/drawing/2014/main" id="{ABDE3C2D-D1DD-4CDF-A2C8-C17C86ED9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500" y="3065297"/>
            <a:ext cx="4246683" cy="3597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5664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429832E-BB78-4E91-B74F-852DE0C54EAF}"/>
              </a:ext>
            </a:extLst>
          </p:cNvPr>
          <p:cNvSpPr txBox="1"/>
          <p:nvPr/>
        </p:nvSpPr>
        <p:spPr>
          <a:xfrm>
            <a:off x="351766" y="0"/>
            <a:ext cx="10795846" cy="369332"/>
          </a:xfrm>
          <a:prstGeom prst="rect">
            <a:avLst/>
          </a:prstGeom>
          <a:noFill/>
          <a:ln>
            <a:solidFill>
              <a:schemeClr val="bg2"/>
            </a:solidFill>
          </a:ln>
        </p:spPr>
        <p:txBody>
          <a:bodyPr wrap="square">
            <a:spAutoFit/>
          </a:bodyPr>
          <a:lstStyle/>
          <a:p>
            <a:r>
              <a:rPr lang="en-US" dirty="0"/>
              <a:t>(3-7 yrs. old) I Want to Know You Lord, Apple </a:t>
            </a:r>
            <a:r>
              <a:rPr lang="en-US" dirty="0" err="1"/>
              <a:t>Crisol</a:t>
            </a:r>
            <a:r>
              <a:rPr lang="en-US" dirty="0"/>
              <a:t>, </a:t>
            </a:r>
            <a:r>
              <a:rPr lang="en-US" dirty="0">
                <a:hlinkClick r:id="rId3"/>
              </a:rPr>
              <a:t>https://youtu.be/3UzW7wfn0L0</a:t>
            </a:r>
            <a:endParaRPr lang="en-US" dirty="0"/>
          </a:p>
        </p:txBody>
      </p:sp>
      <p:pic>
        <p:nvPicPr>
          <p:cNvPr id="2" name="Online Media 1" title="A KID'S PRAYER (I WANT TO KNOW YOU LORD) COVER - Mom &amp; Daughter Duet">
            <a:hlinkClick r:id="" action="ppaction://media"/>
            <a:extLst>
              <a:ext uri="{FF2B5EF4-FFF2-40B4-BE49-F238E27FC236}">
                <a16:creationId xmlns:a16="http://schemas.microsoft.com/office/drawing/2014/main" id="{978CEDBF-F125-F9A5-E201-C37D45269549}"/>
              </a:ext>
            </a:extLst>
          </p:cNvPr>
          <p:cNvPicPr>
            <a:picLocks noRot="1" noChangeAspect="1"/>
          </p:cNvPicPr>
          <p:nvPr>
            <a:videoFile r:link="rId1"/>
          </p:nvPr>
        </p:nvPicPr>
        <p:blipFill>
          <a:blip r:embed="rId4"/>
          <a:stretch>
            <a:fillRect/>
          </a:stretch>
        </p:blipFill>
        <p:spPr>
          <a:xfrm>
            <a:off x="26988" y="369332"/>
            <a:ext cx="12138025" cy="6488668"/>
          </a:xfrm>
          <a:prstGeom prst="rect">
            <a:avLst/>
          </a:prstGeom>
        </p:spPr>
      </p:pic>
    </p:spTree>
    <p:extLst>
      <p:ext uri="{BB962C8B-B14F-4D97-AF65-F5344CB8AC3E}">
        <p14:creationId xmlns:p14="http://schemas.microsoft.com/office/powerpoint/2010/main" val="96738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B971B0-4197-3983-AE85-9D0F58B4493D}"/>
              </a:ext>
            </a:extLst>
          </p:cNvPr>
          <p:cNvSpPr txBox="1"/>
          <p:nvPr/>
        </p:nvSpPr>
        <p:spPr>
          <a:xfrm>
            <a:off x="927847" y="3592"/>
            <a:ext cx="8915400" cy="369332"/>
          </a:xfrm>
          <a:prstGeom prst="rect">
            <a:avLst/>
          </a:prstGeom>
          <a:noFill/>
          <a:ln>
            <a:solidFill>
              <a:schemeClr val="bg2"/>
            </a:solidFill>
          </a:ln>
        </p:spPr>
        <p:txBody>
          <a:bodyPr wrap="square" rtlCol="0" anchor="ctr" anchorCtr="1">
            <a:spAutoFit/>
          </a:bodyPr>
          <a:lstStyle/>
          <a:p>
            <a:r>
              <a:rPr lang="en-US" dirty="0"/>
              <a:t>I Will Follow You, Roy RN, </a:t>
            </a:r>
            <a:r>
              <a:rPr lang="en-US" dirty="0">
                <a:hlinkClick r:id="rId3"/>
              </a:rPr>
              <a:t>https://youtu.be/jpVuBcbZ24c?si=xM0JtPmjnIMOeP0Z</a:t>
            </a:r>
            <a:endParaRPr lang="en-US" dirty="0"/>
          </a:p>
        </p:txBody>
      </p:sp>
      <p:pic>
        <p:nvPicPr>
          <p:cNvPr id="4" name="Online Media 3" title="[ Sea of Miracles VBX 2018 ] I Will Follow You">
            <a:hlinkClick r:id="" action="ppaction://media"/>
            <a:extLst>
              <a:ext uri="{FF2B5EF4-FFF2-40B4-BE49-F238E27FC236}">
                <a16:creationId xmlns:a16="http://schemas.microsoft.com/office/drawing/2014/main" id="{02B04912-B713-FB8D-C3EA-8E8FF0209663}"/>
              </a:ext>
            </a:extLst>
          </p:cNvPr>
          <p:cNvPicPr>
            <a:picLocks noRot="1" noChangeAspect="1"/>
          </p:cNvPicPr>
          <p:nvPr>
            <a:videoFile r:link="rId1"/>
          </p:nvPr>
        </p:nvPicPr>
        <p:blipFill>
          <a:blip r:embed="rId4"/>
          <a:stretch>
            <a:fillRect/>
          </a:stretch>
        </p:blipFill>
        <p:spPr>
          <a:xfrm>
            <a:off x="26988" y="372924"/>
            <a:ext cx="12138025" cy="6485076"/>
          </a:xfrm>
          <a:prstGeom prst="rect">
            <a:avLst/>
          </a:prstGeom>
        </p:spPr>
      </p:pic>
    </p:spTree>
    <p:extLst>
      <p:ext uri="{BB962C8B-B14F-4D97-AF65-F5344CB8AC3E}">
        <p14:creationId xmlns:p14="http://schemas.microsoft.com/office/powerpoint/2010/main" val="7900835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4107B7-B6BA-490F-B957-171A42FC960F}"/>
              </a:ext>
            </a:extLst>
          </p:cNvPr>
          <p:cNvPicPr>
            <a:picLocks noChangeAspect="1"/>
          </p:cNvPicPr>
          <p:nvPr/>
        </p:nvPicPr>
        <p:blipFill rotWithShape="1">
          <a:blip r:embed="rId2"/>
          <a:srcRect l="64468" t="15532" r="15027" b="36180"/>
          <a:stretch/>
        </p:blipFill>
        <p:spPr>
          <a:xfrm>
            <a:off x="1268579" y="2464525"/>
            <a:ext cx="4930691" cy="3265715"/>
          </a:xfrm>
          <a:prstGeom prst="rect">
            <a:avLst/>
          </a:prstGeom>
        </p:spPr>
      </p:pic>
      <p:pic>
        <p:nvPicPr>
          <p:cNvPr id="9" name="Picture 8">
            <a:extLst>
              <a:ext uri="{FF2B5EF4-FFF2-40B4-BE49-F238E27FC236}">
                <a16:creationId xmlns:a16="http://schemas.microsoft.com/office/drawing/2014/main" id="{9DD8FE1D-186D-41D8-B016-8EDC14F44497}"/>
              </a:ext>
            </a:extLst>
          </p:cNvPr>
          <p:cNvPicPr>
            <a:picLocks noChangeAspect="1"/>
          </p:cNvPicPr>
          <p:nvPr/>
        </p:nvPicPr>
        <p:blipFill rotWithShape="1">
          <a:blip r:embed="rId3"/>
          <a:srcRect l="64628" t="20071" r="15984" b="34255"/>
          <a:stretch/>
        </p:blipFill>
        <p:spPr>
          <a:xfrm>
            <a:off x="6327333" y="3429000"/>
            <a:ext cx="4927026" cy="3264408"/>
          </a:xfrm>
          <a:prstGeom prst="rect">
            <a:avLst/>
          </a:prstGeom>
        </p:spPr>
      </p:pic>
      <p:sp>
        <p:nvSpPr>
          <p:cNvPr id="31" name="TextBox 30">
            <a:extLst>
              <a:ext uri="{FF2B5EF4-FFF2-40B4-BE49-F238E27FC236}">
                <a16:creationId xmlns:a16="http://schemas.microsoft.com/office/drawing/2014/main" id="{382D2791-81CF-4FCF-A398-B616415283A3}"/>
              </a:ext>
            </a:extLst>
          </p:cNvPr>
          <p:cNvSpPr txBox="1"/>
          <p:nvPr/>
        </p:nvSpPr>
        <p:spPr>
          <a:xfrm>
            <a:off x="1793966" y="471563"/>
            <a:ext cx="7280366" cy="707886"/>
          </a:xfrm>
          <a:prstGeom prst="rect">
            <a:avLst/>
          </a:prstGeom>
          <a:noFill/>
          <a:ln>
            <a:solidFill>
              <a:schemeClr val="bg2"/>
            </a:solidFill>
          </a:ln>
        </p:spPr>
        <p:txBody>
          <a:bodyPr wrap="square">
            <a:spAutoFit/>
          </a:bodyPr>
          <a:lstStyle/>
          <a:p>
            <a:pPr algn="ctr"/>
            <a:r>
              <a:rPr lang="es-ES" sz="4000" dirty="0" err="1">
                <a:solidFill>
                  <a:schemeClr val="accent6">
                    <a:lumMod val="75000"/>
                  </a:schemeClr>
                </a:solidFill>
              </a:rPr>
              <a:t>Jesus</a:t>
            </a:r>
            <a:r>
              <a:rPr lang="es-ES" sz="4000" dirty="0">
                <a:solidFill>
                  <a:schemeClr val="accent6">
                    <a:lumMod val="75000"/>
                  </a:schemeClr>
                </a:solidFill>
              </a:rPr>
              <a:t>’ </a:t>
            </a:r>
            <a:r>
              <a:rPr lang="es-ES" sz="4000" dirty="0" err="1">
                <a:solidFill>
                  <a:schemeClr val="accent6">
                    <a:lumMod val="75000"/>
                  </a:schemeClr>
                </a:solidFill>
              </a:rPr>
              <a:t>First</a:t>
            </a:r>
            <a:r>
              <a:rPr lang="es-ES" sz="4000" dirty="0">
                <a:solidFill>
                  <a:schemeClr val="accent6">
                    <a:lumMod val="75000"/>
                  </a:schemeClr>
                </a:solidFill>
              </a:rPr>
              <a:t> </a:t>
            </a:r>
            <a:r>
              <a:rPr lang="es-ES" sz="4000" dirty="0" err="1">
                <a:solidFill>
                  <a:schemeClr val="accent6">
                    <a:lumMod val="75000"/>
                  </a:schemeClr>
                </a:solidFill>
              </a:rPr>
              <a:t>Disciples</a:t>
            </a:r>
            <a:endParaRPr lang="en-US" sz="4000" dirty="0">
              <a:solidFill>
                <a:schemeClr val="accent6">
                  <a:lumMod val="75000"/>
                </a:schemeClr>
              </a:solidFill>
            </a:endParaRPr>
          </a:p>
        </p:txBody>
      </p:sp>
      <p:sp>
        <p:nvSpPr>
          <p:cNvPr id="33" name="TextBox 32">
            <a:extLst>
              <a:ext uri="{FF2B5EF4-FFF2-40B4-BE49-F238E27FC236}">
                <a16:creationId xmlns:a16="http://schemas.microsoft.com/office/drawing/2014/main" id="{62539ABE-F67C-4A6B-9A3C-F5D108C30C0D}"/>
              </a:ext>
            </a:extLst>
          </p:cNvPr>
          <p:cNvSpPr txBox="1"/>
          <p:nvPr/>
        </p:nvSpPr>
        <p:spPr>
          <a:xfrm>
            <a:off x="644970" y="1421045"/>
            <a:ext cx="10148358" cy="523220"/>
          </a:xfrm>
          <a:prstGeom prst="rect">
            <a:avLst/>
          </a:prstGeom>
          <a:noFill/>
          <a:ln>
            <a:solidFill>
              <a:schemeClr val="bg2"/>
            </a:solidFill>
          </a:ln>
        </p:spPr>
        <p:txBody>
          <a:bodyPr wrap="square">
            <a:spAutoFit/>
          </a:bodyPr>
          <a:lstStyle/>
          <a:p>
            <a:r>
              <a:rPr lang="en-US" sz="2800" dirty="0">
                <a:solidFill>
                  <a:schemeClr val="accent6">
                    <a:lumMod val="75000"/>
                  </a:schemeClr>
                </a:solidFill>
              </a:rPr>
              <a:t>John was standing with two of his disciples,</a:t>
            </a:r>
          </a:p>
        </p:txBody>
      </p:sp>
    </p:spTree>
    <p:extLst>
      <p:ext uri="{BB962C8B-B14F-4D97-AF65-F5344CB8AC3E}">
        <p14:creationId xmlns:p14="http://schemas.microsoft.com/office/powerpoint/2010/main" val="3140219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00"/>
                                        <p:tgtEl>
                                          <p:spTgt spid="3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0B381B-0916-4565-A51B-CC2B53E98924}"/>
              </a:ext>
            </a:extLst>
          </p:cNvPr>
          <p:cNvPicPr>
            <a:picLocks noChangeAspect="1"/>
          </p:cNvPicPr>
          <p:nvPr/>
        </p:nvPicPr>
        <p:blipFill rotWithShape="1">
          <a:blip r:embed="rId2"/>
          <a:srcRect l="64707" t="19787" r="15904" b="34539"/>
          <a:stretch/>
        </p:blipFill>
        <p:spPr>
          <a:xfrm>
            <a:off x="507783" y="672794"/>
            <a:ext cx="4927027" cy="3264408"/>
          </a:xfrm>
          <a:prstGeom prst="rect">
            <a:avLst/>
          </a:prstGeom>
        </p:spPr>
      </p:pic>
      <p:pic>
        <p:nvPicPr>
          <p:cNvPr id="5" name="Picture 4">
            <a:extLst>
              <a:ext uri="{FF2B5EF4-FFF2-40B4-BE49-F238E27FC236}">
                <a16:creationId xmlns:a16="http://schemas.microsoft.com/office/drawing/2014/main" id="{57BA7966-6237-4112-A373-DB55CCD062C3}"/>
              </a:ext>
            </a:extLst>
          </p:cNvPr>
          <p:cNvPicPr>
            <a:picLocks noChangeAspect="1"/>
          </p:cNvPicPr>
          <p:nvPr/>
        </p:nvPicPr>
        <p:blipFill rotWithShape="1">
          <a:blip r:embed="rId3"/>
          <a:srcRect l="64627" t="17092" r="15426" b="31135"/>
          <a:stretch/>
        </p:blipFill>
        <p:spPr>
          <a:xfrm>
            <a:off x="5434810" y="672794"/>
            <a:ext cx="4471784" cy="3264408"/>
          </a:xfrm>
          <a:prstGeom prst="rect">
            <a:avLst/>
          </a:prstGeom>
        </p:spPr>
      </p:pic>
      <p:sp>
        <p:nvSpPr>
          <p:cNvPr id="7" name="TextBox 6">
            <a:extLst>
              <a:ext uri="{FF2B5EF4-FFF2-40B4-BE49-F238E27FC236}">
                <a16:creationId xmlns:a16="http://schemas.microsoft.com/office/drawing/2014/main" id="{429FDE88-98F0-43EF-98F3-20473F5F2D5E}"/>
              </a:ext>
            </a:extLst>
          </p:cNvPr>
          <p:cNvSpPr txBox="1"/>
          <p:nvPr/>
        </p:nvSpPr>
        <p:spPr>
          <a:xfrm>
            <a:off x="507783" y="149574"/>
            <a:ext cx="11034860" cy="523220"/>
          </a:xfrm>
          <a:prstGeom prst="rect">
            <a:avLst/>
          </a:prstGeom>
          <a:noFill/>
          <a:ln>
            <a:solidFill>
              <a:schemeClr val="bg2"/>
            </a:solidFill>
          </a:ln>
        </p:spPr>
        <p:txBody>
          <a:bodyPr wrap="square">
            <a:spAutoFit/>
          </a:bodyPr>
          <a:lstStyle/>
          <a:p>
            <a:r>
              <a:rPr lang="en-US" sz="2800" dirty="0">
                <a:solidFill>
                  <a:schemeClr val="accent6">
                    <a:lumMod val="75000"/>
                  </a:schemeClr>
                </a:solidFill>
              </a:rPr>
              <a:t>And as he watched Jesus walk by, he said, </a:t>
            </a:r>
            <a:r>
              <a:rPr lang="en-US" sz="2800" b="1" dirty="0">
                <a:solidFill>
                  <a:schemeClr val="accent6">
                    <a:lumMod val="75000"/>
                  </a:schemeClr>
                </a:solidFill>
              </a:rPr>
              <a:t>"Behold, the Lamb of God."</a:t>
            </a:r>
          </a:p>
        </p:txBody>
      </p:sp>
      <p:sp>
        <p:nvSpPr>
          <p:cNvPr id="9" name="TextBox 8">
            <a:extLst>
              <a:ext uri="{FF2B5EF4-FFF2-40B4-BE49-F238E27FC236}">
                <a16:creationId xmlns:a16="http://schemas.microsoft.com/office/drawing/2014/main" id="{9AE4E403-8771-4F5E-97B3-7912F4F3C045}"/>
              </a:ext>
            </a:extLst>
          </p:cNvPr>
          <p:cNvSpPr txBox="1"/>
          <p:nvPr/>
        </p:nvSpPr>
        <p:spPr>
          <a:xfrm>
            <a:off x="618308" y="4963961"/>
            <a:ext cx="4816502" cy="954107"/>
          </a:xfrm>
          <a:prstGeom prst="rect">
            <a:avLst/>
          </a:prstGeom>
          <a:noFill/>
          <a:ln>
            <a:solidFill>
              <a:schemeClr val="bg2"/>
            </a:solidFill>
          </a:ln>
        </p:spPr>
        <p:txBody>
          <a:bodyPr wrap="square">
            <a:spAutoFit/>
          </a:bodyPr>
          <a:lstStyle/>
          <a:p>
            <a:pPr algn="ctr"/>
            <a:r>
              <a:rPr lang="en-US" sz="2800" dirty="0">
                <a:solidFill>
                  <a:schemeClr val="accent6">
                    <a:lumMod val="75000"/>
                  </a:schemeClr>
                </a:solidFill>
              </a:rPr>
              <a:t>The two disciples heard what he said and followed Jesus.</a:t>
            </a:r>
          </a:p>
        </p:txBody>
      </p:sp>
      <p:pic>
        <p:nvPicPr>
          <p:cNvPr id="10" name="Picture 9">
            <a:extLst>
              <a:ext uri="{FF2B5EF4-FFF2-40B4-BE49-F238E27FC236}">
                <a16:creationId xmlns:a16="http://schemas.microsoft.com/office/drawing/2014/main" id="{0BFB2DBE-088F-427D-9CC6-10D7EB795D04}"/>
              </a:ext>
            </a:extLst>
          </p:cNvPr>
          <p:cNvPicPr>
            <a:picLocks noChangeAspect="1"/>
          </p:cNvPicPr>
          <p:nvPr/>
        </p:nvPicPr>
        <p:blipFill rotWithShape="1">
          <a:blip r:embed="rId4"/>
          <a:srcRect l="64707" t="20354" r="15904" b="35958"/>
          <a:stretch/>
        </p:blipFill>
        <p:spPr>
          <a:xfrm>
            <a:off x="6303405" y="4024031"/>
            <a:ext cx="4471784" cy="2833969"/>
          </a:xfrm>
          <a:prstGeom prst="rect">
            <a:avLst/>
          </a:prstGeom>
        </p:spPr>
      </p:pic>
    </p:spTree>
    <p:extLst>
      <p:ext uri="{BB962C8B-B14F-4D97-AF65-F5344CB8AC3E}">
        <p14:creationId xmlns:p14="http://schemas.microsoft.com/office/powerpoint/2010/main" val="1810067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circle(in)">
                                      <p:cBhvr>
                                        <p:cTn id="14" dur="2000"/>
                                        <p:tgtEl>
                                          <p:spTgt spid="4"/>
                                        </p:tgtEl>
                                      </p:cBhvr>
                                    </p:animEffect>
                                  </p:childTnLst>
                                </p:cTn>
                              </p:par>
                              <p:par>
                                <p:cTn id="15" presetID="6"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0B6E881-5B65-4FB7-A104-F29455941E5D}"/>
              </a:ext>
            </a:extLst>
          </p:cNvPr>
          <p:cNvPicPr>
            <a:picLocks noChangeAspect="1"/>
          </p:cNvPicPr>
          <p:nvPr/>
        </p:nvPicPr>
        <p:blipFill rotWithShape="1">
          <a:blip r:embed="rId2"/>
          <a:srcRect l="64787" t="19787" r="15825" b="34539"/>
          <a:stretch/>
        </p:blipFill>
        <p:spPr>
          <a:xfrm>
            <a:off x="554568" y="1112332"/>
            <a:ext cx="4927026" cy="3264408"/>
          </a:xfrm>
          <a:prstGeom prst="rect">
            <a:avLst/>
          </a:prstGeom>
        </p:spPr>
      </p:pic>
      <p:pic>
        <p:nvPicPr>
          <p:cNvPr id="4" name="Picture 3">
            <a:extLst>
              <a:ext uri="{FF2B5EF4-FFF2-40B4-BE49-F238E27FC236}">
                <a16:creationId xmlns:a16="http://schemas.microsoft.com/office/drawing/2014/main" id="{F087C21D-B44C-46E6-B6C3-7750B5CB8388}"/>
              </a:ext>
            </a:extLst>
          </p:cNvPr>
          <p:cNvPicPr>
            <a:picLocks noChangeAspect="1"/>
          </p:cNvPicPr>
          <p:nvPr/>
        </p:nvPicPr>
        <p:blipFill rotWithShape="1">
          <a:blip r:embed="rId3"/>
          <a:srcRect l="64468" t="19267" r="15313" b="34435"/>
          <a:stretch/>
        </p:blipFill>
        <p:spPr>
          <a:xfrm>
            <a:off x="5442857" y="2481260"/>
            <a:ext cx="5068957" cy="3264408"/>
          </a:xfrm>
          <a:prstGeom prst="rect">
            <a:avLst/>
          </a:prstGeom>
        </p:spPr>
      </p:pic>
      <p:sp>
        <p:nvSpPr>
          <p:cNvPr id="7" name="TextBox 6">
            <a:extLst>
              <a:ext uri="{FF2B5EF4-FFF2-40B4-BE49-F238E27FC236}">
                <a16:creationId xmlns:a16="http://schemas.microsoft.com/office/drawing/2014/main" id="{6C7D115E-616D-473F-B980-A7401A39BB96}"/>
              </a:ext>
            </a:extLst>
          </p:cNvPr>
          <p:cNvSpPr txBox="1"/>
          <p:nvPr/>
        </p:nvSpPr>
        <p:spPr>
          <a:xfrm>
            <a:off x="670560" y="446389"/>
            <a:ext cx="9544594" cy="523220"/>
          </a:xfrm>
          <a:prstGeom prst="rect">
            <a:avLst/>
          </a:prstGeom>
          <a:noFill/>
          <a:ln>
            <a:solidFill>
              <a:schemeClr val="bg2"/>
            </a:solidFill>
          </a:ln>
        </p:spPr>
        <p:txBody>
          <a:bodyPr wrap="square">
            <a:spAutoFit/>
          </a:bodyPr>
          <a:lstStyle/>
          <a:p>
            <a:r>
              <a:rPr lang="en-US" sz="2800" dirty="0">
                <a:solidFill>
                  <a:schemeClr val="accent6">
                    <a:lumMod val="75000"/>
                  </a:schemeClr>
                </a:solidFill>
              </a:rPr>
              <a:t>Jesus turned and saw them following him and said to them,</a:t>
            </a:r>
          </a:p>
        </p:txBody>
      </p:sp>
      <p:sp>
        <p:nvSpPr>
          <p:cNvPr id="9" name="TextBox 8">
            <a:extLst>
              <a:ext uri="{FF2B5EF4-FFF2-40B4-BE49-F238E27FC236}">
                <a16:creationId xmlns:a16="http://schemas.microsoft.com/office/drawing/2014/main" id="{8B11224C-C727-49C3-98A4-28C82D736587}"/>
              </a:ext>
            </a:extLst>
          </p:cNvPr>
          <p:cNvSpPr txBox="1"/>
          <p:nvPr/>
        </p:nvSpPr>
        <p:spPr>
          <a:xfrm>
            <a:off x="3541359" y="6011501"/>
            <a:ext cx="4436450" cy="523220"/>
          </a:xfrm>
          <a:prstGeom prst="rect">
            <a:avLst/>
          </a:prstGeom>
          <a:noFill/>
          <a:ln>
            <a:solidFill>
              <a:schemeClr val="bg2"/>
            </a:solidFill>
          </a:ln>
        </p:spPr>
        <p:txBody>
          <a:bodyPr wrap="square">
            <a:spAutoFit/>
          </a:bodyPr>
          <a:lstStyle/>
          <a:p>
            <a:r>
              <a:rPr lang="en-US" sz="2800" dirty="0">
                <a:solidFill>
                  <a:schemeClr val="accent6">
                    <a:lumMod val="75000"/>
                  </a:schemeClr>
                </a:solidFill>
              </a:rPr>
              <a:t>"What are you looking for?"</a:t>
            </a:r>
          </a:p>
        </p:txBody>
      </p:sp>
    </p:spTree>
    <p:extLst>
      <p:ext uri="{BB962C8B-B14F-4D97-AF65-F5344CB8AC3E}">
        <p14:creationId xmlns:p14="http://schemas.microsoft.com/office/powerpoint/2010/main" val="1038573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anim calcmode="lin" valueType="num">
                                      <p:cBhvr>
                                        <p:cTn id="24" dur="1000" fill="hold"/>
                                        <p:tgtEl>
                                          <p:spTgt spid="9"/>
                                        </p:tgtEl>
                                        <p:attrNameLst>
                                          <p:attrName>ppt_x</p:attrName>
                                        </p:attrNameLst>
                                      </p:cBhvr>
                                      <p:tavLst>
                                        <p:tav tm="0">
                                          <p:val>
                                            <p:strVal val="#ppt_x"/>
                                          </p:val>
                                        </p:tav>
                                        <p:tav tm="100000">
                                          <p:val>
                                            <p:strVal val="#ppt_x"/>
                                          </p:val>
                                        </p:tav>
                                      </p:tavLst>
                                    </p:anim>
                                    <p:anim calcmode="lin" valueType="num">
                                      <p:cBhvr>
                                        <p:cTn id="2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C172FF-9E2C-4760-A8E8-0AD61D06575D}"/>
              </a:ext>
            </a:extLst>
          </p:cNvPr>
          <p:cNvPicPr>
            <a:picLocks noChangeAspect="1"/>
          </p:cNvPicPr>
          <p:nvPr/>
        </p:nvPicPr>
        <p:blipFill rotWithShape="1">
          <a:blip r:embed="rId2"/>
          <a:srcRect l="64707" t="17092" r="15346" b="31135"/>
          <a:stretch/>
        </p:blipFill>
        <p:spPr>
          <a:xfrm>
            <a:off x="2852722" y="1615483"/>
            <a:ext cx="5281084" cy="3855198"/>
          </a:xfrm>
          <a:prstGeom prst="rect">
            <a:avLst/>
          </a:prstGeom>
        </p:spPr>
      </p:pic>
      <p:sp>
        <p:nvSpPr>
          <p:cNvPr id="4" name="TextBox 3">
            <a:extLst>
              <a:ext uri="{FF2B5EF4-FFF2-40B4-BE49-F238E27FC236}">
                <a16:creationId xmlns:a16="http://schemas.microsoft.com/office/drawing/2014/main" id="{BA723CDC-C73E-454A-B5B7-9A1D9F21C2E8}"/>
              </a:ext>
            </a:extLst>
          </p:cNvPr>
          <p:cNvSpPr txBox="1"/>
          <p:nvPr/>
        </p:nvSpPr>
        <p:spPr>
          <a:xfrm>
            <a:off x="344557" y="86345"/>
            <a:ext cx="11383617" cy="954107"/>
          </a:xfrm>
          <a:prstGeom prst="rect">
            <a:avLst/>
          </a:prstGeom>
          <a:noFill/>
          <a:ln>
            <a:solidFill>
              <a:schemeClr val="bg2"/>
            </a:solidFill>
          </a:ln>
        </p:spPr>
        <p:txBody>
          <a:bodyPr wrap="square">
            <a:spAutoFit/>
          </a:bodyPr>
          <a:lstStyle/>
          <a:p>
            <a:r>
              <a:rPr lang="en-US" sz="2800" dirty="0">
                <a:solidFill>
                  <a:schemeClr val="accent6">
                    <a:lumMod val="75000"/>
                  </a:schemeClr>
                </a:solidFill>
              </a:rPr>
              <a:t>They said to him, "Rabbi" — which translated means Teacher —, "where are you staying?“ He said to them, "Come, and you will see."</a:t>
            </a:r>
          </a:p>
        </p:txBody>
      </p:sp>
      <p:sp>
        <p:nvSpPr>
          <p:cNvPr id="6" name="TextBox 5">
            <a:extLst>
              <a:ext uri="{FF2B5EF4-FFF2-40B4-BE49-F238E27FC236}">
                <a16:creationId xmlns:a16="http://schemas.microsoft.com/office/drawing/2014/main" id="{D182C97C-C45F-437A-AE85-63FF25113FEE}"/>
              </a:ext>
            </a:extLst>
          </p:cNvPr>
          <p:cNvSpPr txBox="1"/>
          <p:nvPr/>
        </p:nvSpPr>
        <p:spPr>
          <a:xfrm>
            <a:off x="92765" y="6045712"/>
            <a:ext cx="12099235" cy="523220"/>
          </a:xfrm>
          <a:prstGeom prst="rect">
            <a:avLst/>
          </a:prstGeom>
          <a:noFill/>
          <a:ln>
            <a:solidFill>
              <a:schemeClr val="bg2"/>
            </a:solidFill>
          </a:ln>
        </p:spPr>
        <p:txBody>
          <a:bodyPr wrap="square">
            <a:spAutoFit/>
          </a:bodyPr>
          <a:lstStyle/>
          <a:p>
            <a:r>
              <a:rPr lang="en-US" sz="2800" dirty="0">
                <a:solidFill>
                  <a:schemeClr val="accent6">
                    <a:lumMod val="75000"/>
                  </a:schemeClr>
                </a:solidFill>
              </a:rPr>
              <a:t>So they went and saw where Jesus was staying, and they stayed with him that day.</a:t>
            </a:r>
          </a:p>
        </p:txBody>
      </p:sp>
    </p:spTree>
    <p:extLst>
      <p:ext uri="{BB962C8B-B14F-4D97-AF65-F5344CB8AC3E}">
        <p14:creationId xmlns:p14="http://schemas.microsoft.com/office/powerpoint/2010/main" val="3941075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0F996D-8556-43FE-A7EC-E27E7319122A}"/>
              </a:ext>
            </a:extLst>
          </p:cNvPr>
          <p:cNvPicPr>
            <a:picLocks noChangeAspect="1"/>
          </p:cNvPicPr>
          <p:nvPr/>
        </p:nvPicPr>
        <p:blipFill rotWithShape="1">
          <a:blip r:embed="rId2"/>
          <a:srcRect l="64628" t="18936" r="15984" b="33971"/>
          <a:stretch/>
        </p:blipFill>
        <p:spPr>
          <a:xfrm>
            <a:off x="1036868" y="1120095"/>
            <a:ext cx="4778619" cy="3264408"/>
          </a:xfrm>
          <a:prstGeom prst="rect">
            <a:avLst/>
          </a:prstGeom>
        </p:spPr>
      </p:pic>
      <p:pic>
        <p:nvPicPr>
          <p:cNvPr id="3" name="Picture 2">
            <a:extLst>
              <a:ext uri="{FF2B5EF4-FFF2-40B4-BE49-F238E27FC236}">
                <a16:creationId xmlns:a16="http://schemas.microsoft.com/office/drawing/2014/main" id="{1E8D4E5D-C272-4537-9ABD-61E971C0961C}"/>
              </a:ext>
            </a:extLst>
          </p:cNvPr>
          <p:cNvPicPr>
            <a:picLocks noChangeAspect="1"/>
          </p:cNvPicPr>
          <p:nvPr/>
        </p:nvPicPr>
        <p:blipFill rotWithShape="1">
          <a:blip r:embed="rId3"/>
          <a:srcRect l="64627" t="18653" r="15346" b="34255"/>
          <a:stretch/>
        </p:blipFill>
        <p:spPr>
          <a:xfrm>
            <a:off x="7054729" y="3429000"/>
            <a:ext cx="4935939" cy="3264408"/>
          </a:xfrm>
          <a:prstGeom prst="rect">
            <a:avLst/>
          </a:prstGeom>
        </p:spPr>
      </p:pic>
      <p:sp>
        <p:nvSpPr>
          <p:cNvPr id="5" name="TextBox 4">
            <a:extLst>
              <a:ext uri="{FF2B5EF4-FFF2-40B4-BE49-F238E27FC236}">
                <a16:creationId xmlns:a16="http://schemas.microsoft.com/office/drawing/2014/main" id="{C581837D-9D84-4A8E-89B7-5CD8EC4DAAE7}"/>
              </a:ext>
            </a:extLst>
          </p:cNvPr>
          <p:cNvSpPr txBox="1"/>
          <p:nvPr/>
        </p:nvSpPr>
        <p:spPr>
          <a:xfrm>
            <a:off x="493252" y="75660"/>
            <a:ext cx="11434354" cy="954107"/>
          </a:xfrm>
          <a:prstGeom prst="rect">
            <a:avLst/>
          </a:prstGeom>
          <a:noFill/>
          <a:ln>
            <a:solidFill>
              <a:schemeClr val="bg2"/>
            </a:solidFill>
          </a:ln>
        </p:spPr>
        <p:txBody>
          <a:bodyPr wrap="square">
            <a:spAutoFit/>
          </a:bodyPr>
          <a:lstStyle/>
          <a:p>
            <a:r>
              <a:rPr lang="en-US" sz="2800" dirty="0">
                <a:solidFill>
                  <a:schemeClr val="accent6">
                    <a:lumMod val="75000"/>
                  </a:schemeClr>
                </a:solidFill>
              </a:rPr>
              <a:t>It was about four in the afternoon. Andrew, the brother of Simon Peter, was one of the two who heard John and followed Jesus.</a:t>
            </a:r>
          </a:p>
        </p:txBody>
      </p:sp>
      <p:sp>
        <p:nvSpPr>
          <p:cNvPr id="7" name="TextBox 6">
            <a:extLst>
              <a:ext uri="{FF2B5EF4-FFF2-40B4-BE49-F238E27FC236}">
                <a16:creationId xmlns:a16="http://schemas.microsoft.com/office/drawing/2014/main" id="{1CF6AA98-86EA-4737-AE87-92A13E33F400}"/>
              </a:ext>
            </a:extLst>
          </p:cNvPr>
          <p:cNvSpPr txBox="1"/>
          <p:nvPr/>
        </p:nvSpPr>
        <p:spPr>
          <a:xfrm>
            <a:off x="21125" y="5045407"/>
            <a:ext cx="6810103" cy="1384995"/>
          </a:xfrm>
          <a:prstGeom prst="rect">
            <a:avLst/>
          </a:prstGeom>
          <a:noFill/>
          <a:ln>
            <a:solidFill>
              <a:schemeClr val="bg2"/>
            </a:solidFill>
          </a:ln>
        </p:spPr>
        <p:txBody>
          <a:bodyPr wrap="square">
            <a:spAutoFit/>
          </a:bodyPr>
          <a:lstStyle/>
          <a:p>
            <a:r>
              <a:rPr lang="en-US" sz="2800" dirty="0">
                <a:solidFill>
                  <a:schemeClr val="accent6">
                    <a:lumMod val="75000"/>
                  </a:schemeClr>
                </a:solidFill>
              </a:rPr>
              <a:t>He first found his own brother Simon and told him, "We have found the Messiah" — which is translated Christ —.</a:t>
            </a:r>
          </a:p>
        </p:txBody>
      </p:sp>
    </p:spTree>
    <p:extLst>
      <p:ext uri="{BB962C8B-B14F-4D97-AF65-F5344CB8AC3E}">
        <p14:creationId xmlns:p14="http://schemas.microsoft.com/office/powerpoint/2010/main" val="1273035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6"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circle(in)">
                                      <p:cBhvr>
                                        <p:cTn id="2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7ABF950-06C6-4097-9E5C-A318AB13D8B7}"/>
              </a:ext>
            </a:extLst>
          </p:cNvPr>
          <p:cNvPicPr>
            <a:picLocks noChangeAspect="1"/>
          </p:cNvPicPr>
          <p:nvPr/>
        </p:nvPicPr>
        <p:blipFill rotWithShape="1">
          <a:blip r:embed="rId2"/>
          <a:srcRect l="64867" t="19219" r="15745" b="35674"/>
          <a:stretch/>
        </p:blipFill>
        <p:spPr>
          <a:xfrm>
            <a:off x="3190408" y="1750759"/>
            <a:ext cx="6165348" cy="4034116"/>
          </a:xfrm>
          <a:prstGeom prst="rect">
            <a:avLst/>
          </a:prstGeom>
        </p:spPr>
      </p:pic>
      <p:sp>
        <p:nvSpPr>
          <p:cNvPr id="17" name="TextBox 16">
            <a:extLst>
              <a:ext uri="{FF2B5EF4-FFF2-40B4-BE49-F238E27FC236}">
                <a16:creationId xmlns:a16="http://schemas.microsoft.com/office/drawing/2014/main" id="{DD7215A4-F1FC-4379-BDE0-95D53D6A9F57}"/>
              </a:ext>
            </a:extLst>
          </p:cNvPr>
          <p:cNvSpPr txBox="1"/>
          <p:nvPr/>
        </p:nvSpPr>
        <p:spPr>
          <a:xfrm>
            <a:off x="388219" y="282125"/>
            <a:ext cx="11415562" cy="954107"/>
          </a:xfrm>
          <a:prstGeom prst="rect">
            <a:avLst/>
          </a:prstGeom>
          <a:noFill/>
          <a:ln>
            <a:solidFill>
              <a:schemeClr val="bg2"/>
            </a:solidFill>
          </a:ln>
        </p:spPr>
        <p:txBody>
          <a:bodyPr wrap="square">
            <a:spAutoFit/>
          </a:bodyPr>
          <a:lstStyle/>
          <a:p>
            <a:r>
              <a:rPr lang="en-US" sz="2800" dirty="0">
                <a:solidFill>
                  <a:schemeClr val="accent6">
                    <a:lumMod val="75000"/>
                  </a:schemeClr>
                </a:solidFill>
              </a:rPr>
              <a:t>Then he brought him to Jesus. Jesus looked at him and said, "You are Simon the son of John; you will be called Cephas" — which is translated Peter.</a:t>
            </a:r>
          </a:p>
        </p:txBody>
      </p:sp>
      <p:sp>
        <p:nvSpPr>
          <p:cNvPr id="18" name="TextBox 17">
            <a:extLst>
              <a:ext uri="{FF2B5EF4-FFF2-40B4-BE49-F238E27FC236}">
                <a16:creationId xmlns:a16="http://schemas.microsoft.com/office/drawing/2014/main" id="{319568C5-0972-41CE-9809-9ADF6A5BD27B}"/>
              </a:ext>
            </a:extLst>
          </p:cNvPr>
          <p:cNvSpPr txBox="1"/>
          <p:nvPr/>
        </p:nvSpPr>
        <p:spPr>
          <a:xfrm>
            <a:off x="2060084" y="5995691"/>
            <a:ext cx="3290388" cy="523220"/>
          </a:xfrm>
          <a:prstGeom prst="rect">
            <a:avLst/>
          </a:prstGeom>
          <a:noFill/>
          <a:ln>
            <a:solidFill>
              <a:schemeClr val="bg2"/>
            </a:solidFill>
          </a:ln>
        </p:spPr>
        <p:txBody>
          <a:bodyPr wrap="none" rtlCol="0" anchor="ctr" anchorCtr="1">
            <a:spAutoFit/>
          </a:bodyPr>
          <a:lstStyle/>
          <a:p>
            <a:r>
              <a:rPr lang="en-US" sz="2800" dirty="0">
                <a:solidFill>
                  <a:schemeClr val="accent6">
                    <a:lumMod val="75000"/>
                  </a:schemeClr>
                </a:solidFill>
              </a:rPr>
              <a:t>The Word of the Lord</a:t>
            </a:r>
          </a:p>
        </p:txBody>
      </p:sp>
      <p:sp>
        <p:nvSpPr>
          <p:cNvPr id="19" name="TextBox 18">
            <a:extLst>
              <a:ext uri="{FF2B5EF4-FFF2-40B4-BE49-F238E27FC236}">
                <a16:creationId xmlns:a16="http://schemas.microsoft.com/office/drawing/2014/main" id="{62D47EB1-F40A-457D-92AB-15666D29AF00}"/>
              </a:ext>
            </a:extLst>
          </p:cNvPr>
          <p:cNvSpPr txBox="1"/>
          <p:nvPr/>
        </p:nvSpPr>
        <p:spPr>
          <a:xfrm>
            <a:off x="6273082" y="5995691"/>
            <a:ext cx="4658583" cy="523220"/>
          </a:xfrm>
          <a:prstGeom prst="rect">
            <a:avLst/>
          </a:prstGeom>
          <a:noFill/>
          <a:ln>
            <a:solidFill>
              <a:schemeClr val="bg2"/>
            </a:solidFill>
          </a:ln>
        </p:spPr>
        <p:txBody>
          <a:bodyPr wrap="none" rtlCol="0" anchor="ctr" anchorCtr="1">
            <a:spAutoFit/>
          </a:bodyPr>
          <a:lstStyle/>
          <a:p>
            <a:r>
              <a:rPr lang="en-US" sz="2800" dirty="0">
                <a:solidFill>
                  <a:schemeClr val="accent6">
                    <a:lumMod val="75000"/>
                  </a:schemeClr>
                </a:solidFill>
              </a:rPr>
              <a:t>Praise to you Lord Jesus Christ.</a:t>
            </a:r>
          </a:p>
        </p:txBody>
      </p:sp>
    </p:spTree>
    <p:extLst>
      <p:ext uri="{BB962C8B-B14F-4D97-AF65-F5344CB8AC3E}">
        <p14:creationId xmlns:p14="http://schemas.microsoft.com/office/powerpoint/2010/main" val="133956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6" presetClass="entr" presetSubtype="16"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1000"/>
                                        <p:tgtEl>
                                          <p:spTgt spid="18"/>
                                        </p:tgtEl>
                                      </p:cBhvr>
                                    </p:animEffect>
                                    <p:anim calcmode="lin" valueType="num">
                                      <p:cBhvr>
                                        <p:cTn id="19" dur="1000" fill="hold"/>
                                        <p:tgtEl>
                                          <p:spTgt spid="18"/>
                                        </p:tgtEl>
                                        <p:attrNameLst>
                                          <p:attrName>ppt_x</p:attrName>
                                        </p:attrNameLst>
                                      </p:cBhvr>
                                      <p:tavLst>
                                        <p:tav tm="0">
                                          <p:val>
                                            <p:strVal val="#ppt_x"/>
                                          </p:val>
                                        </p:tav>
                                        <p:tav tm="100000">
                                          <p:val>
                                            <p:strVal val="#ppt_x"/>
                                          </p:val>
                                        </p:tav>
                                      </p:tavLst>
                                    </p:anim>
                                    <p:anim calcmode="lin" valueType="num">
                                      <p:cBhvr>
                                        <p:cTn id="2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1000"/>
                                        <p:tgtEl>
                                          <p:spTgt spid="19"/>
                                        </p:tgtEl>
                                      </p:cBhvr>
                                    </p:animEffect>
                                    <p:anim calcmode="lin" valueType="num">
                                      <p:cBhvr>
                                        <p:cTn id="26" dur="1000" fill="hold"/>
                                        <p:tgtEl>
                                          <p:spTgt spid="19"/>
                                        </p:tgtEl>
                                        <p:attrNameLst>
                                          <p:attrName>ppt_x</p:attrName>
                                        </p:attrNameLst>
                                      </p:cBhvr>
                                      <p:tavLst>
                                        <p:tav tm="0">
                                          <p:val>
                                            <p:strVal val="#ppt_x"/>
                                          </p:val>
                                        </p:tav>
                                        <p:tav tm="100000">
                                          <p:val>
                                            <p:strVal val="#ppt_x"/>
                                          </p:val>
                                        </p:tav>
                                      </p:tavLst>
                                    </p:anim>
                                    <p:anim calcmode="lin" valueType="num">
                                      <p:cBhvr>
                                        <p:cTn id="2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1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CA5F1-76DD-4823-AC27-4267DF625AEE}"/>
              </a:ext>
            </a:extLst>
          </p:cNvPr>
          <p:cNvSpPr>
            <a:spLocks noGrp="1"/>
          </p:cNvSpPr>
          <p:nvPr>
            <p:ph type="title"/>
          </p:nvPr>
        </p:nvSpPr>
        <p:spPr>
          <a:xfrm>
            <a:off x="2256723" y="8167"/>
            <a:ext cx="7810429" cy="1325563"/>
          </a:xfrm>
        </p:spPr>
        <p:txBody>
          <a:bodyPr/>
          <a:lstStyle/>
          <a:p>
            <a:pPr algn="ctr"/>
            <a:r>
              <a:rPr lang="en-US" dirty="0"/>
              <a:t>Reflection</a:t>
            </a:r>
          </a:p>
        </p:txBody>
      </p:sp>
      <p:sp>
        <p:nvSpPr>
          <p:cNvPr id="3" name="Content Placeholder 2">
            <a:extLst>
              <a:ext uri="{FF2B5EF4-FFF2-40B4-BE49-F238E27FC236}">
                <a16:creationId xmlns:a16="http://schemas.microsoft.com/office/drawing/2014/main" id="{FA3A2A4D-D976-41C6-8AAE-1E18846DD83F}"/>
              </a:ext>
            </a:extLst>
          </p:cNvPr>
          <p:cNvSpPr>
            <a:spLocks noGrp="1"/>
          </p:cNvSpPr>
          <p:nvPr>
            <p:ph idx="1"/>
          </p:nvPr>
        </p:nvSpPr>
        <p:spPr>
          <a:xfrm>
            <a:off x="289411" y="1233596"/>
            <a:ext cx="4970943" cy="494064"/>
          </a:xfrm>
        </p:spPr>
        <p:txBody>
          <a:bodyPr>
            <a:noAutofit/>
          </a:bodyPr>
          <a:lstStyle/>
          <a:p>
            <a:pPr marL="0" indent="0">
              <a:buNone/>
            </a:pPr>
            <a:r>
              <a:rPr lang="en-US" sz="2400" dirty="0"/>
              <a:t>What does John the Baptist call Jesus? </a:t>
            </a:r>
          </a:p>
        </p:txBody>
      </p:sp>
      <p:sp>
        <p:nvSpPr>
          <p:cNvPr id="4" name="Content Placeholder 2">
            <a:extLst>
              <a:ext uri="{FF2B5EF4-FFF2-40B4-BE49-F238E27FC236}">
                <a16:creationId xmlns:a16="http://schemas.microsoft.com/office/drawing/2014/main" id="{ADF9FF77-39DD-49B1-8DD4-4BA0583B808C}"/>
              </a:ext>
            </a:extLst>
          </p:cNvPr>
          <p:cNvSpPr txBox="1">
            <a:spLocks/>
          </p:cNvSpPr>
          <p:nvPr/>
        </p:nvSpPr>
        <p:spPr>
          <a:xfrm>
            <a:off x="5512905" y="1281797"/>
            <a:ext cx="2440048" cy="494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ct val="30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solidFill>
                  <a:srgbClr val="FF0000"/>
                </a:solidFill>
              </a:rPr>
              <a:t>The Lamb of God</a:t>
            </a:r>
          </a:p>
        </p:txBody>
      </p:sp>
      <p:pic>
        <p:nvPicPr>
          <p:cNvPr id="1026" name="Picture 2" descr="See the source image">
            <a:extLst>
              <a:ext uri="{FF2B5EF4-FFF2-40B4-BE49-F238E27FC236}">
                <a16:creationId xmlns:a16="http://schemas.microsoft.com/office/drawing/2014/main" id="{670F679B-D959-4A2E-8999-60A85EE6C5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52953" y="2930036"/>
            <a:ext cx="4052248" cy="317696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97223664-D565-4BDF-B4F0-2AD1AB6653DD}"/>
              </a:ext>
            </a:extLst>
          </p:cNvPr>
          <p:cNvSpPr txBox="1">
            <a:spLocks/>
          </p:cNvSpPr>
          <p:nvPr/>
        </p:nvSpPr>
        <p:spPr>
          <a:xfrm>
            <a:off x="414490" y="1985882"/>
            <a:ext cx="1467320" cy="4940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ct val="30000"/>
              </a:spcBef>
              <a:buClr>
                <a:schemeClr val="accent3"/>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ct val="30000"/>
              </a:spcBef>
              <a:buClr>
                <a:schemeClr val="accent3"/>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ct val="30000"/>
              </a:spcBef>
              <a:buClr>
                <a:schemeClr val="accent3"/>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ct val="30000"/>
              </a:spcBef>
              <a:buClr>
                <a:schemeClr val="accent3"/>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300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Why? </a:t>
            </a:r>
          </a:p>
        </p:txBody>
      </p:sp>
      <p:sp>
        <p:nvSpPr>
          <p:cNvPr id="8" name="TextBox 7">
            <a:extLst>
              <a:ext uri="{FF2B5EF4-FFF2-40B4-BE49-F238E27FC236}">
                <a16:creationId xmlns:a16="http://schemas.microsoft.com/office/drawing/2014/main" id="{87009E70-EC9A-43E6-86F2-029453BD7127}"/>
              </a:ext>
            </a:extLst>
          </p:cNvPr>
          <p:cNvSpPr txBox="1"/>
          <p:nvPr/>
        </p:nvSpPr>
        <p:spPr>
          <a:xfrm>
            <a:off x="414489" y="2577228"/>
            <a:ext cx="7355182" cy="1569660"/>
          </a:xfrm>
          <a:prstGeom prst="rect">
            <a:avLst/>
          </a:prstGeom>
          <a:noFill/>
          <a:ln>
            <a:solidFill>
              <a:schemeClr val="bg2"/>
            </a:solidFill>
          </a:ln>
        </p:spPr>
        <p:txBody>
          <a:bodyPr wrap="square">
            <a:spAutoFit/>
          </a:bodyPr>
          <a:lstStyle/>
          <a:p>
            <a:r>
              <a:rPr lang="en-US" sz="2400" dirty="0">
                <a:solidFill>
                  <a:srgbClr val="FF0000"/>
                </a:solidFill>
              </a:rPr>
              <a:t>During that time, God’s people sacrificed sheep in the Temple so that God would forgive their sins and in Thanksgiving for blessings. Jesus came to sacrifice His life for our sins. </a:t>
            </a:r>
          </a:p>
        </p:txBody>
      </p:sp>
      <p:sp>
        <p:nvSpPr>
          <p:cNvPr id="10" name="TextBox 9">
            <a:extLst>
              <a:ext uri="{FF2B5EF4-FFF2-40B4-BE49-F238E27FC236}">
                <a16:creationId xmlns:a16="http://schemas.microsoft.com/office/drawing/2014/main" id="{5AEFC186-F1C8-4A91-A8B4-047992CD7D09}"/>
              </a:ext>
            </a:extLst>
          </p:cNvPr>
          <p:cNvSpPr txBox="1"/>
          <p:nvPr/>
        </p:nvSpPr>
        <p:spPr>
          <a:xfrm>
            <a:off x="2762960" y="4244170"/>
            <a:ext cx="4994788" cy="2308324"/>
          </a:xfrm>
          <a:prstGeom prst="rect">
            <a:avLst/>
          </a:prstGeom>
          <a:noFill/>
          <a:ln>
            <a:solidFill>
              <a:schemeClr val="bg2"/>
            </a:solidFill>
          </a:ln>
        </p:spPr>
        <p:txBody>
          <a:bodyPr wrap="square">
            <a:spAutoFit/>
          </a:bodyPr>
          <a:lstStyle/>
          <a:p>
            <a:r>
              <a:rPr lang="en-US" sz="2400" dirty="0">
                <a:solidFill>
                  <a:srgbClr val="FF0000"/>
                </a:solidFill>
              </a:rPr>
              <a:t>The sin of Adam and Eve had separated us from God in Paradise and Jesus came to reunite us with Him. They no longer had to sacrifice sheep for their sins. He becomes the Lamb that forgives all sins.</a:t>
            </a:r>
          </a:p>
        </p:txBody>
      </p:sp>
      <p:pic>
        <p:nvPicPr>
          <p:cNvPr id="1030" name="Picture 6" descr="Image result for Clip Art El Cordero De Dios">
            <a:extLst>
              <a:ext uri="{FF2B5EF4-FFF2-40B4-BE49-F238E27FC236}">
                <a16:creationId xmlns:a16="http://schemas.microsoft.com/office/drawing/2014/main" id="{87D19F87-6AD4-4945-AFBD-72F6BFBEA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0277" y="1051888"/>
            <a:ext cx="1666875"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El pecado de adan y eva">
            <a:extLst>
              <a:ext uri="{FF2B5EF4-FFF2-40B4-BE49-F238E27FC236}">
                <a16:creationId xmlns:a16="http://schemas.microsoft.com/office/drawing/2014/main" id="{9C53BA3E-4D86-4782-9735-1168813814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27" y="4718953"/>
            <a:ext cx="2124075" cy="17145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F2AD418-B311-4986-95B3-86413F79265D}"/>
              </a:ext>
            </a:extLst>
          </p:cNvPr>
          <p:cNvSpPr txBox="1"/>
          <p:nvPr/>
        </p:nvSpPr>
        <p:spPr>
          <a:xfrm>
            <a:off x="9329530" y="3298280"/>
            <a:ext cx="1590261" cy="1015663"/>
          </a:xfrm>
          <a:prstGeom prst="rect">
            <a:avLst/>
          </a:prstGeom>
          <a:solidFill>
            <a:schemeClr val="bg1"/>
          </a:solidFill>
          <a:ln>
            <a:solidFill>
              <a:schemeClr val="bg2"/>
            </a:solidFill>
          </a:ln>
        </p:spPr>
        <p:txBody>
          <a:bodyPr wrap="square" rtlCol="0" anchor="ctr" anchorCtr="1">
            <a:spAutoFit/>
          </a:bodyPr>
          <a:lstStyle/>
          <a:p>
            <a:pPr algn="ctr"/>
            <a:r>
              <a:rPr lang="en-US" sz="2000" b="1" dirty="0"/>
              <a:t>Jesus</a:t>
            </a:r>
          </a:p>
          <a:p>
            <a:pPr algn="ctr"/>
            <a:r>
              <a:rPr lang="en-US" sz="2000" b="1" dirty="0"/>
              <a:t>The Lamb of</a:t>
            </a:r>
          </a:p>
          <a:p>
            <a:pPr algn="ctr"/>
            <a:r>
              <a:rPr lang="en-US" sz="2000" b="1" dirty="0"/>
              <a:t>God</a:t>
            </a:r>
          </a:p>
        </p:txBody>
      </p:sp>
    </p:spTree>
    <p:extLst>
      <p:ext uri="{BB962C8B-B14F-4D97-AF65-F5344CB8AC3E}">
        <p14:creationId xmlns:p14="http://schemas.microsoft.com/office/powerpoint/2010/main" val="1214324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wheel(1)">
                                      <p:cBhvr>
                                        <p:cTn id="15" dur="20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026"/>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1032"/>
                                        </p:tgtEl>
                                        <p:attrNameLst>
                                          <p:attrName>style.visibility</p:attrName>
                                        </p:attrNameLst>
                                      </p:cBhvr>
                                      <p:to>
                                        <p:strVal val="visible"/>
                                      </p:to>
                                    </p:set>
                                    <p:animEffect transition="in" filter="wheel(1)">
                                      <p:cBhvr>
                                        <p:cTn id="42" dur="2000"/>
                                        <p:tgtEl>
                                          <p:spTgt spid="1032"/>
                                        </p:tgtEl>
                                      </p:cBhvr>
                                    </p:animEffect>
                                  </p:childTnLst>
                                </p:cTn>
                              </p:par>
                              <p:par>
                                <p:cTn id="43" presetID="42"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fade">
                                      <p:cBhvr>
                                        <p:cTn id="45" dur="1000"/>
                                        <p:tgtEl>
                                          <p:spTgt spid="10"/>
                                        </p:tgtEl>
                                      </p:cBhvr>
                                    </p:animEffect>
                                    <p:anim calcmode="lin" valueType="num">
                                      <p:cBhvr>
                                        <p:cTn id="46" dur="1000" fill="hold"/>
                                        <p:tgtEl>
                                          <p:spTgt spid="10"/>
                                        </p:tgtEl>
                                        <p:attrNameLst>
                                          <p:attrName>ppt_x</p:attrName>
                                        </p:attrNameLst>
                                      </p:cBhvr>
                                      <p:tavLst>
                                        <p:tav tm="0">
                                          <p:val>
                                            <p:strVal val="#ppt_x"/>
                                          </p:val>
                                        </p:tav>
                                        <p:tav tm="100000">
                                          <p:val>
                                            <p:strVal val="#ppt_x"/>
                                          </p:val>
                                        </p:tav>
                                      </p:tavLst>
                                    </p:anim>
                                    <p:anim calcmode="lin" valueType="num">
                                      <p:cBhvr>
                                        <p:cTn id="4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6" grpId="0"/>
      <p:bldP spid="8" grpId="0" animBg="1"/>
      <p:bldP spid="10"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C01780-3F19-4D68-99D5-D98541F19946}"/>
              </a:ext>
            </a:extLst>
          </p:cNvPr>
          <p:cNvSpPr txBox="1"/>
          <p:nvPr/>
        </p:nvSpPr>
        <p:spPr>
          <a:xfrm>
            <a:off x="488482" y="576797"/>
            <a:ext cx="10744200" cy="461665"/>
          </a:xfrm>
          <a:prstGeom prst="rect">
            <a:avLst/>
          </a:prstGeom>
          <a:noFill/>
          <a:ln>
            <a:solidFill>
              <a:schemeClr val="bg2"/>
            </a:solidFill>
          </a:ln>
        </p:spPr>
        <p:txBody>
          <a:bodyPr wrap="square">
            <a:spAutoFit/>
          </a:bodyPr>
          <a:lstStyle/>
          <a:p>
            <a:r>
              <a:rPr lang="en-US" sz="2400" dirty="0">
                <a:solidFill>
                  <a:schemeClr val="accent6">
                    <a:lumMod val="75000"/>
                  </a:schemeClr>
                </a:solidFill>
              </a:rPr>
              <a:t>Upon hearing this, John’s followers followed Jesus.</a:t>
            </a:r>
            <a:r>
              <a:rPr lang="es-ES" sz="2400" dirty="0">
                <a:solidFill>
                  <a:schemeClr val="accent6">
                    <a:lumMod val="75000"/>
                  </a:schemeClr>
                </a:solidFill>
              </a:rPr>
              <a:t> </a:t>
            </a:r>
            <a:r>
              <a:rPr lang="es-ES" sz="2400" dirty="0" err="1">
                <a:solidFill>
                  <a:schemeClr val="accent6">
                    <a:lumMod val="75000"/>
                  </a:schemeClr>
                </a:solidFill>
              </a:rPr>
              <a:t>What</a:t>
            </a:r>
            <a:r>
              <a:rPr lang="es-ES" sz="2400" dirty="0">
                <a:solidFill>
                  <a:schemeClr val="accent6">
                    <a:lumMod val="75000"/>
                  </a:schemeClr>
                </a:solidFill>
              </a:rPr>
              <a:t> </a:t>
            </a:r>
            <a:r>
              <a:rPr lang="es-ES" sz="2400" dirty="0" err="1">
                <a:solidFill>
                  <a:schemeClr val="accent6">
                    <a:lumMod val="75000"/>
                  </a:schemeClr>
                </a:solidFill>
              </a:rPr>
              <a:t>did</a:t>
            </a:r>
            <a:r>
              <a:rPr lang="es-ES" sz="2400" dirty="0">
                <a:solidFill>
                  <a:schemeClr val="accent6">
                    <a:lumMod val="75000"/>
                  </a:schemeClr>
                </a:solidFill>
              </a:rPr>
              <a:t> </a:t>
            </a:r>
            <a:r>
              <a:rPr lang="es-ES" sz="2400" dirty="0" err="1">
                <a:solidFill>
                  <a:schemeClr val="accent6">
                    <a:lumMod val="75000"/>
                  </a:schemeClr>
                </a:solidFill>
              </a:rPr>
              <a:t>they</a:t>
            </a:r>
            <a:r>
              <a:rPr lang="es-ES" sz="2400" dirty="0">
                <a:solidFill>
                  <a:schemeClr val="accent6">
                    <a:lumMod val="75000"/>
                  </a:schemeClr>
                </a:solidFill>
              </a:rPr>
              <a:t> </a:t>
            </a:r>
            <a:r>
              <a:rPr lang="es-ES" sz="2400" dirty="0" err="1">
                <a:solidFill>
                  <a:schemeClr val="accent6">
                    <a:lumMod val="75000"/>
                  </a:schemeClr>
                </a:solidFill>
              </a:rPr>
              <a:t>ask</a:t>
            </a:r>
            <a:r>
              <a:rPr lang="es-ES" sz="2400" dirty="0">
                <a:solidFill>
                  <a:schemeClr val="accent6">
                    <a:lumMod val="75000"/>
                  </a:schemeClr>
                </a:solidFill>
              </a:rPr>
              <a:t> </a:t>
            </a:r>
            <a:r>
              <a:rPr lang="es-ES" sz="2400" dirty="0" err="1">
                <a:solidFill>
                  <a:schemeClr val="accent6">
                    <a:lumMod val="75000"/>
                  </a:schemeClr>
                </a:solidFill>
              </a:rPr>
              <a:t>Him</a:t>
            </a:r>
            <a:r>
              <a:rPr lang="es-ES" sz="2400" dirty="0">
                <a:solidFill>
                  <a:schemeClr val="accent6">
                    <a:lumMod val="75000"/>
                  </a:schemeClr>
                </a:solidFill>
              </a:rPr>
              <a:t>?</a:t>
            </a:r>
            <a:endParaRPr lang="en-US" sz="2400" dirty="0">
              <a:solidFill>
                <a:schemeClr val="accent6">
                  <a:lumMod val="75000"/>
                </a:schemeClr>
              </a:solidFill>
            </a:endParaRPr>
          </a:p>
        </p:txBody>
      </p:sp>
      <p:sp>
        <p:nvSpPr>
          <p:cNvPr id="5" name="TextBox 4">
            <a:extLst>
              <a:ext uri="{FF2B5EF4-FFF2-40B4-BE49-F238E27FC236}">
                <a16:creationId xmlns:a16="http://schemas.microsoft.com/office/drawing/2014/main" id="{4858C500-8B3C-4FDF-851E-A474EE7B3A2C}"/>
              </a:ext>
            </a:extLst>
          </p:cNvPr>
          <p:cNvSpPr txBox="1"/>
          <p:nvPr/>
        </p:nvSpPr>
        <p:spPr>
          <a:xfrm>
            <a:off x="225287" y="1722788"/>
            <a:ext cx="3419061" cy="461665"/>
          </a:xfrm>
          <a:prstGeom prst="rect">
            <a:avLst/>
          </a:prstGeom>
          <a:noFill/>
          <a:ln>
            <a:solidFill>
              <a:schemeClr val="bg2"/>
            </a:solidFill>
          </a:ln>
        </p:spPr>
        <p:txBody>
          <a:bodyPr wrap="square">
            <a:spAutoFit/>
          </a:bodyPr>
          <a:lstStyle/>
          <a:p>
            <a:r>
              <a:rPr lang="en-US" sz="2400" dirty="0">
                <a:solidFill>
                  <a:srgbClr val="FF0000"/>
                </a:solidFill>
              </a:rPr>
              <a:t>What are you looking for?</a:t>
            </a:r>
          </a:p>
        </p:txBody>
      </p:sp>
      <p:pic>
        <p:nvPicPr>
          <p:cNvPr id="6" name="Picture 5">
            <a:extLst>
              <a:ext uri="{FF2B5EF4-FFF2-40B4-BE49-F238E27FC236}">
                <a16:creationId xmlns:a16="http://schemas.microsoft.com/office/drawing/2014/main" id="{2156472E-93F0-4815-8523-6CD9038E5970}"/>
              </a:ext>
            </a:extLst>
          </p:cNvPr>
          <p:cNvPicPr>
            <a:picLocks noChangeAspect="1"/>
          </p:cNvPicPr>
          <p:nvPr/>
        </p:nvPicPr>
        <p:blipFill rotWithShape="1">
          <a:blip r:embed="rId2"/>
          <a:srcRect l="64468" t="19267" r="15313" b="34435"/>
          <a:stretch/>
        </p:blipFill>
        <p:spPr>
          <a:xfrm>
            <a:off x="3902483" y="1155031"/>
            <a:ext cx="2480093" cy="1597180"/>
          </a:xfrm>
          <a:prstGeom prst="rect">
            <a:avLst/>
          </a:prstGeom>
        </p:spPr>
      </p:pic>
      <p:sp>
        <p:nvSpPr>
          <p:cNvPr id="8" name="TextBox 7">
            <a:extLst>
              <a:ext uri="{FF2B5EF4-FFF2-40B4-BE49-F238E27FC236}">
                <a16:creationId xmlns:a16="http://schemas.microsoft.com/office/drawing/2014/main" id="{4A841BAB-E353-4700-AB84-6E187652C89E}"/>
              </a:ext>
            </a:extLst>
          </p:cNvPr>
          <p:cNvSpPr txBox="1"/>
          <p:nvPr/>
        </p:nvSpPr>
        <p:spPr>
          <a:xfrm>
            <a:off x="594360" y="3319968"/>
            <a:ext cx="6097604" cy="461665"/>
          </a:xfrm>
          <a:prstGeom prst="rect">
            <a:avLst/>
          </a:prstGeom>
          <a:noFill/>
          <a:ln>
            <a:solidFill>
              <a:schemeClr val="bg2"/>
            </a:solidFill>
          </a:ln>
        </p:spPr>
        <p:txBody>
          <a:bodyPr wrap="square">
            <a:spAutoFit/>
          </a:bodyPr>
          <a:lstStyle/>
          <a:p>
            <a:r>
              <a:rPr lang="es-ES" sz="2400" dirty="0" err="1">
                <a:solidFill>
                  <a:schemeClr val="accent6">
                    <a:lumMod val="75000"/>
                  </a:schemeClr>
                </a:solidFill>
              </a:rPr>
              <a:t>What</a:t>
            </a:r>
            <a:r>
              <a:rPr lang="es-ES" sz="2400" dirty="0">
                <a:solidFill>
                  <a:schemeClr val="accent6">
                    <a:lumMod val="75000"/>
                  </a:schemeClr>
                </a:solidFill>
              </a:rPr>
              <a:t> do </a:t>
            </a:r>
            <a:r>
              <a:rPr lang="es-ES" sz="2400" dirty="0" err="1">
                <a:solidFill>
                  <a:schemeClr val="accent6">
                    <a:lumMod val="75000"/>
                  </a:schemeClr>
                </a:solidFill>
              </a:rPr>
              <a:t>we</a:t>
            </a:r>
            <a:r>
              <a:rPr lang="es-ES" sz="2400" dirty="0">
                <a:solidFill>
                  <a:schemeClr val="accent6">
                    <a:lumMod val="75000"/>
                  </a:schemeClr>
                </a:solidFill>
              </a:rPr>
              <a:t> </a:t>
            </a:r>
            <a:r>
              <a:rPr lang="es-ES" sz="2400" dirty="0" err="1">
                <a:solidFill>
                  <a:schemeClr val="accent6">
                    <a:lumMod val="75000"/>
                  </a:schemeClr>
                </a:solidFill>
              </a:rPr>
              <a:t>seek</a:t>
            </a:r>
            <a:r>
              <a:rPr lang="es-ES" sz="2400" dirty="0">
                <a:solidFill>
                  <a:schemeClr val="accent6">
                    <a:lumMod val="75000"/>
                  </a:schemeClr>
                </a:solidFill>
              </a:rPr>
              <a:t> </a:t>
            </a:r>
            <a:r>
              <a:rPr lang="es-ES" sz="2400" dirty="0" err="1">
                <a:solidFill>
                  <a:schemeClr val="accent6">
                    <a:lumMod val="75000"/>
                  </a:schemeClr>
                </a:solidFill>
              </a:rPr>
              <a:t>when</a:t>
            </a:r>
            <a:r>
              <a:rPr lang="es-ES" sz="2400" dirty="0">
                <a:solidFill>
                  <a:schemeClr val="accent6">
                    <a:lumMod val="75000"/>
                  </a:schemeClr>
                </a:solidFill>
              </a:rPr>
              <a:t> </a:t>
            </a:r>
            <a:r>
              <a:rPr lang="es-ES" sz="2400" dirty="0" err="1">
                <a:solidFill>
                  <a:schemeClr val="accent6">
                    <a:lumMod val="75000"/>
                  </a:schemeClr>
                </a:solidFill>
              </a:rPr>
              <a:t>talking</a:t>
            </a:r>
            <a:r>
              <a:rPr lang="es-ES" sz="2400" dirty="0">
                <a:solidFill>
                  <a:schemeClr val="accent6">
                    <a:lumMod val="75000"/>
                  </a:schemeClr>
                </a:solidFill>
              </a:rPr>
              <a:t> </a:t>
            </a:r>
            <a:r>
              <a:rPr lang="es-ES" sz="2400" dirty="0" err="1">
                <a:solidFill>
                  <a:schemeClr val="accent6">
                    <a:lumMod val="75000"/>
                  </a:schemeClr>
                </a:solidFill>
              </a:rPr>
              <a:t>to</a:t>
            </a:r>
            <a:r>
              <a:rPr lang="es-ES" sz="2400" dirty="0">
                <a:solidFill>
                  <a:schemeClr val="accent6">
                    <a:lumMod val="75000"/>
                  </a:schemeClr>
                </a:solidFill>
              </a:rPr>
              <a:t> </a:t>
            </a:r>
            <a:r>
              <a:rPr lang="es-ES" sz="2400" dirty="0" err="1">
                <a:solidFill>
                  <a:schemeClr val="accent6">
                    <a:lumMod val="75000"/>
                  </a:schemeClr>
                </a:solidFill>
              </a:rPr>
              <a:t>Jesus</a:t>
            </a:r>
            <a:r>
              <a:rPr lang="es-ES" sz="2400" dirty="0">
                <a:solidFill>
                  <a:schemeClr val="accent6">
                    <a:lumMod val="75000"/>
                  </a:schemeClr>
                </a:solidFill>
              </a:rPr>
              <a:t>?</a:t>
            </a:r>
            <a:endParaRPr lang="en-US" sz="2400" dirty="0">
              <a:solidFill>
                <a:schemeClr val="accent6">
                  <a:lumMod val="75000"/>
                </a:schemeClr>
              </a:solidFill>
            </a:endParaRPr>
          </a:p>
        </p:txBody>
      </p:sp>
      <p:pic>
        <p:nvPicPr>
          <p:cNvPr id="2050" name="Picture 2" descr="See the source image">
            <a:extLst>
              <a:ext uri="{FF2B5EF4-FFF2-40B4-BE49-F238E27FC236}">
                <a16:creationId xmlns:a16="http://schemas.microsoft.com/office/drawing/2014/main" id="{679B3152-93E3-4276-A772-CBE924A1C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199" y="2338939"/>
            <a:ext cx="3133614" cy="268063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9D19779-5063-4B6A-8F16-D4D8DE1F4C55}"/>
              </a:ext>
            </a:extLst>
          </p:cNvPr>
          <p:cNvSpPr txBox="1"/>
          <p:nvPr/>
        </p:nvSpPr>
        <p:spPr>
          <a:xfrm>
            <a:off x="4684158" y="3781633"/>
            <a:ext cx="2007806" cy="461665"/>
          </a:xfrm>
          <a:prstGeom prst="rect">
            <a:avLst/>
          </a:prstGeom>
          <a:noFill/>
          <a:ln>
            <a:solidFill>
              <a:schemeClr val="bg2"/>
            </a:solidFill>
          </a:ln>
        </p:spPr>
        <p:txBody>
          <a:bodyPr wrap="square" rtlCol="0" anchor="ctr" anchorCtr="1">
            <a:spAutoFit/>
          </a:bodyPr>
          <a:lstStyle/>
          <a:p>
            <a:r>
              <a:rPr lang="en-US" sz="2400" dirty="0">
                <a:solidFill>
                  <a:srgbClr val="FF0000"/>
                </a:solidFill>
              </a:rPr>
              <a:t>Share</a:t>
            </a:r>
          </a:p>
        </p:txBody>
      </p:sp>
      <p:sp>
        <p:nvSpPr>
          <p:cNvPr id="12" name="TextBox 11">
            <a:extLst>
              <a:ext uri="{FF2B5EF4-FFF2-40B4-BE49-F238E27FC236}">
                <a16:creationId xmlns:a16="http://schemas.microsoft.com/office/drawing/2014/main" id="{F46CD24F-EDE3-4652-9A73-6613B865B86D}"/>
              </a:ext>
            </a:extLst>
          </p:cNvPr>
          <p:cNvSpPr txBox="1"/>
          <p:nvPr/>
        </p:nvSpPr>
        <p:spPr>
          <a:xfrm>
            <a:off x="3384105" y="4961744"/>
            <a:ext cx="3414260" cy="461665"/>
          </a:xfrm>
          <a:prstGeom prst="rect">
            <a:avLst/>
          </a:prstGeom>
          <a:noFill/>
          <a:ln>
            <a:solidFill>
              <a:schemeClr val="bg2"/>
            </a:solidFill>
          </a:ln>
        </p:spPr>
        <p:txBody>
          <a:bodyPr wrap="square">
            <a:spAutoFit/>
          </a:bodyPr>
          <a:lstStyle/>
          <a:p>
            <a:r>
              <a:rPr lang="es-ES" sz="2400" dirty="0" err="1">
                <a:solidFill>
                  <a:schemeClr val="accent6">
                    <a:lumMod val="75000"/>
                  </a:schemeClr>
                </a:solidFill>
              </a:rPr>
              <a:t>What</a:t>
            </a:r>
            <a:r>
              <a:rPr lang="es-ES" sz="2400" dirty="0">
                <a:solidFill>
                  <a:schemeClr val="accent6">
                    <a:lumMod val="75000"/>
                  </a:schemeClr>
                </a:solidFill>
              </a:rPr>
              <a:t> </a:t>
            </a:r>
            <a:r>
              <a:rPr lang="es-ES" sz="2400" dirty="0" err="1">
                <a:solidFill>
                  <a:schemeClr val="accent6">
                    <a:lumMod val="75000"/>
                  </a:schemeClr>
                </a:solidFill>
              </a:rPr>
              <a:t>did</a:t>
            </a:r>
            <a:r>
              <a:rPr lang="es-ES" sz="2400" dirty="0">
                <a:solidFill>
                  <a:schemeClr val="accent6">
                    <a:lumMod val="75000"/>
                  </a:schemeClr>
                </a:solidFill>
              </a:rPr>
              <a:t> </a:t>
            </a:r>
            <a:r>
              <a:rPr lang="es-ES" sz="2400" dirty="0" err="1">
                <a:solidFill>
                  <a:schemeClr val="accent6">
                    <a:lumMod val="75000"/>
                  </a:schemeClr>
                </a:solidFill>
              </a:rPr>
              <a:t>they</a:t>
            </a:r>
            <a:r>
              <a:rPr lang="es-ES" sz="2400" dirty="0">
                <a:solidFill>
                  <a:schemeClr val="accent6">
                    <a:lumMod val="75000"/>
                  </a:schemeClr>
                </a:solidFill>
              </a:rPr>
              <a:t> </a:t>
            </a:r>
            <a:r>
              <a:rPr lang="es-ES" sz="2400" dirty="0" err="1">
                <a:solidFill>
                  <a:schemeClr val="accent6">
                    <a:lumMod val="75000"/>
                  </a:schemeClr>
                </a:solidFill>
              </a:rPr>
              <a:t>respond</a:t>
            </a:r>
            <a:r>
              <a:rPr lang="es-ES" sz="2400" dirty="0">
                <a:solidFill>
                  <a:schemeClr val="accent6">
                    <a:lumMod val="75000"/>
                  </a:schemeClr>
                </a:solidFill>
              </a:rPr>
              <a:t>? </a:t>
            </a:r>
            <a:endParaRPr lang="en-US" sz="2400" dirty="0">
              <a:solidFill>
                <a:srgbClr val="FF0000"/>
              </a:solidFill>
            </a:endParaRPr>
          </a:p>
        </p:txBody>
      </p:sp>
      <p:pic>
        <p:nvPicPr>
          <p:cNvPr id="2052" name="Picture 4">
            <a:extLst>
              <a:ext uri="{FF2B5EF4-FFF2-40B4-BE49-F238E27FC236}">
                <a16:creationId xmlns:a16="http://schemas.microsoft.com/office/drawing/2014/main" id="{EFFF69B9-A98B-41C2-8D1A-A4B9D84365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631"/>
          <a:stretch/>
        </p:blipFill>
        <p:spPr bwMode="auto">
          <a:xfrm>
            <a:off x="437908" y="4353089"/>
            <a:ext cx="2784065" cy="2408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74A26B31-2552-4890-8CDF-FF70229FAECF}"/>
              </a:ext>
            </a:extLst>
          </p:cNvPr>
          <p:cNvSpPr txBox="1"/>
          <p:nvPr/>
        </p:nvSpPr>
        <p:spPr>
          <a:xfrm>
            <a:off x="3221972" y="5726356"/>
            <a:ext cx="8400185" cy="830997"/>
          </a:xfrm>
          <a:prstGeom prst="rect">
            <a:avLst/>
          </a:prstGeom>
          <a:noFill/>
          <a:ln>
            <a:solidFill>
              <a:schemeClr val="bg2"/>
            </a:solidFill>
          </a:ln>
        </p:spPr>
        <p:txBody>
          <a:bodyPr wrap="square" rtlCol="0" anchor="ctr" anchorCtr="1">
            <a:spAutoFit/>
          </a:bodyPr>
          <a:lstStyle/>
          <a:p>
            <a:pPr algn="ctr"/>
            <a:r>
              <a:rPr lang="en-US" sz="2400" dirty="0">
                <a:solidFill>
                  <a:srgbClr val="FF0000"/>
                </a:solidFill>
              </a:rPr>
              <a:t>They wanted to know where he was staying.</a:t>
            </a:r>
          </a:p>
          <a:p>
            <a:pPr algn="ctr"/>
            <a:r>
              <a:rPr lang="en-US" sz="2400" dirty="0">
                <a:solidFill>
                  <a:srgbClr val="FF0000"/>
                </a:solidFill>
              </a:rPr>
              <a:t>They wanted to spend time with Him and get to know Him</a:t>
            </a:r>
            <a:r>
              <a:rPr lang="es-ES" sz="2400" dirty="0">
                <a:solidFill>
                  <a:srgbClr val="FF0000"/>
                </a:solidFill>
              </a:rPr>
              <a:t>.</a:t>
            </a:r>
            <a:endParaRPr lang="en-US" sz="2400" dirty="0">
              <a:solidFill>
                <a:srgbClr val="FF0000"/>
              </a:solidFill>
            </a:endParaRPr>
          </a:p>
        </p:txBody>
      </p:sp>
    </p:spTree>
    <p:extLst>
      <p:ext uri="{BB962C8B-B14F-4D97-AF65-F5344CB8AC3E}">
        <p14:creationId xmlns:p14="http://schemas.microsoft.com/office/powerpoint/2010/main" val="4134583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1000"/>
                                        <p:tgtEl>
                                          <p:spTgt spid="9"/>
                                        </p:tgtEl>
                                      </p:cBhvr>
                                    </p:animEffect>
                                    <p:anim calcmode="lin" valueType="num">
                                      <p:cBhvr>
                                        <p:cTn id="34" dur="1000" fill="hold"/>
                                        <p:tgtEl>
                                          <p:spTgt spid="9"/>
                                        </p:tgtEl>
                                        <p:attrNameLst>
                                          <p:attrName>ppt_x</p:attrName>
                                        </p:attrNameLst>
                                      </p:cBhvr>
                                      <p:tavLst>
                                        <p:tav tm="0">
                                          <p:val>
                                            <p:strVal val="#ppt_x"/>
                                          </p:val>
                                        </p:tav>
                                        <p:tav tm="100000">
                                          <p:val>
                                            <p:strVal val="#ppt_x"/>
                                          </p:val>
                                        </p:tav>
                                      </p:tavLst>
                                    </p:anim>
                                    <p:anim calcmode="lin" valueType="num">
                                      <p:cBhvr>
                                        <p:cTn id="35" dur="1000" fill="hold"/>
                                        <p:tgtEl>
                                          <p:spTgt spid="9"/>
                                        </p:tgtEl>
                                        <p:attrNameLst>
                                          <p:attrName>ppt_y</p:attrName>
                                        </p:attrNameLst>
                                      </p:cBhvr>
                                      <p:tavLst>
                                        <p:tav tm="0">
                                          <p:val>
                                            <p:strVal val="#ppt_y+.1"/>
                                          </p:val>
                                        </p:tav>
                                        <p:tav tm="100000">
                                          <p:val>
                                            <p:strVal val="#ppt_y"/>
                                          </p:val>
                                        </p:tav>
                                      </p:tavLst>
                                    </p:anim>
                                  </p:childTnLst>
                                </p:cTn>
                              </p:par>
                              <p:par>
                                <p:cTn id="36" presetID="21" presetClass="entr" presetSubtype="1" fill="hold" nodeType="withEffect">
                                  <p:stCondLst>
                                    <p:cond delay="0"/>
                                  </p:stCondLst>
                                  <p:childTnLst>
                                    <p:set>
                                      <p:cBhvr>
                                        <p:cTn id="37" dur="1" fill="hold">
                                          <p:stCondLst>
                                            <p:cond delay="0"/>
                                          </p:stCondLst>
                                        </p:cTn>
                                        <p:tgtEl>
                                          <p:spTgt spid="2050"/>
                                        </p:tgtEl>
                                        <p:attrNameLst>
                                          <p:attrName>style.visibility</p:attrName>
                                        </p:attrNameLst>
                                      </p:cBhvr>
                                      <p:to>
                                        <p:strVal val="visible"/>
                                      </p:to>
                                    </p:set>
                                    <p:animEffect transition="in" filter="wheel(1)">
                                      <p:cBhvr>
                                        <p:cTn id="38" dur="2000"/>
                                        <p:tgtEl>
                                          <p:spTgt spid="205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21" presetClass="entr" presetSubtype="1" fill="hold" nodeType="withEffect">
                                  <p:stCondLst>
                                    <p:cond delay="0"/>
                                  </p:stCondLst>
                                  <p:childTnLst>
                                    <p:set>
                                      <p:cBhvr>
                                        <p:cTn id="47" dur="1" fill="hold">
                                          <p:stCondLst>
                                            <p:cond delay="0"/>
                                          </p:stCondLst>
                                        </p:cTn>
                                        <p:tgtEl>
                                          <p:spTgt spid="2052"/>
                                        </p:tgtEl>
                                        <p:attrNameLst>
                                          <p:attrName>style.visibility</p:attrName>
                                        </p:attrNameLst>
                                      </p:cBhvr>
                                      <p:to>
                                        <p:strVal val="visible"/>
                                      </p:to>
                                    </p:set>
                                    <p:animEffect transition="in" filter="wheel(1)">
                                      <p:cBhvr>
                                        <p:cTn id="48" dur="2000"/>
                                        <p:tgtEl>
                                          <p:spTgt spid="2052"/>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1000"/>
                                        <p:tgtEl>
                                          <p:spTgt spid="2"/>
                                        </p:tgtEl>
                                      </p:cBhvr>
                                    </p:animEffect>
                                    <p:anim calcmode="lin" valueType="num">
                                      <p:cBhvr>
                                        <p:cTn id="54" dur="1000" fill="hold"/>
                                        <p:tgtEl>
                                          <p:spTgt spid="2"/>
                                        </p:tgtEl>
                                        <p:attrNameLst>
                                          <p:attrName>ppt_x</p:attrName>
                                        </p:attrNameLst>
                                      </p:cBhvr>
                                      <p:tavLst>
                                        <p:tav tm="0">
                                          <p:val>
                                            <p:strVal val="#ppt_x"/>
                                          </p:val>
                                        </p:tav>
                                        <p:tav tm="100000">
                                          <p:val>
                                            <p:strVal val="#ppt_x"/>
                                          </p:val>
                                        </p:tav>
                                      </p:tavLst>
                                    </p:anim>
                                    <p:anim calcmode="lin" valueType="num">
                                      <p:cBhvr>
                                        <p:cTn id="5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8" grpId="0" animBg="1"/>
      <p:bldP spid="9" grpId="0" animBg="1"/>
      <p:bldP spid="12" grpId="0" animBg="1"/>
      <p:bldP spid="2" grpId="0" animBg="1"/>
    </p:bldLst>
  </p:timing>
</p:sld>
</file>

<file path=ppt/theme/theme1.xml><?xml version="1.0" encoding="utf-8"?>
<a:theme xmlns:a="http://schemas.openxmlformats.org/drawingml/2006/main" name="Cloud skipper design 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bodyPr/>
      <a:lstStyle/>
      <a:style>
        <a:lnRef idx="1">
          <a:schemeClr val="accent2"/>
        </a:lnRef>
        <a:fillRef idx="0">
          <a:schemeClr val="accent2"/>
        </a:fillRef>
        <a:effectRef idx="0">
          <a:schemeClr val="accent2"/>
        </a:effectRef>
        <a:fontRef idx="minor">
          <a:schemeClr val="tx1"/>
        </a:fontRef>
      </a:style>
    </a:lnDef>
    <a:txDef>
      <a:spPr>
        <a:noFill/>
        <a:ln>
          <a:solidFill>
            <a:schemeClr val="bg2"/>
          </a:solidFill>
        </a:ln>
      </a:spPr>
      <a:bodyPr wrap="square" rtlCol="0" anchor="ctr" anchorCtr="1">
        <a:spAutoFit/>
      </a:bodyPr>
      <a:lstStyle>
        <a:defPPr>
          <a:defRPr dirty="0"/>
        </a:defPPr>
      </a:lstStyle>
    </a:txDef>
  </a:objectDefaults>
  <a:extraClrSchemeLst/>
  <a:extLst>
    <a:ext uri="{05A4C25C-085E-4340-85A3-A5531E510DB2}">
      <thm15:themeFamily xmlns:thm15="http://schemas.microsoft.com/office/thememl/2012/main" name="Cloud skipper design slides.potx" id="{A839CB2D-CAF8-4C90-9E08-F1ACA2C5BDD5}" vid="{4C3DFA96-B4CF-43D6-AFA3-6C4764C0CDA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mbria-Calibri">
      <a:majorFont>
        <a:latin typeface="Cambria" panose="02040503050406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9TopShadow">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127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3975" dist="41275" dir="14700000" algn="t" rotWithShape="0">
              <a:srgbClr val="000000">
                <a:alpha val="60000"/>
              </a:srgbClr>
            </a:outerShdw>
          </a:effectLst>
          <a:scene3d>
            <a:camera prst="orthographicFront">
              <a:rot lat="0" lon="0" rev="0"/>
            </a:camera>
            <a:lightRig rig="contrasting" dir="t">
              <a:rot lat="0" lon="0" rev="3600000"/>
            </a:lightRig>
          </a:scene3d>
          <a:sp3d prstMaterial="plastic">
            <a:bevelT w="127000" h="38200" prst="relaxedInse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Cloud skipper design slides</Template>
  <TotalTime>859</TotalTime>
  <Words>667</Words>
  <Application>Microsoft Office PowerPoint</Application>
  <PresentationFormat>Widescreen</PresentationFormat>
  <Paragraphs>52</Paragraphs>
  <Slides>17</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Abadi</vt:lpstr>
      <vt:lpstr>Arial</vt:lpstr>
      <vt:lpstr>Calibri</vt:lpstr>
      <vt:lpstr>Cambria</vt:lpstr>
      <vt:lpstr>Cloud skipper design template</vt:lpstr>
      <vt:lpstr>Friends of Jesus and Mary</vt:lpstr>
      <vt:lpstr>PowerPoint Presentation</vt:lpstr>
      <vt:lpstr>PowerPoint Presentation</vt:lpstr>
      <vt:lpstr>PowerPoint Presentation</vt:lpstr>
      <vt:lpstr>PowerPoint Presentation</vt:lpstr>
      <vt:lpstr>PowerPoint Presentation</vt:lpstr>
      <vt:lpstr>PowerPoint Presentation</vt:lpstr>
      <vt:lpstr>Reflection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MAJM Grupo de Oración</dc:title>
  <dc:creator>Mercedes Cristina Bermudez-Garcia</dc:creator>
  <cp:lastModifiedBy>Maria Varona</cp:lastModifiedBy>
  <cp:revision>69</cp:revision>
  <dcterms:created xsi:type="dcterms:W3CDTF">2020-10-26T02:52:39Z</dcterms:created>
  <dcterms:modified xsi:type="dcterms:W3CDTF">2024-01-08T18:39:17Z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y fmtid="{D5CDD505-2E9C-101B-9397-08002B2CF9AE}" pid="3" name="Order">
    <vt:r8>74062900</vt:r8>
  </property>
  <property fmtid="{D5CDD505-2E9C-101B-9397-08002B2CF9AE}" pid="4" name="HiddenCategoryTags">
    <vt:lpwstr/>
  </property>
  <property fmtid="{D5CDD505-2E9C-101B-9397-08002B2CF9AE}" pid="5" name="InternalTags">
    <vt:lpwstr/>
  </property>
  <property fmtid="{D5CDD505-2E9C-101B-9397-08002B2CF9AE}" pid="6" name="FeatureTags">
    <vt:lpwstr/>
  </property>
  <property fmtid="{D5CDD505-2E9C-101B-9397-08002B2CF9AE}" pid="7" name="LocalizationTags">
    <vt:lpwstr/>
  </property>
  <property fmtid="{D5CDD505-2E9C-101B-9397-08002B2CF9AE}" pid="8" name="CategoryTags">
    <vt:lpwstr/>
  </property>
  <property fmtid="{D5CDD505-2E9C-101B-9397-08002B2CF9AE}" pid="9" name="Applications">
    <vt:lpwstr/>
  </property>
  <property fmtid="{D5CDD505-2E9C-101B-9397-08002B2CF9AE}" pid="10" name="CampaignTags">
    <vt:lpwstr/>
  </property>
  <property fmtid="{D5CDD505-2E9C-101B-9397-08002B2CF9AE}" pid="11" name="ScenarioTags">
    <vt:lpwstr/>
  </property>
</Properties>
</file>