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9" r:id="rId3"/>
    <p:sldId id="299" r:id="rId4"/>
    <p:sldId id="280" r:id="rId5"/>
    <p:sldId id="281" r:id="rId6"/>
    <p:sldId id="300" r:id="rId7"/>
    <p:sldId id="301" r:id="rId8"/>
    <p:sldId id="302" r:id="rId9"/>
    <p:sldId id="303" r:id="rId10"/>
    <p:sldId id="304" r:id="rId11"/>
    <p:sldId id="305" r:id="rId12"/>
    <p:sldId id="306" r:id="rId13"/>
    <p:sldId id="307" r:id="rId14"/>
    <p:sldId id="268" r:id="rId15"/>
    <p:sldId id="293" r:id="rId16"/>
    <p:sldId id="311" r:id="rId17"/>
    <p:sldId id="312" r:id="rId18"/>
    <p:sldId id="270" r:id="rId19"/>
    <p:sldId id="308" r:id="rId20"/>
    <p:sldId id="276" r:id="rId21"/>
    <p:sldId id="309" r:id="rId22"/>
    <p:sldId id="31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1C9E"/>
    <a:srgbClr val="FF6699"/>
    <a:srgbClr val="9E167A"/>
    <a:srgbClr val="21E534"/>
    <a:srgbClr val="6C9FA6"/>
    <a:srgbClr val="F4FA0C"/>
    <a:srgbClr val="13D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9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22:22:50.573"/>
    </inkml:context>
    <inkml:brush xml:id="br0">
      <inkml:brushProperty name="width" value="0.035" units="cm"/>
      <inkml:brushProperty name="height" value="0.035" units="cm"/>
      <inkml:brushProperty name="color" value="#FFFFFF"/>
    </inkml:brush>
  </inkml:definitions>
  <inkml:trace contextRef="#ctx0" brushRef="#br0">426 1786 24575,'1'-2'0,"0"0"0,-1 0 0,1 0 0,0 0 0,0 0 0,0 0 0,1 0 0,-1 0 0,0 1 0,1-1 0,-1 0 0,1 1 0,0-1 0,-1 1 0,1 0 0,0-1 0,0 1 0,3-1 0,44-24 0,-38 21 0,142-61 0,-49 23 0,-72 33 0,7-5 0,-67 11 0,-19 2 0,1 3 0,-1 1 0,0 2 0,1 2 0,0 3 0,-68 20 0,-113 67 0,65-25 0,160-71 0,-1 1 0,1 0 0,0-1 0,0 1 0,-1 0 0,1 1 0,0-1 0,0 0 0,0 0 0,0 1 0,0-1 0,1 1 0,-4 3 0,5-4 0,0 0 0,1-1 0,-1 1 0,1-1 0,-1 1 0,1-1 0,-1 1 0,1-1 0,-1 1 0,1-1 0,-1 1 0,1-1 0,0 0 0,-1 1 0,1-1 0,0 0 0,-1 1 0,1-1 0,0 0 0,-1 0 0,1 0 0,0 0 0,-1 0 0,1 0 0,0 0 0,-1 0 0,1 0 0,1 0 0,72-1 0,-38-5 0,0-2 0,0-2 0,-1-1 0,-1-2 0,0-1 0,39-23 0,2 1 0,-57 29 0,0 1 0,1 1 0,-1 1 0,29-4 0,30-6 0,34-16 0,-166 59 0,-38 24 0,73-40 0,-1 0 0,-1-2 0,0 0 0,-39 13 0,21-16 0,-1-2 0,1-2 0,-1-2 0,-79-5 0,44 1 0,74 2 0,0 0 0,0 0 0,0 0 0,0 0 0,0 0 0,0 0 0,0-1 0,0 1 0,0-1 0,0 1 0,0-1 0,0 0 0,0 0 0,0 0 0,0 0 0,-2-1 0,4 1 0,0 0 0,-1 1 0,1-1 0,0 0 0,0 1 0,0-1 0,0 0 0,0 0 0,0 1 0,0-1 0,0 0 0,1 1 0,-1-1 0,0 0 0,0 1 0,1-1 0,-1 0 0,0 1 0,1-1 0,-1 0 0,0 1 0,1-1 0,-1 1 0,1-1 0,-1 1 0,1-1 0,-1 1 0,1-1 0,0 0 0,9-6 0,-1 0 0,1 0 0,0 1 0,12-6 0,100-37 0,-97 42 0,-1-1 0,0-2 0,0 0 0,-1-2 0,-1 0 0,0-2 0,35-27 0,-40 25 0,-1 0 0,0-1 0,-1-1 0,-1-1 0,-1 0 0,0 0 0,9-22 0,-12 20 0,0 0 0,-2 0 0,-1-1 0,-1 0 0,0 0 0,-2-1 0,0 1 0,0-46 0,-6-7 0,2-48 0,1 120 0,-1-1 0,0 0 0,1 1 0,0-1 0,0 1 0,0 0 0,0-1 0,1 1 0,-1 0 0,1-1 0,0 1 0,0 0 0,0 0 0,0 1 0,3-4 0,-4 5 0,0 0 0,0 1 0,0-1 0,-1 1 0,1-1 0,0 1 0,0 0 0,0-1 0,0 1 0,0 0 0,0-1 0,0 1 0,0 0 0,0 0 0,0 0 0,0 0 0,0 0 0,0 0 0,0 0 0,2 1 0,-1 0 0,1 0 0,-1 0 0,-1 0 0,1 0 0,0 1 0,0-1 0,0 0 0,-1 1 0,1 0 0,0-1 0,-1 1 0,0 0 0,2 2 0,6 12 0,0 1 0,-2 0 0,0 0 0,-1 1 0,6 25 0,2 6 0,-8-25 0,-3-11 0,0 0 0,1-1 0,1 1 0,10 19 0,-15-30 0,1 0 0,0-1 0,0 1 0,0 0 0,0-1 0,1 0 0,-1 1 0,0-1 0,1 0 0,-1 1 0,1-1 0,-1 0 0,1 0 0,-1 0 0,1 0 0,0 0 0,0-1 0,-1 1 0,1-1 0,0 1 0,0-1 0,0 1 0,0-1 0,0 0 0,-1 0 0,1 0 0,0 0 0,0 0 0,0 0 0,0-1 0,0 1 0,0-1 0,-1 1 0,1-1 0,0 1 0,0-1 0,-1 0 0,1 0 0,2-2 0,2-1 0,-1 0 0,1-1 0,-1 0 0,0 0 0,-1 0 0,1 0 0,-1-1 0,0 1 0,-1-1 0,1 0 0,3-8 0,26-79 0,-26 71 0,20-73 0,-4-2 0,-4 0 0,8-122 0,-23-301 0,-6 916 0,-37-81 0,-1 23 0,39-315 0,0-1 0,-2 0 0,0 0 0,-2-1 0,0 1 0,-1-1 0,-2 0 0,0 0 0,-1-1 0,-19 31 0,11-22 0,13-21 0,0 0 0,0-1 0,-1 0 0,1 0 0,-2 0 0,1 0 0,-1-1 0,0 1 0,0-2 0,-1 1 0,0-1 0,0 0 0,0 0 0,0 0 0,-1-1 0,-12 5 0,-66 13 0,-88 12 0,35-9 0,64-14-1365,43-8-5461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10T22:22:54.894"/>
    </inkml:context>
    <inkml:brush xml:id="br0">
      <inkml:brushProperty name="width" value="0.035" units="cm"/>
      <inkml:brushProperty name="height" value="0.035" units="cm"/>
      <inkml:brushProperty name="color" value="#FFFFFF"/>
    </inkml:brush>
  </inkml:definitions>
  <inkml:trace contextRef="#ctx0" brushRef="#br0">245 984 24575,'31'-2'0,"1"0"0,-1-2 0,53-13 0,91-38 0,-19 6 0,173-55 0,-314 99 0,0 1 0,1 0 0,-1-1 0,1-1 0,-1-1 0,-1 0 0,25-16 0,-39 23 0,0 0 0,1-1 0,-1 1 0,1 0 0,-1-1 0,0 1 0,1-1 0,-1 1 0,0-1 0,0 1 0,1-1 0,-1 1 0,0-1 0,0 1 0,0-1 0,0 1 0,1-1 0,-1 1 0,0-1 0,0 1 0,0-1 0,0 1 0,0-1 0,0 1 0,0-1 0,-1 1 0,1-1 0,0 1 0,0-1 0,0 1 0,0-1 0,-1 1 0,1-2 0,-19-13 0,-26-2 0,11 10 0,-1 2 0,0 1 0,0 2 0,-56 4 0,-47-3 0,135 1 0,0 0 0,1 0 0,-1 0 0,1-1 0,-1 1 0,0-1 0,1 1 0,-1-1 0,1 0 0,0 0 0,-1 0 0,1-1 0,0 1 0,0 0 0,0-1 0,-1 0 0,2 1 0,-1-1 0,0 0 0,0 0 0,-2-3 0,3 2 0,0 0 0,0 0 0,0 0 0,0 0 0,1-1 0,-1 1 0,1 0 0,0 0 0,0-1 0,0 1 0,0 0 0,1 0 0,-1-1 0,2-4 0,5-11 0,0 0 0,1 1 0,0 0 0,16-24 0,-22 39 0,189-373 0,-190 373 0,20-36 0,-9 32 0,-11 8 0,-1-1 0,1 1 0,0-1 0,-1 1 0,1 0 0,0 0 0,-1 0 0,1-1 0,-1 1 0,1 0 0,-1 0 0,1 0 0,-1 0 0,0 0 0,1 0 0,-1 0 0,0 0 0,0 0 0,0 1 0,6 37 0,-2 0 0,-2 1 0,-5 64 0,1-30 0,-1 75 0,5 176 0,-2-322 0,0 0 0,1 0 0,-1 0 0,0 0 0,1 0 0,0-1 0,0 1 0,0 0 0,0 0 0,0-1 0,0 1 0,1 0 0,2 3 0,-4-6 0,0 0 0,1 0 0,-1 0 0,0 0 0,0 0 0,1 0 0,-1 0 0,0 0 0,1 0 0,-1 0 0,0 0 0,0 0 0,1 0 0,-1 0 0,0 0 0,0 0 0,1 0 0,-1 0 0,0 0 0,0 0 0,1 0 0,-1 0 0,0-1 0,0 1 0,1 0 0,-1 0 0,0 0 0,0 0 0,0-1 0,1 1 0,-1 0 0,0 0 0,0-1 0,0 1 0,0 0 0,1 0 0,-1 0 0,0-1 0,0 1 0,0-1 0,8-28 0,2-94 0,-8-214 0,-5 181 0,-2 128 0,5 28 0,0 0 0,0 0 0,-1 0 0,1 0 0,0-1 0,0 1 0,-1 0 0,1 0 0,0 0 0,-1 0 0,1 0 0,0 0 0,-1 0 0,1 0 0,0 0 0,0 0 0,-1 0 0,1 0 0,0 0 0,-1 0 0,1 0 0,0 0 0,-1 0 0,1 0 0,0 0 0,0 1 0,-1-1 0,1 0 0,0 0 0,-1 0 0,1 0 0,0 1 0,0-1 0,0 0 0,-1 0 0,1 1 0,0-1 0,0 0 0,0 0 0,0 1 0,-1-1 0,-28 49 0,25-41 0,-428 727 0,427-728 0,0 0 0,-1-1 0,1 0 0,-1 0 0,-1-1 0,1 0 0,-1 0 0,0 0 0,0-1 0,-1 0 0,1 0 0,-1 0 0,0-1 0,0-1 0,0 1 0,0-1 0,-10 1 0,-12 0 0,0-2 0,0-1 0,-46-5 0,-1 0 0,-38 4 0,32 1 0,61-1 0,22 1 0,0 0 0,0 0 0,0 0 0,0 0 0,0 0 0,0 0 0,0 0 0,0 0 0,0 0 0,0 0 0,0 0 0,0-1 0,0 1 0,55-9 0,-1-3 0,0-3 0,74-30 0,-39 14 0,30-16 0,29-9 0,29 0 0,13 1 0,58-13 0,-397 66 0,41 2 0,39-2 0,0 4 0,1 2 0,-129 24 0,-2 15 0,167-39 0,0 0 0,-1-3 0,1 0 0,-40-5 0,71 4 0,0 0 0,-1 0 0,1 0 0,0-1 0,-1 1 0,1 0 0,0 0 0,0-1 0,-1 1 0,1-1 0,0 1 0,0-1 0,0 1 0,-1-1 0,1 0 0,0 1 0,0-1 0,0 0 0,0 0 0,0 0 0,0 0 0,1 0 0,-1 0 0,0 0 0,0 0 0,1-1 0,-1 1 0,1 0 0,-1 0 0,1 0 0,-1-1 0,1 1 0,0 0 0,-1-1 0,1 1 0,0 0 0,0-1 0,0 1 0,0 0 0,0 0 0,1-1 0,-1 1 0,0 0 0,1-1 0,-1 1 0,1-2 0,3-6 0,-1 1 0,2 0 0,-1 0 0,1 1 0,10-14 0,19-17 0,2 2 0,1 0 0,2 3 0,1 1 0,2 2 0,1 2 0,65-31 0,-72 41 0,72-24 0,-90 37 0,0 0 0,0 1 0,0 1 0,0 1 0,0 0 0,25 2 0,-40 0 0,-1 0 0,1 0 0,-1 0 0,0 0 0,1 1 0,-1-1 0,0 1 0,1 0 0,-1-1 0,0 1 0,0 0 0,1 0 0,-1 1 0,0-1 0,0 0 0,0 1 0,3 2 0,-5-2 0,1-1 0,-1 0 0,1 1 0,-1-1 0,1 0 0,-1 1 0,0-1 0,0 1 0,0-1 0,0 1 0,0-1 0,0 0 0,0 1 0,0-1 0,0 1 0,-1-1 0,1 0 0,0 1 0,-1-1 0,0 0 0,0 3 0,-7 8 0,1-1 0,-2 1 0,1-2 0,-19 19 0,21-23 0,-48 46 0,-3-1 0,-88 60 0,-139 71 0,237-154 0,-194 110-1365,210-124-5461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1938">
              <a:schemeClr val="accent6">
                <a:lumMod val="40000"/>
                <a:lumOff val="60000"/>
              </a:schemeClr>
            </a:gs>
            <a:gs pos="0">
              <a:schemeClr val="accent1">
                <a:lumMod val="5000"/>
                <a:lumOff val="95000"/>
              </a:schemeClr>
            </a:gs>
            <a:gs pos="71690">
              <a:schemeClr val="accent6">
                <a:lumMod val="60000"/>
                <a:lumOff val="40000"/>
              </a:schemeClr>
            </a:gs>
            <a:gs pos="88000">
              <a:schemeClr val="accent6">
                <a:lumMod val="20000"/>
                <a:lumOff val="80000"/>
              </a:schemeClr>
            </a:gs>
            <a:gs pos="83000">
              <a:schemeClr val="accent6">
                <a:lumMod val="60000"/>
                <a:lumOff val="4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customXml" Target="../ink/ink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recdOYUmSRQ" TargetMode="External"/><Relationship Id="rId2" Type="http://schemas.openxmlformats.org/officeDocument/2006/relationships/slideLayout" Target="../slideLayouts/slideLayout6.xml"/><Relationship Id="rId1" Type="http://schemas.openxmlformats.org/officeDocument/2006/relationships/video" Target="https://www.youtube.com/embed/recdOYUmSRQ?feature=oembed" TargetMode="Externa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gURAcHTSsN4" TargetMode="External"/><Relationship Id="rId2" Type="http://schemas.openxmlformats.org/officeDocument/2006/relationships/slideLayout" Target="../slideLayouts/slideLayout6.xml"/><Relationship Id="rId1" Type="http://schemas.openxmlformats.org/officeDocument/2006/relationships/video" Target="https://www.youtube.com/embed/gURAcHTSsN4?feature=oembed"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uth Olarte_tkm (rutholarte_tkm) en Pinterest"/>
          <p:cNvPicPr>
            <a:picLocks noChangeAspect="1" noChangeArrowheads="1"/>
          </p:cNvPicPr>
          <p:nvPr/>
        </p:nvPicPr>
        <p:blipFill>
          <a:blip r:embed="rId2" cstate="print"/>
          <a:srcRect/>
          <a:stretch>
            <a:fillRect/>
          </a:stretch>
        </p:blipFill>
        <p:spPr bwMode="auto">
          <a:xfrm>
            <a:off x="0" y="0"/>
            <a:ext cx="9220200" cy="6915150"/>
          </a:xfrm>
          <a:prstGeom prst="rect">
            <a:avLst/>
          </a:prstGeom>
          <a:noFill/>
        </p:spPr>
      </p:pic>
      <p:pic>
        <p:nvPicPr>
          <p:cNvPr id="4" name="Picture 3" descr="https://encrypted-tbn2.gstatic.com/images?q=tbn:ANd9GcQbLqMCMELo_axB5tsbB16sJp8-IPFuBM3T21tS70IcZgL0pW_r"/>
          <p:cNvPicPr/>
          <p:nvPr/>
        </p:nvPicPr>
        <p:blipFill>
          <a:blip r:embed="rId3" cstate="print"/>
          <a:srcRect/>
          <a:stretch>
            <a:fillRect/>
          </a:stretch>
        </p:blipFill>
        <p:spPr bwMode="auto">
          <a:xfrm>
            <a:off x="3048000" y="2133600"/>
            <a:ext cx="2743200" cy="2590800"/>
          </a:xfrm>
          <a:prstGeom prst="rect">
            <a:avLst/>
          </a:prstGeom>
          <a:noFill/>
          <a:ln w="9525">
            <a:noFill/>
            <a:miter lim="800000"/>
            <a:headEnd/>
            <a:tailEnd/>
          </a:ln>
        </p:spPr>
      </p:pic>
      <p:sp>
        <p:nvSpPr>
          <p:cNvPr id="6" name="Rectangle 5"/>
          <p:cNvSpPr/>
          <p:nvPr/>
        </p:nvSpPr>
        <p:spPr>
          <a:xfrm>
            <a:off x="1371600" y="4876800"/>
            <a:ext cx="6400800" cy="1754326"/>
          </a:xfrm>
          <a:prstGeom prst="rect">
            <a:avLst/>
          </a:prstGeom>
        </p:spPr>
        <p:txBody>
          <a:bodyPr wrap="square">
            <a:spAutoFit/>
          </a:bodyPr>
          <a:lstStyle/>
          <a:p>
            <a:pPr algn="ctr"/>
            <a:r>
              <a:rPr lang="en-US" dirty="0">
                <a:solidFill>
                  <a:srgbClr val="0070C0"/>
                </a:solidFill>
                <a:latin typeface="Arial Black" pitchFamily="34" charset="0"/>
              </a:rPr>
              <a:t>Ministry Friends of Jesus and Mary</a:t>
            </a:r>
          </a:p>
          <a:p>
            <a:pPr algn="ctr"/>
            <a:r>
              <a:rPr lang="en-US" b="1" dirty="0"/>
              <a:t>Cycle B – III Sunday of Advent</a:t>
            </a:r>
          </a:p>
          <a:p>
            <a:pPr algn="ctr"/>
            <a:r>
              <a:rPr lang="en-US" dirty="0"/>
              <a:t>St. John the Baptist, Witness to the Light</a:t>
            </a:r>
          </a:p>
          <a:p>
            <a:pPr algn="ctr"/>
            <a:r>
              <a:rPr lang="en-US" dirty="0"/>
              <a:t>John 1, 6-8. 19-28</a:t>
            </a:r>
          </a:p>
          <a:p>
            <a:pPr algn="ctr"/>
            <a:endParaRPr lang="en-US" dirty="0"/>
          </a:p>
          <a:p>
            <a:pPr algn="ctr"/>
            <a:r>
              <a:rPr lang="en-US" dirty="0">
                <a:solidFill>
                  <a:srgbClr val="0070C0"/>
                </a:solidFill>
                <a:latin typeface="Arial Black" pitchFamily="34" charset="0"/>
              </a:rPr>
              <a:t>www.fcpeace.org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5B73064-7E1E-45CD-9324-9357D1306E2E}"/>
              </a:ext>
            </a:extLst>
          </p:cNvPr>
          <p:cNvSpPr txBox="1"/>
          <p:nvPr/>
        </p:nvSpPr>
        <p:spPr>
          <a:xfrm>
            <a:off x="533400" y="314980"/>
            <a:ext cx="8763000" cy="523220"/>
          </a:xfrm>
          <a:prstGeom prst="rect">
            <a:avLst/>
          </a:prstGeom>
          <a:noFill/>
        </p:spPr>
        <p:txBody>
          <a:bodyPr wrap="square" rtlCol="0">
            <a:spAutoFit/>
          </a:bodyPr>
          <a:lstStyle/>
          <a:p>
            <a:r>
              <a:rPr lang="en-US" sz="2800" b="1" dirty="0"/>
              <a:t>He said,</a:t>
            </a:r>
          </a:p>
        </p:txBody>
      </p:sp>
      <p:pic>
        <p:nvPicPr>
          <p:cNvPr id="2" name="Picture 1">
            <a:extLst>
              <a:ext uri="{FF2B5EF4-FFF2-40B4-BE49-F238E27FC236}">
                <a16:creationId xmlns:a16="http://schemas.microsoft.com/office/drawing/2014/main" id="{50BC422E-BFF5-4D19-A6B0-0E7E664D8580}"/>
              </a:ext>
            </a:extLst>
          </p:cNvPr>
          <p:cNvPicPr>
            <a:picLocks noChangeAspect="1"/>
          </p:cNvPicPr>
          <p:nvPr/>
        </p:nvPicPr>
        <p:blipFill>
          <a:blip r:embed="rId2"/>
          <a:stretch>
            <a:fillRect/>
          </a:stretch>
        </p:blipFill>
        <p:spPr>
          <a:xfrm>
            <a:off x="0" y="1043697"/>
            <a:ext cx="9144000" cy="5487479"/>
          </a:xfrm>
          <a:prstGeom prst="rect">
            <a:avLst/>
          </a:prstGeom>
        </p:spPr>
      </p:pic>
      <p:sp>
        <p:nvSpPr>
          <p:cNvPr id="4" name="Speech Bubble: Oval 3">
            <a:extLst>
              <a:ext uri="{FF2B5EF4-FFF2-40B4-BE49-F238E27FC236}">
                <a16:creationId xmlns:a16="http://schemas.microsoft.com/office/drawing/2014/main" id="{338046FB-1B58-6177-88DA-38B51072CFEE}"/>
              </a:ext>
            </a:extLst>
          </p:cNvPr>
          <p:cNvSpPr/>
          <p:nvPr/>
        </p:nvSpPr>
        <p:spPr>
          <a:xfrm>
            <a:off x="3581400" y="838200"/>
            <a:ext cx="5257800" cy="3124200"/>
          </a:xfrm>
          <a:prstGeom prst="wedgeEllipseCallout">
            <a:avLst>
              <a:gd name="adj1" fmla="val -59529"/>
              <a:gd name="adj2" fmla="val 42841"/>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DF64BAE-364A-8A12-C45D-4007678D0133}"/>
              </a:ext>
            </a:extLst>
          </p:cNvPr>
          <p:cNvSpPr txBox="1"/>
          <p:nvPr/>
        </p:nvSpPr>
        <p:spPr>
          <a:xfrm>
            <a:off x="4114800" y="1284744"/>
            <a:ext cx="4526758" cy="2677656"/>
          </a:xfrm>
          <a:prstGeom prst="rect">
            <a:avLst/>
          </a:prstGeom>
          <a:noFill/>
        </p:spPr>
        <p:txBody>
          <a:bodyPr wrap="square" rtlCol="0">
            <a:spAutoFit/>
          </a:bodyPr>
          <a:lstStyle/>
          <a:p>
            <a:pPr algn="ct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I</a:t>
            </a:r>
            <a:r>
              <a:rPr lang="en-US" sz="2800" b="1" spc="11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am</a:t>
            </a:r>
            <a:r>
              <a:rPr lang="en-US" sz="2800" b="1" spc="12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800" b="1" i="1" spc="12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voice</a:t>
            </a:r>
            <a:r>
              <a:rPr lang="en-US" sz="2800" b="1" i="1" spc="11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of</a:t>
            </a:r>
            <a:r>
              <a:rPr lang="en-US" sz="2800" b="1" i="1" spc="11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one</a:t>
            </a:r>
            <a:r>
              <a:rPr lang="en-US" sz="2800" b="1" i="1" spc="11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crying</a:t>
            </a:r>
            <a:r>
              <a:rPr lang="en-US" sz="2800" b="1" i="1" spc="12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out in</a:t>
            </a:r>
            <a:r>
              <a:rPr lang="en-US" sz="2800" b="1" i="1" spc="16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800" b="1" i="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desert,</a:t>
            </a:r>
            <a:r>
              <a:rPr lang="en-US" sz="2800" b="1" i="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‘make</a:t>
            </a:r>
            <a:r>
              <a:rPr lang="en-US" sz="2800" b="1" i="1" spc="17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straight</a:t>
            </a:r>
            <a:r>
              <a:rPr lang="en-US" sz="2800" b="1" i="1" spc="18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800" b="1" i="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way</a:t>
            </a:r>
            <a:r>
              <a:rPr lang="en-US" sz="2800" b="1" i="1" spc="16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of</a:t>
            </a:r>
            <a:r>
              <a:rPr lang="en-US" sz="2800" b="1" i="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800" b="1" i="1" spc="16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i="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Lord,</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a:t>
            </a:r>
            <a:r>
              <a:rPr lang="en-US" sz="2800" b="1" spc="17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as</a:t>
            </a:r>
            <a:r>
              <a:rPr lang="en-US" sz="2800" b="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Isaiah</a:t>
            </a:r>
            <a:r>
              <a:rPr lang="en-US" sz="2800" b="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800" b="1" spc="17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prophet</a:t>
            </a:r>
            <a:r>
              <a:rPr lang="en-US" sz="28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8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said.”</a:t>
            </a:r>
            <a:endParaRPr lang="en-US" sz="2800" b="1" dirty="0">
              <a:solidFill>
                <a:srgbClr val="363936"/>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19795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5B73064-7E1E-45CD-9324-9357D1306E2E}"/>
              </a:ext>
            </a:extLst>
          </p:cNvPr>
          <p:cNvSpPr txBox="1"/>
          <p:nvPr/>
        </p:nvSpPr>
        <p:spPr>
          <a:xfrm>
            <a:off x="190500" y="381000"/>
            <a:ext cx="8763000" cy="523220"/>
          </a:xfrm>
          <a:prstGeom prst="rect">
            <a:avLst/>
          </a:prstGeom>
          <a:noFill/>
        </p:spPr>
        <p:txBody>
          <a:bodyPr wrap="square" rtlCol="0">
            <a:spAutoFit/>
          </a:bodyPr>
          <a:lstStyle/>
          <a:p>
            <a:r>
              <a:rPr lang="en-US" sz="2800" b="1" dirty="0"/>
              <a:t>Some Pharisees were also sent. They asked him, </a:t>
            </a:r>
          </a:p>
        </p:txBody>
      </p:sp>
      <p:pic>
        <p:nvPicPr>
          <p:cNvPr id="4" name="Picture 3">
            <a:extLst>
              <a:ext uri="{FF2B5EF4-FFF2-40B4-BE49-F238E27FC236}">
                <a16:creationId xmlns:a16="http://schemas.microsoft.com/office/drawing/2014/main" id="{30CB22BE-4568-4DBF-A8EB-B68AFA405F3C}"/>
              </a:ext>
            </a:extLst>
          </p:cNvPr>
          <p:cNvPicPr>
            <a:picLocks noChangeAspect="1"/>
          </p:cNvPicPr>
          <p:nvPr/>
        </p:nvPicPr>
        <p:blipFill>
          <a:blip r:embed="rId2"/>
          <a:stretch>
            <a:fillRect/>
          </a:stretch>
        </p:blipFill>
        <p:spPr>
          <a:xfrm>
            <a:off x="0" y="1116945"/>
            <a:ext cx="9144000" cy="5515013"/>
          </a:xfrm>
          <a:prstGeom prst="rect">
            <a:avLst/>
          </a:prstGeom>
        </p:spPr>
      </p:pic>
      <p:sp>
        <p:nvSpPr>
          <p:cNvPr id="2" name="Speech Bubble: Oval 1">
            <a:extLst>
              <a:ext uri="{FF2B5EF4-FFF2-40B4-BE49-F238E27FC236}">
                <a16:creationId xmlns:a16="http://schemas.microsoft.com/office/drawing/2014/main" id="{460DDA2A-6C46-0E76-A5E0-0C9107E059FD}"/>
              </a:ext>
            </a:extLst>
          </p:cNvPr>
          <p:cNvSpPr/>
          <p:nvPr/>
        </p:nvSpPr>
        <p:spPr>
          <a:xfrm>
            <a:off x="228600" y="1219200"/>
            <a:ext cx="4343400" cy="3200400"/>
          </a:xfrm>
          <a:prstGeom prst="wedgeEllipseCallout">
            <a:avLst>
              <a:gd name="adj1" fmla="val 58126"/>
              <a:gd name="adj2" fmla="val 47470"/>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771A2C-2D25-B9AF-3B83-BEAE8AD33B61}"/>
              </a:ext>
            </a:extLst>
          </p:cNvPr>
          <p:cNvSpPr txBox="1"/>
          <p:nvPr/>
        </p:nvSpPr>
        <p:spPr>
          <a:xfrm>
            <a:off x="161925" y="1693962"/>
            <a:ext cx="4526758" cy="2554545"/>
          </a:xfrm>
          <a:prstGeom prst="rect">
            <a:avLst/>
          </a:prstGeom>
          <a:noFill/>
        </p:spPr>
        <p:txBody>
          <a:bodyPr wrap="square" rtlCol="0">
            <a:spAutoFit/>
          </a:bodyPr>
          <a:lstStyle/>
          <a:p>
            <a:pPr algn="ct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Why</a:t>
            </a:r>
            <a:r>
              <a:rPr lang="en-US" sz="3200" b="1" spc="13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then</a:t>
            </a:r>
            <a:r>
              <a:rPr lang="en-US" sz="3200" b="1" spc="13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do</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you</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baptize</a:t>
            </a:r>
            <a:r>
              <a:rPr lang="en-US" sz="3200" b="1" spc="19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if</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you</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are</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not</a:t>
            </a:r>
            <a:r>
              <a:rPr lang="en-US" sz="32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Christ</a:t>
            </a:r>
            <a:r>
              <a:rPr lang="en-US" sz="32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or</a:t>
            </a:r>
            <a:r>
              <a:rPr lang="en-US" sz="32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Elijah</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or</a:t>
            </a:r>
            <a:r>
              <a:rPr lang="en-US" sz="32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32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Prophet?</a:t>
            </a:r>
            <a:endParaRPr lang="en-US" sz="3200" b="1" dirty="0">
              <a:solidFill>
                <a:srgbClr val="363936"/>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94088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5B73064-7E1E-45CD-9324-9357D1306E2E}"/>
              </a:ext>
            </a:extLst>
          </p:cNvPr>
          <p:cNvSpPr txBox="1"/>
          <p:nvPr/>
        </p:nvSpPr>
        <p:spPr>
          <a:xfrm>
            <a:off x="533400" y="290495"/>
            <a:ext cx="8750300" cy="523220"/>
          </a:xfrm>
          <a:prstGeom prst="rect">
            <a:avLst/>
          </a:prstGeom>
          <a:noFill/>
        </p:spPr>
        <p:txBody>
          <a:bodyPr wrap="square" rtlCol="0">
            <a:spAutoFit/>
          </a:bodyPr>
          <a:lstStyle/>
          <a:p>
            <a:r>
              <a:rPr lang="en-US" sz="2800" b="1" dirty="0"/>
              <a:t>John answered them,</a:t>
            </a:r>
            <a:endParaRPr lang="en-US" dirty="0"/>
          </a:p>
        </p:txBody>
      </p:sp>
      <p:pic>
        <p:nvPicPr>
          <p:cNvPr id="2" name="Picture 1">
            <a:extLst>
              <a:ext uri="{FF2B5EF4-FFF2-40B4-BE49-F238E27FC236}">
                <a16:creationId xmlns:a16="http://schemas.microsoft.com/office/drawing/2014/main" id="{11A6F03B-98B2-4246-B446-B8B246BF47B7}"/>
              </a:ext>
            </a:extLst>
          </p:cNvPr>
          <p:cNvPicPr>
            <a:picLocks noChangeAspect="1"/>
          </p:cNvPicPr>
          <p:nvPr/>
        </p:nvPicPr>
        <p:blipFill>
          <a:blip r:embed="rId2"/>
          <a:stretch>
            <a:fillRect/>
          </a:stretch>
        </p:blipFill>
        <p:spPr>
          <a:xfrm>
            <a:off x="0" y="813715"/>
            <a:ext cx="9144000" cy="5753789"/>
          </a:xfrm>
          <a:prstGeom prst="rect">
            <a:avLst/>
          </a:prstGeom>
        </p:spPr>
      </p:pic>
      <p:sp>
        <p:nvSpPr>
          <p:cNvPr id="4" name="TextBox 3">
            <a:extLst>
              <a:ext uri="{FF2B5EF4-FFF2-40B4-BE49-F238E27FC236}">
                <a16:creationId xmlns:a16="http://schemas.microsoft.com/office/drawing/2014/main" id="{C95DB1C3-04DD-1688-1432-7029E6037710}"/>
              </a:ext>
            </a:extLst>
          </p:cNvPr>
          <p:cNvSpPr txBox="1"/>
          <p:nvPr/>
        </p:nvSpPr>
        <p:spPr>
          <a:xfrm>
            <a:off x="631825" y="5004481"/>
            <a:ext cx="7880350" cy="1015663"/>
          </a:xfrm>
          <a:prstGeom prst="rect">
            <a:avLst/>
          </a:prstGeom>
          <a:solidFill>
            <a:schemeClr val="bg1"/>
          </a:solidFill>
        </p:spPr>
        <p:txBody>
          <a:bodyPr wrap="square" rtlCol="0">
            <a:spAutoFit/>
          </a:bodyPr>
          <a:lstStyle/>
          <a:p>
            <a:r>
              <a:rPr lang="en-US" sz="2000" b="1" dirty="0">
                <a:solidFill>
                  <a:srgbClr val="363936"/>
                </a:solidFill>
                <a:latin typeface="Comic Sans MS" panose="030F0702030302020204" pitchFamily="66" charset="0"/>
                <a:cs typeface="Times New Roman" panose="02020603050405020304" pitchFamily="18" charset="0"/>
              </a:rPr>
              <a:t>I baptize with water; but there is one among you whom you do not recognize, the one who is coming after me, whose sandal strap I am not worthy to untie.</a:t>
            </a:r>
          </a:p>
        </p:txBody>
      </p:sp>
    </p:spTree>
    <p:extLst>
      <p:ext uri="{BB962C8B-B14F-4D97-AF65-F5344CB8AC3E}">
        <p14:creationId xmlns:p14="http://schemas.microsoft.com/office/powerpoint/2010/main" val="16379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AAAA77EE-D30C-44E6-B765-26AF59F92C6E}"/>
              </a:ext>
            </a:extLst>
          </p:cNvPr>
          <p:cNvPicPr>
            <a:picLocks noChangeAspect="1"/>
          </p:cNvPicPr>
          <p:nvPr/>
        </p:nvPicPr>
        <p:blipFill>
          <a:blip r:embed="rId2"/>
          <a:stretch>
            <a:fillRect/>
          </a:stretch>
        </p:blipFill>
        <p:spPr>
          <a:xfrm>
            <a:off x="0" y="533400"/>
            <a:ext cx="9448800" cy="5410200"/>
          </a:xfrm>
          <a:prstGeom prst="rect">
            <a:avLst/>
          </a:prstGeom>
        </p:spPr>
      </p:pic>
      <p:sp>
        <p:nvSpPr>
          <p:cNvPr id="5" name="TextBox 4">
            <a:extLst>
              <a:ext uri="{FF2B5EF4-FFF2-40B4-BE49-F238E27FC236}">
                <a16:creationId xmlns:a16="http://schemas.microsoft.com/office/drawing/2014/main" id="{31880665-5A0A-403C-8BA6-30F3C7B1676F}"/>
              </a:ext>
            </a:extLst>
          </p:cNvPr>
          <p:cNvSpPr txBox="1"/>
          <p:nvPr/>
        </p:nvSpPr>
        <p:spPr>
          <a:xfrm>
            <a:off x="63500" y="6124545"/>
            <a:ext cx="9144000" cy="492443"/>
          </a:xfrm>
          <a:prstGeom prst="rect">
            <a:avLst/>
          </a:prstGeom>
          <a:noFill/>
        </p:spPr>
        <p:txBody>
          <a:bodyPr wrap="square" rtlCol="0">
            <a:spAutoFit/>
          </a:bodyPr>
          <a:lstStyle/>
          <a:p>
            <a:r>
              <a:rPr lang="en-US" sz="2600" b="1" dirty="0">
                <a:solidFill>
                  <a:srgbClr val="9E167A"/>
                </a:solidFill>
              </a:rPr>
              <a:t>The Gospel of the Lord, 		Praise to You, Lord Jesus Christ</a:t>
            </a:r>
          </a:p>
        </p:txBody>
      </p:sp>
      <p:sp>
        <p:nvSpPr>
          <p:cNvPr id="2" name="TextBox 1">
            <a:extLst>
              <a:ext uri="{FF2B5EF4-FFF2-40B4-BE49-F238E27FC236}">
                <a16:creationId xmlns:a16="http://schemas.microsoft.com/office/drawing/2014/main" id="{A32F4A1C-AA17-2A65-22B5-127956B827F4}"/>
              </a:ext>
            </a:extLst>
          </p:cNvPr>
          <p:cNvSpPr txBox="1"/>
          <p:nvPr/>
        </p:nvSpPr>
        <p:spPr>
          <a:xfrm>
            <a:off x="533400" y="762000"/>
            <a:ext cx="8077200" cy="769441"/>
          </a:xfrm>
          <a:prstGeom prst="rect">
            <a:avLst/>
          </a:prstGeom>
          <a:solidFill>
            <a:schemeClr val="bg1"/>
          </a:solidFill>
        </p:spPr>
        <p:txBody>
          <a:bodyPr wrap="square" rtlCol="0">
            <a:spAutoFit/>
          </a:bodyPr>
          <a:lstStyle/>
          <a:p>
            <a:pPr marL="0" marR="0" algn="ctr">
              <a:spcBef>
                <a:spcPts val="0"/>
              </a:spcBef>
              <a:spcAft>
                <a:spcPts val="0"/>
              </a:spcAft>
            </a:pP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This</a:t>
            </a:r>
            <a:r>
              <a:rPr lang="en-US" sz="2200" b="1" spc="175"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happened</a:t>
            </a:r>
            <a:r>
              <a:rPr lang="en-US" sz="2200" b="1" spc="165"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in</a:t>
            </a:r>
            <a:r>
              <a:rPr lang="en-US" sz="2200" b="1" spc="145"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Bethany</a:t>
            </a:r>
            <a:r>
              <a:rPr lang="en-US" sz="2200" b="1" spc="160"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across</a:t>
            </a:r>
            <a:r>
              <a:rPr lang="en-US" sz="2200" b="1" spc="175"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the</a:t>
            </a:r>
            <a:r>
              <a:rPr lang="en-US" sz="2200" b="1" spc="175"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Jordan,</a:t>
            </a:r>
            <a:r>
              <a:rPr lang="en-US" sz="2200" b="1" spc="200"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 </a:t>
            </a:r>
            <a:r>
              <a:rPr lang="en-US" sz="2200" b="1" dirty="0">
                <a:solidFill>
                  <a:srgbClr val="363936"/>
                </a:solidFill>
                <a:effectLst/>
                <a:latin typeface="Comic Sans MS" panose="030F0702030302020204" pitchFamily="66" charset="0"/>
                <a:ea typeface="Goudy Old Style" panose="02020502050305020303" pitchFamily="18" charset="0"/>
                <a:cs typeface="Goudy Old Style" panose="02020502050305020303" pitchFamily="18" charset="0"/>
              </a:rPr>
              <a:t>where John was baptizing.</a:t>
            </a:r>
            <a:endParaRPr lang="en-US" sz="2200" b="1" dirty="0">
              <a:effectLst/>
              <a:latin typeface="Comic Sans MS" panose="030F0702030302020204" pitchFamily="66" charset="0"/>
              <a:ea typeface="Goudy Old Style" panose="02020502050305020303" pitchFamily="18" charset="0"/>
              <a:cs typeface="Goudy Old Style" panose="02020502050305020303" pitchFamily="18" charset="0"/>
            </a:endParaRPr>
          </a:p>
        </p:txBody>
      </p:sp>
    </p:spTree>
    <p:extLst>
      <p:ext uri="{BB962C8B-B14F-4D97-AF65-F5344CB8AC3E}">
        <p14:creationId xmlns:p14="http://schemas.microsoft.com/office/powerpoint/2010/main" val="93878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506" y="108133"/>
            <a:ext cx="8822588" cy="646331"/>
          </a:xfrm>
          <a:prstGeom prst="rect">
            <a:avLst/>
          </a:prstGeom>
          <a:noFill/>
        </p:spPr>
        <p:txBody>
          <a:bodyPr wrap="square" rtlCol="0">
            <a:spAutoFit/>
          </a:bodyPr>
          <a:lstStyle/>
          <a:p>
            <a:pPr algn="just"/>
            <a:r>
              <a:rPr lang="en-US" b="1" dirty="0">
                <a:latin typeface="Arial Black" panose="020B0A04020102020204" pitchFamily="34" charset="0"/>
              </a:rPr>
              <a:t>When you see your brother or sister break something and you tell your Mom, you are a witness to the event. What is a witness?</a:t>
            </a:r>
            <a:endParaRPr lang="en-US" sz="2000" b="1" dirty="0">
              <a:latin typeface="Arial Black" pitchFamily="34" charset="0"/>
            </a:endParaRPr>
          </a:p>
        </p:txBody>
      </p:sp>
      <p:sp>
        <p:nvSpPr>
          <p:cNvPr id="7" name="TextBox 6"/>
          <p:cNvSpPr txBox="1"/>
          <p:nvPr/>
        </p:nvSpPr>
        <p:spPr>
          <a:xfrm>
            <a:off x="29110" y="732989"/>
            <a:ext cx="8942565" cy="707886"/>
          </a:xfrm>
          <a:prstGeom prst="rect">
            <a:avLst/>
          </a:prstGeom>
          <a:noFill/>
        </p:spPr>
        <p:txBody>
          <a:bodyPr wrap="square" rtlCol="0">
            <a:spAutoFit/>
          </a:bodyPr>
          <a:lstStyle/>
          <a:p>
            <a:pPr algn="just"/>
            <a:r>
              <a:rPr lang="en-US" sz="2000" dirty="0">
                <a:solidFill>
                  <a:srgbClr val="FF0000"/>
                </a:solidFill>
                <a:latin typeface="Arial Black" pitchFamily="34" charset="0"/>
              </a:rPr>
              <a:t>Someone who has observed a certain event or knows something and declares it.</a:t>
            </a:r>
          </a:p>
        </p:txBody>
      </p:sp>
      <p:sp>
        <p:nvSpPr>
          <p:cNvPr id="8" name="TextBox 7"/>
          <p:cNvSpPr txBox="1"/>
          <p:nvPr/>
        </p:nvSpPr>
        <p:spPr>
          <a:xfrm>
            <a:off x="29110" y="1399685"/>
            <a:ext cx="7302522" cy="707886"/>
          </a:xfrm>
          <a:prstGeom prst="rect">
            <a:avLst/>
          </a:prstGeom>
          <a:noFill/>
        </p:spPr>
        <p:txBody>
          <a:bodyPr wrap="square" rtlCol="0">
            <a:spAutoFit/>
          </a:bodyPr>
          <a:lstStyle/>
          <a:p>
            <a:pPr algn="just"/>
            <a:r>
              <a:rPr lang="en-US" sz="2000" dirty="0">
                <a:latin typeface="Arial Black" pitchFamily="34" charset="0"/>
              </a:rPr>
              <a:t>John says he is not the light but witness to the light. Who is the light?</a:t>
            </a:r>
            <a:endParaRPr lang="en-US" sz="2000" b="1" dirty="0">
              <a:latin typeface="Arial Black" pitchFamily="34" charset="0"/>
            </a:endParaRPr>
          </a:p>
        </p:txBody>
      </p:sp>
      <p:sp>
        <p:nvSpPr>
          <p:cNvPr id="9" name="TextBox 8"/>
          <p:cNvSpPr txBox="1"/>
          <p:nvPr/>
        </p:nvSpPr>
        <p:spPr>
          <a:xfrm>
            <a:off x="37506" y="2126007"/>
            <a:ext cx="5698134" cy="400110"/>
          </a:xfrm>
          <a:prstGeom prst="rect">
            <a:avLst/>
          </a:prstGeom>
          <a:noFill/>
        </p:spPr>
        <p:txBody>
          <a:bodyPr wrap="square" rtlCol="0">
            <a:spAutoFit/>
          </a:bodyPr>
          <a:lstStyle/>
          <a:p>
            <a:r>
              <a:rPr lang="en-US" sz="2000" dirty="0">
                <a:solidFill>
                  <a:srgbClr val="FF0000"/>
                </a:solidFill>
                <a:latin typeface="Arial Black" pitchFamily="34" charset="0"/>
              </a:rPr>
              <a:t>Jesus is the light of the world.</a:t>
            </a:r>
            <a:endParaRPr lang="en-US" sz="2000" b="1" dirty="0">
              <a:solidFill>
                <a:srgbClr val="FF0000"/>
              </a:solidFill>
              <a:latin typeface="Arial Black" pitchFamily="34" charset="0"/>
            </a:endParaRPr>
          </a:p>
        </p:txBody>
      </p:sp>
      <p:sp>
        <p:nvSpPr>
          <p:cNvPr id="14" name="TextBox 13">
            <a:extLst>
              <a:ext uri="{FF2B5EF4-FFF2-40B4-BE49-F238E27FC236}">
                <a16:creationId xmlns:a16="http://schemas.microsoft.com/office/drawing/2014/main" id="{2CA9D14D-EA14-41A8-A8D1-0C3C43C692F7}"/>
              </a:ext>
            </a:extLst>
          </p:cNvPr>
          <p:cNvSpPr txBox="1"/>
          <p:nvPr/>
        </p:nvSpPr>
        <p:spPr>
          <a:xfrm>
            <a:off x="3121236" y="5035690"/>
            <a:ext cx="6409981" cy="400110"/>
          </a:xfrm>
          <a:prstGeom prst="rect">
            <a:avLst/>
          </a:prstGeom>
          <a:noFill/>
        </p:spPr>
        <p:txBody>
          <a:bodyPr wrap="square" rtlCol="0">
            <a:spAutoFit/>
          </a:bodyPr>
          <a:lstStyle/>
          <a:p>
            <a:pPr algn="just"/>
            <a:r>
              <a:rPr lang="en-US" sz="2000" dirty="0">
                <a:latin typeface="Arial Black" pitchFamily="34" charset="0"/>
              </a:rPr>
              <a:t>How did John baptize?</a:t>
            </a:r>
            <a:endParaRPr lang="en-US" sz="2000" b="1" dirty="0">
              <a:latin typeface="Arial Black" pitchFamily="34" charset="0"/>
            </a:endParaRPr>
          </a:p>
        </p:txBody>
      </p:sp>
      <p:sp>
        <p:nvSpPr>
          <p:cNvPr id="15" name="TextBox 14">
            <a:extLst>
              <a:ext uri="{FF2B5EF4-FFF2-40B4-BE49-F238E27FC236}">
                <a16:creationId xmlns:a16="http://schemas.microsoft.com/office/drawing/2014/main" id="{DF71A031-2BE9-4183-93F4-614DE8B54DDB}"/>
              </a:ext>
            </a:extLst>
          </p:cNvPr>
          <p:cNvSpPr txBox="1"/>
          <p:nvPr/>
        </p:nvSpPr>
        <p:spPr>
          <a:xfrm>
            <a:off x="3121236" y="5435800"/>
            <a:ext cx="3692151" cy="400110"/>
          </a:xfrm>
          <a:prstGeom prst="rect">
            <a:avLst/>
          </a:prstGeom>
          <a:noFill/>
        </p:spPr>
        <p:txBody>
          <a:bodyPr wrap="square" rtlCol="0">
            <a:spAutoFit/>
          </a:bodyPr>
          <a:lstStyle/>
          <a:p>
            <a:r>
              <a:rPr lang="en-US" sz="2000" dirty="0">
                <a:solidFill>
                  <a:srgbClr val="FF0000"/>
                </a:solidFill>
                <a:latin typeface="Arial Black" pitchFamily="34" charset="0"/>
              </a:rPr>
              <a:t>With water.</a:t>
            </a:r>
            <a:endParaRPr lang="en-US" sz="2000" b="1" dirty="0">
              <a:solidFill>
                <a:srgbClr val="FF0000"/>
              </a:solidFill>
              <a:latin typeface="Arial Black" pitchFamily="34" charset="0"/>
            </a:endParaRPr>
          </a:p>
        </p:txBody>
      </p:sp>
      <p:pic>
        <p:nvPicPr>
          <p:cNvPr id="11" name="Picture 10">
            <a:extLst>
              <a:ext uri="{FF2B5EF4-FFF2-40B4-BE49-F238E27FC236}">
                <a16:creationId xmlns:a16="http://schemas.microsoft.com/office/drawing/2014/main" id="{DC992775-D43F-4EE0-BA1D-EB6E0B8110BF}"/>
              </a:ext>
            </a:extLst>
          </p:cNvPr>
          <p:cNvPicPr>
            <a:picLocks noChangeAspect="1"/>
          </p:cNvPicPr>
          <p:nvPr/>
        </p:nvPicPr>
        <p:blipFill>
          <a:blip r:embed="rId2"/>
          <a:stretch>
            <a:fillRect/>
          </a:stretch>
        </p:blipFill>
        <p:spPr>
          <a:xfrm>
            <a:off x="7376330" y="1224628"/>
            <a:ext cx="1566235" cy="2926271"/>
          </a:xfrm>
          <a:prstGeom prst="rect">
            <a:avLst/>
          </a:prstGeom>
        </p:spPr>
      </p:pic>
      <p:pic>
        <p:nvPicPr>
          <p:cNvPr id="19" name="Picture 18">
            <a:extLst>
              <a:ext uri="{FF2B5EF4-FFF2-40B4-BE49-F238E27FC236}">
                <a16:creationId xmlns:a16="http://schemas.microsoft.com/office/drawing/2014/main" id="{DC0DD3F4-043F-432F-8176-F62191411155}"/>
              </a:ext>
            </a:extLst>
          </p:cNvPr>
          <p:cNvPicPr>
            <a:picLocks noChangeAspect="1"/>
          </p:cNvPicPr>
          <p:nvPr/>
        </p:nvPicPr>
        <p:blipFill>
          <a:blip r:embed="rId3"/>
          <a:stretch>
            <a:fillRect/>
          </a:stretch>
        </p:blipFill>
        <p:spPr>
          <a:xfrm>
            <a:off x="113829" y="5130673"/>
            <a:ext cx="2895221" cy="1533322"/>
          </a:xfrm>
          <a:prstGeom prst="rect">
            <a:avLst/>
          </a:prstGeom>
        </p:spPr>
      </p:pic>
      <p:sp>
        <p:nvSpPr>
          <p:cNvPr id="2" name="TextBox 1">
            <a:extLst>
              <a:ext uri="{FF2B5EF4-FFF2-40B4-BE49-F238E27FC236}">
                <a16:creationId xmlns:a16="http://schemas.microsoft.com/office/drawing/2014/main" id="{AB8F063E-E522-5724-A96F-41E55B954F75}"/>
              </a:ext>
            </a:extLst>
          </p:cNvPr>
          <p:cNvSpPr txBox="1"/>
          <p:nvPr/>
        </p:nvSpPr>
        <p:spPr>
          <a:xfrm>
            <a:off x="3121237" y="5978475"/>
            <a:ext cx="6409981" cy="400110"/>
          </a:xfrm>
          <a:prstGeom prst="rect">
            <a:avLst/>
          </a:prstGeom>
          <a:noFill/>
        </p:spPr>
        <p:txBody>
          <a:bodyPr wrap="square" rtlCol="0">
            <a:spAutoFit/>
          </a:bodyPr>
          <a:lstStyle/>
          <a:p>
            <a:pPr algn="just"/>
            <a:r>
              <a:rPr lang="en-US" sz="2000" dirty="0">
                <a:latin typeface="Arial Black" pitchFamily="34" charset="0"/>
              </a:rPr>
              <a:t>How does Jesus baptize?</a:t>
            </a:r>
            <a:endParaRPr lang="en-US" sz="2000" b="1" dirty="0">
              <a:latin typeface="Arial Black" pitchFamily="34" charset="0"/>
            </a:endParaRPr>
          </a:p>
        </p:txBody>
      </p:sp>
      <p:sp>
        <p:nvSpPr>
          <p:cNvPr id="4" name="TextBox 3">
            <a:extLst>
              <a:ext uri="{FF2B5EF4-FFF2-40B4-BE49-F238E27FC236}">
                <a16:creationId xmlns:a16="http://schemas.microsoft.com/office/drawing/2014/main" id="{358F5205-0943-4413-89CD-9792A191301F}"/>
              </a:ext>
            </a:extLst>
          </p:cNvPr>
          <p:cNvSpPr txBox="1"/>
          <p:nvPr/>
        </p:nvSpPr>
        <p:spPr>
          <a:xfrm>
            <a:off x="3121236" y="6355337"/>
            <a:ext cx="6409981" cy="400110"/>
          </a:xfrm>
          <a:prstGeom prst="rect">
            <a:avLst/>
          </a:prstGeom>
          <a:noFill/>
        </p:spPr>
        <p:txBody>
          <a:bodyPr wrap="square" rtlCol="0">
            <a:spAutoFit/>
          </a:bodyPr>
          <a:lstStyle/>
          <a:p>
            <a:pPr algn="just"/>
            <a:r>
              <a:rPr lang="en-US" sz="2000" dirty="0">
                <a:solidFill>
                  <a:srgbClr val="FF0000"/>
                </a:solidFill>
                <a:latin typeface="Arial Black" pitchFamily="34" charset="0"/>
              </a:rPr>
              <a:t>With the Holy Spirit.</a:t>
            </a:r>
          </a:p>
        </p:txBody>
      </p:sp>
      <p:sp>
        <p:nvSpPr>
          <p:cNvPr id="5" name="TextBox 4">
            <a:extLst>
              <a:ext uri="{FF2B5EF4-FFF2-40B4-BE49-F238E27FC236}">
                <a16:creationId xmlns:a16="http://schemas.microsoft.com/office/drawing/2014/main" id="{649D1045-2EB9-7463-45D1-D39EFB721E99}"/>
              </a:ext>
            </a:extLst>
          </p:cNvPr>
          <p:cNvSpPr txBox="1"/>
          <p:nvPr/>
        </p:nvSpPr>
        <p:spPr>
          <a:xfrm>
            <a:off x="304800" y="6165666"/>
            <a:ext cx="2514600" cy="338554"/>
          </a:xfrm>
          <a:prstGeom prst="rect">
            <a:avLst/>
          </a:prstGeom>
          <a:solidFill>
            <a:schemeClr val="bg1"/>
          </a:solidFill>
        </p:spPr>
        <p:txBody>
          <a:bodyPr wrap="square" rtlCol="0">
            <a:spAutoFit/>
          </a:bodyPr>
          <a:lstStyle/>
          <a:p>
            <a:endParaRPr lang="en-US" sz="1600" dirty="0"/>
          </a:p>
        </p:txBody>
      </p:sp>
      <p:sp>
        <p:nvSpPr>
          <p:cNvPr id="13" name="TextBox 12">
            <a:extLst>
              <a:ext uri="{FF2B5EF4-FFF2-40B4-BE49-F238E27FC236}">
                <a16:creationId xmlns:a16="http://schemas.microsoft.com/office/drawing/2014/main" id="{7DA41A51-5D03-44E5-984B-59A30B670CE9}"/>
              </a:ext>
            </a:extLst>
          </p:cNvPr>
          <p:cNvSpPr txBox="1"/>
          <p:nvPr/>
        </p:nvSpPr>
        <p:spPr>
          <a:xfrm>
            <a:off x="37506" y="2580048"/>
            <a:ext cx="7049094" cy="400110"/>
          </a:xfrm>
          <a:prstGeom prst="rect">
            <a:avLst/>
          </a:prstGeom>
          <a:noFill/>
        </p:spPr>
        <p:txBody>
          <a:bodyPr wrap="square">
            <a:spAutoFit/>
          </a:bodyPr>
          <a:lstStyle/>
          <a:p>
            <a:r>
              <a:rPr lang="en-US" sz="2000" dirty="0">
                <a:latin typeface="Arial Black" pitchFamily="34" charset="0"/>
              </a:rPr>
              <a:t>How does John witness to Jesus with his </a:t>
            </a:r>
            <a:r>
              <a:rPr lang="en-US" sz="2000" dirty="0">
                <a:solidFill>
                  <a:srgbClr val="FF0000"/>
                </a:solidFill>
                <a:latin typeface="Arial Black" pitchFamily="34" charset="0"/>
              </a:rPr>
              <a:t>LIFE?</a:t>
            </a:r>
          </a:p>
        </p:txBody>
      </p:sp>
      <p:sp>
        <p:nvSpPr>
          <p:cNvPr id="21" name="TextBox 20">
            <a:extLst>
              <a:ext uri="{FF2B5EF4-FFF2-40B4-BE49-F238E27FC236}">
                <a16:creationId xmlns:a16="http://schemas.microsoft.com/office/drawing/2014/main" id="{7871050F-10C7-A185-9A3C-50601B8C671E}"/>
              </a:ext>
            </a:extLst>
          </p:cNvPr>
          <p:cNvSpPr txBox="1"/>
          <p:nvPr/>
        </p:nvSpPr>
        <p:spPr>
          <a:xfrm>
            <a:off x="4168" y="2925614"/>
            <a:ext cx="7152095" cy="1015663"/>
          </a:xfrm>
          <a:prstGeom prst="rect">
            <a:avLst/>
          </a:prstGeom>
          <a:noFill/>
        </p:spPr>
        <p:txBody>
          <a:bodyPr wrap="square">
            <a:spAutoFit/>
          </a:bodyPr>
          <a:lstStyle/>
          <a:p>
            <a:r>
              <a:rPr lang="en-US" sz="2000" dirty="0">
                <a:solidFill>
                  <a:srgbClr val="FF0000"/>
                </a:solidFill>
                <a:latin typeface="Arial Black" pitchFamily="34" charset="0"/>
              </a:rPr>
              <a:t>He lived in the desert dedicated completely to God by praying and fasting showing how important God was to him.</a:t>
            </a:r>
          </a:p>
        </p:txBody>
      </p:sp>
      <p:sp>
        <p:nvSpPr>
          <p:cNvPr id="23" name="TextBox 22">
            <a:extLst>
              <a:ext uri="{FF2B5EF4-FFF2-40B4-BE49-F238E27FC236}">
                <a16:creationId xmlns:a16="http://schemas.microsoft.com/office/drawing/2014/main" id="{8F068EC4-15F0-6666-2ABF-6A7561A56D91}"/>
              </a:ext>
            </a:extLst>
          </p:cNvPr>
          <p:cNvSpPr txBox="1"/>
          <p:nvPr/>
        </p:nvSpPr>
        <p:spPr>
          <a:xfrm>
            <a:off x="49995" y="3973201"/>
            <a:ext cx="7179275" cy="400110"/>
          </a:xfrm>
          <a:prstGeom prst="rect">
            <a:avLst/>
          </a:prstGeom>
          <a:noFill/>
        </p:spPr>
        <p:txBody>
          <a:bodyPr wrap="square">
            <a:spAutoFit/>
          </a:bodyPr>
          <a:lstStyle/>
          <a:p>
            <a:r>
              <a:rPr lang="en-US" sz="2000" dirty="0">
                <a:latin typeface="Arial Black" pitchFamily="34" charset="0"/>
              </a:rPr>
              <a:t>How is John witness to Jesus with his </a:t>
            </a:r>
            <a:r>
              <a:rPr lang="en-US" sz="2000" dirty="0">
                <a:solidFill>
                  <a:srgbClr val="FF0000"/>
                </a:solidFill>
                <a:latin typeface="Arial Black" pitchFamily="34" charset="0"/>
              </a:rPr>
              <a:t>WORDS?</a:t>
            </a:r>
          </a:p>
        </p:txBody>
      </p:sp>
      <p:sp>
        <p:nvSpPr>
          <p:cNvPr id="25" name="TextBox 24">
            <a:extLst>
              <a:ext uri="{FF2B5EF4-FFF2-40B4-BE49-F238E27FC236}">
                <a16:creationId xmlns:a16="http://schemas.microsoft.com/office/drawing/2014/main" id="{8138FEC1-8444-FB1F-8F5E-5750982B8D1E}"/>
              </a:ext>
            </a:extLst>
          </p:cNvPr>
          <p:cNvSpPr txBox="1"/>
          <p:nvPr/>
        </p:nvSpPr>
        <p:spPr>
          <a:xfrm>
            <a:off x="49994" y="4286843"/>
            <a:ext cx="9094006" cy="707886"/>
          </a:xfrm>
          <a:prstGeom prst="rect">
            <a:avLst/>
          </a:prstGeom>
          <a:noFill/>
        </p:spPr>
        <p:txBody>
          <a:bodyPr wrap="square">
            <a:spAutoFit/>
          </a:bodyPr>
          <a:lstStyle/>
          <a:p>
            <a:r>
              <a:rPr lang="en-US" sz="2000" dirty="0">
                <a:solidFill>
                  <a:srgbClr val="FF0000"/>
                </a:solidFill>
                <a:latin typeface="Arial Black" pitchFamily="34" charset="0"/>
              </a:rPr>
              <a:t>John asked God’s people to repent and be baptized to prepare for the coming of the Savior.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2" presetClass="entr" presetSubtype="4" fill="hold" grpId="0" nodeType="with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wipe(down)">
                                      <p:cBhvr>
                                        <p:cTn id="50" dur="5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wipe(down)">
                                      <p:cBhvr>
                                        <p:cTn id="55" dur="500"/>
                                        <p:tgtEl>
                                          <p:spTgt spid="1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down)">
                                      <p:cBhvr>
                                        <p:cTn id="60" dur="500"/>
                                        <p:tgtEl>
                                          <p:spTgt spid="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txEl>
                                              <p:pRg st="0" end="0"/>
                                            </p:txEl>
                                          </p:spTgt>
                                        </p:tgtEl>
                                        <p:attrNameLst>
                                          <p:attrName>style.visibility</p:attrName>
                                        </p:attrNameLst>
                                      </p:cBhvr>
                                      <p:to>
                                        <p:strVal val="visible"/>
                                      </p:to>
                                    </p:set>
                                    <p:animEffect transition="in" filter="wipe(down)">
                                      <p:cBhvr>
                                        <p:cTn id="6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14" grpId="0" build="allAtOnce"/>
      <p:bldP spid="15" grpId="0" build="allAtOnce"/>
      <p:bldP spid="2" grpId="0" build="allAtOnce"/>
      <p:bldP spid="4" grpId="0" build="allAtOnce"/>
      <p:bldP spid="13" grpId="0"/>
      <p:bldP spid="21"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965" y="36057"/>
            <a:ext cx="6147995" cy="400110"/>
          </a:xfrm>
          <a:prstGeom prst="rect">
            <a:avLst/>
          </a:prstGeom>
          <a:noFill/>
        </p:spPr>
        <p:txBody>
          <a:bodyPr wrap="square" rtlCol="0">
            <a:spAutoFit/>
          </a:bodyPr>
          <a:lstStyle/>
          <a:p>
            <a:pPr algn="just"/>
            <a:r>
              <a:rPr lang="en-US" sz="2000" dirty="0">
                <a:latin typeface="Arial Black" pitchFamily="34" charset="0"/>
              </a:rPr>
              <a:t>John said the words of the prophet Isaiah, </a:t>
            </a:r>
          </a:p>
        </p:txBody>
      </p:sp>
      <p:sp>
        <p:nvSpPr>
          <p:cNvPr id="7" name="TextBox 6"/>
          <p:cNvSpPr txBox="1"/>
          <p:nvPr/>
        </p:nvSpPr>
        <p:spPr>
          <a:xfrm>
            <a:off x="133742" y="4595039"/>
            <a:ext cx="8391477" cy="1785104"/>
          </a:xfrm>
          <a:prstGeom prst="rect">
            <a:avLst/>
          </a:prstGeom>
          <a:noFill/>
        </p:spPr>
        <p:txBody>
          <a:bodyPr wrap="square" rtlCol="0">
            <a:spAutoFit/>
          </a:bodyPr>
          <a:lstStyle/>
          <a:p>
            <a:r>
              <a:rPr lang="en-US" sz="2200" dirty="0">
                <a:solidFill>
                  <a:srgbClr val="FF0000"/>
                </a:solidFill>
                <a:latin typeface="Arial Black" pitchFamily="34" charset="0"/>
              </a:rPr>
              <a:t>The Jews were waiting for the coming of the Messiah and recognized the words of the prophet Isaiah who foretold the Savior’s coming. They knew that John was proclaiming the coming of the Savior. His words were believable because of the way he lived his life.</a:t>
            </a:r>
          </a:p>
        </p:txBody>
      </p:sp>
      <p:pic>
        <p:nvPicPr>
          <p:cNvPr id="10" name="Picture 9">
            <a:extLst>
              <a:ext uri="{FF2B5EF4-FFF2-40B4-BE49-F238E27FC236}">
                <a16:creationId xmlns:a16="http://schemas.microsoft.com/office/drawing/2014/main" id="{AC3F865D-BFF4-48F0-ABCD-D72F1C352D53}"/>
              </a:ext>
            </a:extLst>
          </p:cNvPr>
          <p:cNvPicPr>
            <a:picLocks noChangeAspect="1"/>
          </p:cNvPicPr>
          <p:nvPr/>
        </p:nvPicPr>
        <p:blipFill>
          <a:blip r:embed="rId2"/>
          <a:stretch>
            <a:fillRect/>
          </a:stretch>
        </p:blipFill>
        <p:spPr>
          <a:xfrm>
            <a:off x="133742" y="577097"/>
            <a:ext cx="6434218" cy="3748426"/>
          </a:xfrm>
          <a:prstGeom prst="rect">
            <a:avLst/>
          </a:prstGeom>
        </p:spPr>
      </p:pic>
      <p:sp>
        <p:nvSpPr>
          <p:cNvPr id="2" name="Speech Bubble: Oval 1">
            <a:extLst>
              <a:ext uri="{FF2B5EF4-FFF2-40B4-BE49-F238E27FC236}">
                <a16:creationId xmlns:a16="http://schemas.microsoft.com/office/drawing/2014/main" id="{AD96BA52-03D5-F952-70E4-BE6B8B3C44FA}"/>
              </a:ext>
            </a:extLst>
          </p:cNvPr>
          <p:cNvSpPr/>
          <p:nvPr/>
        </p:nvSpPr>
        <p:spPr>
          <a:xfrm>
            <a:off x="2590800" y="472260"/>
            <a:ext cx="3809999" cy="2423340"/>
          </a:xfrm>
          <a:prstGeom prst="wedgeEllipseCallout">
            <a:avLst>
              <a:gd name="adj1" fmla="val -59938"/>
              <a:gd name="adj2" fmla="val 30323"/>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96FCC5-6AB7-4385-C6BA-127F8A5C4210}"/>
              </a:ext>
            </a:extLst>
          </p:cNvPr>
          <p:cNvSpPr txBox="1"/>
          <p:nvPr/>
        </p:nvSpPr>
        <p:spPr>
          <a:xfrm>
            <a:off x="2963825" y="875019"/>
            <a:ext cx="3200400" cy="1446550"/>
          </a:xfrm>
          <a:prstGeom prst="rect">
            <a:avLst/>
          </a:prstGeom>
          <a:noFill/>
        </p:spPr>
        <p:txBody>
          <a:bodyPr wrap="square" rtlCol="0">
            <a:spAutoFit/>
          </a:bodyPr>
          <a:lstStyle/>
          <a:p>
            <a:pPr algn="ctr"/>
            <a:r>
              <a:rPr lang="en-US" sz="2200" b="1" dirty="0">
                <a:latin typeface="Arial" panose="020B0604020202020204" pitchFamily="34" charset="0"/>
                <a:cs typeface="Arial" panose="020B0604020202020204" pitchFamily="34" charset="0"/>
              </a:rPr>
              <a:t>I am </a:t>
            </a:r>
            <a:r>
              <a:rPr lang="en-US" sz="2200" b="1" i="1" dirty="0">
                <a:latin typeface="Arial" panose="020B0604020202020204" pitchFamily="34" charset="0"/>
                <a:cs typeface="Arial" panose="020B0604020202020204" pitchFamily="34" charset="0"/>
              </a:rPr>
              <a:t>the voice of one crying out in the desert, ‘make straight the way of the Lord.</a:t>
            </a:r>
            <a:endParaRPr lang="en-US" sz="2200" dirty="0"/>
          </a:p>
        </p:txBody>
      </p:sp>
      <p:sp>
        <p:nvSpPr>
          <p:cNvPr id="14" name="TextBox 13">
            <a:extLst>
              <a:ext uri="{FF2B5EF4-FFF2-40B4-BE49-F238E27FC236}">
                <a16:creationId xmlns:a16="http://schemas.microsoft.com/office/drawing/2014/main" id="{C455DE8B-075F-3C01-7444-A0486BD3939D}"/>
              </a:ext>
            </a:extLst>
          </p:cNvPr>
          <p:cNvSpPr txBox="1"/>
          <p:nvPr/>
        </p:nvSpPr>
        <p:spPr>
          <a:xfrm>
            <a:off x="6822640" y="1828800"/>
            <a:ext cx="1949492" cy="1446550"/>
          </a:xfrm>
          <a:prstGeom prst="rect">
            <a:avLst/>
          </a:prstGeom>
          <a:noFill/>
        </p:spPr>
        <p:txBody>
          <a:bodyPr wrap="square" rtlCol="0">
            <a:spAutoFit/>
          </a:bodyPr>
          <a:lstStyle/>
          <a:p>
            <a:pPr algn="ctr"/>
            <a:r>
              <a:rPr lang="en-US" sz="2200" dirty="0">
                <a:latin typeface="Arial Black" pitchFamily="34" charset="0"/>
              </a:rPr>
              <a:t>Why were these words important?</a:t>
            </a:r>
            <a:endParaRPr lang="en-US" sz="2200" dirty="0"/>
          </a:p>
        </p:txBody>
      </p:sp>
    </p:spTree>
    <p:extLst>
      <p:ext uri="{BB962C8B-B14F-4D97-AF65-F5344CB8AC3E}">
        <p14:creationId xmlns:p14="http://schemas.microsoft.com/office/powerpoint/2010/main" val="36738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 grpId="0" animBg="1"/>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CEFBC1-D5EE-E0EA-A843-D3811BA95016}"/>
              </a:ext>
            </a:extLst>
          </p:cNvPr>
          <p:cNvSpPr txBox="1"/>
          <p:nvPr/>
        </p:nvSpPr>
        <p:spPr>
          <a:xfrm>
            <a:off x="457200" y="169876"/>
            <a:ext cx="8570920" cy="430887"/>
          </a:xfrm>
          <a:prstGeom prst="rect">
            <a:avLst/>
          </a:prstGeom>
          <a:noFill/>
        </p:spPr>
        <p:txBody>
          <a:bodyPr wrap="square">
            <a:spAutoFit/>
          </a:bodyPr>
          <a:lstStyle/>
          <a:p>
            <a:r>
              <a:rPr lang="en-US" sz="2200" b="1" dirty="0">
                <a:latin typeface="Arial Black" pitchFamily="34" charset="0"/>
              </a:rPr>
              <a:t>How can we be witnesses to Jesus with our </a:t>
            </a:r>
            <a:r>
              <a:rPr lang="en-US" sz="2200" b="1" dirty="0">
                <a:solidFill>
                  <a:srgbClr val="FF0000"/>
                </a:solidFill>
                <a:latin typeface="Arial Black" pitchFamily="34" charset="0"/>
              </a:rPr>
              <a:t>LIVES?</a:t>
            </a:r>
          </a:p>
        </p:txBody>
      </p:sp>
      <p:pic>
        <p:nvPicPr>
          <p:cNvPr id="12" name="Picture 2" descr="El Sacramento de la Penitencia o Reconciliación">
            <a:extLst>
              <a:ext uri="{FF2B5EF4-FFF2-40B4-BE49-F238E27FC236}">
                <a16:creationId xmlns:a16="http://schemas.microsoft.com/office/drawing/2014/main" id="{BF716DE4-9545-C1B8-92D0-E05DDDB5D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09" y="867727"/>
            <a:ext cx="2176731" cy="27535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82DB625-328A-3302-88DC-F97BDDA6F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531" y="867727"/>
            <a:ext cx="3202192" cy="1802071"/>
          </a:xfrm>
          <a:prstGeom prst="rect">
            <a:avLst/>
          </a:prstGeom>
        </p:spPr>
      </p:pic>
      <p:pic>
        <p:nvPicPr>
          <p:cNvPr id="14" name="Picture 10" descr="Fotos de Niños orando de stock, imágenes de Niños orando sin royalties |  Depositphotos">
            <a:extLst>
              <a:ext uri="{FF2B5EF4-FFF2-40B4-BE49-F238E27FC236}">
                <a16:creationId xmlns:a16="http://schemas.microsoft.com/office/drawing/2014/main" id="{02BBDAAA-2C8B-846A-5EFD-730D31A896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719" y="868502"/>
            <a:ext cx="2754072" cy="18360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B28DE0A-C912-3934-ED36-2F95CD7BC8F8}"/>
              </a:ext>
            </a:extLst>
          </p:cNvPr>
          <p:cNvSpPr txBox="1"/>
          <p:nvPr/>
        </p:nvSpPr>
        <p:spPr>
          <a:xfrm>
            <a:off x="2318198" y="2825194"/>
            <a:ext cx="2928746" cy="646331"/>
          </a:xfrm>
          <a:prstGeom prst="rect">
            <a:avLst/>
          </a:prstGeom>
          <a:noFill/>
        </p:spPr>
        <p:txBody>
          <a:bodyPr wrap="square" rtlCol="0">
            <a:spAutoFit/>
          </a:bodyPr>
          <a:lstStyle/>
          <a:p>
            <a:pPr algn="ctr"/>
            <a:r>
              <a:rPr lang="es-PE" b="1" dirty="0" err="1">
                <a:solidFill>
                  <a:srgbClr val="FF0000"/>
                </a:solidFill>
                <a:latin typeface="Arial Black" panose="020B0A04020102020204" pitchFamily="34" charset="0"/>
              </a:rPr>
              <a:t>Participate</a:t>
            </a:r>
            <a:r>
              <a:rPr lang="es-PE" b="1" dirty="0">
                <a:solidFill>
                  <a:srgbClr val="FF0000"/>
                </a:solidFill>
                <a:latin typeface="Arial Black" panose="020B0A04020102020204" pitchFamily="34" charset="0"/>
              </a:rPr>
              <a:t> in </a:t>
            </a:r>
            <a:r>
              <a:rPr lang="es-PE" b="1" dirty="0" err="1">
                <a:solidFill>
                  <a:srgbClr val="FF0000"/>
                </a:solidFill>
                <a:latin typeface="Arial Black" panose="020B0A04020102020204" pitchFamily="34" charset="0"/>
              </a:rPr>
              <a:t>the</a:t>
            </a:r>
            <a:r>
              <a:rPr lang="es-PE" b="1" dirty="0">
                <a:solidFill>
                  <a:srgbClr val="FF0000"/>
                </a:solidFill>
                <a:latin typeface="Arial Black" panose="020B0A04020102020204" pitchFamily="34" charset="0"/>
              </a:rPr>
              <a:t> </a:t>
            </a:r>
            <a:r>
              <a:rPr lang="es-PE" b="1" dirty="0" err="1">
                <a:solidFill>
                  <a:srgbClr val="FF0000"/>
                </a:solidFill>
                <a:latin typeface="Arial Black" panose="020B0A04020102020204" pitchFamily="34" charset="0"/>
              </a:rPr>
              <a:t>Sacraments</a:t>
            </a:r>
            <a:endParaRPr lang="es-PE" b="1" dirty="0">
              <a:solidFill>
                <a:srgbClr val="FF0000"/>
              </a:solidFill>
              <a:latin typeface="Arial Black" panose="020B0A04020102020204" pitchFamily="34" charset="0"/>
            </a:endParaRPr>
          </a:p>
        </p:txBody>
      </p:sp>
      <p:sp>
        <p:nvSpPr>
          <p:cNvPr id="18" name="TextBox 17">
            <a:extLst>
              <a:ext uri="{FF2B5EF4-FFF2-40B4-BE49-F238E27FC236}">
                <a16:creationId xmlns:a16="http://schemas.microsoft.com/office/drawing/2014/main" id="{D1C14F37-673A-0F80-B7A0-CA38280B7739}"/>
              </a:ext>
            </a:extLst>
          </p:cNvPr>
          <p:cNvSpPr txBox="1"/>
          <p:nvPr/>
        </p:nvSpPr>
        <p:spPr>
          <a:xfrm>
            <a:off x="6610958" y="2840991"/>
            <a:ext cx="1650559" cy="369332"/>
          </a:xfrm>
          <a:prstGeom prst="rect">
            <a:avLst/>
          </a:prstGeom>
          <a:noFill/>
        </p:spPr>
        <p:txBody>
          <a:bodyPr wrap="square" rtlCol="0">
            <a:spAutoFit/>
          </a:bodyPr>
          <a:lstStyle/>
          <a:p>
            <a:pPr algn="ctr"/>
            <a:r>
              <a:rPr lang="es-PE" b="1" dirty="0" err="1">
                <a:solidFill>
                  <a:srgbClr val="FF0000"/>
                </a:solidFill>
                <a:latin typeface="Arial Black" panose="020B0A04020102020204" pitchFamily="34" charset="0"/>
              </a:rPr>
              <a:t>Pray</a:t>
            </a:r>
            <a:r>
              <a:rPr lang="es-PE" b="1" dirty="0">
                <a:solidFill>
                  <a:srgbClr val="FF0000"/>
                </a:solidFill>
                <a:latin typeface="Arial Black" panose="020B0A04020102020204" pitchFamily="34" charset="0"/>
              </a:rPr>
              <a:t> </a:t>
            </a:r>
            <a:r>
              <a:rPr lang="es-PE" b="1" dirty="0" err="1">
                <a:solidFill>
                  <a:srgbClr val="FF0000"/>
                </a:solidFill>
                <a:latin typeface="Arial Black" panose="020B0A04020102020204" pitchFamily="34" charset="0"/>
              </a:rPr>
              <a:t>Often</a:t>
            </a:r>
            <a:endParaRPr lang="es-PE" b="1" dirty="0">
              <a:solidFill>
                <a:srgbClr val="FF0000"/>
              </a:solidFill>
              <a:latin typeface="Arial Black" panose="020B0A04020102020204" pitchFamily="34" charset="0"/>
            </a:endParaRPr>
          </a:p>
        </p:txBody>
      </p:sp>
      <p:pic>
        <p:nvPicPr>
          <p:cNvPr id="20" name="Picture 19" descr="Good deeds children 2020 converted | PPT">
            <a:extLst>
              <a:ext uri="{FF2B5EF4-FFF2-40B4-BE49-F238E27FC236}">
                <a16:creationId xmlns:a16="http://schemas.microsoft.com/office/drawing/2014/main" id="{0BB9C3D2-AFD7-FB20-15A3-D11836BEC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967" y="3823947"/>
            <a:ext cx="3136523" cy="23927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8F008CF-33DE-3E0E-86D8-F02795BFE494}"/>
              </a:ext>
            </a:extLst>
          </p:cNvPr>
          <p:cNvSpPr txBox="1"/>
          <p:nvPr/>
        </p:nvSpPr>
        <p:spPr>
          <a:xfrm>
            <a:off x="1163540" y="6366506"/>
            <a:ext cx="2590800" cy="369332"/>
          </a:xfrm>
          <a:prstGeom prst="rect">
            <a:avLst/>
          </a:prstGeom>
          <a:noFill/>
        </p:spPr>
        <p:txBody>
          <a:bodyPr wrap="square" rtlCol="0">
            <a:spAutoFit/>
          </a:bodyPr>
          <a:lstStyle/>
          <a:p>
            <a:pPr algn="ctr"/>
            <a:r>
              <a:rPr lang="es-PE" b="1" dirty="0">
                <a:solidFill>
                  <a:srgbClr val="FF0000"/>
                </a:solidFill>
                <a:latin typeface="Arial Black" panose="020B0A04020102020204" pitchFamily="34" charset="0"/>
              </a:rPr>
              <a:t>Do Good Works</a:t>
            </a:r>
          </a:p>
        </p:txBody>
      </p:sp>
      <p:pic>
        <p:nvPicPr>
          <p:cNvPr id="22" name="Picture 21">
            <a:extLst>
              <a:ext uri="{FF2B5EF4-FFF2-40B4-BE49-F238E27FC236}">
                <a16:creationId xmlns:a16="http://schemas.microsoft.com/office/drawing/2014/main" id="{6991206A-6D5D-E95B-8044-54D7B94BDD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0456" y="3868664"/>
            <a:ext cx="1171543" cy="2348076"/>
          </a:xfrm>
          <a:prstGeom prst="rect">
            <a:avLst/>
          </a:prstGeom>
        </p:spPr>
      </p:pic>
      <p:sp>
        <p:nvSpPr>
          <p:cNvPr id="23" name="TextBox 22">
            <a:extLst>
              <a:ext uri="{FF2B5EF4-FFF2-40B4-BE49-F238E27FC236}">
                <a16:creationId xmlns:a16="http://schemas.microsoft.com/office/drawing/2014/main" id="{E9685E41-C9EF-4EE0-B97D-084EEC695703}"/>
              </a:ext>
            </a:extLst>
          </p:cNvPr>
          <p:cNvSpPr txBox="1"/>
          <p:nvPr/>
        </p:nvSpPr>
        <p:spPr>
          <a:xfrm>
            <a:off x="7093036" y="3545498"/>
            <a:ext cx="1847192" cy="646331"/>
          </a:xfrm>
          <a:prstGeom prst="rect">
            <a:avLst/>
          </a:prstGeom>
          <a:noFill/>
        </p:spPr>
        <p:txBody>
          <a:bodyPr wrap="square" rtlCol="0">
            <a:spAutoFit/>
          </a:bodyPr>
          <a:lstStyle/>
          <a:p>
            <a:pPr algn="ctr"/>
            <a:r>
              <a:rPr lang="es-PE" b="1" dirty="0">
                <a:solidFill>
                  <a:srgbClr val="FF0000"/>
                </a:solidFill>
                <a:latin typeface="Arial Black" panose="020B0A04020102020204" pitchFamily="34" charset="0"/>
              </a:rPr>
              <a:t>Do Small </a:t>
            </a:r>
            <a:r>
              <a:rPr lang="es-PE" b="1" dirty="0" err="1">
                <a:solidFill>
                  <a:srgbClr val="FF0000"/>
                </a:solidFill>
                <a:latin typeface="Arial Black" panose="020B0A04020102020204" pitchFamily="34" charset="0"/>
              </a:rPr>
              <a:t>Sacrifices</a:t>
            </a:r>
            <a:endParaRPr lang="es-PE" b="1" dirty="0">
              <a:solidFill>
                <a:srgbClr val="FF0000"/>
              </a:solidFill>
              <a:latin typeface="Arial Black" panose="020B0A04020102020204" pitchFamily="34" charset="0"/>
            </a:endParaRPr>
          </a:p>
        </p:txBody>
      </p:sp>
      <p:pic>
        <p:nvPicPr>
          <p:cNvPr id="24" name="Picture 6" descr="Candy, diabetes, diet, food, no, sugarfree icon - Download on Iconfinder">
            <a:extLst>
              <a:ext uri="{FF2B5EF4-FFF2-40B4-BE49-F238E27FC236}">
                <a16:creationId xmlns:a16="http://schemas.microsoft.com/office/drawing/2014/main" id="{06B2EBE8-668D-3B71-CD48-CB3FBF807D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2569" y="3527603"/>
            <a:ext cx="734388" cy="7343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No Video Games Images, Stock Photos &amp; Vectors | Shutterstock">
            <a:extLst>
              <a:ext uri="{FF2B5EF4-FFF2-40B4-BE49-F238E27FC236}">
                <a16:creationId xmlns:a16="http://schemas.microsoft.com/office/drawing/2014/main" id="{81966761-A74E-590A-B7AE-EF75842E3D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8351" y="3435865"/>
            <a:ext cx="964582" cy="908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80D4FFF1-5A45-B914-EE28-35740A2046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97043" y="4496149"/>
            <a:ext cx="2471909" cy="1704132"/>
          </a:xfrm>
          <a:prstGeom prst="rect">
            <a:avLst/>
          </a:prstGeom>
        </p:spPr>
      </p:pic>
      <p:sp>
        <p:nvSpPr>
          <p:cNvPr id="28" name="TextBox 27">
            <a:extLst>
              <a:ext uri="{FF2B5EF4-FFF2-40B4-BE49-F238E27FC236}">
                <a16:creationId xmlns:a16="http://schemas.microsoft.com/office/drawing/2014/main" id="{ABB74193-409C-A32E-1C82-C00A1F0809EF}"/>
              </a:ext>
            </a:extLst>
          </p:cNvPr>
          <p:cNvSpPr txBox="1"/>
          <p:nvPr/>
        </p:nvSpPr>
        <p:spPr>
          <a:xfrm>
            <a:off x="6107719" y="6367377"/>
            <a:ext cx="1650559" cy="369332"/>
          </a:xfrm>
          <a:prstGeom prst="rect">
            <a:avLst/>
          </a:prstGeom>
          <a:noFill/>
        </p:spPr>
        <p:txBody>
          <a:bodyPr wrap="square" rtlCol="0">
            <a:spAutoFit/>
          </a:bodyPr>
          <a:lstStyle/>
          <a:p>
            <a:pPr algn="ctr"/>
            <a:r>
              <a:rPr lang="es-PE" b="1" dirty="0" err="1">
                <a:solidFill>
                  <a:srgbClr val="FF0000"/>
                </a:solidFill>
                <a:latin typeface="Arial Black" panose="020B0A04020102020204" pitchFamily="34" charset="0"/>
              </a:rPr>
              <a:t>Forgive</a:t>
            </a:r>
            <a:endParaRPr lang="es-PE"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1036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P spid="23"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CEFBC1-D5EE-E0EA-A843-D3811BA95016}"/>
              </a:ext>
            </a:extLst>
          </p:cNvPr>
          <p:cNvSpPr txBox="1"/>
          <p:nvPr/>
        </p:nvSpPr>
        <p:spPr>
          <a:xfrm>
            <a:off x="365833" y="169876"/>
            <a:ext cx="8915133" cy="769441"/>
          </a:xfrm>
          <a:prstGeom prst="rect">
            <a:avLst/>
          </a:prstGeom>
          <a:noFill/>
        </p:spPr>
        <p:txBody>
          <a:bodyPr wrap="square">
            <a:spAutoFit/>
          </a:bodyPr>
          <a:lstStyle/>
          <a:p>
            <a:r>
              <a:rPr lang="en-US" sz="2200" b="1" dirty="0">
                <a:latin typeface="Arial Black" pitchFamily="34" charset="0"/>
              </a:rPr>
              <a:t>How can we be believable witnesses to Jesus with our </a:t>
            </a:r>
            <a:r>
              <a:rPr lang="en-US" sz="2200" b="1" dirty="0">
                <a:solidFill>
                  <a:srgbClr val="FF0000"/>
                </a:solidFill>
                <a:latin typeface="Arial Black" pitchFamily="34" charset="0"/>
              </a:rPr>
              <a:t>WORDS?</a:t>
            </a:r>
          </a:p>
        </p:txBody>
      </p:sp>
      <p:pic>
        <p:nvPicPr>
          <p:cNvPr id="1026" name="Picture 2" descr="An Encouraging Word – Bring the Little Children to Mass">
            <a:extLst>
              <a:ext uri="{FF2B5EF4-FFF2-40B4-BE49-F238E27FC236}">
                <a16:creationId xmlns:a16="http://schemas.microsoft.com/office/drawing/2014/main" id="{05390CFD-8431-0F59-1B76-8746BDEFF6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00" y="3917134"/>
            <a:ext cx="2971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5720EDC-4215-69BC-0948-80CACD70BAD3}"/>
              </a:ext>
            </a:extLst>
          </p:cNvPr>
          <p:cNvSpPr txBox="1"/>
          <p:nvPr/>
        </p:nvSpPr>
        <p:spPr>
          <a:xfrm>
            <a:off x="4948237" y="6180292"/>
            <a:ext cx="3090863" cy="369332"/>
          </a:xfrm>
          <a:prstGeom prst="rect">
            <a:avLst/>
          </a:prstGeom>
          <a:noFill/>
        </p:spPr>
        <p:txBody>
          <a:bodyPr wrap="square">
            <a:spAutoFit/>
          </a:bodyPr>
          <a:lstStyle/>
          <a:p>
            <a:r>
              <a:rPr lang="en-US" b="1" dirty="0">
                <a:solidFill>
                  <a:srgbClr val="FF0000"/>
                </a:solidFill>
                <a:latin typeface="Arial Black" panose="020B0A04020102020204" pitchFamily="34" charset="0"/>
              </a:rPr>
              <a:t>Invite friends to mass.</a:t>
            </a:r>
            <a:endParaRPr lang="en-US" dirty="0"/>
          </a:p>
        </p:txBody>
      </p:sp>
      <p:pic>
        <p:nvPicPr>
          <p:cNvPr id="1028" name="Picture 4" descr="180+ Two Children Talking Stock Illustrations, Royalty-Free Vector Graphics  &amp; Clip Art - iStock | Two children talking in class, Two children talking  classroom">
            <a:extLst>
              <a:ext uri="{FF2B5EF4-FFF2-40B4-BE49-F238E27FC236}">
                <a16:creationId xmlns:a16="http://schemas.microsoft.com/office/drawing/2014/main" id="{A0581559-EE28-24ED-0045-99B7A40F52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378" y="1236020"/>
            <a:ext cx="2454443" cy="1981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97CD72-2BAE-AA56-0BD7-91E95E8F7C58}"/>
              </a:ext>
            </a:extLst>
          </p:cNvPr>
          <p:cNvSpPr txBox="1"/>
          <p:nvPr/>
        </p:nvSpPr>
        <p:spPr>
          <a:xfrm>
            <a:off x="658727" y="3429000"/>
            <a:ext cx="2971800" cy="369332"/>
          </a:xfrm>
          <a:prstGeom prst="rect">
            <a:avLst/>
          </a:prstGeom>
          <a:noFill/>
        </p:spPr>
        <p:txBody>
          <a:bodyPr wrap="square">
            <a:spAutoFit/>
          </a:bodyPr>
          <a:lstStyle/>
          <a:p>
            <a:r>
              <a:rPr lang="en-US" b="1" dirty="0">
                <a:solidFill>
                  <a:srgbClr val="FF0000"/>
                </a:solidFill>
                <a:latin typeface="Arial Black" panose="020B0A04020102020204" pitchFamily="34" charset="0"/>
              </a:rPr>
              <a:t>Speak with kindness.</a:t>
            </a:r>
            <a:endParaRPr lang="en-US" dirty="0"/>
          </a:p>
        </p:txBody>
      </p:sp>
      <p:sp>
        <p:nvSpPr>
          <p:cNvPr id="10" name="TextBox 9">
            <a:extLst>
              <a:ext uri="{FF2B5EF4-FFF2-40B4-BE49-F238E27FC236}">
                <a16:creationId xmlns:a16="http://schemas.microsoft.com/office/drawing/2014/main" id="{083D75AD-0AD7-9EA8-3FC8-19874787B824}"/>
              </a:ext>
            </a:extLst>
          </p:cNvPr>
          <p:cNvSpPr txBox="1"/>
          <p:nvPr/>
        </p:nvSpPr>
        <p:spPr>
          <a:xfrm>
            <a:off x="5334000" y="3432416"/>
            <a:ext cx="2133600" cy="369332"/>
          </a:xfrm>
          <a:prstGeom prst="rect">
            <a:avLst/>
          </a:prstGeom>
          <a:noFill/>
        </p:spPr>
        <p:txBody>
          <a:bodyPr wrap="square">
            <a:spAutoFit/>
          </a:bodyPr>
          <a:lstStyle/>
          <a:p>
            <a:r>
              <a:rPr lang="en-US" b="1" dirty="0">
                <a:solidFill>
                  <a:srgbClr val="FF0000"/>
                </a:solidFill>
                <a:latin typeface="Arial Black" panose="020B0A04020102020204" pitchFamily="34" charset="0"/>
              </a:rPr>
              <a:t>Say the truth.</a:t>
            </a:r>
            <a:endParaRPr lang="en-US" dirty="0"/>
          </a:p>
        </p:txBody>
      </p:sp>
      <p:sp>
        <p:nvSpPr>
          <p:cNvPr id="12" name="TextBox 11">
            <a:extLst>
              <a:ext uri="{FF2B5EF4-FFF2-40B4-BE49-F238E27FC236}">
                <a16:creationId xmlns:a16="http://schemas.microsoft.com/office/drawing/2014/main" id="{A0F39521-6A6B-8699-0BA0-FF36D053CFBF}"/>
              </a:ext>
            </a:extLst>
          </p:cNvPr>
          <p:cNvSpPr txBox="1"/>
          <p:nvPr/>
        </p:nvSpPr>
        <p:spPr>
          <a:xfrm>
            <a:off x="457200" y="6041793"/>
            <a:ext cx="3352800" cy="646331"/>
          </a:xfrm>
          <a:prstGeom prst="rect">
            <a:avLst/>
          </a:prstGeom>
          <a:noFill/>
        </p:spPr>
        <p:txBody>
          <a:bodyPr wrap="square">
            <a:spAutoFit/>
          </a:bodyPr>
          <a:lstStyle/>
          <a:p>
            <a:pPr algn="ctr"/>
            <a:r>
              <a:rPr lang="en-US" b="1" dirty="0">
                <a:solidFill>
                  <a:srgbClr val="FF0000"/>
                </a:solidFill>
                <a:latin typeface="Arial Black" panose="020B0A04020102020204" pitchFamily="34" charset="0"/>
              </a:rPr>
              <a:t>Tell others about God’s great love for them.</a:t>
            </a:r>
            <a:endParaRPr lang="en-US" dirty="0"/>
          </a:p>
        </p:txBody>
      </p:sp>
      <p:pic>
        <p:nvPicPr>
          <p:cNvPr id="1030" name="Picture 6" descr="Tell Truth: Over 595 Royalty-Free Licensable Stock Vectors &amp; Vector Art |  Shutterstock">
            <a:extLst>
              <a:ext uri="{FF2B5EF4-FFF2-40B4-BE49-F238E27FC236}">
                <a16:creationId xmlns:a16="http://schemas.microsoft.com/office/drawing/2014/main" id="{980A4FDE-8012-D1DC-5146-1E9663832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2614" y="1195937"/>
            <a:ext cx="2334986"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B79D9E5-9874-8A25-3113-4DBDEC8D6F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834" y="3927683"/>
            <a:ext cx="3557587" cy="1984759"/>
          </a:xfrm>
          <a:prstGeom prst="rect">
            <a:avLst/>
          </a:prstGeom>
        </p:spPr>
      </p:pic>
    </p:spTree>
    <p:extLst>
      <p:ext uri="{BB962C8B-B14F-4D97-AF65-F5344CB8AC3E}">
        <p14:creationId xmlns:p14="http://schemas.microsoft.com/office/powerpoint/2010/main" val="38021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1000"/>
                                        <p:tgtEl>
                                          <p:spTgt spid="1026"/>
                                        </p:tgtEl>
                                      </p:cBhvr>
                                    </p:animEffect>
                                    <p:anim calcmode="lin" valueType="num">
                                      <p:cBhvr>
                                        <p:cTn id="44" dur="1000" fill="hold"/>
                                        <p:tgtEl>
                                          <p:spTgt spid="1026"/>
                                        </p:tgtEl>
                                        <p:attrNameLst>
                                          <p:attrName>ppt_x</p:attrName>
                                        </p:attrNameLst>
                                      </p:cBhvr>
                                      <p:tavLst>
                                        <p:tav tm="0">
                                          <p:val>
                                            <p:strVal val="#ppt_x"/>
                                          </p:val>
                                        </p:tav>
                                        <p:tav tm="100000">
                                          <p:val>
                                            <p:strVal val="#ppt_x"/>
                                          </p:val>
                                        </p:tav>
                                      </p:tavLst>
                                    </p:anim>
                                    <p:anim calcmode="lin" valueType="num">
                                      <p:cBhvr>
                                        <p:cTn id="45" dur="1000" fill="hold"/>
                                        <p:tgtEl>
                                          <p:spTgt spid="10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ÓMO DAR CLASE DE RELIGIÓN&#10;6-7 AÑOS&#10; ">
            <a:extLst>
              <a:ext uri="{FF2B5EF4-FFF2-40B4-BE49-F238E27FC236}">
                <a16:creationId xmlns:a16="http://schemas.microsoft.com/office/drawing/2014/main" id="{F854A02D-F9FE-4DA5-A838-89B28ACC577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6" t="30969" r="9639" b="1267"/>
          <a:stretch/>
        </p:blipFill>
        <p:spPr bwMode="auto">
          <a:xfrm>
            <a:off x="304800" y="1524000"/>
            <a:ext cx="8534400" cy="45329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62200" y="293195"/>
            <a:ext cx="5029200" cy="1015663"/>
          </a:xfrm>
          <a:prstGeom prst="rect">
            <a:avLst/>
          </a:prstGeom>
          <a:noFill/>
        </p:spPr>
        <p:txBody>
          <a:bodyPr wrap="square" rtlCol="0">
            <a:spAutoFit/>
            <a:scene3d>
              <a:camera prst="isometricOffAxis1Right"/>
              <a:lightRig rig="threePt" dir="t"/>
            </a:scene3d>
          </a:bodyPr>
          <a:lstStyle/>
          <a:p>
            <a:pPr algn="just"/>
            <a:r>
              <a:rPr lang="en-US" sz="6000" dirty="0">
                <a:ln>
                  <a:solidFill>
                    <a:schemeClr val="tx1"/>
                  </a:solidFill>
                </a:ln>
                <a:solidFill>
                  <a:srgbClr val="FF6699"/>
                </a:solidFill>
                <a:latin typeface="Arial Black" pitchFamily="34" charset="0"/>
              </a:rPr>
              <a:t>ACTIVITY</a:t>
            </a:r>
            <a:endParaRPr lang="en-US" sz="6000" b="1" dirty="0">
              <a:ln>
                <a:solidFill>
                  <a:schemeClr val="tx1"/>
                </a:solidFill>
              </a:ln>
              <a:solidFill>
                <a:srgbClr val="FF6699"/>
              </a:solidFill>
              <a:latin typeface="Arial Black" pitchFamily="34" charset="0"/>
            </a:endParaRPr>
          </a:p>
        </p:txBody>
      </p:sp>
      <p:sp>
        <p:nvSpPr>
          <p:cNvPr id="3" name="Flowchart: Data 2">
            <a:extLst>
              <a:ext uri="{FF2B5EF4-FFF2-40B4-BE49-F238E27FC236}">
                <a16:creationId xmlns:a16="http://schemas.microsoft.com/office/drawing/2014/main" id="{0830BCBC-9A2D-CF03-0AED-6C85A4EF1000}"/>
              </a:ext>
            </a:extLst>
          </p:cNvPr>
          <p:cNvSpPr/>
          <p:nvPr/>
        </p:nvSpPr>
        <p:spPr>
          <a:xfrm rot="9833514">
            <a:off x="106559" y="1745678"/>
            <a:ext cx="2130540" cy="1364321"/>
          </a:xfrm>
          <a:prstGeom prst="flowChartInputOutp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ata 3">
            <a:extLst>
              <a:ext uri="{FF2B5EF4-FFF2-40B4-BE49-F238E27FC236}">
                <a16:creationId xmlns:a16="http://schemas.microsoft.com/office/drawing/2014/main" id="{DFC41F3E-C9FA-577B-9882-8E83F4AF2ECD}"/>
              </a:ext>
            </a:extLst>
          </p:cNvPr>
          <p:cNvSpPr/>
          <p:nvPr/>
        </p:nvSpPr>
        <p:spPr>
          <a:xfrm rot="9833514">
            <a:off x="3682046" y="1911827"/>
            <a:ext cx="1507997" cy="605647"/>
          </a:xfrm>
          <a:prstGeom prst="flowChartInputOutp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ata 4">
            <a:extLst>
              <a:ext uri="{FF2B5EF4-FFF2-40B4-BE49-F238E27FC236}">
                <a16:creationId xmlns:a16="http://schemas.microsoft.com/office/drawing/2014/main" id="{3606EDE2-D29E-739C-54BC-95DC9400CF3B}"/>
              </a:ext>
            </a:extLst>
          </p:cNvPr>
          <p:cNvSpPr/>
          <p:nvPr/>
        </p:nvSpPr>
        <p:spPr>
          <a:xfrm rot="9833514">
            <a:off x="7687222" y="2349583"/>
            <a:ext cx="1338829" cy="953486"/>
          </a:xfrm>
          <a:prstGeom prst="flowChartInputOutpu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049A67F-1934-FE84-AAAC-5D2A590F2FFC}"/>
                  </a:ext>
                </a:extLst>
              </p14:cNvPr>
              <p14:cNvContentPartPr/>
              <p14:nvPr/>
            </p14:nvContentPartPr>
            <p14:xfrm>
              <a:off x="8119035" y="1728990"/>
              <a:ext cx="396720" cy="658440"/>
            </p14:xfrm>
          </p:contentPart>
        </mc:Choice>
        <mc:Fallback>
          <p:pic>
            <p:nvPicPr>
              <p:cNvPr id="6" name="Ink 5">
                <a:extLst>
                  <a:ext uri="{FF2B5EF4-FFF2-40B4-BE49-F238E27FC236}">
                    <a16:creationId xmlns:a16="http://schemas.microsoft.com/office/drawing/2014/main" id="{2049A67F-1934-FE84-AAAC-5D2A590F2FFC}"/>
                  </a:ext>
                </a:extLst>
              </p:cNvPr>
              <p:cNvPicPr/>
              <p:nvPr/>
            </p:nvPicPr>
            <p:blipFill>
              <a:blip r:embed="rId4"/>
              <a:stretch>
                <a:fillRect/>
              </a:stretch>
            </p:blipFill>
            <p:spPr>
              <a:xfrm>
                <a:off x="8112915" y="1722870"/>
                <a:ext cx="40896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8878E338-6017-E75C-8D35-E615F67B797A}"/>
                  </a:ext>
                </a:extLst>
              </p14:cNvPr>
              <p14:cNvContentPartPr/>
              <p14:nvPr/>
            </p14:nvContentPartPr>
            <p14:xfrm>
              <a:off x="8098515" y="1989270"/>
              <a:ext cx="454680" cy="372240"/>
            </p14:xfrm>
          </p:contentPart>
        </mc:Choice>
        <mc:Fallback>
          <p:pic>
            <p:nvPicPr>
              <p:cNvPr id="7" name="Ink 6">
                <a:extLst>
                  <a:ext uri="{FF2B5EF4-FFF2-40B4-BE49-F238E27FC236}">
                    <a16:creationId xmlns:a16="http://schemas.microsoft.com/office/drawing/2014/main" id="{8878E338-6017-E75C-8D35-E615F67B797A}"/>
                  </a:ext>
                </a:extLst>
              </p:cNvPr>
              <p:cNvPicPr/>
              <p:nvPr/>
            </p:nvPicPr>
            <p:blipFill>
              <a:blip r:embed="rId6"/>
              <a:stretch>
                <a:fillRect/>
              </a:stretch>
            </p:blipFill>
            <p:spPr>
              <a:xfrm>
                <a:off x="8092395" y="1983150"/>
                <a:ext cx="466920" cy="38448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an El Bautista Para Colorear Lds">
            <a:extLst>
              <a:ext uri="{FF2B5EF4-FFF2-40B4-BE49-F238E27FC236}">
                <a16:creationId xmlns:a16="http://schemas.microsoft.com/office/drawing/2014/main" id="{43383E9A-1345-3459-A8FE-D08E667D59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1196" y="23812"/>
            <a:ext cx="6566410" cy="5486400"/>
          </a:xfrm>
          <a:prstGeom prst="rect">
            <a:avLst/>
          </a:prstGeom>
          <a:noFill/>
          <a:ln>
            <a:noFill/>
          </a:ln>
        </p:spPr>
      </p:pic>
      <p:sp>
        <p:nvSpPr>
          <p:cNvPr id="14" name="Text Box 1">
            <a:extLst>
              <a:ext uri="{FF2B5EF4-FFF2-40B4-BE49-F238E27FC236}">
                <a16:creationId xmlns:a16="http://schemas.microsoft.com/office/drawing/2014/main" id="{08F1D2CB-4B46-4316-CB1D-4ADABA4DB19D}"/>
              </a:ext>
            </a:extLst>
          </p:cNvPr>
          <p:cNvSpPr txBox="1"/>
          <p:nvPr/>
        </p:nvSpPr>
        <p:spPr>
          <a:xfrm>
            <a:off x="1465008" y="23812"/>
            <a:ext cx="6542598" cy="357505"/>
          </a:xfrm>
          <a:prstGeom prst="rect">
            <a:avLst/>
          </a:prstGeom>
          <a:solidFill>
            <a:sysClr val="window" lastClr="FFFFFF"/>
          </a:solidFill>
          <a:ln w="38100">
            <a:solidFill>
              <a:schemeClr val="tx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s-ES" sz="1800">
                <a:solidFill>
                  <a:srgbClr val="000000"/>
                </a:solidFill>
                <a:effectLst/>
                <a:latin typeface="Arial Rounded MT Bold" panose="020F0704030504030204" pitchFamily="34" charset="0"/>
                <a:ea typeface="Times New Roman" panose="02020603050405020304" pitchFamily="18" charset="0"/>
              </a:rPr>
              <a:t>St. John the Baptist, Witness to the Light</a:t>
            </a:r>
            <a:endParaRPr lang="en-US" sz="1200">
              <a:solidFill>
                <a:srgbClr val="000000"/>
              </a:solidFill>
              <a:effectLst/>
              <a:latin typeface="Times New Roman" panose="02020603050405020304" pitchFamily="18" charset="0"/>
              <a:ea typeface="Times New Roman" panose="02020603050405020304" pitchFamily="18" charset="0"/>
            </a:endParaRPr>
          </a:p>
        </p:txBody>
      </p:sp>
      <p:sp>
        <p:nvSpPr>
          <p:cNvPr id="15" name="Text Box 2">
            <a:extLst>
              <a:ext uri="{FF2B5EF4-FFF2-40B4-BE49-F238E27FC236}">
                <a16:creationId xmlns:a16="http://schemas.microsoft.com/office/drawing/2014/main" id="{1A7122D1-0235-9632-8ACA-8ED385DD0883}"/>
              </a:ext>
            </a:extLst>
          </p:cNvPr>
          <p:cNvSpPr txBox="1"/>
          <p:nvPr/>
        </p:nvSpPr>
        <p:spPr>
          <a:xfrm>
            <a:off x="1441196" y="5138737"/>
            <a:ext cx="6542598" cy="1724025"/>
          </a:xfrm>
          <a:prstGeom prst="rect">
            <a:avLst/>
          </a:prstGeom>
          <a:solidFill>
            <a:sysClr val="window" lastClr="FFFFFF"/>
          </a:solidFill>
          <a:ln w="3810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dirty="0">
                <a:solidFill>
                  <a:srgbClr val="000000"/>
                </a:solidFill>
                <a:effectLst/>
                <a:latin typeface="Arial Rounded MT Bold" panose="020F0704030504030204" pitchFamily="34" charset="0"/>
                <a:ea typeface="Times New Roman" panose="02020603050405020304" pitchFamily="18" charset="0"/>
              </a:rPr>
              <a:t>How did John live?</a:t>
            </a:r>
          </a:p>
          <a:p>
            <a:pPr marL="0" marR="0">
              <a:spcBef>
                <a:spcPts val="0"/>
              </a:spcBef>
              <a:spcAft>
                <a:spcPts val="0"/>
              </a:spcAft>
            </a:pPr>
            <a:r>
              <a:rPr lang="en-US" sz="1800" dirty="0">
                <a:solidFill>
                  <a:srgbClr val="FF0000"/>
                </a:solidFill>
                <a:effectLst/>
                <a:latin typeface="Arial Rounded MT Bold" panose="020F0704030504030204" pitchFamily="34" charset="0"/>
                <a:ea typeface="Times New Roman" panose="02020603050405020304" pitchFamily="18" charset="0"/>
              </a:rPr>
              <a:t>He lived in the desert dressed with camel skin, eating locust and wild honey. He prayed and sacrificed often.</a:t>
            </a:r>
          </a:p>
          <a:p>
            <a:pPr marL="0" marR="0">
              <a:spcBef>
                <a:spcPts val="0"/>
              </a:spcBef>
              <a:spcAft>
                <a:spcPts val="0"/>
              </a:spcAft>
            </a:pPr>
            <a:r>
              <a:rPr lang="en-US" sz="1800" dirty="0">
                <a:solidFill>
                  <a:srgbClr val="000000"/>
                </a:solidFill>
                <a:effectLst/>
                <a:latin typeface="Arial Rounded MT Bold" panose="020F0704030504030204" pitchFamily="34" charset="0"/>
                <a:ea typeface="Times New Roman" panose="02020603050405020304" pitchFamily="18" charset="0"/>
              </a:rPr>
              <a:t>What did John ask of them? </a:t>
            </a:r>
          </a:p>
          <a:p>
            <a:pPr marL="0" marR="0">
              <a:spcBef>
                <a:spcPts val="0"/>
              </a:spcBef>
              <a:spcAft>
                <a:spcPts val="0"/>
              </a:spcAft>
            </a:pPr>
            <a:r>
              <a:rPr lang="en-US" sz="1800" dirty="0">
                <a:solidFill>
                  <a:srgbClr val="FF0000"/>
                </a:solidFill>
                <a:effectLst/>
                <a:latin typeface="Arial Rounded MT Bold" panose="020F0704030504030204" pitchFamily="34" charset="0"/>
                <a:ea typeface="Times New Roman" panose="02020603050405020304" pitchFamily="18" charset="0"/>
              </a:rPr>
              <a:t>Repent and be baptized. </a:t>
            </a:r>
            <a:r>
              <a:rPr lang="en-US" sz="1800" dirty="0">
                <a:solidFill>
                  <a:srgbClr val="000000"/>
                </a:solidFill>
                <a:effectLst/>
                <a:latin typeface="Arial Rounded MT Bold" panose="020F0704030504030204" pitchFamily="34"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Arial Rounded MT Bold" panose="020F0704030504030204" pitchFamily="34" charset="0"/>
                <a:ea typeface="Times New Roman" panose="02020603050405020304" pitchFamily="18" charset="0"/>
              </a:rPr>
              <a:t>For whom did John prepare the way? </a:t>
            </a:r>
            <a:endParaRPr lang="en-US" sz="1200" dirty="0">
              <a:solidFill>
                <a:srgbClr val="FF0000"/>
              </a:solidFill>
              <a:effectLst/>
              <a:latin typeface="Times New Roman" panose="02020603050405020304" pitchFamily="18" charset="0"/>
              <a:ea typeface="Times New Roman" panose="02020603050405020304" pitchFamily="18" charset="0"/>
            </a:endParaRPr>
          </a:p>
        </p:txBody>
      </p:sp>
      <p:sp>
        <p:nvSpPr>
          <p:cNvPr id="54" name="TextBox 53">
            <a:extLst>
              <a:ext uri="{FF2B5EF4-FFF2-40B4-BE49-F238E27FC236}">
                <a16:creationId xmlns:a16="http://schemas.microsoft.com/office/drawing/2014/main" id="{0CCEE3DD-80D8-33F2-93C9-67E926DD3C5C}"/>
              </a:ext>
            </a:extLst>
          </p:cNvPr>
          <p:cNvSpPr txBox="1"/>
          <p:nvPr/>
        </p:nvSpPr>
        <p:spPr>
          <a:xfrm>
            <a:off x="4114800" y="3014662"/>
            <a:ext cx="914400" cy="914400"/>
          </a:xfrm>
          <a:prstGeom prst="rect">
            <a:avLst/>
          </a:prstGeom>
          <a:noFill/>
        </p:spPr>
        <p:txBody>
          <a:bodyPr wrap="square" rtlCol="0">
            <a:spAutoFit/>
          </a:bodyPr>
          <a:lstStyle/>
          <a:p>
            <a:endParaRPr lang="en-US" dirty="0"/>
          </a:p>
        </p:txBody>
      </p:sp>
      <p:sp>
        <p:nvSpPr>
          <p:cNvPr id="55" name="TextBox 54">
            <a:extLst>
              <a:ext uri="{FF2B5EF4-FFF2-40B4-BE49-F238E27FC236}">
                <a16:creationId xmlns:a16="http://schemas.microsoft.com/office/drawing/2014/main" id="{00D042BD-2B27-2633-C7C3-FE1CA31457B6}"/>
              </a:ext>
            </a:extLst>
          </p:cNvPr>
          <p:cNvSpPr txBox="1"/>
          <p:nvPr/>
        </p:nvSpPr>
        <p:spPr>
          <a:xfrm>
            <a:off x="5867400" y="6495732"/>
            <a:ext cx="1600200" cy="369332"/>
          </a:xfrm>
          <a:prstGeom prst="rect">
            <a:avLst/>
          </a:prstGeom>
          <a:noFill/>
        </p:spPr>
        <p:txBody>
          <a:bodyPr wrap="square" rtlCol="0">
            <a:spAutoFit/>
          </a:bodyPr>
          <a:lstStyle/>
          <a:p>
            <a:r>
              <a:rPr lang="en-US" sz="1800">
                <a:solidFill>
                  <a:srgbClr val="FF0000"/>
                </a:solidFill>
                <a:effectLst/>
                <a:latin typeface="Arial Rounded MT Bold" panose="020F0704030504030204" pitchFamily="34" charset="0"/>
                <a:ea typeface="Times New Roman" panose="02020603050405020304" pitchFamily="18" charset="0"/>
              </a:rPr>
              <a:t>For Jesus.</a:t>
            </a:r>
            <a:endParaRPr lang="en-US" dirty="0"/>
          </a:p>
        </p:txBody>
      </p:sp>
    </p:spTree>
    <p:extLst>
      <p:ext uri="{BB962C8B-B14F-4D97-AF65-F5344CB8AC3E}">
        <p14:creationId xmlns:p14="http://schemas.microsoft.com/office/powerpoint/2010/main" val="194756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129F32F-5120-4F8D-9E2B-23CD8D4BDF03}"/>
              </a:ext>
            </a:extLst>
          </p:cNvPr>
          <p:cNvPicPr>
            <a:picLocks noChangeAspect="1"/>
          </p:cNvPicPr>
          <p:nvPr/>
        </p:nvPicPr>
        <p:blipFill>
          <a:blip r:embed="rId2"/>
          <a:stretch>
            <a:fillRect/>
          </a:stretch>
        </p:blipFill>
        <p:spPr>
          <a:xfrm>
            <a:off x="31750" y="1143000"/>
            <a:ext cx="9080500" cy="5715001"/>
          </a:xfrm>
          <a:prstGeom prst="rect">
            <a:avLst/>
          </a:prstGeom>
        </p:spPr>
      </p:pic>
      <p:sp>
        <p:nvSpPr>
          <p:cNvPr id="7" name="TextBox 6">
            <a:extLst>
              <a:ext uri="{FF2B5EF4-FFF2-40B4-BE49-F238E27FC236}">
                <a16:creationId xmlns:a16="http://schemas.microsoft.com/office/drawing/2014/main" id="{A8CE8F6F-9AF3-4EB7-9F11-6F91967A76C5}"/>
              </a:ext>
            </a:extLst>
          </p:cNvPr>
          <p:cNvSpPr txBox="1"/>
          <p:nvPr/>
        </p:nvSpPr>
        <p:spPr>
          <a:xfrm>
            <a:off x="549275" y="279187"/>
            <a:ext cx="5638800" cy="523220"/>
          </a:xfrm>
          <a:prstGeom prst="rect">
            <a:avLst/>
          </a:prstGeom>
          <a:noFill/>
        </p:spPr>
        <p:txBody>
          <a:bodyPr wrap="square" rtlCol="0">
            <a:spAutoFit/>
          </a:bodyPr>
          <a:lstStyle/>
          <a:p>
            <a:r>
              <a:rPr lang="en-US" sz="2800" b="1" dirty="0"/>
              <a:t>GOSPEL OF ST. JOHN 1, 6-8. 19-28</a:t>
            </a:r>
          </a:p>
        </p:txBody>
      </p:sp>
      <p:pic>
        <p:nvPicPr>
          <p:cNvPr id="6146" name="Picture 2" descr="Blog Católico Gotitas Espirituales ®: TERCER DOMINGO DE ADVIENTO 2019">
            <a:extLst>
              <a:ext uri="{FF2B5EF4-FFF2-40B4-BE49-F238E27FC236}">
                <a16:creationId xmlns:a16="http://schemas.microsoft.com/office/drawing/2014/main" id="{4249AD22-1FF3-4CAD-B035-90204199E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74325"/>
            <a:ext cx="3098800" cy="1068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5F729D3-3818-2DCE-018B-B9BABE49574E}"/>
              </a:ext>
            </a:extLst>
          </p:cNvPr>
          <p:cNvSpPr txBox="1"/>
          <p:nvPr/>
        </p:nvSpPr>
        <p:spPr>
          <a:xfrm>
            <a:off x="334962" y="1409839"/>
            <a:ext cx="8394700" cy="707886"/>
          </a:xfrm>
          <a:prstGeom prst="rect">
            <a:avLst/>
          </a:prstGeom>
          <a:solidFill>
            <a:schemeClr val="bg1"/>
          </a:solidFill>
        </p:spPr>
        <p:txBody>
          <a:bodyPr wrap="square" rtlCol="0">
            <a:spAutoFit/>
          </a:bodyPr>
          <a:lstStyle/>
          <a:p>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A</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man</a:t>
            </a:r>
            <a:r>
              <a:rPr lang="en-US" sz="2000" b="1" spc="13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named</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John</a:t>
            </a:r>
            <a:r>
              <a:rPr lang="en-US" sz="2000" b="1" spc="13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was</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sent</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from</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God.</a:t>
            </a:r>
            <a:r>
              <a:rPr lang="en-US" sz="2000" b="1" spc="20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He</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came</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for</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testimony,</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to</a:t>
            </a:r>
            <a:r>
              <a:rPr lang="en-US" sz="2000" b="1" spc="19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testify</a:t>
            </a:r>
            <a:r>
              <a:rPr lang="en-US" sz="2000" b="1" spc="13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to</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light,</a:t>
            </a:r>
            <a:r>
              <a:rPr lang="en-US" sz="2000" b="1" spc="18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so</a:t>
            </a:r>
            <a:r>
              <a:rPr lang="en-US" sz="2000" b="1" spc="15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that</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all</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might</a:t>
            </a:r>
            <a:r>
              <a:rPr lang="en-US" sz="2000" b="1" spc="14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believe through</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him.</a:t>
            </a:r>
            <a:r>
              <a:rPr lang="en-US" sz="2000" b="1" spc="13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170125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76400" y="304800"/>
            <a:ext cx="5029200" cy="646331"/>
          </a:xfrm>
          <a:prstGeom prst="rect">
            <a:avLst/>
          </a:prstGeom>
          <a:noFill/>
        </p:spPr>
        <p:txBody>
          <a:bodyPr wrap="square" rtlCol="0">
            <a:spAutoFit/>
          </a:bodyPr>
          <a:lstStyle/>
          <a:p>
            <a:pPr algn="just"/>
            <a:r>
              <a:rPr lang="en-US" sz="3600" b="1" dirty="0">
                <a:latin typeface="Arial" panose="020B0604020202020204" pitchFamily="34" charset="0"/>
                <a:cs typeface="Arial" panose="020B0604020202020204" pitchFamily="34" charset="0"/>
              </a:rPr>
              <a:t>PRAYER</a:t>
            </a:r>
          </a:p>
        </p:txBody>
      </p:sp>
      <p:sp>
        <p:nvSpPr>
          <p:cNvPr id="4" name="Rectangle 3"/>
          <p:cNvSpPr/>
          <p:nvPr/>
        </p:nvSpPr>
        <p:spPr>
          <a:xfrm>
            <a:off x="533400" y="1318022"/>
            <a:ext cx="4800600" cy="5970865"/>
          </a:xfrm>
          <a:prstGeom prst="rect">
            <a:avLst/>
          </a:prstGeom>
        </p:spPr>
        <p:txBody>
          <a:bodyPr wrap="square">
            <a:spAutoFit/>
          </a:bodyPr>
          <a:lstStyle/>
          <a:p>
            <a:pPr marL="0" marR="0">
              <a:spcBef>
                <a:spcPts val="0"/>
              </a:spcBef>
              <a:spcAft>
                <a:spcPts val="0"/>
              </a:spcAft>
            </a:pPr>
            <a:r>
              <a:rPr lang="en-US" sz="2800" dirty="0">
                <a:effectLst/>
                <a:latin typeface="Arial" panose="020B0604020202020204" pitchFamily="34" charset="0"/>
                <a:ea typeface="Goudy Old Style" panose="02020502050305020303" pitchFamily="18" charset="0"/>
                <a:cs typeface="Arial" panose="020B0604020202020204" pitchFamily="34" charset="0"/>
              </a:rPr>
              <a:t>Lord,</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p>
          <a:p>
            <a:pPr marL="0" marR="0">
              <a:spcBef>
                <a:spcPts val="0"/>
              </a:spcBef>
              <a:spcAft>
                <a:spcPts val="0"/>
              </a:spcAft>
            </a:pPr>
            <a:endParaRPr lang="en-US" sz="2800" spc="-10" dirty="0">
              <a:latin typeface="Arial" panose="020B0604020202020204" pitchFamily="34" charset="0"/>
              <a:ea typeface="Goudy Old Style" panose="02020502050305020303" pitchFamily="18" charset="0"/>
              <a:cs typeface="Arial" panose="020B0604020202020204" pitchFamily="34" charset="0"/>
            </a:endParaRPr>
          </a:p>
          <a:p>
            <a:pPr marL="0" marR="0">
              <a:spcBef>
                <a:spcPts val="0"/>
              </a:spcBef>
              <a:spcAft>
                <a:spcPts val="0"/>
              </a:spcAft>
            </a:pPr>
            <a:r>
              <a:rPr lang="en-US" sz="2800" dirty="0">
                <a:effectLst/>
                <a:latin typeface="Arial" panose="020B0604020202020204" pitchFamily="34" charset="0"/>
                <a:ea typeface="Goudy Old Style" panose="02020502050305020303" pitchFamily="18" charset="0"/>
                <a:cs typeface="Arial" panose="020B0604020202020204" pitchFamily="34" charset="0"/>
              </a:rPr>
              <a:t>Give</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me</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a</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humble</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heart</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so</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I</a:t>
            </a:r>
            <a:r>
              <a:rPr lang="en-US" sz="2800" spc="-2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may</a:t>
            </a:r>
            <a:r>
              <a:rPr lang="en-US" sz="2800" spc="-1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always</a:t>
            </a:r>
            <a:r>
              <a:rPr lang="en-US" sz="2800" spc="-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seek</a:t>
            </a:r>
            <a:r>
              <a:rPr lang="en-US" sz="2800" spc="-2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you,</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always</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repent,</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and</a:t>
            </a:r>
            <a:r>
              <a:rPr lang="en-US" sz="2800" spc="-1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always</a:t>
            </a:r>
            <a:r>
              <a:rPr lang="en-US" sz="2800" spc="-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love</a:t>
            </a:r>
            <a:r>
              <a:rPr lang="en-US" sz="2800" spc="-1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you,</a:t>
            </a:r>
            <a:r>
              <a:rPr lang="en-US" sz="2800" spc="-1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Help</a:t>
            </a:r>
            <a:r>
              <a:rPr lang="en-US" sz="2800" spc="-1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me</a:t>
            </a:r>
            <a:r>
              <a:rPr lang="en-US" sz="2800" spc="-1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to</a:t>
            </a:r>
            <a:r>
              <a:rPr lang="en-US" sz="2800" spc="-20"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be</a:t>
            </a:r>
            <a:r>
              <a:rPr lang="en-US" sz="2800" spc="-15" dirty="0">
                <a:effectLst/>
                <a:latin typeface="Arial" panose="020B0604020202020204" pitchFamily="34" charset="0"/>
                <a:ea typeface="Goudy Old Style" panose="02020502050305020303" pitchFamily="18" charset="0"/>
                <a:cs typeface="Arial" panose="020B0604020202020204" pitchFamily="34" charset="0"/>
              </a:rPr>
              <a:t> </a:t>
            </a:r>
            <a:r>
              <a:rPr lang="en-US" sz="2800" dirty="0">
                <a:effectLst/>
                <a:latin typeface="Arial" panose="020B0604020202020204" pitchFamily="34" charset="0"/>
                <a:ea typeface="Goudy Old Style" panose="02020502050305020303" pitchFamily="18" charset="0"/>
                <a:cs typeface="Arial" panose="020B0604020202020204" pitchFamily="34" charset="0"/>
              </a:rPr>
              <a:t>a believable witness of your Light with my life and my words so I may help build Your Kingdom. </a:t>
            </a:r>
          </a:p>
          <a:p>
            <a:pPr marL="0" marR="0">
              <a:spcBef>
                <a:spcPts val="0"/>
              </a:spcBef>
              <a:spcAft>
                <a:spcPts val="0"/>
              </a:spcAft>
            </a:pPr>
            <a:endParaRPr lang="en-US" sz="2800" dirty="0">
              <a:latin typeface="Arial" panose="020B0604020202020204" pitchFamily="34" charset="0"/>
              <a:ea typeface="Goudy Old Style" panose="02020502050305020303" pitchFamily="18" charset="0"/>
              <a:cs typeface="Arial" panose="020B0604020202020204" pitchFamily="34" charset="0"/>
            </a:endParaRPr>
          </a:p>
          <a:p>
            <a:pPr marL="0" marR="0" algn="ctr">
              <a:spcBef>
                <a:spcPts val="0"/>
              </a:spcBef>
              <a:spcAft>
                <a:spcPts val="0"/>
              </a:spcAft>
            </a:pPr>
            <a:r>
              <a:rPr lang="en-US" sz="2800" dirty="0">
                <a:effectLst/>
                <a:latin typeface="Arial" panose="020B0604020202020204" pitchFamily="34" charset="0"/>
                <a:ea typeface="Goudy Old Style" panose="02020502050305020303" pitchFamily="18" charset="0"/>
                <a:cs typeface="Arial" panose="020B0604020202020204" pitchFamily="34" charset="0"/>
              </a:rPr>
              <a:t>Amen.</a:t>
            </a:r>
          </a:p>
          <a:p>
            <a:endParaRPr lang="es-ES" sz="2800" dirty="0">
              <a:latin typeface="Abadi" panose="020B0604020104020204" pitchFamily="34" charset="0"/>
            </a:endParaRPr>
          </a:p>
          <a:p>
            <a:endParaRPr lang="es-ES" dirty="0">
              <a:latin typeface="Arial Black" pitchFamily="34"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143000"/>
            <a:ext cx="3371850" cy="45243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9880-0F7D-B0AE-4808-F7293667915D}"/>
              </a:ext>
            </a:extLst>
          </p:cNvPr>
          <p:cNvSpPr>
            <a:spLocks noGrp="1"/>
          </p:cNvSpPr>
          <p:nvPr>
            <p:ph type="title"/>
          </p:nvPr>
        </p:nvSpPr>
        <p:spPr>
          <a:xfrm>
            <a:off x="457200" y="33337"/>
            <a:ext cx="8229600" cy="347663"/>
          </a:xfrm>
        </p:spPr>
        <p:txBody>
          <a:bodyPr>
            <a:normAutofit fontScale="90000"/>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This</a:t>
            </a:r>
            <a:r>
              <a:rPr lang="en-US" sz="1800" spc="-15"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Little</a:t>
            </a:r>
            <a:r>
              <a:rPr lang="en-US" sz="1800" spc="-15"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Light</a:t>
            </a:r>
            <a:r>
              <a:rPr lang="en-US" sz="1800" spc="-15"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of</a:t>
            </a:r>
            <a:r>
              <a:rPr lang="en-US" sz="1800" spc="-3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Mine,</a:t>
            </a:r>
            <a:r>
              <a:rPr lang="en-US" sz="1800" spc="-2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Listener</a:t>
            </a:r>
            <a:r>
              <a:rPr lang="en-US" sz="1800" spc="-15"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Kids</a:t>
            </a:r>
            <a:r>
              <a:rPr lang="en-US" sz="1800" spc="-2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https://youtu.be/recdOYUmSRQ</a:t>
            </a:r>
            <a:r>
              <a:rPr lang="en-US" sz="1800"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dirty="0"/>
          </a:p>
        </p:txBody>
      </p:sp>
      <p:pic>
        <p:nvPicPr>
          <p:cNvPr id="3" name="Online Media 2" title="15 Mins of Sunday School videos! This Little Light of Mine, Jesus Loves Me, and MORE!">
            <a:hlinkClick r:id="" action="ppaction://media"/>
            <a:extLst>
              <a:ext uri="{FF2B5EF4-FFF2-40B4-BE49-F238E27FC236}">
                <a16:creationId xmlns:a16="http://schemas.microsoft.com/office/drawing/2014/main" id="{027B1762-6A3F-CFCA-F42A-9207DDED87AB}"/>
              </a:ext>
            </a:extLst>
          </p:cNvPr>
          <p:cNvPicPr>
            <a:picLocks noRot="1" noChangeAspect="1"/>
          </p:cNvPicPr>
          <p:nvPr>
            <a:videoFile r:link="rId1"/>
          </p:nvPr>
        </p:nvPicPr>
        <p:blipFill>
          <a:blip r:embed="rId4"/>
          <a:stretch>
            <a:fillRect/>
          </a:stretch>
        </p:blipFill>
        <p:spPr>
          <a:xfrm>
            <a:off x="0" y="381000"/>
            <a:ext cx="9144000" cy="6443663"/>
          </a:xfrm>
          <a:prstGeom prst="rect">
            <a:avLst/>
          </a:prstGeom>
        </p:spPr>
      </p:pic>
    </p:spTree>
    <p:extLst>
      <p:ext uri="{BB962C8B-B14F-4D97-AF65-F5344CB8AC3E}">
        <p14:creationId xmlns:p14="http://schemas.microsoft.com/office/powerpoint/2010/main" val="33271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C4079-C65E-CA9C-6EBA-988D758FF0BE}"/>
              </a:ext>
            </a:extLst>
          </p:cNvPr>
          <p:cNvSpPr>
            <a:spLocks noGrp="1"/>
          </p:cNvSpPr>
          <p:nvPr>
            <p:ph type="title"/>
          </p:nvPr>
        </p:nvSpPr>
        <p:spPr>
          <a:xfrm>
            <a:off x="457200" y="4762"/>
            <a:ext cx="8229600" cy="411162"/>
          </a:xfrm>
        </p:spPr>
        <p:txBody>
          <a:bodyPr/>
          <a:lstStyle/>
          <a:p>
            <a:r>
              <a:rPr lang="en-US" sz="1800" dirty="0">
                <a:effectLst/>
                <a:latin typeface="Cambria" panose="02040503050406030204" pitchFamily="18" charset="0"/>
                <a:ea typeface="Times New Roman" panose="02020603050405020304" pitchFamily="18" charset="0"/>
              </a:rPr>
              <a:t>Shine Jesus Shine, eri63C</a:t>
            </a:r>
            <a:r>
              <a:rPr lang="en-US" sz="1800" b="1" dirty="0">
                <a:effectLst/>
                <a:latin typeface="Cambria" panose="02040503050406030204" pitchFamily="18" charset="0"/>
                <a:ea typeface="Times New Roman" panose="02020603050405020304" pitchFamily="18" charset="0"/>
              </a:rPr>
              <a:t>,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https://youtu.be/gURAcHTSsN4</a:t>
            </a:r>
            <a:endParaRPr lang="en-US" dirty="0"/>
          </a:p>
        </p:txBody>
      </p:sp>
      <p:pic>
        <p:nvPicPr>
          <p:cNvPr id="3" name="Online Media 2" title="Shine Jesus Shine">
            <a:hlinkClick r:id="" action="ppaction://media"/>
            <a:extLst>
              <a:ext uri="{FF2B5EF4-FFF2-40B4-BE49-F238E27FC236}">
                <a16:creationId xmlns:a16="http://schemas.microsoft.com/office/drawing/2014/main" id="{17218D1B-3558-A591-C87B-05854AB35AB1}"/>
              </a:ext>
            </a:extLst>
          </p:cNvPr>
          <p:cNvPicPr>
            <a:picLocks noRot="1" noChangeAspect="1"/>
          </p:cNvPicPr>
          <p:nvPr>
            <a:videoFile r:link="rId1"/>
          </p:nvPr>
        </p:nvPicPr>
        <p:blipFill>
          <a:blip r:embed="rId4"/>
          <a:stretch>
            <a:fillRect/>
          </a:stretch>
        </p:blipFill>
        <p:spPr>
          <a:xfrm>
            <a:off x="0" y="415924"/>
            <a:ext cx="9144000" cy="6442076"/>
          </a:xfrm>
          <a:prstGeom prst="rect">
            <a:avLst/>
          </a:prstGeom>
        </p:spPr>
      </p:pic>
    </p:spTree>
    <p:extLst>
      <p:ext uri="{BB962C8B-B14F-4D97-AF65-F5344CB8AC3E}">
        <p14:creationId xmlns:p14="http://schemas.microsoft.com/office/powerpoint/2010/main" val="27129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0A8F5-4515-494A-9CD6-37045B7BC4BC}"/>
              </a:ext>
            </a:extLst>
          </p:cNvPr>
          <p:cNvPicPr>
            <a:picLocks noChangeAspect="1"/>
          </p:cNvPicPr>
          <p:nvPr/>
        </p:nvPicPr>
        <p:blipFill>
          <a:blip r:embed="rId2"/>
          <a:stretch>
            <a:fillRect/>
          </a:stretch>
        </p:blipFill>
        <p:spPr>
          <a:xfrm>
            <a:off x="368300" y="400050"/>
            <a:ext cx="8318500" cy="6134036"/>
          </a:xfrm>
          <a:prstGeom prst="rect">
            <a:avLst/>
          </a:prstGeom>
        </p:spPr>
      </p:pic>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40AA4D83-98ED-71F1-3667-2F598537D0EF}"/>
              </a:ext>
            </a:extLst>
          </p:cNvPr>
          <p:cNvSpPr txBox="1"/>
          <p:nvPr/>
        </p:nvSpPr>
        <p:spPr>
          <a:xfrm>
            <a:off x="533400" y="5638800"/>
            <a:ext cx="4648200" cy="707886"/>
          </a:xfrm>
          <a:prstGeom prst="rect">
            <a:avLst/>
          </a:prstGeom>
          <a:solidFill>
            <a:schemeClr val="bg1"/>
          </a:solidFill>
        </p:spPr>
        <p:txBody>
          <a:bodyPr wrap="square" rtlCol="0">
            <a:spAutoFit/>
          </a:bodyPr>
          <a:lstStyle/>
          <a:p>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He</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was</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not</a:t>
            </a:r>
            <a:r>
              <a:rPr lang="en-US" sz="2000" b="1" spc="11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light,</a:t>
            </a:r>
            <a:r>
              <a:rPr lang="en-US" sz="2000" b="1" spc="16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but</a:t>
            </a:r>
            <a:r>
              <a:rPr lang="en-US" sz="2000" b="1" spc="12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came</a:t>
            </a:r>
            <a:r>
              <a:rPr lang="en-US" sz="2000" b="1" spc="14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to</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witness</a:t>
            </a:r>
            <a:r>
              <a:rPr lang="en-US" sz="2000" b="1" spc="115"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to</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the</a:t>
            </a:r>
            <a:r>
              <a:rPr lang="en-US" sz="2000" b="1" spc="130"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2000" b="1" dirty="0">
                <a:solidFill>
                  <a:srgbClr val="363936"/>
                </a:solidFill>
                <a:effectLst/>
                <a:latin typeface="Comic Sans MS" panose="030F0702030302020204" pitchFamily="66" charset="0"/>
                <a:ea typeface="Times New Roman" panose="02020603050405020304" pitchFamily="18" charset="0"/>
                <a:cs typeface="Times New Roman" panose="02020603050405020304" pitchFamily="18" charset="0"/>
              </a:rPr>
              <a:t>light.</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296161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C2181B7-E3AB-43DF-A2A6-4814F26F8221}"/>
              </a:ext>
            </a:extLst>
          </p:cNvPr>
          <p:cNvPicPr>
            <a:picLocks noChangeAspect="1"/>
          </p:cNvPicPr>
          <p:nvPr/>
        </p:nvPicPr>
        <p:blipFill>
          <a:blip r:embed="rId2"/>
          <a:stretch>
            <a:fillRect/>
          </a:stretch>
        </p:blipFill>
        <p:spPr>
          <a:xfrm>
            <a:off x="0" y="533400"/>
            <a:ext cx="9144000" cy="6010086"/>
          </a:xfrm>
          <a:prstGeom prst="rect">
            <a:avLst/>
          </a:prstGeom>
        </p:spPr>
      </p:pic>
      <p:sp>
        <p:nvSpPr>
          <p:cNvPr id="2" name="TextBox 1">
            <a:extLst>
              <a:ext uri="{FF2B5EF4-FFF2-40B4-BE49-F238E27FC236}">
                <a16:creationId xmlns:a16="http://schemas.microsoft.com/office/drawing/2014/main" id="{C76959E9-1E7D-28AD-A3D6-722EBEAD44F1}"/>
              </a:ext>
            </a:extLst>
          </p:cNvPr>
          <p:cNvSpPr txBox="1"/>
          <p:nvPr/>
        </p:nvSpPr>
        <p:spPr>
          <a:xfrm>
            <a:off x="368299" y="903357"/>
            <a:ext cx="8620125" cy="707886"/>
          </a:xfrm>
          <a:prstGeom prst="rect">
            <a:avLst/>
          </a:prstGeom>
          <a:solidFill>
            <a:schemeClr val="bg1"/>
          </a:solidFill>
        </p:spPr>
        <p:txBody>
          <a:bodyPr wrap="square" rtlCol="0">
            <a:spAutoFit/>
          </a:bodyPr>
          <a:lstStyle/>
          <a:p>
            <a:r>
              <a:rPr lang="en-US" sz="2000" b="1" dirty="0">
                <a:solidFill>
                  <a:srgbClr val="363936"/>
                </a:solidFill>
                <a:latin typeface="Comic Sans MS" panose="030F0702030302020204" pitchFamily="66" charset="0"/>
                <a:cs typeface="Times New Roman" panose="02020603050405020304" pitchFamily="18" charset="0"/>
              </a:rPr>
              <a:t>And this is the witness of John. When the Jews from Jerusalem sent priests and Levites to him to ask him, “Who are you?” </a:t>
            </a:r>
          </a:p>
        </p:txBody>
      </p:sp>
    </p:spTree>
    <p:extLst>
      <p:ext uri="{BB962C8B-B14F-4D97-AF65-F5344CB8AC3E}">
        <p14:creationId xmlns:p14="http://schemas.microsoft.com/office/powerpoint/2010/main" val="363247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423141" y="-617401"/>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4EDF955-5793-4D82-ADF2-425FEE9DCF92}"/>
              </a:ext>
            </a:extLst>
          </p:cNvPr>
          <p:cNvPicPr>
            <a:picLocks noChangeAspect="1"/>
          </p:cNvPicPr>
          <p:nvPr/>
        </p:nvPicPr>
        <p:blipFill>
          <a:blip r:embed="rId2"/>
          <a:stretch>
            <a:fillRect/>
          </a:stretch>
        </p:blipFill>
        <p:spPr>
          <a:xfrm>
            <a:off x="0" y="1676400"/>
            <a:ext cx="9144000" cy="4402667"/>
          </a:xfrm>
          <a:prstGeom prst="rect">
            <a:avLst/>
          </a:prstGeom>
        </p:spPr>
      </p:pic>
      <p:sp>
        <p:nvSpPr>
          <p:cNvPr id="2" name="Speech Bubble: Oval 1">
            <a:extLst>
              <a:ext uri="{FF2B5EF4-FFF2-40B4-BE49-F238E27FC236}">
                <a16:creationId xmlns:a16="http://schemas.microsoft.com/office/drawing/2014/main" id="{C0281529-A920-79DC-0199-FA9710CBFEB1}"/>
              </a:ext>
            </a:extLst>
          </p:cNvPr>
          <p:cNvSpPr/>
          <p:nvPr/>
        </p:nvSpPr>
        <p:spPr>
          <a:xfrm>
            <a:off x="1442190" y="1981200"/>
            <a:ext cx="3129809" cy="2286000"/>
          </a:xfrm>
          <a:prstGeom prst="wedgeEllipseCallout">
            <a:avLst>
              <a:gd name="adj1" fmla="val 59906"/>
              <a:gd name="adj2" fmla="val 44688"/>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2E418FA-214A-BEF6-D93B-625D553598E5}"/>
              </a:ext>
            </a:extLst>
          </p:cNvPr>
          <p:cNvSpPr txBox="1"/>
          <p:nvPr/>
        </p:nvSpPr>
        <p:spPr>
          <a:xfrm>
            <a:off x="1749794" y="2544769"/>
            <a:ext cx="2514600" cy="1323439"/>
          </a:xfrm>
          <a:prstGeom prst="rect">
            <a:avLst/>
          </a:prstGeom>
          <a:noFill/>
        </p:spPr>
        <p:txBody>
          <a:bodyPr wrap="square" rtlCol="0">
            <a:spAutoFit/>
          </a:bodyPr>
          <a:lstStyle/>
          <a:p>
            <a:pPr algn="ctr"/>
            <a:r>
              <a:rPr lang="en-US" sz="4000" b="1" dirty="0">
                <a:solidFill>
                  <a:srgbClr val="363936"/>
                </a:solidFill>
                <a:latin typeface="Comic Sans MS" panose="030F0702030302020204" pitchFamily="66" charset="0"/>
                <a:cs typeface="Times New Roman" panose="02020603050405020304" pitchFamily="18" charset="0"/>
              </a:rPr>
              <a:t>Who are you?</a:t>
            </a:r>
          </a:p>
        </p:txBody>
      </p:sp>
    </p:spTree>
    <p:extLst>
      <p:ext uri="{BB962C8B-B14F-4D97-AF65-F5344CB8AC3E}">
        <p14:creationId xmlns:p14="http://schemas.microsoft.com/office/powerpoint/2010/main" val="264653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Pontificio Consejo para la Familia - Ninos - San Juan Pablo II"/>
          <p:cNvSpPr>
            <a:spLocks noChangeAspect="1" noChangeArrowheads="1"/>
          </p:cNvSpPr>
          <p:nvPr/>
        </p:nvSpPr>
        <p:spPr bwMode="auto">
          <a:xfrm>
            <a:off x="155575" y="-822325"/>
            <a:ext cx="2133600" cy="1714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1764A03-1F55-4059-8234-ACC8A82F28FA}"/>
              </a:ext>
            </a:extLst>
          </p:cNvPr>
          <p:cNvPicPr>
            <a:picLocks noChangeAspect="1"/>
          </p:cNvPicPr>
          <p:nvPr/>
        </p:nvPicPr>
        <p:blipFill>
          <a:blip r:embed="rId2"/>
          <a:stretch>
            <a:fillRect/>
          </a:stretch>
        </p:blipFill>
        <p:spPr>
          <a:xfrm>
            <a:off x="-4618" y="901698"/>
            <a:ext cx="9144000" cy="5583265"/>
          </a:xfrm>
          <a:prstGeom prst="rect">
            <a:avLst/>
          </a:prstGeom>
        </p:spPr>
      </p:pic>
      <p:sp>
        <p:nvSpPr>
          <p:cNvPr id="7" name="TextBox 6">
            <a:extLst>
              <a:ext uri="{FF2B5EF4-FFF2-40B4-BE49-F238E27FC236}">
                <a16:creationId xmlns:a16="http://schemas.microsoft.com/office/drawing/2014/main" id="{3DE12A74-36AB-4A31-8B5F-025843A027B0}"/>
              </a:ext>
            </a:extLst>
          </p:cNvPr>
          <p:cNvSpPr txBox="1"/>
          <p:nvPr/>
        </p:nvSpPr>
        <p:spPr>
          <a:xfrm>
            <a:off x="155575" y="304154"/>
            <a:ext cx="7235825" cy="461665"/>
          </a:xfrm>
          <a:prstGeom prst="rect">
            <a:avLst/>
          </a:prstGeom>
          <a:noFill/>
        </p:spPr>
        <p:txBody>
          <a:bodyPr wrap="square">
            <a:spAutoFit/>
          </a:bodyPr>
          <a:lstStyle/>
          <a:p>
            <a:r>
              <a:rPr lang="en-US" sz="2400" b="1" dirty="0"/>
              <a:t>He admitted and did not deny it, saying,</a:t>
            </a:r>
          </a:p>
        </p:txBody>
      </p:sp>
      <p:sp>
        <p:nvSpPr>
          <p:cNvPr id="2" name="Speech Bubble: Oval 1">
            <a:extLst>
              <a:ext uri="{FF2B5EF4-FFF2-40B4-BE49-F238E27FC236}">
                <a16:creationId xmlns:a16="http://schemas.microsoft.com/office/drawing/2014/main" id="{149EFF97-18A5-3C3A-B585-D262A7B3AE37}"/>
              </a:ext>
            </a:extLst>
          </p:cNvPr>
          <p:cNvSpPr/>
          <p:nvPr/>
        </p:nvSpPr>
        <p:spPr>
          <a:xfrm>
            <a:off x="3505200" y="1295400"/>
            <a:ext cx="5029200" cy="2438400"/>
          </a:xfrm>
          <a:prstGeom prst="wedgeEllipseCallout">
            <a:avLst>
              <a:gd name="adj1" fmla="val -61506"/>
              <a:gd name="adj2" fmla="val 47266"/>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CB53DAF-1C18-8EB2-5D30-CC1CFAB99FDC}"/>
              </a:ext>
            </a:extLst>
          </p:cNvPr>
          <p:cNvSpPr txBox="1"/>
          <p:nvPr/>
        </p:nvSpPr>
        <p:spPr>
          <a:xfrm>
            <a:off x="3848100" y="1897060"/>
            <a:ext cx="4343400" cy="1323439"/>
          </a:xfrm>
          <a:prstGeom prst="rect">
            <a:avLst/>
          </a:prstGeom>
          <a:noFill/>
        </p:spPr>
        <p:txBody>
          <a:bodyPr wrap="square" rtlCol="0">
            <a:spAutoFit/>
          </a:bodyPr>
          <a:lstStyle/>
          <a:p>
            <a:pPr algn="ctr"/>
            <a:r>
              <a:rPr lang="en-US" sz="4000" b="1" dirty="0">
                <a:solidFill>
                  <a:srgbClr val="363936"/>
                </a:solidFill>
                <a:latin typeface="Comic Sans MS" panose="030F0702030302020204" pitchFamily="66" charset="0"/>
                <a:cs typeface="Times New Roman" panose="02020603050405020304" pitchFamily="18" charset="0"/>
              </a:rPr>
              <a:t>I am not </a:t>
            </a:r>
          </a:p>
          <a:p>
            <a:pPr algn="ctr"/>
            <a:r>
              <a:rPr lang="en-US" sz="4000" b="1" dirty="0">
                <a:solidFill>
                  <a:srgbClr val="363936"/>
                </a:solidFill>
                <a:latin typeface="Comic Sans MS" panose="030F0702030302020204" pitchFamily="66" charset="0"/>
                <a:cs typeface="Times New Roman" panose="02020603050405020304" pitchFamily="18" charset="0"/>
              </a:rPr>
              <a:t>the Christ.</a:t>
            </a:r>
          </a:p>
        </p:txBody>
      </p:sp>
    </p:spTree>
    <p:extLst>
      <p:ext uri="{BB962C8B-B14F-4D97-AF65-F5344CB8AC3E}">
        <p14:creationId xmlns:p14="http://schemas.microsoft.com/office/powerpoint/2010/main" val="111700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0C54132C-A6C4-4992-AD45-D99142DD2AFA}"/>
              </a:ext>
            </a:extLst>
          </p:cNvPr>
          <p:cNvPicPr>
            <a:picLocks noChangeAspect="1"/>
          </p:cNvPicPr>
          <p:nvPr/>
        </p:nvPicPr>
        <p:blipFill>
          <a:blip r:embed="rId2"/>
          <a:stretch>
            <a:fillRect/>
          </a:stretch>
        </p:blipFill>
        <p:spPr>
          <a:xfrm>
            <a:off x="0" y="1432845"/>
            <a:ext cx="9144000" cy="4358355"/>
          </a:xfrm>
          <a:prstGeom prst="rect">
            <a:avLst/>
          </a:prstGeom>
        </p:spPr>
      </p:pic>
      <p:sp>
        <p:nvSpPr>
          <p:cNvPr id="6" name="TextBox 5">
            <a:extLst>
              <a:ext uri="{FF2B5EF4-FFF2-40B4-BE49-F238E27FC236}">
                <a16:creationId xmlns:a16="http://schemas.microsoft.com/office/drawing/2014/main" id="{85B73064-7E1E-45CD-9324-9357D1306E2E}"/>
              </a:ext>
            </a:extLst>
          </p:cNvPr>
          <p:cNvSpPr txBox="1"/>
          <p:nvPr/>
        </p:nvSpPr>
        <p:spPr>
          <a:xfrm>
            <a:off x="533400" y="769793"/>
            <a:ext cx="8763000" cy="523220"/>
          </a:xfrm>
          <a:prstGeom prst="rect">
            <a:avLst/>
          </a:prstGeom>
          <a:noFill/>
        </p:spPr>
        <p:txBody>
          <a:bodyPr wrap="square" rtlCol="0">
            <a:spAutoFit/>
          </a:bodyPr>
          <a:lstStyle/>
          <a:p>
            <a:r>
              <a:rPr lang="en-US" sz="2800" b="1" dirty="0"/>
              <a:t>So they asked him, </a:t>
            </a:r>
          </a:p>
        </p:txBody>
      </p:sp>
      <p:sp>
        <p:nvSpPr>
          <p:cNvPr id="2" name="Speech Bubble: Oval 1">
            <a:extLst>
              <a:ext uri="{FF2B5EF4-FFF2-40B4-BE49-F238E27FC236}">
                <a16:creationId xmlns:a16="http://schemas.microsoft.com/office/drawing/2014/main" id="{219193F9-9350-F4E8-9948-BBC3F0C99EBF}"/>
              </a:ext>
            </a:extLst>
          </p:cNvPr>
          <p:cNvSpPr/>
          <p:nvPr/>
        </p:nvSpPr>
        <p:spPr>
          <a:xfrm>
            <a:off x="1400175" y="1753344"/>
            <a:ext cx="3200400" cy="2362200"/>
          </a:xfrm>
          <a:prstGeom prst="wedgeEllipseCallout">
            <a:avLst>
              <a:gd name="adj1" fmla="val 62074"/>
              <a:gd name="adj2" fmla="val 48363"/>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7831F1-431F-C4F5-D338-2CF80DE5F82B}"/>
              </a:ext>
            </a:extLst>
          </p:cNvPr>
          <p:cNvSpPr txBox="1"/>
          <p:nvPr/>
        </p:nvSpPr>
        <p:spPr>
          <a:xfrm>
            <a:off x="1533525" y="2068696"/>
            <a:ext cx="2933700" cy="1938992"/>
          </a:xfrm>
          <a:prstGeom prst="rect">
            <a:avLst/>
          </a:prstGeom>
          <a:noFill/>
        </p:spPr>
        <p:txBody>
          <a:bodyPr wrap="square" rtlCol="0">
            <a:spAutoFit/>
          </a:bodyPr>
          <a:lstStyle/>
          <a:p>
            <a:pPr algn="ctr"/>
            <a:r>
              <a:rPr lang="en-US" sz="3000" b="1" dirty="0">
                <a:solidFill>
                  <a:srgbClr val="363936"/>
                </a:solidFill>
                <a:latin typeface="Comic Sans MS" panose="030F0702030302020204" pitchFamily="66" charset="0"/>
                <a:cs typeface="Times New Roman" panose="02020603050405020304" pitchFamily="18" charset="0"/>
              </a:rPr>
              <a:t>Who are you then? Are you Elijah or the Prophet?</a:t>
            </a:r>
          </a:p>
        </p:txBody>
      </p:sp>
    </p:spTree>
    <p:extLst>
      <p:ext uri="{BB962C8B-B14F-4D97-AF65-F5344CB8AC3E}">
        <p14:creationId xmlns:p14="http://schemas.microsoft.com/office/powerpoint/2010/main" val="67094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5B73064-7E1E-45CD-9324-9357D1306E2E}"/>
              </a:ext>
            </a:extLst>
          </p:cNvPr>
          <p:cNvSpPr txBox="1"/>
          <p:nvPr/>
        </p:nvSpPr>
        <p:spPr>
          <a:xfrm>
            <a:off x="533400" y="344377"/>
            <a:ext cx="8763000" cy="523220"/>
          </a:xfrm>
          <a:prstGeom prst="rect">
            <a:avLst/>
          </a:prstGeom>
          <a:noFill/>
        </p:spPr>
        <p:txBody>
          <a:bodyPr wrap="square" rtlCol="0">
            <a:spAutoFit/>
          </a:bodyPr>
          <a:lstStyle/>
          <a:p>
            <a:r>
              <a:rPr lang="en-US" sz="2800" b="1" dirty="0"/>
              <a:t>And he said, </a:t>
            </a:r>
            <a:endParaRPr lang="en-US" dirty="0"/>
          </a:p>
        </p:txBody>
      </p:sp>
      <p:pic>
        <p:nvPicPr>
          <p:cNvPr id="2" name="Picture 1">
            <a:extLst>
              <a:ext uri="{FF2B5EF4-FFF2-40B4-BE49-F238E27FC236}">
                <a16:creationId xmlns:a16="http://schemas.microsoft.com/office/drawing/2014/main" id="{59656CDF-AF81-41BA-B343-41CF27986E6F}"/>
              </a:ext>
            </a:extLst>
          </p:cNvPr>
          <p:cNvPicPr>
            <a:picLocks noChangeAspect="1"/>
          </p:cNvPicPr>
          <p:nvPr/>
        </p:nvPicPr>
        <p:blipFill>
          <a:blip r:embed="rId2"/>
          <a:stretch>
            <a:fillRect/>
          </a:stretch>
        </p:blipFill>
        <p:spPr>
          <a:xfrm>
            <a:off x="0" y="1043698"/>
            <a:ext cx="9144000" cy="5479380"/>
          </a:xfrm>
          <a:prstGeom prst="rect">
            <a:avLst/>
          </a:prstGeom>
        </p:spPr>
      </p:pic>
      <p:sp>
        <p:nvSpPr>
          <p:cNvPr id="4" name="Speech Bubble: Oval 3">
            <a:extLst>
              <a:ext uri="{FF2B5EF4-FFF2-40B4-BE49-F238E27FC236}">
                <a16:creationId xmlns:a16="http://schemas.microsoft.com/office/drawing/2014/main" id="{28BFDFB8-D7FA-E919-37D1-0B9DDEEF6B09}"/>
              </a:ext>
            </a:extLst>
          </p:cNvPr>
          <p:cNvSpPr/>
          <p:nvPr/>
        </p:nvSpPr>
        <p:spPr>
          <a:xfrm>
            <a:off x="3776662" y="1295400"/>
            <a:ext cx="5029200" cy="2590800"/>
          </a:xfrm>
          <a:prstGeom prst="wedgeEllipseCallout">
            <a:avLst>
              <a:gd name="adj1" fmla="val -59801"/>
              <a:gd name="adj2" fmla="val 40097"/>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D8FEF9-7CC5-C87B-706C-5816DE25D1A6}"/>
              </a:ext>
            </a:extLst>
          </p:cNvPr>
          <p:cNvSpPr txBox="1"/>
          <p:nvPr/>
        </p:nvSpPr>
        <p:spPr>
          <a:xfrm>
            <a:off x="4538662" y="2159913"/>
            <a:ext cx="3505200" cy="861774"/>
          </a:xfrm>
          <a:prstGeom prst="rect">
            <a:avLst/>
          </a:prstGeom>
          <a:noFill/>
        </p:spPr>
        <p:txBody>
          <a:bodyPr wrap="square" rtlCol="0">
            <a:spAutoFit/>
          </a:bodyPr>
          <a:lstStyle/>
          <a:p>
            <a:pPr algn="ctr"/>
            <a:r>
              <a:rPr lang="en-US" sz="5000" b="1" dirty="0">
                <a:solidFill>
                  <a:srgbClr val="363936"/>
                </a:solidFill>
                <a:latin typeface="Comic Sans MS" panose="030F0702030302020204" pitchFamily="66" charset="0"/>
                <a:cs typeface="Times New Roman" panose="02020603050405020304" pitchFamily="18" charset="0"/>
              </a:rPr>
              <a:t>I am not.</a:t>
            </a:r>
          </a:p>
        </p:txBody>
      </p:sp>
    </p:spTree>
    <p:extLst>
      <p:ext uri="{BB962C8B-B14F-4D97-AF65-F5344CB8AC3E}">
        <p14:creationId xmlns:p14="http://schemas.microsoft.com/office/powerpoint/2010/main" val="3934911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Karol Wojtyla, el hombre antes de convertirse en el papa Juan Pablo II |  De10"/>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5B73064-7E1E-45CD-9324-9357D1306E2E}"/>
              </a:ext>
            </a:extLst>
          </p:cNvPr>
          <p:cNvSpPr txBox="1"/>
          <p:nvPr/>
        </p:nvSpPr>
        <p:spPr>
          <a:xfrm>
            <a:off x="533400" y="381000"/>
            <a:ext cx="8763000" cy="523220"/>
          </a:xfrm>
          <a:prstGeom prst="rect">
            <a:avLst/>
          </a:prstGeom>
          <a:noFill/>
        </p:spPr>
        <p:txBody>
          <a:bodyPr wrap="square" rtlCol="0">
            <a:spAutoFit/>
          </a:bodyPr>
          <a:lstStyle/>
          <a:p>
            <a:r>
              <a:rPr lang="en-US" sz="2800" b="1" dirty="0"/>
              <a:t>So they said to him, </a:t>
            </a:r>
          </a:p>
        </p:txBody>
      </p:sp>
      <p:pic>
        <p:nvPicPr>
          <p:cNvPr id="4" name="Picture 3">
            <a:extLst>
              <a:ext uri="{FF2B5EF4-FFF2-40B4-BE49-F238E27FC236}">
                <a16:creationId xmlns:a16="http://schemas.microsoft.com/office/drawing/2014/main" id="{E8353DED-73D1-480D-9BAA-08220B381923}"/>
              </a:ext>
            </a:extLst>
          </p:cNvPr>
          <p:cNvPicPr>
            <a:picLocks noChangeAspect="1"/>
          </p:cNvPicPr>
          <p:nvPr/>
        </p:nvPicPr>
        <p:blipFill>
          <a:blip r:embed="rId2"/>
          <a:stretch>
            <a:fillRect/>
          </a:stretch>
        </p:blipFill>
        <p:spPr>
          <a:xfrm>
            <a:off x="0" y="1066801"/>
            <a:ext cx="9144000" cy="5410200"/>
          </a:xfrm>
          <a:prstGeom prst="rect">
            <a:avLst/>
          </a:prstGeom>
        </p:spPr>
      </p:pic>
      <p:sp>
        <p:nvSpPr>
          <p:cNvPr id="2" name="Speech Bubble: Oval 1">
            <a:extLst>
              <a:ext uri="{FF2B5EF4-FFF2-40B4-BE49-F238E27FC236}">
                <a16:creationId xmlns:a16="http://schemas.microsoft.com/office/drawing/2014/main" id="{0D63C89E-A446-60F3-1820-67F98CBDC93F}"/>
              </a:ext>
            </a:extLst>
          </p:cNvPr>
          <p:cNvSpPr/>
          <p:nvPr/>
        </p:nvSpPr>
        <p:spPr>
          <a:xfrm>
            <a:off x="228600" y="1143000"/>
            <a:ext cx="4343400" cy="3200400"/>
          </a:xfrm>
          <a:prstGeom prst="wedgeEllipseCallout">
            <a:avLst>
              <a:gd name="adj1" fmla="val 60429"/>
              <a:gd name="adj2" fmla="val 47470"/>
            </a:avLst>
          </a:prstGeom>
          <a:solidFill>
            <a:schemeClr val="bg1"/>
          </a:solidFill>
          <a:ln>
            <a:solidFill>
              <a:srgbClr val="CC1C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4E9267-94F7-C8C4-4835-38598C273B65}"/>
              </a:ext>
            </a:extLst>
          </p:cNvPr>
          <p:cNvSpPr txBox="1"/>
          <p:nvPr/>
        </p:nvSpPr>
        <p:spPr>
          <a:xfrm>
            <a:off x="533400" y="1831321"/>
            <a:ext cx="3557588" cy="1938992"/>
          </a:xfrm>
          <a:prstGeom prst="rect">
            <a:avLst/>
          </a:prstGeom>
          <a:noFill/>
        </p:spPr>
        <p:txBody>
          <a:bodyPr wrap="square" rtlCol="0">
            <a:spAutoFit/>
          </a:bodyPr>
          <a:lstStyle/>
          <a:p>
            <a:pPr algn="ctr"/>
            <a:r>
              <a:rPr lang="en-US" sz="3000" b="1" dirty="0">
                <a:solidFill>
                  <a:srgbClr val="363936"/>
                </a:solidFill>
                <a:latin typeface="Comic Sans MS" panose="030F0702030302020204" pitchFamily="66" charset="0"/>
                <a:cs typeface="Times New Roman" panose="02020603050405020304" pitchFamily="18" charset="0"/>
              </a:rPr>
              <a:t>Who are you, so we can give an answer to those who sent us? </a:t>
            </a:r>
          </a:p>
        </p:txBody>
      </p:sp>
    </p:spTree>
    <p:extLst>
      <p:ext uri="{BB962C8B-B14F-4D97-AF65-F5344CB8AC3E}">
        <p14:creationId xmlns:p14="http://schemas.microsoft.com/office/powerpoint/2010/main" val="3401011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4833</TotalTime>
  <Words>731</Words>
  <Application>Microsoft Office PowerPoint</Application>
  <PresentationFormat>On-screen Show (4:3)</PresentationFormat>
  <Paragraphs>71</Paragraphs>
  <Slides>22</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Abadi</vt:lpstr>
      <vt:lpstr>Arial</vt:lpstr>
      <vt:lpstr>Arial Black</vt:lpstr>
      <vt:lpstr>Arial Rounded MT Bold</vt:lpstr>
      <vt:lpstr>Calibri</vt:lpstr>
      <vt:lpstr>Cambria</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Little Light of Mine, Listener Kids https://youtu.be/recdOYUmSRQ </vt:lpstr>
      <vt:lpstr>Shine Jesus Shine, eri63C, https://youtu.be/gURAcHTSsN4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379</cp:revision>
  <dcterms:created xsi:type="dcterms:W3CDTF">2020-09-13T23:55:02Z</dcterms:created>
  <dcterms:modified xsi:type="dcterms:W3CDTF">2023-12-10T23:37:04Z</dcterms:modified>
</cp:coreProperties>
</file>