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3/2/2021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3/2/2021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3/2/2021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3/2/2021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3/2/2021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3/2/2021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3/2/2021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3/2/2021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3/2/2021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3/2/2021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3/2/2021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3/2/2021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3/2/2021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csYWrPTkn0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B6Yf_nsj2_A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zx9f9nWOGs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861" y="304800"/>
            <a:ext cx="10375316" cy="2793906"/>
          </a:xfrm>
        </p:spPr>
        <p:txBody>
          <a:bodyPr/>
          <a:lstStyle/>
          <a:p>
            <a:r>
              <a:rPr lang="en-US" dirty="0"/>
              <a:t>Friends of Jesus and 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11318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Cycle B – III Sunday of Lent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Jesus Purifies the Temple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John 2:13-25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7744-22EC-48B6-8B1B-29FC3A72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6E25-4171-4E10-BA7E-CC8CFA07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0013" y="4235809"/>
            <a:ext cx="6400801" cy="204398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err="1"/>
              <a:t>Review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parts</a:t>
            </a:r>
            <a:r>
              <a:rPr lang="es-ES" sz="2200" dirty="0"/>
              <a:t> </a:t>
            </a:r>
            <a:r>
              <a:rPr lang="es-ES" sz="2200" dirty="0" err="1"/>
              <a:t>of</a:t>
            </a:r>
            <a:r>
              <a:rPr lang="es-ES" sz="2200" dirty="0"/>
              <a:t> a </a:t>
            </a:r>
            <a:r>
              <a:rPr lang="es-ES" sz="2200" dirty="0" err="1"/>
              <a:t>Church</a:t>
            </a:r>
            <a:r>
              <a:rPr lang="es-ES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err="1"/>
              <a:t>Circle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hearts</a:t>
            </a:r>
            <a:r>
              <a:rPr lang="es-ES" sz="2200" dirty="0"/>
              <a:t> </a:t>
            </a:r>
            <a:r>
              <a:rPr lang="es-ES" sz="2200" dirty="0" err="1"/>
              <a:t>which</a:t>
            </a:r>
            <a:r>
              <a:rPr lang="es-ES" sz="2200" dirty="0"/>
              <a:t> are </a:t>
            </a:r>
            <a:r>
              <a:rPr lang="es-ES" sz="2200" dirty="0" err="1"/>
              <a:t>most</a:t>
            </a:r>
            <a:r>
              <a:rPr lang="es-ES" sz="2200" dirty="0"/>
              <a:t> </a:t>
            </a:r>
            <a:r>
              <a:rPr lang="es-ES" sz="2200" dirty="0" err="1"/>
              <a:t>pleasing</a:t>
            </a:r>
            <a:r>
              <a:rPr lang="es-ES" sz="2200" dirty="0"/>
              <a:t> </a:t>
            </a:r>
            <a:r>
              <a:rPr lang="es-ES" sz="2200" dirty="0" err="1"/>
              <a:t>to</a:t>
            </a:r>
            <a:r>
              <a:rPr lang="es-ES" sz="2200" dirty="0"/>
              <a:t> </a:t>
            </a:r>
            <a:r>
              <a:rPr lang="es-ES" sz="2200" dirty="0" err="1"/>
              <a:t>Jesus</a:t>
            </a:r>
            <a:r>
              <a:rPr lang="es-ES" sz="2200" dirty="0"/>
              <a:t> </a:t>
            </a:r>
            <a:r>
              <a:rPr lang="es-ES" sz="2200" dirty="0" err="1"/>
              <a:t>when</a:t>
            </a:r>
            <a:r>
              <a:rPr lang="es-ES" sz="2200" dirty="0"/>
              <a:t> </a:t>
            </a:r>
            <a:r>
              <a:rPr lang="es-ES" sz="2200" dirty="0" err="1"/>
              <a:t>we</a:t>
            </a:r>
            <a:r>
              <a:rPr lang="es-ES" sz="2200" dirty="0"/>
              <a:t> come </a:t>
            </a:r>
            <a:r>
              <a:rPr lang="es-ES" sz="2200" dirty="0" err="1"/>
              <a:t>to</a:t>
            </a:r>
            <a:r>
              <a:rPr lang="es-ES" sz="2200" dirty="0"/>
              <a:t> adore </a:t>
            </a:r>
            <a:r>
              <a:rPr lang="es-ES" sz="2200" dirty="0" err="1"/>
              <a:t>Him</a:t>
            </a:r>
            <a:r>
              <a:rPr lang="es-ES" sz="22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 err="1"/>
              <a:t>Find</a:t>
            </a:r>
            <a:r>
              <a:rPr lang="es-ES" sz="2200" dirty="0"/>
              <a:t>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words</a:t>
            </a:r>
            <a:r>
              <a:rPr lang="es-ES" sz="2200" dirty="0"/>
              <a:t> </a:t>
            </a:r>
            <a:r>
              <a:rPr lang="es-ES" sz="2200" dirty="0" err="1"/>
              <a:t>used</a:t>
            </a:r>
            <a:r>
              <a:rPr lang="es-ES" sz="2200" dirty="0"/>
              <a:t> in </a:t>
            </a:r>
            <a:r>
              <a:rPr lang="es-ES" sz="2200" dirty="0" err="1"/>
              <a:t>the</a:t>
            </a:r>
            <a:r>
              <a:rPr lang="es-ES" sz="2200" dirty="0"/>
              <a:t> </a:t>
            </a:r>
            <a:r>
              <a:rPr lang="es-ES" sz="2200" dirty="0" err="1"/>
              <a:t>Gospel</a:t>
            </a:r>
            <a:r>
              <a:rPr lang="es-ES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139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 on catequesis">
            <a:extLst>
              <a:ext uri="{FF2B5EF4-FFF2-40B4-BE49-F238E27FC236}">
                <a16:creationId xmlns:a16="http://schemas.microsoft.com/office/drawing/2014/main" id="{A5DC8AB3-4C50-41CF-B7D8-E62809724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0" t="2728" r="667" b="-3689"/>
          <a:stretch/>
        </p:blipFill>
        <p:spPr bwMode="auto">
          <a:xfrm>
            <a:off x="8612259" y="0"/>
            <a:ext cx="3579740" cy="711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34176-26BD-4BD7-846E-64BBFC88B47B}"/>
              </a:ext>
            </a:extLst>
          </p:cNvPr>
          <p:cNvSpPr txBox="1"/>
          <p:nvPr/>
        </p:nvSpPr>
        <p:spPr>
          <a:xfrm>
            <a:off x="9046229" y="0"/>
            <a:ext cx="2888974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Jesus receives us into His home, our home.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Comic Sans MS" panose="030F0702030302020204" pitchFamily="66" charset="0"/>
              </a:rPr>
              <a:t>The Church</a:t>
            </a:r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hacer-memes-de-amor-corazon-rojo | Dibujos de corazones, Corazones para  imprimir, Corazones de amor">
            <a:extLst>
              <a:ext uri="{FF2B5EF4-FFF2-40B4-BE49-F238E27FC236}">
                <a16:creationId xmlns:a16="http://schemas.microsoft.com/office/drawing/2014/main" id="{CDC28DF8-856A-456A-B385-4824FD4E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7" y="5671149"/>
            <a:ext cx="949619" cy="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cer-memes-de-amor-corazon-rojo | Dibujos de corazones, Corazones para  imprimir, Corazones de amor">
            <a:extLst>
              <a:ext uri="{FF2B5EF4-FFF2-40B4-BE49-F238E27FC236}">
                <a16:creationId xmlns:a16="http://schemas.microsoft.com/office/drawing/2014/main" id="{8A4C9480-487D-4DC3-94AC-A071B1C5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84" y="5635598"/>
            <a:ext cx="949619" cy="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cer-memes-de-amor-corazon-rojo | Dibujos de corazones, Corazones para  imprimir, Corazones de amor">
            <a:extLst>
              <a:ext uri="{FF2B5EF4-FFF2-40B4-BE49-F238E27FC236}">
                <a16:creationId xmlns:a16="http://schemas.microsoft.com/office/drawing/2014/main" id="{F1D4F351-C235-4057-AEB1-493A20A6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73" y="5671148"/>
            <a:ext cx="949619" cy="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acer-memes-de-amor-corazon-rojo | Dibujos de corazones, Corazones para  imprimir, Corazones de amor">
            <a:extLst>
              <a:ext uri="{FF2B5EF4-FFF2-40B4-BE49-F238E27FC236}">
                <a16:creationId xmlns:a16="http://schemas.microsoft.com/office/drawing/2014/main" id="{02B3343B-90EE-4252-8906-7816099FB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22" y="5630156"/>
            <a:ext cx="949619" cy="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Download Heart Eyes Emoji | Eyes emoji, Emoji pictures, Ios emoji">
            <a:extLst>
              <a:ext uri="{FF2B5EF4-FFF2-40B4-BE49-F238E27FC236}">
                <a16:creationId xmlns:a16="http://schemas.microsoft.com/office/drawing/2014/main" id="{E7F4F76D-407A-43B8-A6E2-DE5A869D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7" y="5775937"/>
            <a:ext cx="610598" cy="6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angry and sad emoji PNG image with transparent background | TOPpng">
            <a:extLst>
              <a:ext uri="{FF2B5EF4-FFF2-40B4-BE49-F238E27FC236}">
                <a16:creationId xmlns:a16="http://schemas.microsoft.com/office/drawing/2014/main" id="{316F648D-475E-4879-8AC2-13FB64C1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12" y="5753693"/>
            <a:ext cx="688615" cy="7042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I Love You Hearts Sticker by Emoji for iOS &amp; Android | GIPHY">
            <a:extLst>
              <a:ext uri="{FF2B5EF4-FFF2-40B4-BE49-F238E27FC236}">
                <a16:creationId xmlns:a16="http://schemas.microsoft.com/office/drawing/2014/main" id="{E6ADF49A-7A41-4785-9FCC-5CD5C06469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73" y="5595764"/>
            <a:ext cx="942703" cy="9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acer-memes-de-amor-corazon-rojo | Dibujos de corazones, Corazones para  imprimir, Corazones de amor">
            <a:extLst>
              <a:ext uri="{FF2B5EF4-FFF2-40B4-BE49-F238E27FC236}">
                <a16:creationId xmlns:a16="http://schemas.microsoft.com/office/drawing/2014/main" id="{91FB02C9-662D-4D4E-9779-548DF96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7" y="5647577"/>
            <a:ext cx="949619" cy="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Emoji, envy, face icon - Free download on Iconfinder">
            <a:extLst>
              <a:ext uri="{FF2B5EF4-FFF2-40B4-BE49-F238E27FC236}">
                <a16:creationId xmlns:a16="http://schemas.microsoft.com/office/drawing/2014/main" id="{0E39750E-04B0-445E-8E6B-2E7573D1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6" y="5802957"/>
            <a:ext cx="556558" cy="5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ᐈ Boring emoticon stock icon, Royalty Free bored pictures | download on  Depositphotos®">
            <a:extLst>
              <a:ext uri="{FF2B5EF4-FFF2-40B4-BE49-F238E27FC236}">
                <a16:creationId xmlns:a16="http://schemas.microsoft.com/office/drawing/2014/main" id="{327AB648-15B4-4665-B57E-C6606BA5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80" y="5775937"/>
            <a:ext cx="601348" cy="6820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87A6EF-6C39-43C8-8751-905CB8DBCE24}"/>
              </a:ext>
            </a:extLst>
          </p:cNvPr>
          <p:cNvSpPr txBox="1"/>
          <p:nvPr/>
        </p:nvSpPr>
        <p:spPr>
          <a:xfrm>
            <a:off x="728205" y="6502917"/>
            <a:ext cx="1215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With Love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96CC1D-D625-41FF-AFE8-C5E8C652D855}"/>
              </a:ext>
            </a:extLst>
          </p:cNvPr>
          <p:cNvSpPr txBox="1"/>
          <p:nvPr/>
        </p:nvSpPr>
        <p:spPr>
          <a:xfrm>
            <a:off x="2352689" y="6516864"/>
            <a:ext cx="141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With Anger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68E6A-E282-4C34-A20A-634940781E1A}"/>
              </a:ext>
            </a:extLst>
          </p:cNvPr>
          <p:cNvSpPr txBox="1"/>
          <p:nvPr/>
        </p:nvSpPr>
        <p:spPr>
          <a:xfrm>
            <a:off x="3510193" y="6538467"/>
            <a:ext cx="151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With Adoration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32CA59-3335-40C2-BD04-A0C29B07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2260" cy="53578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453C188-44C4-4CA8-8861-4D41F5695FDA}"/>
              </a:ext>
            </a:extLst>
          </p:cNvPr>
          <p:cNvSpPr txBox="1"/>
          <p:nvPr/>
        </p:nvSpPr>
        <p:spPr>
          <a:xfrm>
            <a:off x="5065978" y="6526869"/>
            <a:ext cx="141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With Envy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1C3E69-CA7A-4AF5-A3F5-B83F0A5CD6AA}"/>
              </a:ext>
            </a:extLst>
          </p:cNvPr>
          <p:cNvSpPr txBox="1"/>
          <p:nvPr/>
        </p:nvSpPr>
        <p:spPr>
          <a:xfrm>
            <a:off x="6579430" y="6513226"/>
            <a:ext cx="1411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Distracted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CFA72B6-D9C8-4532-81D7-CCC63F02FA74}"/>
              </a:ext>
            </a:extLst>
          </p:cNvPr>
          <p:cNvSpPr/>
          <p:nvPr/>
        </p:nvSpPr>
        <p:spPr>
          <a:xfrm>
            <a:off x="556591" y="5595764"/>
            <a:ext cx="1534588" cy="1214930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B28E591-FA1A-4B6E-A42C-080593670478}"/>
              </a:ext>
            </a:extLst>
          </p:cNvPr>
          <p:cNvSpPr/>
          <p:nvPr/>
        </p:nvSpPr>
        <p:spPr>
          <a:xfrm>
            <a:off x="3610894" y="5483775"/>
            <a:ext cx="1534588" cy="1214930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87C9-36BB-4850-9E19-C85358EC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982" y="94184"/>
            <a:ext cx="2743201" cy="472928"/>
          </a:xfrm>
        </p:spPr>
        <p:txBody>
          <a:bodyPr/>
          <a:lstStyle/>
          <a:p>
            <a:pPr algn="ctr"/>
            <a:r>
              <a:rPr lang="en-US" dirty="0"/>
              <a:t>PRAYER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189-1E92-4A33-BAC7-58B6F202F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5485" y="691846"/>
            <a:ext cx="3868193" cy="45719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b="1" dirty="0"/>
              <a:t>Lord, </a:t>
            </a:r>
          </a:p>
          <a:p>
            <a:pPr algn="ctr">
              <a:lnSpc>
                <a:spcPct val="100000"/>
              </a:lnSpc>
            </a:pPr>
            <a:endParaRPr lang="es-ES" sz="500" b="1" dirty="0"/>
          </a:p>
          <a:p>
            <a:pPr algn="ctr">
              <a:lnSpc>
                <a:spcPct val="100000"/>
              </a:lnSpc>
            </a:pPr>
            <a:r>
              <a:rPr lang="es-ES" sz="2800" b="1" dirty="0" err="1"/>
              <a:t>You</a:t>
            </a:r>
            <a:r>
              <a:rPr lang="es-ES" sz="2800" b="1" dirty="0"/>
              <a:t> are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good</a:t>
            </a:r>
            <a:r>
              <a:rPr lang="es-ES" sz="2800" b="1" dirty="0"/>
              <a:t> and </a:t>
            </a:r>
            <a:r>
              <a:rPr lang="es-ES" sz="2800" b="1" dirty="0" err="1"/>
              <a:t>loving</a:t>
            </a:r>
            <a:r>
              <a:rPr lang="es-ES" sz="2800" b="1" dirty="0"/>
              <a:t> King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Universe</a:t>
            </a:r>
            <a:r>
              <a:rPr lang="es-ES" sz="2800" b="1" dirty="0"/>
              <a:t>. </a:t>
            </a:r>
            <a:r>
              <a:rPr lang="es-ES" sz="2800" b="1" dirty="0" err="1"/>
              <a:t>Help</a:t>
            </a:r>
            <a:r>
              <a:rPr lang="es-ES" sz="2800" b="1" dirty="0"/>
              <a:t> me </a:t>
            </a:r>
            <a:r>
              <a:rPr lang="es-ES" sz="2800" b="1" dirty="0" err="1"/>
              <a:t>to</a:t>
            </a:r>
            <a:r>
              <a:rPr lang="es-ES" sz="2800" b="1" dirty="0"/>
              <a:t> </a:t>
            </a:r>
            <a:r>
              <a:rPr lang="es-ES" sz="2800" b="1" dirty="0" err="1"/>
              <a:t>clean</a:t>
            </a:r>
            <a:r>
              <a:rPr lang="es-ES" sz="2800" b="1" dirty="0"/>
              <a:t> </a:t>
            </a:r>
            <a:r>
              <a:rPr lang="es-ES" sz="2800" b="1" dirty="0" err="1"/>
              <a:t>my</a:t>
            </a:r>
            <a:r>
              <a:rPr lang="es-ES" sz="2800" b="1" dirty="0"/>
              <a:t> </a:t>
            </a:r>
            <a:r>
              <a:rPr lang="es-ES" sz="2800" b="1" dirty="0" err="1"/>
              <a:t>heart</a:t>
            </a:r>
            <a:r>
              <a:rPr lang="es-ES" sz="2800" b="1" dirty="0"/>
              <a:t> so </a:t>
            </a:r>
            <a:r>
              <a:rPr lang="es-ES" sz="2800" b="1" dirty="0" err="1"/>
              <a:t>you</a:t>
            </a:r>
            <a:r>
              <a:rPr lang="es-ES" sz="2800" b="1" dirty="0"/>
              <a:t> </a:t>
            </a:r>
            <a:r>
              <a:rPr lang="es-ES" sz="2800" b="1" dirty="0" err="1"/>
              <a:t>may</a:t>
            </a:r>
            <a:r>
              <a:rPr lang="es-ES" sz="2800" b="1" dirty="0"/>
              <a:t> </a:t>
            </a:r>
            <a:r>
              <a:rPr lang="es-ES" sz="2800" b="1" dirty="0" err="1"/>
              <a:t>feel</a:t>
            </a:r>
            <a:r>
              <a:rPr lang="es-ES" sz="2800" b="1" dirty="0"/>
              <a:t> </a:t>
            </a:r>
            <a:r>
              <a:rPr lang="es-ES" sz="2800" b="1" dirty="0" err="1"/>
              <a:t>happy</a:t>
            </a:r>
            <a:r>
              <a:rPr lang="es-ES" sz="2800" b="1" dirty="0"/>
              <a:t> </a:t>
            </a:r>
            <a:r>
              <a:rPr lang="es-ES" sz="2800" b="1" dirty="0" err="1"/>
              <a:t>there</a:t>
            </a:r>
            <a:r>
              <a:rPr lang="es-ES" sz="2800" b="1" dirty="0"/>
              <a:t> and so I </a:t>
            </a:r>
            <a:r>
              <a:rPr lang="es-ES" sz="2800" b="1" dirty="0" err="1"/>
              <a:t>may</a:t>
            </a:r>
            <a:r>
              <a:rPr lang="es-ES" sz="2800" b="1" dirty="0"/>
              <a:t> adore </a:t>
            </a:r>
            <a:r>
              <a:rPr lang="es-ES" sz="2800" b="1" dirty="0" err="1"/>
              <a:t>you</a:t>
            </a:r>
            <a:r>
              <a:rPr lang="es-ES" sz="2800" b="1" dirty="0"/>
              <a:t> as </a:t>
            </a:r>
            <a:r>
              <a:rPr lang="es-ES" sz="2800" b="1" dirty="0" err="1"/>
              <a:t>you</a:t>
            </a:r>
            <a:r>
              <a:rPr lang="es-ES" sz="2800" b="1" dirty="0"/>
              <a:t> </a:t>
            </a:r>
            <a:r>
              <a:rPr lang="es-ES" sz="2800" b="1" dirty="0" err="1"/>
              <a:t>deserve</a:t>
            </a:r>
            <a:r>
              <a:rPr lang="es-ES" sz="2800" b="1" dirty="0"/>
              <a:t>. </a:t>
            </a:r>
          </a:p>
          <a:p>
            <a:pPr algn="ctr"/>
            <a:r>
              <a:rPr lang="es-ES" sz="2800" b="1" dirty="0"/>
              <a:t>Amén</a:t>
            </a:r>
            <a:endParaRPr lang="en-US" sz="2800" b="1" dirty="0"/>
          </a:p>
        </p:txBody>
      </p:sp>
      <p:pic>
        <p:nvPicPr>
          <p:cNvPr id="9218" name="Picture 2" descr="diciembre | 2013 | Ecos de la Palabra | Página 2">
            <a:extLst>
              <a:ext uri="{FF2B5EF4-FFF2-40B4-BE49-F238E27FC236}">
                <a16:creationId xmlns:a16="http://schemas.microsoft.com/office/drawing/2014/main" id="{29D7A9E5-6B9F-447A-9D56-58D6B9462CC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2512"/>
          <a:stretch>
            <a:fillRect/>
          </a:stretch>
        </p:blipFill>
        <p:spPr bwMode="auto">
          <a:xfrm>
            <a:off x="1416442" y="664028"/>
            <a:ext cx="6629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1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OFFICE FOR LITURGY - Lent 3B">
            <a:extLst>
              <a:ext uri="{FF2B5EF4-FFF2-40B4-BE49-F238E27FC236}">
                <a16:creationId xmlns:a16="http://schemas.microsoft.com/office/drawing/2014/main" id="{6F0374A7-5C83-40A2-BD93-AD226C0F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37" y="0"/>
            <a:ext cx="10212663" cy="69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AA9D487-6A53-4BAD-86F2-54F53C30149D}"/>
              </a:ext>
            </a:extLst>
          </p:cNvPr>
          <p:cNvSpPr/>
          <p:nvPr/>
        </p:nvSpPr>
        <p:spPr>
          <a:xfrm>
            <a:off x="4664765" y="1113182"/>
            <a:ext cx="503583" cy="5565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F55431-CC73-4444-B1D5-C9A5815EA4B1}"/>
              </a:ext>
            </a:extLst>
          </p:cNvPr>
          <p:cNvSpPr/>
          <p:nvPr/>
        </p:nvSpPr>
        <p:spPr>
          <a:xfrm rot="19145114">
            <a:off x="2911795" y="1521904"/>
            <a:ext cx="503583" cy="3035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E07D01-01F5-411F-9A69-6D98225CB344}"/>
              </a:ext>
            </a:extLst>
          </p:cNvPr>
          <p:cNvSpPr/>
          <p:nvPr/>
        </p:nvSpPr>
        <p:spPr>
          <a:xfrm>
            <a:off x="6096000" y="1881809"/>
            <a:ext cx="503583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CC54C9-60A6-4936-BB00-FD9EA4B0C503}"/>
              </a:ext>
            </a:extLst>
          </p:cNvPr>
          <p:cNvSpPr/>
          <p:nvPr/>
        </p:nvSpPr>
        <p:spPr>
          <a:xfrm rot="16200000">
            <a:off x="5168349" y="-315551"/>
            <a:ext cx="503583" cy="2358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9B96C7-EBB9-4A3A-82A8-321E5E4D03AF}"/>
              </a:ext>
            </a:extLst>
          </p:cNvPr>
          <p:cNvSpPr/>
          <p:nvPr/>
        </p:nvSpPr>
        <p:spPr>
          <a:xfrm rot="19287017">
            <a:off x="3950131" y="-63091"/>
            <a:ext cx="355219" cy="61040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56CCEE-83A8-414A-9D0E-E0AF06C7DB32}"/>
              </a:ext>
            </a:extLst>
          </p:cNvPr>
          <p:cNvSpPr/>
          <p:nvPr/>
        </p:nvSpPr>
        <p:spPr>
          <a:xfrm rot="2111774">
            <a:off x="5452807" y="237558"/>
            <a:ext cx="328393" cy="43456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71B047-7F98-40BC-B4E9-2D31FE52EE83}"/>
              </a:ext>
            </a:extLst>
          </p:cNvPr>
          <p:cNvSpPr/>
          <p:nvPr/>
        </p:nvSpPr>
        <p:spPr>
          <a:xfrm rot="2384984">
            <a:off x="2985885" y="338215"/>
            <a:ext cx="332834" cy="29532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8DAACE-566D-4FE3-8156-D1DA0C6E6356}"/>
              </a:ext>
            </a:extLst>
          </p:cNvPr>
          <p:cNvSpPr/>
          <p:nvPr/>
        </p:nvSpPr>
        <p:spPr>
          <a:xfrm rot="19307180">
            <a:off x="5674558" y="912505"/>
            <a:ext cx="447628" cy="375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B0D5F2-B90E-4321-AC90-7C7A7A4158E5}"/>
              </a:ext>
            </a:extLst>
          </p:cNvPr>
          <p:cNvSpPr/>
          <p:nvPr/>
        </p:nvSpPr>
        <p:spPr>
          <a:xfrm rot="16200000">
            <a:off x="4665877" y="4128762"/>
            <a:ext cx="503583" cy="33732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DF4586-A218-41DF-874D-E58FFE29CFD6}"/>
              </a:ext>
            </a:extLst>
          </p:cNvPr>
          <p:cNvSpPr/>
          <p:nvPr/>
        </p:nvSpPr>
        <p:spPr>
          <a:xfrm rot="16200000">
            <a:off x="4091414" y="2334548"/>
            <a:ext cx="503583" cy="4512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2A104-9996-40E7-BB4D-5B3A7C3A9C5F}"/>
              </a:ext>
            </a:extLst>
          </p:cNvPr>
          <p:cNvSpPr/>
          <p:nvPr/>
        </p:nvSpPr>
        <p:spPr>
          <a:xfrm rot="2447992">
            <a:off x="3169479" y="1534763"/>
            <a:ext cx="503583" cy="3699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80F756-B6B1-45CF-8649-2EFF96940657}"/>
              </a:ext>
            </a:extLst>
          </p:cNvPr>
          <p:cNvSpPr/>
          <p:nvPr/>
        </p:nvSpPr>
        <p:spPr>
          <a:xfrm rot="16200000">
            <a:off x="3113716" y="5132616"/>
            <a:ext cx="503583" cy="25573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F6B0-ED8E-49A2-AD0D-647A9595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874" y="0"/>
            <a:ext cx="9372600" cy="49805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2"/>
                </a:solidFill>
              </a:rPr>
              <a:t>You are my King (Amazing Love), CEF Greenville-Ages 7+</a:t>
            </a:r>
          </a:p>
        </p:txBody>
      </p:sp>
      <p:pic>
        <p:nvPicPr>
          <p:cNvPr id="3" name="Online Media 2" title="You Are My King (Amazing Love)">
            <a:hlinkClick r:id="" action="ppaction://media"/>
            <a:extLst>
              <a:ext uri="{FF2B5EF4-FFF2-40B4-BE49-F238E27FC236}">
                <a16:creationId xmlns:a16="http://schemas.microsoft.com/office/drawing/2014/main" id="{56AA992B-0E80-4F58-A861-CB717AC5C8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46652"/>
            <a:ext cx="12192000" cy="63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25F9-F5F8-4524-B289-95910392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82" y="35777"/>
            <a:ext cx="9708617" cy="618123"/>
          </a:xfrm>
        </p:spPr>
        <p:txBody>
          <a:bodyPr>
            <a:normAutofit/>
          </a:bodyPr>
          <a:lstStyle/>
          <a:p>
            <a:r>
              <a:rPr lang="en-US" dirty="0"/>
              <a:t>He is the King of Kings, </a:t>
            </a:r>
            <a:r>
              <a:rPr lang="en-US" dirty="0" err="1"/>
              <a:t>TheRealDonutMan</a:t>
            </a:r>
            <a:r>
              <a:rPr lang="en-US" dirty="0"/>
              <a:t> – Ages 2-6</a:t>
            </a:r>
          </a:p>
        </p:txBody>
      </p:sp>
      <p:pic>
        <p:nvPicPr>
          <p:cNvPr id="11" name="Online Media 10" title="He is the King of Kings.mov">
            <a:hlinkClick r:id="" action="ppaction://media"/>
            <a:extLst>
              <a:ext uri="{FF2B5EF4-FFF2-40B4-BE49-F238E27FC236}">
                <a16:creationId xmlns:a16="http://schemas.microsoft.com/office/drawing/2014/main" id="{A831EADB-4BA9-49EA-BEE6-668E55CC61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13534"/>
            <a:ext cx="12192000" cy="60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EEA272-CDDB-44A4-84D0-011635106673}"/>
              </a:ext>
            </a:extLst>
          </p:cNvPr>
          <p:cNvSpPr txBox="1"/>
          <p:nvPr/>
        </p:nvSpPr>
        <p:spPr>
          <a:xfrm>
            <a:off x="2151015" y="157723"/>
            <a:ext cx="8888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Jesus Purifies the Temple -  John 2:13-25</a:t>
            </a:r>
          </a:p>
        </p:txBody>
      </p:sp>
      <p:pic>
        <p:nvPicPr>
          <p:cNvPr id="3" name="Online Media 2" title="Gospel of John 2:13-25">
            <a:hlinkClick r:id="" action="ppaction://media"/>
            <a:extLst>
              <a:ext uri="{FF2B5EF4-FFF2-40B4-BE49-F238E27FC236}">
                <a16:creationId xmlns:a16="http://schemas.microsoft.com/office/drawing/2014/main" id="{2FBE63B9-5B0E-47E2-BE67-2241A8735F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304" y="980595"/>
            <a:ext cx="11555896" cy="57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EF32-7AA4-44A6-9EE3-8BC09B13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3887787" cy="1200416"/>
          </a:xfrm>
        </p:spPr>
        <p:txBody>
          <a:bodyPr>
            <a:normAutofit/>
          </a:bodyPr>
          <a:lstStyle/>
          <a:p>
            <a:r>
              <a:rPr lang="es-419" sz="5400" dirty="0" err="1"/>
              <a:t>Reflection</a:t>
            </a:r>
            <a:endParaRPr lang="es-419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A08D4-C91F-4CBD-9787-41CDDFF6BB59}"/>
              </a:ext>
            </a:extLst>
          </p:cNvPr>
          <p:cNvSpPr txBox="1"/>
          <p:nvPr/>
        </p:nvSpPr>
        <p:spPr>
          <a:xfrm>
            <a:off x="409303" y="1805429"/>
            <a:ext cx="6733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Jewish temple, the people offered sacrifices of animals to God and they had to buy them there.</a:t>
            </a:r>
            <a:r>
              <a:rPr lang="es-ES" dirty="0"/>
              <a:t> </a:t>
            </a:r>
            <a:r>
              <a:rPr lang="en-US" b="1" dirty="0"/>
              <a:t>Why does Jesus kick merchants and money changers out of the temple?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E14A2-0651-4AC4-A889-8490AC903202}"/>
              </a:ext>
            </a:extLst>
          </p:cNvPr>
          <p:cNvSpPr txBox="1"/>
          <p:nvPr/>
        </p:nvSpPr>
        <p:spPr>
          <a:xfrm>
            <a:off x="409303" y="2892518"/>
            <a:ext cx="6200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Jesus is enraged because He sees they only care about getting rich and have no devotion to God. Jesus’ only desire is that God gets the honor He deserves.</a:t>
            </a:r>
          </a:p>
        </p:txBody>
      </p:sp>
      <p:pic>
        <p:nvPicPr>
          <p:cNvPr id="1028" name="Picture 4" descr="Los tesoros perdidos de los judíos | Aurora">
            <a:extLst>
              <a:ext uri="{FF2B5EF4-FFF2-40B4-BE49-F238E27FC236}">
                <a16:creationId xmlns:a16="http://schemas.microsoft.com/office/drawing/2014/main" id="{ED174130-02F3-4ED8-AE23-9ED29F3C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72" y="3975552"/>
            <a:ext cx="4070033" cy="26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81 Solomon Temple ideas in 2021 | solomons temple, solomon, temple">
            <a:extLst>
              <a:ext uri="{FF2B5EF4-FFF2-40B4-BE49-F238E27FC236}">
                <a16:creationId xmlns:a16="http://schemas.microsoft.com/office/drawing/2014/main" id="{9354866F-B126-4527-AA5C-6A6B6556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36" y="12473"/>
            <a:ext cx="4937263" cy="68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F450-A60E-44FC-86E4-101EBACD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1" y="304800"/>
            <a:ext cx="9821682" cy="1200416"/>
          </a:xfrm>
        </p:spPr>
        <p:txBody>
          <a:bodyPr>
            <a:normAutofit/>
          </a:bodyPr>
          <a:lstStyle/>
          <a:p>
            <a:r>
              <a:rPr lang="en-US" dirty="0"/>
              <a:t>The Jews ask Jesus for a sign that He has authority to do this. </a:t>
            </a:r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does</a:t>
            </a:r>
            <a:r>
              <a:rPr lang="es-ES" b="1" dirty="0"/>
              <a:t> </a:t>
            </a:r>
            <a:r>
              <a:rPr lang="es-ES" b="1" dirty="0" err="1"/>
              <a:t>Jesus</a:t>
            </a:r>
            <a:r>
              <a:rPr lang="es-ES" b="1" dirty="0"/>
              <a:t> </a:t>
            </a:r>
            <a:r>
              <a:rPr lang="es-ES" b="1" dirty="0" err="1"/>
              <a:t>answer</a:t>
            </a:r>
            <a:r>
              <a:rPr lang="es-ES" b="1" dirty="0"/>
              <a:t>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FF047-F186-4530-B0AA-190418A3DCCB}"/>
              </a:ext>
            </a:extLst>
          </p:cNvPr>
          <p:cNvSpPr txBox="1"/>
          <p:nvPr/>
        </p:nvSpPr>
        <p:spPr>
          <a:xfrm>
            <a:off x="6643572" y="2182515"/>
            <a:ext cx="4823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“Destroy this temple and in three days I will raise it up.” </a:t>
            </a:r>
          </a:p>
        </p:txBody>
      </p:sp>
      <p:pic>
        <p:nvPicPr>
          <p:cNvPr id="2052" name="Picture 4" descr="Jesus throws out merchants buying and selling in the temple">
            <a:extLst>
              <a:ext uri="{FF2B5EF4-FFF2-40B4-BE49-F238E27FC236}">
                <a16:creationId xmlns:a16="http://schemas.microsoft.com/office/drawing/2014/main" id="{3E798992-1057-4378-8A1B-71726BD1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1783160"/>
            <a:ext cx="6309359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Painting of Bible Verses | #Jesus Christ #painting #bible verse  #faith #gospel">
            <a:extLst>
              <a:ext uri="{FF2B5EF4-FFF2-40B4-BE49-F238E27FC236}">
                <a16:creationId xmlns:a16="http://schemas.microsoft.com/office/drawing/2014/main" id="{2658AADE-00E1-4DBB-81EE-6E4DF85D2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55" r="-285"/>
          <a:stretch/>
        </p:blipFill>
        <p:spPr bwMode="auto">
          <a:xfrm>
            <a:off x="6014160" y="3584378"/>
            <a:ext cx="6082047" cy="31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3706-C71E-421D-A545-96F8F038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97" y="277184"/>
            <a:ext cx="5463281" cy="646332"/>
          </a:xfrm>
        </p:spPr>
        <p:txBody>
          <a:bodyPr/>
          <a:lstStyle/>
          <a:p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</a:t>
            </a:r>
            <a:r>
              <a:rPr lang="es-ES" b="1" dirty="0" err="1"/>
              <a:t>Jesus</a:t>
            </a:r>
            <a:r>
              <a:rPr lang="es-ES" b="1" dirty="0"/>
              <a:t> </a:t>
            </a:r>
            <a:r>
              <a:rPr lang="es-ES" b="1" dirty="0" err="1"/>
              <a:t>referring</a:t>
            </a:r>
            <a:r>
              <a:rPr lang="es-ES" b="1" dirty="0"/>
              <a:t>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82C05-55CC-40EA-83EE-C7B10DC403C0}"/>
              </a:ext>
            </a:extLst>
          </p:cNvPr>
          <p:cNvSpPr txBox="1"/>
          <p:nvPr/>
        </p:nvSpPr>
        <p:spPr>
          <a:xfrm>
            <a:off x="2200618" y="6033025"/>
            <a:ext cx="7790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sign of His authority will be when the temple of His body dies on the cross and rises on the 3rd day, proving He is God.</a:t>
            </a:r>
          </a:p>
        </p:txBody>
      </p:sp>
      <p:pic>
        <p:nvPicPr>
          <p:cNvPr id="3074" name="Picture 2" descr="Triduo Pascual - Viernes Santo | rezaconmigo.com – Comunicando la Palabra  de Dios con alegría">
            <a:extLst>
              <a:ext uri="{FF2B5EF4-FFF2-40B4-BE49-F238E27FC236}">
                <a16:creationId xmlns:a16="http://schemas.microsoft.com/office/drawing/2014/main" id="{6AD7F3A8-4A60-4F45-9A34-2896809C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383">
            <a:off x="1820682" y="1687836"/>
            <a:ext cx="4422106" cy="39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en Jezus">
            <a:extLst>
              <a:ext uri="{FF2B5EF4-FFF2-40B4-BE49-F238E27FC236}">
                <a16:creationId xmlns:a16="http://schemas.microsoft.com/office/drawing/2014/main" id="{4632ADB3-A500-4D31-BA6A-BDA6C888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731" y="640723"/>
            <a:ext cx="3877491" cy="50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0DCC-1E28-458C-BB91-A388512C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97" y="270007"/>
            <a:ext cx="6859304" cy="642310"/>
          </a:xfrm>
        </p:spPr>
        <p:txBody>
          <a:bodyPr>
            <a:normAutofit/>
          </a:bodyPr>
          <a:lstStyle/>
          <a:p>
            <a:r>
              <a:rPr lang="es-ES" dirty="0" err="1"/>
              <a:t>Jesus</a:t>
            </a:r>
            <a:r>
              <a:rPr lang="es-ES" dirty="0"/>
              <a:t> </a:t>
            </a:r>
            <a:r>
              <a:rPr lang="es-ES" dirty="0" err="1"/>
              <a:t>knows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heart</a:t>
            </a:r>
            <a:r>
              <a:rPr lang="es-ES" dirty="0"/>
              <a:t>. </a:t>
            </a:r>
            <a:endParaRPr lang="en-US" dirty="0"/>
          </a:p>
        </p:txBody>
      </p:sp>
      <p:pic>
        <p:nvPicPr>
          <p:cNvPr id="4100" name="Picture 4" descr="Princesa de Dios - Posts | Facebook">
            <a:extLst>
              <a:ext uri="{FF2B5EF4-FFF2-40B4-BE49-F238E27FC236}">
                <a16:creationId xmlns:a16="http://schemas.microsoft.com/office/drawing/2014/main" id="{0ADD2A4A-FECF-4A83-AF4D-8D6A49E85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/>
        </p:blipFill>
        <p:spPr bwMode="auto">
          <a:xfrm>
            <a:off x="3099843" y="1497874"/>
            <a:ext cx="5985025" cy="50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C51-F20D-4A0F-9B76-E5BE7913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90" y="160020"/>
            <a:ext cx="9372600" cy="1518556"/>
          </a:xfrm>
        </p:spPr>
        <p:txBody>
          <a:bodyPr>
            <a:normAutofit/>
          </a:bodyPr>
          <a:lstStyle/>
          <a:p>
            <a:r>
              <a:rPr lang="en-US" dirty="0"/>
              <a:t>How can we clean our heart of distractions, hate, laziness, and all that does not give glory to God to adore Him as He deserves?</a:t>
            </a:r>
          </a:p>
        </p:txBody>
      </p:sp>
      <p:pic>
        <p:nvPicPr>
          <p:cNvPr id="5122" name="Picture 2" descr="3 formas de orar a Jesús - wikiHow">
            <a:extLst>
              <a:ext uri="{FF2B5EF4-FFF2-40B4-BE49-F238E27FC236}">
                <a16:creationId xmlns:a16="http://schemas.microsoft.com/office/drawing/2014/main" id="{E442D219-CF53-4DF6-80D0-EBE555F5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8" y="2022139"/>
            <a:ext cx="3866606" cy="28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50BAD-42F5-4A27-A6A9-40820468BA38}"/>
              </a:ext>
            </a:extLst>
          </p:cNvPr>
          <p:cNvSpPr txBox="1"/>
          <p:nvPr/>
        </p:nvSpPr>
        <p:spPr>
          <a:xfrm>
            <a:off x="5764673" y="2200234"/>
            <a:ext cx="5758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can put God 1st and give Him enough time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in prayer daily;</a:t>
            </a:r>
          </a:p>
        </p:txBody>
      </p:sp>
      <p:pic>
        <p:nvPicPr>
          <p:cNvPr id="5124" name="Picture 4" descr="La Misa explicada de forma sencilla.">
            <a:extLst>
              <a:ext uri="{FF2B5EF4-FFF2-40B4-BE49-F238E27FC236}">
                <a16:creationId xmlns:a16="http://schemas.microsoft.com/office/drawing/2014/main" id="{2B049AE3-3347-4D91-8DE3-A44C047E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2" y="3675833"/>
            <a:ext cx="4835435" cy="30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57DBB-6253-44C9-A3D9-C64D82B24554}"/>
              </a:ext>
            </a:extLst>
          </p:cNvPr>
          <p:cNvSpPr txBox="1"/>
          <p:nvPr/>
        </p:nvSpPr>
        <p:spPr>
          <a:xfrm>
            <a:off x="2637183" y="5454132"/>
            <a:ext cx="3458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can participate in Mass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with our full attention;</a:t>
            </a:r>
          </a:p>
        </p:txBody>
      </p:sp>
    </p:spTree>
    <p:extLst>
      <p:ext uri="{BB962C8B-B14F-4D97-AF65-F5344CB8AC3E}">
        <p14:creationId xmlns:p14="http://schemas.microsoft.com/office/powerpoint/2010/main" val="30408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C51-F20D-4A0F-9B76-E5BE7913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800" y="149921"/>
            <a:ext cx="9372600" cy="142772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clean our heart of distractions, hate, laziness, and all that does not give glory to God to adore Him as He deserves?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50BAD-42F5-4A27-A6A9-40820468BA38}"/>
              </a:ext>
            </a:extLst>
          </p:cNvPr>
          <p:cNvSpPr txBox="1"/>
          <p:nvPr/>
        </p:nvSpPr>
        <p:spPr>
          <a:xfrm>
            <a:off x="1948070" y="2295184"/>
            <a:ext cx="3888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we can reconcile with enemies;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57DBB-6253-44C9-A3D9-C64D82B24554}"/>
              </a:ext>
            </a:extLst>
          </p:cNvPr>
          <p:cNvSpPr txBox="1"/>
          <p:nvPr/>
        </p:nvSpPr>
        <p:spPr>
          <a:xfrm>
            <a:off x="6096000" y="5678286"/>
            <a:ext cx="2579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 kind to everyone;</a:t>
            </a:r>
          </a:p>
        </p:txBody>
      </p:sp>
      <p:pic>
        <p:nvPicPr>
          <p:cNvPr id="6146" name="Picture 2" descr="Amar a los que te hacen daño? Parroquia Santa Lucía de A Coruña">
            <a:extLst>
              <a:ext uri="{FF2B5EF4-FFF2-40B4-BE49-F238E27FC236}">
                <a16:creationId xmlns:a16="http://schemas.microsoft.com/office/drawing/2014/main" id="{8284A4F8-BCBE-4C7C-BDB0-28D0CD9E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5" y="1821995"/>
            <a:ext cx="4876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uien Es un Buen Amigo? | Caminando con Yeshua (Jesús) – Historias bíblicas  para los Niños">
            <a:extLst>
              <a:ext uri="{FF2B5EF4-FFF2-40B4-BE49-F238E27FC236}">
                <a16:creationId xmlns:a16="http://schemas.microsoft.com/office/drawing/2014/main" id="{F0FBED29-E545-400E-A6C3-A8AF2C24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0" y="3364307"/>
            <a:ext cx="3562350" cy="34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r supuesto! Todos deben ayudar en la casa - Super Mamás">
            <a:extLst>
              <a:ext uri="{FF2B5EF4-FFF2-40B4-BE49-F238E27FC236}">
                <a16:creationId xmlns:a16="http://schemas.microsoft.com/office/drawing/2014/main" id="{EDBE336E-C51E-4F6E-8A50-2FA4E2DF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2" y="1909308"/>
            <a:ext cx="2552972" cy="209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r qué debemos ir al colegio? | En Clave de Niños">
            <a:extLst>
              <a:ext uri="{FF2B5EF4-FFF2-40B4-BE49-F238E27FC236}">
                <a16:creationId xmlns:a16="http://schemas.microsoft.com/office/drawing/2014/main" id="{A0A9B962-9331-4955-A7A7-EF45BFDB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80" y="2786914"/>
            <a:ext cx="2930345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ibujo para colorear con los niños de un alumno en su pupitre escolar">
            <a:extLst>
              <a:ext uri="{FF2B5EF4-FFF2-40B4-BE49-F238E27FC236}">
                <a16:creationId xmlns:a16="http://schemas.microsoft.com/office/drawing/2014/main" id="{DEDB7063-A5EC-48B4-8F06-C27D5342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68" y="1873216"/>
            <a:ext cx="2093976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onestidad | Honestidad para niños, Honestidad, Imagenes de honradez">
            <a:extLst>
              <a:ext uri="{FF2B5EF4-FFF2-40B4-BE49-F238E27FC236}">
                <a16:creationId xmlns:a16="http://schemas.microsoft.com/office/drawing/2014/main" id="{728322A4-3509-4484-BC7C-5EBB587E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13483"/>
          <a:stretch/>
        </p:blipFill>
        <p:spPr bwMode="auto">
          <a:xfrm>
            <a:off x="7263928" y="4113142"/>
            <a:ext cx="2356256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57DBB-6253-44C9-A3D9-C64D82B24554}"/>
              </a:ext>
            </a:extLst>
          </p:cNvPr>
          <p:cNvSpPr txBox="1"/>
          <p:nvPr/>
        </p:nvSpPr>
        <p:spPr>
          <a:xfrm rot="20360555">
            <a:off x="9311803" y="3888501"/>
            <a:ext cx="2672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 honest;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61307-B64F-4067-B409-E889A082FC2E}"/>
              </a:ext>
            </a:extLst>
          </p:cNvPr>
          <p:cNvSpPr txBox="1"/>
          <p:nvPr/>
        </p:nvSpPr>
        <p:spPr>
          <a:xfrm rot="20222705">
            <a:off x="9033558" y="2055198"/>
            <a:ext cx="2672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 our homework;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0C0A6-86E1-4F39-8E07-95B777CEF31A}"/>
              </a:ext>
            </a:extLst>
          </p:cNvPr>
          <p:cNvSpPr txBox="1"/>
          <p:nvPr/>
        </p:nvSpPr>
        <p:spPr>
          <a:xfrm>
            <a:off x="136038" y="5100284"/>
            <a:ext cx="266081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</a:rPr>
              <a:t>Be </a:t>
            </a:r>
            <a:r>
              <a:rPr lang="es-ES" sz="2000" dirty="0" err="1">
                <a:solidFill>
                  <a:srgbClr val="0070C0"/>
                </a:solidFill>
              </a:rPr>
              <a:t>obedient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to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our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parents</a:t>
            </a:r>
            <a:r>
              <a:rPr lang="es-ES" sz="2000" dirty="0">
                <a:solidFill>
                  <a:srgbClr val="0070C0"/>
                </a:solidFill>
              </a:rPr>
              <a:t> and </a:t>
            </a:r>
            <a:r>
              <a:rPr lang="es-ES" sz="2000" dirty="0" err="1">
                <a:solidFill>
                  <a:srgbClr val="0070C0"/>
                </a:solidFill>
              </a:rPr>
              <a:t>teachers</a:t>
            </a:r>
            <a:r>
              <a:rPr lang="es-ES" sz="2000" dirty="0">
                <a:solidFill>
                  <a:srgbClr val="0070C0"/>
                </a:solidFill>
              </a:rPr>
              <a:t> and </a:t>
            </a:r>
            <a:r>
              <a:rPr lang="es-ES" sz="2000" dirty="0" err="1">
                <a:solidFill>
                  <a:srgbClr val="0070C0"/>
                </a:solidFill>
              </a:rPr>
              <a:t>to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God’s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s-ES" sz="2000" dirty="0" err="1">
                <a:solidFill>
                  <a:srgbClr val="0070C0"/>
                </a:solidFill>
              </a:rPr>
              <a:t>Commandments</a:t>
            </a:r>
            <a:r>
              <a:rPr lang="es-ES" sz="2000" dirty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50BAD-42F5-4A27-A6A9-40820468BA38}"/>
              </a:ext>
            </a:extLst>
          </p:cNvPr>
          <p:cNvSpPr txBox="1"/>
          <p:nvPr/>
        </p:nvSpPr>
        <p:spPr>
          <a:xfrm rot="20299409">
            <a:off x="2430654" y="1734060"/>
            <a:ext cx="6130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Help out at home and in school;</a:t>
            </a:r>
          </a:p>
        </p:txBody>
      </p:sp>
      <p:pic>
        <p:nvPicPr>
          <p:cNvPr id="7178" name="Picture 10" descr="Debemos ser obedientes! - Corporación Educacional Pelontuwe KIMEN | Facebook">
            <a:extLst>
              <a:ext uri="{FF2B5EF4-FFF2-40B4-BE49-F238E27FC236}">
                <a16:creationId xmlns:a16="http://schemas.microsoft.com/office/drawing/2014/main" id="{60005802-EFCA-4137-8007-DC656DF7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44" y="5050061"/>
            <a:ext cx="1678497" cy="173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Kamiano » Los diez mandamientos de FANO">
            <a:extLst>
              <a:ext uri="{FF2B5EF4-FFF2-40B4-BE49-F238E27FC236}">
                <a16:creationId xmlns:a16="http://schemas.microsoft.com/office/drawing/2014/main" id="{029F03E2-E55E-4E63-B29E-24A24B0A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2" y="5050061"/>
            <a:ext cx="1923667" cy="173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2EB2B5D-E83A-4C78-8351-A20C3CD3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800" y="149921"/>
            <a:ext cx="9372600" cy="1427722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clean our heart of distractions, hate, laziness, and all that does not give glory to God to adore Him as He deserves?</a:t>
            </a:r>
          </a:p>
        </p:txBody>
      </p:sp>
    </p:spTree>
    <p:extLst>
      <p:ext uri="{BB962C8B-B14F-4D97-AF65-F5344CB8AC3E}">
        <p14:creationId xmlns:p14="http://schemas.microsoft.com/office/powerpoint/2010/main" val="24684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285</TotalTime>
  <Words>432</Words>
  <Application>Microsoft Office PowerPoint</Application>
  <PresentationFormat>Widescreen</PresentationFormat>
  <Paragraphs>45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Euphemia</vt:lpstr>
      <vt:lpstr>Wingdings</vt:lpstr>
      <vt:lpstr>Children Playing 16x9</vt:lpstr>
      <vt:lpstr>Friends of Jesus and Mary</vt:lpstr>
      <vt:lpstr>PowerPoint Presentation</vt:lpstr>
      <vt:lpstr>Reflection</vt:lpstr>
      <vt:lpstr>The Jews ask Jesus for a sign that He has authority to do this. What does Jesus answer?</vt:lpstr>
      <vt:lpstr>To what is Jesus referring?</vt:lpstr>
      <vt:lpstr>Jesus knows what is in our heart. </vt:lpstr>
      <vt:lpstr>How can we clean our heart of distractions, hate, laziness, and all that does not give glory to God to adore Him as He deserves?</vt:lpstr>
      <vt:lpstr>How can we clean our heart of distractions, hate, laziness, and all that does not give glory to God to adore Him as He deserves?</vt:lpstr>
      <vt:lpstr>How can we clean our heart of distractions, hate, laziness, and all that does not give glory to God to adore Him as He deserves?</vt:lpstr>
      <vt:lpstr>Activities</vt:lpstr>
      <vt:lpstr>PowerPoint Presentation</vt:lpstr>
      <vt:lpstr>PRAYER</vt:lpstr>
      <vt:lpstr>PowerPoint Presentation</vt:lpstr>
      <vt:lpstr>You are my King (Amazing Love), CEF Greenville-Ages 7+</vt:lpstr>
      <vt:lpstr>He is the King of Kings, TheRealDonutMan – Ages 2-6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36</cp:revision>
  <dcterms:created xsi:type="dcterms:W3CDTF">2021-03-01T17:42:30Z</dcterms:created>
  <dcterms:modified xsi:type="dcterms:W3CDTF">2021-03-02T16:43:28Z</dcterms:modified>
</cp:coreProperties>
</file>