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notesMasterIdLst>
    <p:notesMasterId r:id="rId27"/>
  </p:notesMasterIdLst>
  <p:sldIdLst>
    <p:sldId id="256" r:id="rId3"/>
    <p:sldId id="257" r:id="rId4"/>
    <p:sldId id="258" r:id="rId5"/>
    <p:sldId id="259" r:id="rId6"/>
    <p:sldId id="260" r:id="rId7"/>
    <p:sldId id="279" r:id="rId8"/>
    <p:sldId id="261" r:id="rId9"/>
    <p:sldId id="262" r:id="rId10"/>
    <p:sldId id="264" r:id="rId11"/>
    <p:sldId id="265" r:id="rId12"/>
    <p:sldId id="266" r:id="rId13"/>
    <p:sldId id="267" r:id="rId14"/>
    <p:sldId id="268" r:id="rId15"/>
    <p:sldId id="269" r:id="rId16"/>
    <p:sldId id="281" r:id="rId17"/>
    <p:sldId id="270" r:id="rId18"/>
    <p:sldId id="271" r:id="rId19"/>
    <p:sldId id="272" r:id="rId20"/>
    <p:sldId id="273" r:id="rId21"/>
    <p:sldId id="274" r:id="rId22"/>
    <p:sldId id="275" r:id="rId23"/>
    <p:sldId id="276" r:id="rId24"/>
    <p:sldId id="277" r:id="rId25"/>
    <p:sldId id="278"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jmTjaGf0yD8GhBh4LGgq7q6WBi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9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 name="Google Shape;165;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a:extLst>
            <a:ext uri="{FF2B5EF4-FFF2-40B4-BE49-F238E27FC236}">
              <a16:creationId xmlns:a16="http://schemas.microsoft.com/office/drawing/2014/main" id="{1BD740DF-E5F7-26A9-9E28-315AD5B00FA9}"/>
            </a:ext>
          </a:extLst>
        </p:cNvPr>
        <p:cNvGrpSpPr/>
        <p:nvPr/>
      </p:nvGrpSpPr>
      <p:grpSpPr>
        <a:xfrm>
          <a:off x="0" y="0"/>
          <a:ext cx="0" cy="0"/>
          <a:chOff x="0" y="0"/>
          <a:chExt cx="0" cy="0"/>
        </a:xfrm>
      </p:grpSpPr>
      <p:sp>
        <p:nvSpPr>
          <p:cNvPr id="107" name="Google Shape;107;p33:notes">
            <a:extLst>
              <a:ext uri="{FF2B5EF4-FFF2-40B4-BE49-F238E27FC236}">
                <a16:creationId xmlns:a16="http://schemas.microsoft.com/office/drawing/2014/main" id="{4F163DB6-F987-8570-8DBE-E2BE9A5413E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33:notes">
            <a:extLst>
              <a:ext uri="{FF2B5EF4-FFF2-40B4-BE49-F238E27FC236}">
                <a16:creationId xmlns:a16="http://schemas.microsoft.com/office/drawing/2014/main" id="{E8F425AE-3D2E-FDE6-2EB7-8E17CBE79A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2473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 name="Google Shape;17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 name="Google Shape;18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 name="Google Shape;22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4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 name="Google Shape;24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 name="Google Shape;10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76"/>
        <p:cNvGrpSpPr/>
        <p:nvPr/>
      </p:nvGrpSpPr>
      <p:grpSpPr>
        <a:xfrm>
          <a:off x="0" y="0"/>
          <a:ext cx="0" cy="0"/>
          <a:chOff x="0" y="0"/>
          <a:chExt cx="0" cy="0"/>
        </a:xfrm>
      </p:grpSpPr>
      <p:sp>
        <p:nvSpPr>
          <p:cNvPr id="77" name="Google Shape;77;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8" name="Google Shape;78;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79" name="Google Shape;7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0" name="Google Shape;8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1" name="Google Shape;8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ideo" Target="https://www.youtube.com/embed/zw_FNbF1LrU?feature=oembed" TargetMode="External"/><Relationship Id="rId5" Type="http://schemas.openxmlformats.org/officeDocument/2006/relationships/image" Target="../media/image31.jpeg"/><Relationship Id="rId4" Type="http://schemas.openxmlformats.org/officeDocument/2006/relationships/hyperlink" Target="https://youtu.be/zw_FNbF1LrU?si=y3U31v-ztzHvfd_X"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ideo" Target="https://www.youtube.com/embed/kdmgpMfnjdU?feature=oembed" TargetMode="External"/><Relationship Id="rId5" Type="http://schemas.openxmlformats.org/officeDocument/2006/relationships/image" Target="../media/image32.jpeg"/><Relationship Id="rId4" Type="http://schemas.openxmlformats.org/officeDocument/2006/relationships/hyperlink" Target="https://youtu.be/kdmgpMfnjdU?si=hT5zoo0Waq0mkgz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1191064" y="3345227"/>
            <a:ext cx="9809871" cy="87748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11111"/>
              <a:buFont typeface="Comic Sans MS"/>
              <a:buNone/>
            </a:pPr>
            <a:r>
              <a:rPr lang="es-ES">
                <a:solidFill>
                  <a:srgbClr val="0000FF"/>
                </a:solidFill>
                <a:latin typeface="Comic Sans MS"/>
                <a:ea typeface="Comic Sans MS"/>
                <a:cs typeface="Comic Sans MS"/>
                <a:sym typeface="Comic Sans MS"/>
              </a:rPr>
              <a:t>Friends of Jesus and Mary</a:t>
            </a:r>
            <a:endParaRPr>
              <a:solidFill>
                <a:srgbClr val="0000FF"/>
              </a:solidFill>
              <a:latin typeface="Comic Sans MS"/>
              <a:ea typeface="Comic Sans MS"/>
              <a:cs typeface="Comic Sans MS"/>
              <a:sym typeface="Comic Sans MS"/>
            </a:endParaRPr>
          </a:p>
        </p:txBody>
      </p:sp>
      <p:sp>
        <p:nvSpPr>
          <p:cNvPr id="91" name="Google Shape;91;p1"/>
          <p:cNvSpPr txBox="1">
            <a:spLocks noGrp="1"/>
          </p:cNvSpPr>
          <p:nvPr>
            <p:ph type="subTitle" idx="1"/>
          </p:nvPr>
        </p:nvSpPr>
        <p:spPr>
          <a:xfrm>
            <a:off x="1524000" y="4405550"/>
            <a:ext cx="9144000" cy="2286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s-ES" sz="2800" b="1" dirty="0" err="1"/>
              <a:t>Prayer</a:t>
            </a:r>
            <a:r>
              <a:rPr lang="es-ES" sz="2800" b="1" dirty="0"/>
              <a:t> </a:t>
            </a:r>
            <a:r>
              <a:rPr lang="es-ES" sz="2800" b="1" dirty="0" err="1"/>
              <a:t>Group</a:t>
            </a:r>
            <a:r>
              <a:rPr lang="es-ES" sz="2800" b="1" dirty="0"/>
              <a:t> </a:t>
            </a:r>
            <a:r>
              <a:rPr lang="es-ES" sz="2800" b="1" dirty="0" err="1"/>
              <a:t>for</a:t>
            </a:r>
            <a:r>
              <a:rPr lang="es-ES" sz="2800" b="1" dirty="0"/>
              <a:t> </a:t>
            </a:r>
            <a:r>
              <a:rPr lang="es-ES" sz="2800" b="1" dirty="0" err="1"/>
              <a:t>Children</a:t>
            </a:r>
            <a:endParaRPr sz="2800" b="1" dirty="0"/>
          </a:p>
          <a:p>
            <a:pPr marL="0" lvl="0" indent="0" algn="ctr" rtl="0">
              <a:lnSpc>
                <a:spcPct val="90000"/>
              </a:lnSpc>
              <a:spcBef>
                <a:spcPts val="1000"/>
              </a:spcBef>
              <a:spcAft>
                <a:spcPts val="0"/>
              </a:spcAft>
              <a:buClr>
                <a:schemeClr val="dk1"/>
              </a:buClr>
              <a:buSzPts val="2800"/>
              <a:buNone/>
            </a:pPr>
            <a:r>
              <a:rPr lang="es-ES" sz="2800" b="1" dirty="0" err="1"/>
              <a:t>Cycle</a:t>
            </a:r>
            <a:r>
              <a:rPr lang="es-ES" sz="2800" b="1" dirty="0"/>
              <a:t> B-V </a:t>
            </a:r>
            <a:r>
              <a:rPr lang="es-ES" sz="2800" b="1" dirty="0" err="1"/>
              <a:t>Sunday</a:t>
            </a:r>
            <a:r>
              <a:rPr lang="es-ES" sz="2800" b="1" dirty="0"/>
              <a:t> </a:t>
            </a:r>
            <a:r>
              <a:rPr lang="es-ES" sz="2800" b="1" dirty="0" err="1"/>
              <a:t>of</a:t>
            </a:r>
            <a:r>
              <a:rPr lang="es-ES" sz="2800" b="1" dirty="0"/>
              <a:t> </a:t>
            </a:r>
            <a:r>
              <a:rPr lang="es-ES" sz="2800" b="1" dirty="0" err="1"/>
              <a:t>Lent</a:t>
            </a:r>
            <a:endParaRPr sz="2800" b="1" dirty="0"/>
          </a:p>
          <a:p>
            <a:pPr marL="0" lvl="0" indent="0" algn="ctr" rtl="0">
              <a:lnSpc>
                <a:spcPct val="90000"/>
              </a:lnSpc>
              <a:spcBef>
                <a:spcPts val="1000"/>
              </a:spcBef>
              <a:spcAft>
                <a:spcPts val="0"/>
              </a:spcAft>
              <a:buClr>
                <a:schemeClr val="dk1"/>
              </a:buClr>
              <a:buSzPts val="2800"/>
              <a:buNone/>
            </a:pPr>
            <a:r>
              <a:rPr lang="es-ES" sz="2800" b="1" dirty="0" err="1"/>
              <a:t>Jesus</a:t>
            </a:r>
            <a:r>
              <a:rPr lang="es-ES" sz="2800" b="1" dirty="0"/>
              <a:t> </a:t>
            </a:r>
            <a:r>
              <a:rPr lang="es-ES" sz="2800" b="1" dirty="0" err="1"/>
              <a:t>is</a:t>
            </a:r>
            <a:r>
              <a:rPr lang="es-ES" sz="2800" b="1" dirty="0"/>
              <a:t> </a:t>
            </a:r>
            <a:r>
              <a:rPr lang="es-ES" sz="2800" b="1" dirty="0" err="1"/>
              <a:t>the</a:t>
            </a:r>
            <a:r>
              <a:rPr lang="es-ES" sz="2800" b="1" dirty="0"/>
              <a:t> Good </a:t>
            </a:r>
            <a:r>
              <a:rPr lang="es-ES" sz="2800" b="1" dirty="0" err="1"/>
              <a:t>Seed</a:t>
            </a:r>
            <a:r>
              <a:rPr lang="es-ES" sz="2800" b="1" dirty="0"/>
              <a:t> – John 12: 20-33</a:t>
            </a:r>
            <a:endParaRPr sz="2800" b="1" dirty="0"/>
          </a:p>
          <a:p>
            <a:pPr marL="0" lvl="0" indent="0" algn="ctr" rtl="0">
              <a:lnSpc>
                <a:spcPct val="90000"/>
              </a:lnSpc>
              <a:spcBef>
                <a:spcPts val="1000"/>
              </a:spcBef>
              <a:spcAft>
                <a:spcPts val="0"/>
              </a:spcAft>
              <a:buClr>
                <a:schemeClr val="dk1"/>
              </a:buClr>
              <a:buSzPts val="2800"/>
              <a:buNone/>
            </a:pPr>
            <a:endParaRPr sz="1500" b="1" dirty="0"/>
          </a:p>
          <a:p>
            <a:pPr marL="0" lvl="0" indent="0" algn="ctr" rtl="0">
              <a:lnSpc>
                <a:spcPct val="90000"/>
              </a:lnSpc>
              <a:spcBef>
                <a:spcPts val="1000"/>
              </a:spcBef>
              <a:spcAft>
                <a:spcPts val="0"/>
              </a:spcAft>
              <a:buClr>
                <a:schemeClr val="dk1"/>
              </a:buClr>
              <a:buSzPts val="2800"/>
              <a:buNone/>
            </a:pPr>
            <a:r>
              <a:rPr lang="es-ES" sz="2800" b="1" dirty="0">
                <a:solidFill>
                  <a:srgbClr val="0000FF"/>
                </a:solidFill>
                <a:latin typeface="Comic Sans MS"/>
                <a:ea typeface="Comic Sans MS"/>
                <a:cs typeface="Comic Sans MS"/>
                <a:sym typeface="Comic Sans MS"/>
              </a:rPr>
              <a:t>www.fcpeace.org</a:t>
            </a:r>
            <a:endParaRPr sz="2800" b="1" dirty="0">
              <a:solidFill>
                <a:srgbClr val="0000FF"/>
              </a:solidFill>
              <a:latin typeface="Comic Sans MS"/>
              <a:ea typeface="Comic Sans MS"/>
              <a:cs typeface="Comic Sans MS"/>
              <a:sym typeface="Comic Sans MS"/>
            </a:endParaRPr>
          </a:p>
        </p:txBody>
      </p:sp>
      <p:pic>
        <p:nvPicPr>
          <p:cNvPr id="92" name="Google Shape;92;p1"/>
          <p:cNvPicPr preferRelativeResize="0"/>
          <p:nvPr/>
        </p:nvPicPr>
        <p:blipFill rotWithShape="1">
          <a:blip r:embed="rId3">
            <a:alphaModFix/>
          </a:blip>
          <a:srcRect/>
          <a:stretch/>
        </p:blipFill>
        <p:spPr>
          <a:xfrm>
            <a:off x="5061668" y="880732"/>
            <a:ext cx="2193300" cy="2193300"/>
          </a:xfrm>
          <a:prstGeom prst="ellipse">
            <a:avLst/>
          </a:prstGeom>
          <a:noFill/>
          <a:ln>
            <a:noFill/>
          </a:ln>
          <a:effectLst>
            <a:outerShdw blurRad="381000" dist="292100" dir="5400000" sx="-80000" sy="-18000" rotWithShape="0">
              <a:srgbClr val="000000">
                <a:alpha val="21568"/>
              </a:srgb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9"/>
          <p:cNvSpPr txBox="1">
            <a:spLocks noGrp="1"/>
          </p:cNvSpPr>
          <p:nvPr>
            <p:ph type="title"/>
          </p:nvPr>
        </p:nvSpPr>
        <p:spPr>
          <a:xfrm>
            <a:off x="907900" y="1548151"/>
            <a:ext cx="10515600" cy="1784100"/>
          </a:xfrm>
          <a:prstGeom prst="rect">
            <a:avLst/>
          </a:prstGeom>
          <a:noFill/>
          <a:ln>
            <a:noFill/>
          </a:ln>
          <a:effectLst>
            <a:outerShdw blurRad="57150" dist="19050" dir="5400000" algn="bl" rotWithShape="0">
              <a:srgbClr val="000000">
                <a:alpha val="50000"/>
              </a:srgbClr>
            </a:outerShdw>
            <a:reflection dist="38100" dir="5400000" fadeDir="5400012" sy="-100000" algn="bl" rotWithShape="0"/>
          </a:effectLst>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000"/>
              <a:buNone/>
            </a:pPr>
            <a:r>
              <a:rPr lang="es-ES" sz="12000">
                <a:solidFill>
                  <a:srgbClr val="FFFF00"/>
                </a:solidFill>
              </a:rPr>
              <a:t>REFLECTION</a:t>
            </a:r>
            <a:endParaRPr sz="1200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40"/>
          <p:cNvSpPr txBox="1">
            <a:spLocks noGrp="1"/>
          </p:cNvSpPr>
          <p:nvPr>
            <p:ph type="title"/>
          </p:nvPr>
        </p:nvSpPr>
        <p:spPr>
          <a:xfrm>
            <a:off x="-1" y="0"/>
            <a:ext cx="12192000" cy="68911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11111"/>
              <a:buNone/>
            </a:pPr>
            <a:r>
              <a:rPr lang="es-ES" b="1"/>
              <a:t>What feast were they going to celebrate in Jerusalem?</a:t>
            </a:r>
            <a:endParaRPr sz="2800" b="1">
              <a:latin typeface="Calibri"/>
              <a:ea typeface="Calibri"/>
              <a:cs typeface="Calibri"/>
              <a:sym typeface="Calibri"/>
            </a:endParaRPr>
          </a:p>
        </p:txBody>
      </p:sp>
      <p:sp>
        <p:nvSpPr>
          <p:cNvPr id="154" name="Google Shape;154;p40"/>
          <p:cNvSpPr txBox="1"/>
          <p:nvPr/>
        </p:nvSpPr>
        <p:spPr>
          <a:xfrm>
            <a:off x="3460652" y="6047619"/>
            <a:ext cx="473528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4000" b="1" i="0" u="none" strike="noStrike" cap="none">
                <a:solidFill>
                  <a:schemeClr val="dk1"/>
                </a:solidFill>
                <a:latin typeface="Calibri"/>
                <a:ea typeface="Calibri"/>
                <a:cs typeface="Calibri"/>
                <a:sym typeface="Calibri"/>
              </a:rPr>
              <a:t>The Feast of Passover</a:t>
            </a:r>
            <a:endParaRPr sz="4000" b="1" i="0" u="none" strike="noStrike" cap="none">
              <a:solidFill>
                <a:schemeClr val="dk1"/>
              </a:solidFill>
              <a:latin typeface="Calibri"/>
              <a:ea typeface="Calibri"/>
              <a:cs typeface="Calibri"/>
              <a:sym typeface="Calibri"/>
            </a:endParaRPr>
          </a:p>
        </p:txBody>
      </p:sp>
      <p:pic>
        <p:nvPicPr>
          <p:cNvPr id="5122" name="Picture 2" descr="How a Passover Seder Became the Last Supper | CBN News">
            <a:extLst>
              <a:ext uri="{FF2B5EF4-FFF2-40B4-BE49-F238E27FC236}">
                <a16:creationId xmlns:a16="http://schemas.microsoft.com/office/drawing/2014/main" id="{1CBBB37F-50E3-ECA9-2D75-DEB647572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547" y="928050"/>
            <a:ext cx="8560905" cy="47941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par>
                                <p:cTn id="8" presetID="1"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6"/>
          <p:cNvSpPr txBox="1">
            <a:spLocks noGrp="1"/>
          </p:cNvSpPr>
          <p:nvPr>
            <p:ph type="title"/>
          </p:nvPr>
        </p:nvSpPr>
        <p:spPr>
          <a:xfrm>
            <a:off x="-1" y="0"/>
            <a:ext cx="12192000" cy="68911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11111"/>
              <a:buNone/>
            </a:pPr>
            <a:r>
              <a:rPr lang="es-ES" b="1" dirty="0" err="1"/>
              <a:t>What</a:t>
            </a:r>
            <a:r>
              <a:rPr lang="es-ES" b="1" dirty="0"/>
              <a:t> do </a:t>
            </a:r>
            <a:r>
              <a:rPr lang="es-ES" b="1" dirty="0" err="1"/>
              <a:t>they</a:t>
            </a:r>
            <a:r>
              <a:rPr lang="es-ES" b="1" dirty="0"/>
              <a:t> </a:t>
            </a:r>
            <a:r>
              <a:rPr lang="es-ES" b="1" dirty="0" err="1"/>
              <a:t>celebrate</a:t>
            </a:r>
            <a:r>
              <a:rPr lang="es-ES" b="1" dirty="0"/>
              <a:t> at </a:t>
            </a:r>
            <a:r>
              <a:rPr lang="es-ES" b="1" dirty="0" err="1"/>
              <a:t>Passover</a:t>
            </a:r>
            <a:r>
              <a:rPr lang="es-ES" b="1" dirty="0"/>
              <a:t>?</a:t>
            </a:r>
            <a:endParaRPr sz="2800" b="1" dirty="0">
              <a:latin typeface="Calibri"/>
              <a:ea typeface="Calibri"/>
              <a:cs typeface="Calibri"/>
              <a:sym typeface="Calibri"/>
            </a:endParaRPr>
          </a:p>
        </p:txBody>
      </p:sp>
      <p:sp>
        <p:nvSpPr>
          <p:cNvPr id="162" name="Google Shape;162;p6"/>
          <p:cNvSpPr txBox="1"/>
          <p:nvPr/>
        </p:nvSpPr>
        <p:spPr>
          <a:xfrm>
            <a:off x="773723" y="5843002"/>
            <a:ext cx="10914302"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1" i="0" u="none" strike="noStrike" cap="none" dirty="0" err="1">
                <a:solidFill>
                  <a:schemeClr val="dk1"/>
                </a:solidFill>
                <a:latin typeface="Calibri"/>
                <a:ea typeface="Calibri"/>
                <a:cs typeface="Calibri"/>
                <a:sym typeface="Calibri"/>
              </a:rPr>
              <a:t>When</a:t>
            </a:r>
            <a:r>
              <a:rPr lang="es-ES" sz="4000" b="1" i="0" u="none" strike="noStrike" cap="none" dirty="0">
                <a:solidFill>
                  <a:schemeClr val="dk1"/>
                </a:solidFill>
                <a:latin typeface="Calibri"/>
                <a:ea typeface="Calibri"/>
                <a:cs typeface="Calibri"/>
                <a:sym typeface="Calibri"/>
              </a:rPr>
              <a:t> </a:t>
            </a:r>
            <a:r>
              <a:rPr lang="es-ES" sz="4000" b="1" i="0" u="none" strike="noStrike" cap="none" dirty="0" err="1">
                <a:solidFill>
                  <a:schemeClr val="dk1"/>
                </a:solidFill>
                <a:latin typeface="Calibri"/>
                <a:ea typeface="Calibri"/>
                <a:cs typeface="Calibri"/>
                <a:sym typeface="Calibri"/>
              </a:rPr>
              <a:t>God</a:t>
            </a:r>
            <a:r>
              <a:rPr lang="es-ES" sz="4000" b="1" i="0" u="none" strike="noStrike" cap="none" dirty="0">
                <a:solidFill>
                  <a:schemeClr val="dk1"/>
                </a:solidFill>
                <a:latin typeface="Calibri"/>
                <a:ea typeface="Calibri"/>
                <a:cs typeface="Calibri"/>
                <a:sym typeface="Calibri"/>
              </a:rPr>
              <a:t> </a:t>
            </a:r>
            <a:r>
              <a:rPr lang="es-ES" sz="4000" b="1" i="0" u="none" strike="noStrike" cap="none" dirty="0" err="1">
                <a:solidFill>
                  <a:schemeClr val="dk1"/>
                </a:solidFill>
                <a:latin typeface="Calibri"/>
                <a:ea typeface="Calibri"/>
                <a:cs typeface="Calibri"/>
                <a:sym typeface="Calibri"/>
              </a:rPr>
              <a:t>saved</a:t>
            </a:r>
            <a:r>
              <a:rPr lang="es-ES" sz="4000" b="1" i="0" u="none" strike="noStrike" cap="none" dirty="0">
                <a:solidFill>
                  <a:schemeClr val="dk1"/>
                </a:solidFill>
                <a:latin typeface="Calibri"/>
                <a:ea typeface="Calibri"/>
                <a:cs typeface="Calibri"/>
                <a:sym typeface="Calibri"/>
              </a:rPr>
              <a:t> </a:t>
            </a:r>
            <a:r>
              <a:rPr lang="es-ES" sz="4000" b="1" i="0" u="none" strike="noStrike" cap="none" dirty="0" err="1">
                <a:solidFill>
                  <a:schemeClr val="dk1"/>
                </a:solidFill>
                <a:latin typeface="Calibri"/>
                <a:ea typeface="Calibri"/>
                <a:cs typeface="Calibri"/>
                <a:sym typeface="Calibri"/>
              </a:rPr>
              <a:t>His</a:t>
            </a:r>
            <a:r>
              <a:rPr lang="es-ES" sz="4000" b="1" i="0" u="none" strike="noStrike" cap="none" dirty="0">
                <a:solidFill>
                  <a:schemeClr val="dk1"/>
                </a:solidFill>
                <a:latin typeface="Calibri"/>
                <a:ea typeface="Calibri"/>
                <a:cs typeface="Calibri"/>
                <a:sym typeface="Calibri"/>
              </a:rPr>
              <a:t> </a:t>
            </a:r>
            <a:r>
              <a:rPr lang="es-ES" sz="4000" b="1" i="0" u="none" strike="noStrike" cap="none" dirty="0" err="1">
                <a:solidFill>
                  <a:schemeClr val="dk1"/>
                </a:solidFill>
                <a:latin typeface="Calibri"/>
                <a:ea typeface="Calibri"/>
                <a:cs typeface="Calibri"/>
                <a:sym typeface="Calibri"/>
              </a:rPr>
              <a:t>people</a:t>
            </a:r>
            <a:r>
              <a:rPr lang="es-ES" sz="4000" b="1" i="0" u="none" strike="noStrike" cap="none" dirty="0">
                <a:solidFill>
                  <a:schemeClr val="dk1"/>
                </a:solidFill>
                <a:latin typeface="Calibri"/>
                <a:ea typeface="Calibri"/>
                <a:cs typeface="Calibri"/>
                <a:sym typeface="Calibri"/>
              </a:rPr>
              <a:t> </a:t>
            </a:r>
            <a:r>
              <a:rPr lang="es-ES" sz="4000" b="1" i="0" u="none" strike="noStrike" cap="none" dirty="0" err="1">
                <a:solidFill>
                  <a:schemeClr val="dk1"/>
                </a:solidFill>
                <a:latin typeface="Calibri"/>
                <a:ea typeface="Calibri"/>
                <a:cs typeface="Calibri"/>
                <a:sym typeface="Calibri"/>
              </a:rPr>
              <a:t>from</a:t>
            </a:r>
            <a:r>
              <a:rPr lang="es-ES" sz="4000" b="1" i="0" u="none" strike="noStrike" cap="none" dirty="0">
                <a:solidFill>
                  <a:schemeClr val="dk1"/>
                </a:solidFill>
                <a:latin typeface="Calibri"/>
                <a:ea typeface="Calibri"/>
                <a:cs typeface="Calibri"/>
                <a:sym typeface="Calibri"/>
              </a:rPr>
              <a:t> </a:t>
            </a:r>
            <a:r>
              <a:rPr lang="es-ES" sz="4000" b="1" i="0" u="none" strike="noStrike" cap="none" dirty="0" err="1">
                <a:solidFill>
                  <a:schemeClr val="dk1"/>
                </a:solidFill>
                <a:latin typeface="Calibri"/>
                <a:ea typeface="Calibri"/>
                <a:cs typeface="Calibri"/>
                <a:sym typeface="Calibri"/>
              </a:rPr>
              <a:t>slavery</a:t>
            </a:r>
            <a:r>
              <a:rPr lang="es-ES" sz="4000" b="1" i="0" u="none" strike="noStrike" cap="none" dirty="0">
                <a:solidFill>
                  <a:schemeClr val="dk1"/>
                </a:solidFill>
                <a:latin typeface="Calibri"/>
                <a:ea typeface="Calibri"/>
                <a:cs typeface="Calibri"/>
                <a:sym typeface="Calibri"/>
              </a:rPr>
              <a:t> in </a:t>
            </a:r>
            <a:r>
              <a:rPr lang="es-ES" sz="4000" b="1" i="0" u="none" strike="noStrike" cap="none" dirty="0" err="1">
                <a:solidFill>
                  <a:schemeClr val="dk1"/>
                </a:solidFill>
                <a:latin typeface="Calibri"/>
                <a:ea typeface="Calibri"/>
                <a:cs typeface="Calibri"/>
                <a:sym typeface="Calibri"/>
              </a:rPr>
              <a:t>Egypt</a:t>
            </a:r>
            <a:r>
              <a:rPr lang="es-ES" sz="4000" b="1" i="0" u="none" strike="noStrike" cap="none" dirty="0">
                <a:solidFill>
                  <a:schemeClr val="dk1"/>
                </a:solidFill>
                <a:latin typeface="Calibri"/>
                <a:ea typeface="Calibri"/>
                <a:cs typeface="Calibri"/>
                <a:sym typeface="Calibri"/>
              </a:rPr>
              <a:t>.</a:t>
            </a:r>
            <a:endParaRPr sz="4000" b="1" i="0" u="none" strike="noStrike" cap="none" dirty="0">
              <a:solidFill>
                <a:schemeClr val="dk1"/>
              </a:solidFill>
              <a:latin typeface="Calibri"/>
              <a:ea typeface="Calibri"/>
              <a:cs typeface="Calibri"/>
              <a:sym typeface="Calibri"/>
            </a:endParaRPr>
          </a:p>
        </p:txBody>
      </p:sp>
      <p:pic>
        <p:nvPicPr>
          <p:cNvPr id="6146" name="Picture 2" descr="Weekly Leader Training for Preschool &amp; Kids: Unit 4, Session 3—God Parted  the Red Sea - The Gospel Project">
            <a:extLst>
              <a:ext uri="{FF2B5EF4-FFF2-40B4-BE49-F238E27FC236}">
                <a16:creationId xmlns:a16="http://schemas.microsoft.com/office/drawing/2014/main" id="{707F1201-77D7-61F0-25BC-EEB8876DD5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525" y="785105"/>
            <a:ext cx="7682948" cy="49619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41"/>
          <p:cNvSpPr txBox="1">
            <a:spLocks noGrp="1"/>
          </p:cNvSpPr>
          <p:nvPr>
            <p:ph type="title"/>
          </p:nvPr>
        </p:nvSpPr>
        <p:spPr>
          <a:xfrm>
            <a:off x="0" y="1"/>
            <a:ext cx="12191999" cy="91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s-ES" sz="4000" b="1"/>
              <a:t>What does Jesus say to the apostles Andrew and Phillip?</a:t>
            </a:r>
            <a:endParaRPr sz="4000" b="1"/>
          </a:p>
        </p:txBody>
      </p:sp>
      <p:sp>
        <p:nvSpPr>
          <p:cNvPr id="168" name="Google Shape;168;p41"/>
          <p:cNvSpPr txBox="1"/>
          <p:nvPr/>
        </p:nvSpPr>
        <p:spPr>
          <a:xfrm>
            <a:off x="220393" y="5943598"/>
            <a:ext cx="11971606"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4000" b="1" i="0" u="none" strike="noStrike" cap="none" dirty="0">
                <a:solidFill>
                  <a:schemeClr val="dk1"/>
                </a:solidFill>
                <a:latin typeface="Calibri"/>
                <a:ea typeface="Calibri"/>
                <a:cs typeface="Calibri"/>
                <a:sym typeface="Calibri"/>
              </a:rPr>
              <a:t>“</a:t>
            </a:r>
            <a:r>
              <a:rPr lang="es-ES" sz="4000" b="1" i="0" u="none" strike="noStrike" cap="none" dirty="0" err="1">
                <a:solidFill>
                  <a:schemeClr val="dk1"/>
                </a:solidFill>
                <a:latin typeface="Calibri"/>
                <a:ea typeface="Calibri"/>
                <a:cs typeface="Calibri"/>
                <a:sym typeface="Calibri"/>
              </a:rPr>
              <a:t>The</a:t>
            </a:r>
            <a:r>
              <a:rPr lang="es-ES" sz="4000" b="1" i="0" u="none" strike="noStrike" cap="none" dirty="0">
                <a:solidFill>
                  <a:schemeClr val="dk1"/>
                </a:solidFill>
                <a:latin typeface="Calibri"/>
                <a:ea typeface="Calibri"/>
                <a:cs typeface="Calibri"/>
                <a:sym typeface="Calibri"/>
              </a:rPr>
              <a:t> </a:t>
            </a:r>
            <a:r>
              <a:rPr lang="es-ES" sz="4000" b="1" i="0" u="none" strike="noStrike" cap="none" dirty="0" err="1">
                <a:solidFill>
                  <a:schemeClr val="dk1"/>
                </a:solidFill>
                <a:latin typeface="Calibri"/>
                <a:ea typeface="Calibri"/>
                <a:cs typeface="Calibri"/>
                <a:sym typeface="Calibri"/>
              </a:rPr>
              <a:t>hour</a:t>
            </a:r>
            <a:r>
              <a:rPr lang="es-ES" sz="4000" b="1" i="0" u="none" strike="noStrike" cap="none" dirty="0">
                <a:solidFill>
                  <a:schemeClr val="dk1"/>
                </a:solidFill>
                <a:latin typeface="Calibri"/>
                <a:ea typeface="Calibri"/>
                <a:cs typeface="Calibri"/>
                <a:sym typeface="Calibri"/>
              </a:rPr>
              <a:t> has come </a:t>
            </a:r>
            <a:r>
              <a:rPr lang="es-ES" sz="4000" b="1" i="0" u="none" strike="noStrike" cap="none" dirty="0" err="1">
                <a:solidFill>
                  <a:schemeClr val="dk1"/>
                </a:solidFill>
                <a:latin typeface="Calibri"/>
                <a:ea typeface="Calibri"/>
                <a:cs typeface="Calibri"/>
                <a:sym typeface="Calibri"/>
              </a:rPr>
              <a:t>for</a:t>
            </a:r>
            <a:r>
              <a:rPr lang="es-ES" sz="4000" b="1" i="0" u="none" strike="noStrike" cap="none" dirty="0">
                <a:solidFill>
                  <a:schemeClr val="dk1"/>
                </a:solidFill>
                <a:latin typeface="Calibri"/>
                <a:ea typeface="Calibri"/>
                <a:cs typeface="Calibri"/>
                <a:sym typeface="Calibri"/>
              </a:rPr>
              <a:t> </a:t>
            </a:r>
            <a:r>
              <a:rPr lang="es-ES" sz="4000" b="1" i="0" u="none" strike="noStrike" cap="none" dirty="0" err="1">
                <a:solidFill>
                  <a:schemeClr val="dk1"/>
                </a:solidFill>
                <a:latin typeface="Calibri"/>
                <a:ea typeface="Calibri"/>
                <a:cs typeface="Calibri"/>
                <a:sym typeface="Calibri"/>
              </a:rPr>
              <a:t>the</a:t>
            </a:r>
            <a:r>
              <a:rPr lang="es-ES" sz="4000" b="1" i="0" u="none" strike="noStrike" cap="none" dirty="0">
                <a:solidFill>
                  <a:schemeClr val="dk1"/>
                </a:solidFill>
                <a:latin typeface="Calibri"/>
                <a:ea typeface="Calibri"/>
                <a:cs typeface="Calibri"/>
                <a:sym typeface="Calibri"/>
              </a:rPr>
              <a:t> Son </a:t>
            </a:r>
            <a:r>
              <a:rPr lang="es-ES" sz="4000" b="1" i="0" u="none" strike="noStrike" cap="none" dirty="0" err="1">
                <a:solidFill>
                  <a:schemeClr val="dk1"/>
                </a:solidFill>
                <a:latin typeface="Calibri"/>
                <a:ea typeface="Calibri"/>
                <a:cs typeface="Calibri"/>
                <a:sym typeface="Calibri"/>
              </a:rPr>
              <a:t>of</a:t>
            </a:r>
            <a:r>
              <a:rPr lang="es-ES" sz="4000" b="1" i="0" u="none" strike="noStrike" cap="none" dirty="0">
                <a:solidFill>
                  <a:schemeClr val="dk1"/>
                </a:solidFill>
                <a:latin typeface="Calibri"/>
                <a:ea typeface="Calibri"/>
                <a:cs typeface="Calibri"/>
                <a:sym typeface="Calibri"/>
              </a:rPr>
              <a:t> Man </a:t>
            </a:r>
            <a:r>
              <a:rPr lang="es-ES" sz="4000" b="1" i="0" u="none" strike="noStrike" cap="none" dirty="0" err="1">
                <a:solidFill>
                  <a:schemeClr val="dk1"/>
                </a:solidFill>
                <a:latin typeface="Calibri"/>
                <a:ea typeface="Calibri"/>
                <a:cs typeface="Calibri"/>
                <a:sym typeface="Calibri"/>
              </a:rPr>
              <a:t>to</a:t>
            </a:r>
            <a:r>
              <a:rPr lang="es-ES" sz="4000" b="1" i="0" u="none" strike="noStrike" cap="none" dirty="0">
                <a:solidFill>
                  <a:schemeClr val="dk1"/>
                </a:solidFill>
                <a:latin typeface="Calibri"/>
                <a:ea typeface="Calibri"/>
                <a:cs typeface="Calibri"/>
                <a:sym typeface="Calibri"/>
              </a:rPr>
              <a:t> be </a:t>
            </a:r>
            <a:r>
              <a:rPr lang="es-ES" sz="4000" b="1" i="0" u="none" strike="noStrike" cap="none" dirty="0" err="1">
                <a:solidFill>
                  <a:schemeClr val="dk1"/>
                </a:solidFill>
                <a:latin typeface="Calibri"/>
                <a:ea typeface="Calibri"/>
                <a:cs typeface="Calibri"/>
                <a:sym typeface="Calibri"/>
              </a:rPr>
              <a:t>glorified</a:t>
            </a:r>
            <a:r>
              <a:rPr lang="es-ES" sz="4000" b="1" i="0" u="none" strike="noStrike" cap="none" dirty="0">
                <a:solidFill>
                  <a:schemeClr val="dk1"/>
                </a:solidFill>
                <a:latin typeface="Calibri"/>
                <a:ea typeface="Calibri"/>
                <a:cs typeface="Calibri"/>
                <a:sym typeface="Calibri"/>
              </a:rPr>
              <a:t>.”</a:t>
            </a:r>
            <a:endParaRPr dirty="0"/>
          </a:p>
        </p:txBody>
      </p:sp>
      <p:pic>
        <p:nvPicPr>
          <p:cNvPr id="2" name="Picture 1">
            <a:extLst>
              <a:ext uri="{FF2B5EF4-FFF2-40B4-BE49-F238E27FC236}">
                <a16:creationId xmlns:a16="http://schemas.microsoft.com/office/drawing/2014/main" id="{25A461A7-DAB1-57F2-3682-684EA42DA9B2}"/>
              </a:ext>
            </a:extLst>
          </p:cNvPr>
          <p:cNvPicPr>
            <a:picLocks noChangeAspect="1"/>
          </p:cNvPicPr>
          <p:nvPr/>
        </p:nvPicPr>
        <p:blipFill>
          <a:blip r:embed="rId3"/>
          <a:stretch>
            <a:fillRect/>
          </a:stretch>
        </p:blipFill>
        <p:spPr>
          <a:xfrm>
            <a:off x="1562100" y="1328737"/>
            <a:ext cx="9067800" cy="4200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8"/>
          <p:cNvSpPr txBox="1"/>
          <p:nvPr/>
        </p:nvSpPr>
        <p:spPr>
          <a:xfrm>
            <a:off x="652865" y="31024"/>
            <a:ext cx="10886269" cy="70784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4000" b="1" i="0" u="none" strike="noStrike" cap="none">
                <a:solidFill>
                  <a:srgbClr val="000000"/>
                </a:solidFill>
                <a:latin typeface="Cambria"/>
                <a:ea typeface="Cambria"/>
                <a:cs typeface="Cambria"/>
                <a:sym typeface="Cambria"/>
              </a:rPr>
              <a:t>To what hour is Jesus referring?</a:t>
            </a:r>
            <a:endParaRPr sz="4000" b="1" i="0" u="none" strike="noStrike" cap="none">
              <a:solidFill>
                <a:schemeClr val="dk1"/>
              </a:solidFill>
              <a:latin typeface="Cambria"/>
              <a:ea typeface="Cambria"/>
              <a:cs typeface="Cambria"/>
              <a:sym typeface="Cambria"/>
            </a:endParaRPr>
          </a:p>
        </p:txBody>
      </p:sp>
      <p:sp>
        <p:nvSpPr>
          <p:cNvPr id="176" name="Google Shape;176;p8"/>
          <p:cNvSpPr txBox="1"/>
          <p:nvPr/>
        </p:nvSpPr>
        <p:spPr>
          <a:xfrm>
            <a:off x="652865" y="6019973"/>
            <a:ext cx="1077792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600" b="1" i="0" u="none" strike="noStrike" cap="none">
                <a:solidFill>
                  <a:srgbClr val="000000"/>
                </a:solidFill>
                <a:latin typeface="Cambria"/>
                <a:ea typeface="Cambria"/>
                <a:cs typeface="Cambria"/>
                <a:sym typeface="Cambria"/>
              </a:rPr>
              <a:t>To the hour of his suffering and dying on the cross.</a:t>
            </a:r>
            <a:endParaRPr sz="3600" b="1" i="0" u="none" strike="noStrike" cap="none">
              <a:solidFill>
                <a:srgbClr val="000000"/>
              </a:solidFill>
              <a:latin typeface="Cambria"/>
              <a:ea typeface="Cambria"/>
              <a:cs typeface="Cambria"/>
              <a:sym typeface="Cambria"/>
            </a:endParaRPr>
          </a:p>
        </p:txBody>
      </p:sp>
      <p:pic>
        <p:nvPicPr>
          <p:cNvPr id="2" name="Picture 4" descr="The Crucifixion of Jesus Bible Story on Sunday School Zone">
            <a:extLst>
              <a:ext uri="{FF2B5EF4-FFF2-40B4-BE49-F238E27FC236}">
                <a16:creationId xmlns:a16="http://schemas.microsoft.com/office/drawing/2014/main" id="{B0D6887D-81FC-3352-46BA-996FFD28D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1628" y="897436"/>
            <a:ext cx="4808743" cy="48087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1000"/>
                                        <p:tgtEl>
                                          <p:spTgt spid="17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
          <a:extLst>
            <a:ext uri="{FF2B5EF4-FFF2-40B4-BE49-F238E27FC236}">
              <a16:creationId xmlns:a16="http://schemas.microsoft.com/office/drawing/2014/main" id="{58D9594B-F847-CCE2-7516-2843C0D3574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1AAD4B6-3E8C-C7E3-31E7-719B76D5B2EE}"/>
              </a:ext>
            </a:extLst>
          </p:cNvPr>
          <p:cNvSpPr txBox="1"/>
          <p:nvPr/>
        </p:nvSpPr>
        <p:spPr>
          <a:xfrm>
            <a:off x="1743455" y="401645"/>
            <a:ext cx="8705088" cy="6303264"/>
          </a:xfrm>
          <a:prstGeom prst="rect">
            <a:avLst/>
          </a:prstGeom>
          <a:solidFill>
            <a:schemeClr val="accent4"/>
          </a:solidFill>
        </p:spPr>
        <p:txBody>
          <a:bodyPr wrap="square" rtlCol="0">
            <a:spAutoFit/>
          </a:bodyPr>
          <a:lstStyle/>
          <a:p>
            <a:endParaRPr lang="en-US" dirty="0"/>
          </a:p>
        </p:txBody>
      </p:sp>
      <p:pic>
        <p:nvPicPr>
          <p:cNvPr id="1026" name="Picture 2" descr="Day 15 Total Cnsecration to Jesus through Mary | Mary Most Blessed">
            <a:extLst>
              <a:ext uri="{FF2B5EF4-FFF2-40B4-BE49-F238E27FC236}">
                <a16:creationId xmlns:a16="http://schemas.microsoft.com/office/drawing/2014/main" id="{9FB70619-8513-D2B9-0530-2375E0F78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823" y="831995"/>
            <a:ext cx="7388352" cy="54425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B44845-C1E4-7BF6-9267-46FC52EF732D}"/>
              </a:ext>
            </a:extLst>
          </p:cNvPr>
          <p:cNvSpPr>
            <a:spLocks noGrp="1"/>
          </p:cNvSpPr>
          <p:nvPr>
            <p:ph type="title"/>
          </p:nvPr>
        </p:nvSpPr>
        <p:spPr>
          <a:xfrm>
            <a:off x="781877" y="-32095"/>
            <a:ext cx="10628243" cy="615536"/>
          </a:xfrm>
        </p:spPr>
        <p:txBody>
          <a:bodyPr>
            <a:noAutofit/>
          </a:bodyPr>
          <a:lstStyle/>
          <a:p>
            <a:pPr algn="ctr"/>
            <a:r>
              <a:rPr lang="en-US" sz="3600" dirty="0"/>
              <a:t>Jesus then says, </a:t>
            </a:r>
          </a:p>
        </p:txBody>
      </p:sp>
    </p:spTree>
    <p:extLst>
      <p:ext uri="{BB962C8B-B14F-4D97-AF65-F5344CB8AC3E}">
        <p14:creationId xmlns:p14="http://schemas.microsoft.com/office/powerpoint/2010/main" val="1173808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42"/>
          <p:cNvSpPr txBox="1">
            <a:spLocks noGrp="1"/>
          </p:cNvSpPr>
          <p:nvPr>
            <p:ph type="title"/>
          </p:nvPr>
        </p:nvSpPr>
        <p:spPr>
          <a:xfrm>
            <a:off x="1" y="0"/>
            <a:ext cx="12191999" cy="79424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s-ES" b="1" dirty="0" err="1"/>
              <a:t>What</a:t>
            </a:r>
            <a:r>
              <a:rPr lang="es-ES" b="1" dirty="0"/>
              <a:t> </a:t>
            </a:r>
            <a:r>
              <a:rPr lang="es-ES" b="1" dirty="0" err="1"/>
              <a:t>comparison</a:t>
            </a:r>
            <a:r>
              <a:rPr lang="es-ES" b="1" dirty="0"/>
              <a:t> </a:t>
            </a:r>
            <a:r>
              <a:rPr lang="es-ES" b="1" dirty="0" err="1"/>
              <a:t>is</a:t>
            </a:r>
            <a:r>
              <a:rPr lang="es-ES" b="1" dirty="0"/>
              <a:t> </a:t>
            </a:r>
            <a:r>
              <a:rPr lang="es-ES" b="1" dirty="0" err="1"/>
              <a:t>Jesus</a:t>
            </a:r>
            <a:r>
              <a:rPr lang="es-ES" b="1" dirty="0"/>
              <a:t> </a:t>
            </a:r>
            <a:r>
              <a:rPr lang="es-ES" b="1" dirty="0" err="1"/>
              <a:t>making</a:t>
            </a:r>
            <a:r>
              <a:rPr lang="es-ES" b="1" dirty="0"/>
              <a:t>?</a:t>
            </a:r>
            <a:r>
              <a:rPr lang="es-ES" dirty="0"/>
              <a:t> </a:t>
            </a:r>
            <a:endParaRPr sz="4000" b="1" dirty="0"/>
          </a:p>
        </p:txBody>
      </p:sp>
      <p:sp>
        <p:nvSpPr>
          <p:cNvPr id="183" name="Google Shape;183;p42"/>
          <p:cNvSpPr txBox="1"/>
          <p:nvPr/>
        </p:nvSpPr>
        <p:spPr>
          <a:xfrm>
            <a:off x="8122650" y="2989539"/>
            <a:ext cx="3846692"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3600" b="1" i="0" u="none" strike="noStrike" cap="none" dirty="0" err="1">
                <a:solidFill>
                  <a:schemeClr val="dk1"/>
                </a:solidFill>
                <a:latin typeface="Calibri"/>
                <a:ea typeface="Calibri"/>
                <a:cs typeface="Calibri"/>
                <a:sym typeface="Calibri"/>
              </a:rPr>
              <a:t>Jesus</a:t>
            </a:r>
            <a:r>
              <a:rPr lang="es-ES" sz="3600" b="1" i="0" u="none" strike="noStrike" cap="none" dirty="0">
                <a:solidFill>
                  <a:schemeClr val="dk1"/>
                </a:solidFill>
                <a:latin typeface="Calibri"/>
                <a:ea typeface="Calibri"/>
                <a:cs typeface="Calibri"/>
                <a:sym typeface="Calibri"/>
              </a:rPr>
              <a:t>’ </a:t>
            </a:r>
            <a:r>
              <a:rPr lang="es-ES" sz="3600" b="1" i="0" u="none" strike="noStrike" cap="none" dirty="0" err="1">
                <a:solidFill>
                  <a:schemeClr val="dk1"/>
                </a:solidFill>
                <a:latin typeface="Calibri"/>
                <a:ea typeface="Calibri"/>
                <a:cs typeface="Calibri"/>
                <a:sym typeface="Calibri"/>
              </a:rPr>
              <a:t>death</a:t>
            </a:r>
            <a:r>
              <a:rPr lang="es-ES" sz="3600" b="1" i="0" u="none" strike="noStrike" cap="none" dirty="0">
                <a:solidFill>
                  <a:schemeClr val="dk1"/>
                </a:solidFill>
                <a:latin typeface="Calibri"/>
                <a:ea typeface="Calibri"/>
                <a:cs typeface="Calibri"/>
                <a:sym typeface="Calibri"/>
              </a:rPr>
              <a:t> </a:t>
            </a:r>
            <a:r>
              <a:rPr lang="es-ES" sz="3600" b="1" i="0" u="none" strike="noStrike" cap="none" dirty="0" err="1">
                <a:solidFill>
                  <a:schemeClr val="dk1"/>
                </a:solidFill>
                <a:latin typeface="Calibri"/>
                <a:ea typeface="Calibri"/>
                <a:cs typeface="Calibri"/>
                <a:sym typeface="Calibri"/>
              </a:rPr>
              <a:t>gives</a:t>
            </a:r>
            <a:r>
              <a:rPr lang="es-ES" sz="3600" b="1" i="0" u="none" strike="noStrike" cap="none" dirty="0">
                <a:solidFill>
                  <a:schemeClr val="dk1"/>
                </a:solidFill>
                <a:latin typeface="Calibri"/>
                <a:ea typeface="Calibri"/>
                <a:cs typeface="Calibri"/>
                <a:sym typeface="Calibri"/>
              </a:rPr>
              <a:t> </a:t>
            </a:r>
            <a:r>
              <a:rPr lang="es-ES" sz="3600" b="1" i="0" u="none" strike="noStrike" cap="none" dirty="0" err="1">
                <a:solidFill>
                  <a:schemeClr val="dk1"/>
                </a:solidFill>
                <a:latin typeface="Calibri"/>
                <a:ea typeface="Calibri"/>
                <a:cs typeface="Calibri"/>
                <a:sym typeface="Calibri"/>
              </a:rPr>
              <a:t>us</a:t>
            </a:r>
            <a:r>
              <a:rPr lang="es-ES" sz="3600" b="1" i="0" u="none" strike="noStrike" cap="none" dirty="0">
                <a:solidFill>
                  <a:schemeClr val="dk1"/>
                </a:solidFill>
                <a:latin typeface="Calibri"/>
                <a:ea typeface="Calibri"/>
                <a:cs typeface="Calibri"/>
                <a:sym typeface="Calibri"/>
              </a:rPr>
              <a:t> </a:t>
            </a:r>
            <a:r>
              <a:rPr lang="es-ES" sz="3600" b="1" dirty="0">
                <a:solidFill>
                  <a:schemeClr val="dk1"/>
                </a:solidFill>
                <a:latin typeface="Calibri"/>
                <a:ea typeface="Calibri"/>
                <a:cs typeface="Calibri"/>
                <a:sym typeface="Calibri"/>
              </a:rPr>
              <a:t>Eternal </a:t>
            </a:r>
            <a:r>
              <a:rPr lang="es-ES" sz="3600" b="1" dirty="0" err="1">
                <a:solidFill>
                  <a:schemeClr val="dk1"/>
                </a:solidFill>
                <a:latin typeface="Calibri"/>
                <a:ea typeface="Calibri"/>
                <a:cs typeface="Calibri"/>
                <a:sym typeface="Calibri"/>
              </a:rPr>
              <a:t>Life</a:t>
            </a:r>
            <a:r>
              <a:rPr lang="es-ES" sz="3600" b="1" dirty="0">
                <a:solidFill>
                  <a:schemeClr val="dk1"/>
                </a:solidFill>
                <a:latin typeface="Calibri"/>
                <a:ea typeface="Calibri"/>
                <a:cs typeface="Calibri"/>
                <a:sym typeface="Calibri"/>
              </a:rPr>
              <a:t>.</a:t>
            </a:r>
            <a:endParaRPr sz="3600" b="1" i="0" u="none" strike="noStrike" cap="none" dirty="0">
              <a:solidFill>
                <a:schemeClr val="dk1"/>
              </a:solidFill>
              <a:latin typeface="Calibri"/>
              <a:ea typeface="Calibri"/>
              <a:cs typeface="Calibri"/>
              <a:sym typeface="Calibri"/>
            </a:endParaRPr>
          </a:p>
        </p:txBody>
      </p:sp>
      <p:sp>
        <p:nvSpPr>
          <p:cNvPr id="184" name="Google Shape;184;p42"/>
          <p:cNvSpPr txBox="1"/>
          <p:nvPr/>
        </p:nvSpPr>
        <p:spPr>
          <a:xfrm>
            <a:off x="562378" y="2443883"/>
            <a:ext cx="3498975" cy="230828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3600" b="1" i="0" u="none" strike="noStrike" cap="none" dirty="0" err="1">
                <a:solidFill>
                  <a:schemeClr val="dk1"/>
                </a:solidFill>
                <a:latin typeface="Calibri"/>
                <a:ea typeface="Calibri"/>
                <a:cs typeface="Calibri"/>
                <a:sym typeface="Calibri"/>
              </a:rPr>
              <a:t>Like</a:t>
            </a:r>
            <a:r>
              <a:rPr lang="es-ES" sz="3600" b="1" i="0" u="none" strike="noStrike" cap="none" dirty="0">
                <a:solidFill>
                  <a:schemeClr val="dk1"/>
                </a:solidFill>
                <a:latin typeface="Calibri"/>
                <a:ea typeface="Calibri"/>
                <a:cs typeface="Calibri"/>
                <a:sym typeface="Calibri"/>
              </a:rPr>
              <a:t> </a:t>
            </a:r>
            <a:r>
              <a:rPr lang="es-ES" sz="3600" b="1" i="0" u="none" strike="noStrike" cap="none" dirty="0" err="1">
                <a:solidFill>
                  <a:schemeClr val="dk1"/>
                </a:solidFill>
                <a:latin typeface="Calibri"/>
                <a:ea typeface="Calibri"/>
                <a:cs typeface="Calibri"/>
                <a:sym typeface="Calibri"/>
              </a:rPr>
              <a:t>the</a:t>
            </a:r>
            <a:r>
              <a:rPr lang="es-ES" sz="3600" b="1" i="0" u="none" strike="noStrike" cap="none" dirty="0">
                <a:solidFill>
                  <a:schemeClr val="dk1"/>
                </a:solidFill>
                <a:latin typeface="Calibri"/>
                <a:ea typeface="Calibri"/>
                <a:cs typeface="Calibri"/>
                <a:sym typeface="Calibri"/>
              </a:rPr>
              <a:t> </a:t>
            </a:r>
            <a:r>
              <a:rPr lang="es-ES" sz="3600" b="1" i="0" u="none" strike="noStrike" cap="none" dirty="0" err="1">
                <a:solidFill>
                  <a:schemeClr val="dk1"/>
                </a:solidFill>
                <a:latin typeface="Calibri"/>
                <a:ea typeface="Calibri"/>
                <a:cs typeface="Calibri"/>
                <a:sym typeface="Calibri"/>
              </a:rPr>
              <a:t>death</a:t>
            </a:r>
            <a:r>
              <a:rPr lang="es-ES" sz="3600" b="1" i="0" u="none" strike="noStrike" cap="none" dirty="0">
                <a:solidFill>
                  <a:schemeClr val="dk1"/>
                </a:solidFill>
                <a:latin typeface="Calibri"/>
                <a:ea typeface="Calibri"/>
                <a:cs typeface="Calibri"/>
                <a:sym typeface="Calibri"/>
              </a:rPr>
              <a:t> </a:t>
            </a:r>
            <a:r>
              <a:rPr lang="es-ES" sz="3600" b="1" i="0" u="none" strike="noStrike" cap="none" dirty="0" err="1">
                <a:solidFill>
                  <a:schemeClr val="dk1"/>
                </a:solidFill>
                <a:latin typeface="Calibri"/>
                <a:ea typeface="Calibri"/>
                <a:cs typeface="Calibri"/>
                <a:sym typeface="Calibri"/>
              </a:rPr>
              <a:t>of</a:t>
            </a:r>
            <a:r>
              <a:rPr lang="es-ES" sz="3600" b="1" i="0" u="none" strike="noStrike" cap="none" dirty="0">
                <a:solidFill>
                  <a:schemeClr val="dk1"/>
                </a:solidFill>
                <a:latin typeface="Calibri"/>
                <a:ea typeface="Calibri"/>
                <a:cs typeface="Calibri"/>
                <a:sym typeface="Calibri"/>
              </a:rPr>
              <a:t> </a:t>
            </a:r>
            <a:r>
              <a:rPr lang="es-ES" sz="3600" b="1" i="0" u="none" strike="noStrike" cap="none" dirty="0" err="1">
                <a:solidFill>
                  <a:schemeClr val="dk1"/>
                </a:solidFill>
                <a:latin typeface="Calibri"/>
                <a:ea typeface="Calibri"/>
                <a:cs typeface="Calibri"/>
                <a:sym typeface="Calibri"/>
              </a:rPr>
              <a:t>the</a:t>
            </a:r>
            <a:r>
              <a:rPr lang="es-ES" sz="3600" b="1" i="0" u="none" strike="noStrike" cap="none" dirty="0">
                <a:solidFill>
                  <a:schemeClr val="dk1"/>
                </a:solidFill>
                <a:latin typeface="Calibri"/>
                <a:ea typeface="Calibri"/>
                <a:cs typeface="Calibri"/>
                <a:sym typeface="Calibri"/>
              </a:rPr>
              <a:t> </a:t>
            </a:r>
            <a:r>
              <a:rPr lang="es-ES" sz="3600" b="1" i="0" u="none" strike="noStrike" cap="none" dirty="0" err="1">
                <a:solidFill>
                  <a:schemeClr val="dk1"/>
                </a:solidFill>
                <a:latin typeface="Calibri"/>
                <a:ea typeface="Calibri"/>
                <a:cs typeface="Calibri"/>
                <a:sym typeface="Calibri"/>
              </a:rPr>
              <a:t>grain</a:t>
            </a:r>
            <a:r>
              <a:rPr lang="es-ES" sz="3600" b="1" i="0" u="none" strike="noStrike" cap="none" dirty="0">
                <a:solidFill>
                  <a:schemeClr val="dk1"/>
                </a:solidFill>
                <a:latin typeface="Calibri"/>
                <a:ea typeface="Calibri"/>
                <a:cs typeface="Calibri"/>
                <a:sym typeface="Calibri"/>
              </a:rPr>
              <a:t> </a:t>
            </a:r>
            <a:r>
              <a:rPr lang="es-ES" sz="3600" b="1" i="0" u="none" strike="noStrike" cap="none" dirty="0" err="1">
                <a:solidFill>
                  <a:schemeClr val="dk1"/>
                </a:solidFill>
                <a:latin typeface="Calibri"/>
                <a:ea typeface="Calibri"/>
                <a:cs typeface="Calibri"/>
                <a:sym typeface="Calibri"/>
              </a:rPr>
              <a:t>of</a:t>
            </a:r>
            <a:r>
              <a:rPr lang="es-ES" sz="3600" b="1" i="0" u="none" strike="noStrike" cap="none" dirty="0">
                <a:solidFill>
                  <a:schemeClr val="dk1"/>
                </a:solidFill>
                <a:latin typeface="Calibri"/>
                <a:ea typeface="Calibri"/>
                <a:cs typeface="Calibri"/>
                <a:sym typeface="Calibri"/>
              </a:rPr>
              <a:t> </a:t>
            </a:r>
            <a:r>
              <a:rPr lang="es-ES" sz="3600" b="1" i="0" u="none" strike="noStrike" cap="none" dirty="0" err="1">
                <a:solidFill>
                  <a:schemeClr val="dk1"/>
                </a:solidFill>
                <a:latin typeface="Calibri"/>
                <a:ea typeface="Calibri"/>
                <a:cs typeface="Calibri"/>
                <a:sym typeface="Calibri"/>
              </a:rPr>
              <a:t>wheat</a:t>
            </a:r>
            <a:r>
              <a:rPr lang="es-ES" sz="3600" b="1" i="0" u="none" strike="noStrike" cap="none" dirty="0">
                <a:solidFill>
                  <a:schemeClr val="dk1"/>
                </a:solidFill>
                <a:latin typeface="Calibri"/>
                <a:ea typeface="Calibri"/>
                <a:cs typeface="Calibri"/>
                <a:sym typeface="Calibri"/>
              </a:rPr>
              <a:t> </a:t>
            </a:r>
            <a:r>
              <a:rPr lang="es-ES" sz="3600" b="1" i="0" u="none" strike="noStrike" cap="none" dirty="0" err="1">
                <a:solidFill>
                  <a:schemeClr val="dk1"/>
                </a:solidFill>
                <a:latin typeface="Calibri"/>
                <a:ea typeface="Calibri"/>
                <a:cs typeface="Calibri"/>
                <a:sym typeface="Calibri"/>
              </a:rPr>
              <a:t>gives</a:t>
            </a:r>
            <a:r>
              <a:rPr lang="es-ES" sz="3600" b="1" i="0" u="none" strike="noStrike" cap="none" dirty="0">
                <a:solidFill>
                  <a:schemeClr val="dk1"/>
                </a:solidFill>
                <a:latin typeface="Calibri"/>
                <a:ea typeface="Calibri"/>
                <a:cs typeface="Calibri"/>
                <a:sym typeface="Calibri"/>
              </a:rPr>
              <a:t> </a:t>
            </a:r>
            <a:r>
              <a:rPr lang="es-ES" sz="3600" b="1" i="0" u="none" strike="noStrike" cap="none" dirty="0" err="1">
                <a:solidFill>
                  <a:schemeClr val="dk1"/>
                </a:solidFill>
                <a:latin typeface="Calibri"/>
                <a:ea typeface="Calibri"/>
                <a:cs typeface="Calibri"/>
                <a:sym typeface="Calibri"/>
              </a:rPr>
              <a:t>us</a:t>
            </a:r>
            <a:r>
              <a:rPr lang="es-ES" sz="3600" b="1" i="0" u="none" strike="noStrike" cap="none" dirty="0">
                <a:solidFill>
                  <a:schemeClr val="dk1"/>
                </a:solidFill>
                <a:latin typeface="Calibri"/>
                <a:ea typeface="Calibri"/>
                <a:cs typeface="Calibri"/>
                <a:sym typeface="Calibri"/>
              </a:rPr>
              <a:t> bread </a:t>
            </a:r>
            <a:r>
              <a:rPr lang="es-ES" sz="3600" b="1" i="0" u="none" strike="noStrike" cap="none" dirty="0" err="1">
                <a:solidFill>
                  <a:schemeClr val="dk1"/>
                </a:solidFill>
                <a:latin typeface="Calibri"/>
                <a:ea typeface="Calibri"/>
                <a:cs typeface="Calibri"/>
                <a:sym typeface="Calibri"/>
              </a:rPr>
              <a:t>to</a:t>
            </a:r>
            <a:r>
              <a:rPr lang="es-ES" sz="3600" b="1" i="0" u="none" strike="noStrike" cap="none" dirty="0">
                <a:solidFill>
                  <a:schemeClr val="dk1"/>
                </a:solidFill>
                <a:latin typeface="Calibri"/>
                <a:ea typeface="Calibri"/>
                <a:cs typeface="Calibri"/>
                <a:sym typeface="Calibri"/>
              </a:rPr>
              <a:t> </a:t>
            </a:r>
            <a:r>
              <a:rPr lang="es-ES" sz="3600" b="1" i="0" u="none" strike="noStrike" cap="none" dirty="0" err="1">
                <a:solidFill>
                  <a:schemeClr val="dk1"/>
                </a:solidFill>
                <a:latin typeface="Calibri"/>
                <a:ea typeface="Calibri"/>
                <a:cs typeface="Calibri"/>
                <a:sym typeface="Calibri"/>
              </a:rPr>
              <a:t>eat</a:t>
            </a:r>
            <a:r>
              <a:rPr lang="es-ES" sz="3600" b="1" i="0" u="none" strike="noStrike" cap="none" dirty="0">
                <a:solidFill>
                  <a:schemeClr val="dk1"/>
                </a:solidFill>
                <a:latin typeface="Calibri"/>
                <a:ea typeface="Calibri"/>
                <a:cs typeface="Calibri"/>
                <a:sym typeface="Calibri"/>
              </a:rPr>
              <a:t>.</a:t>
            </a:r>
            <a:endParaRPr sz="3600" b="1" i="0" u="none" strike="noStrike" cap="none" dirty="0">
              <a:solidFill>
                <a:schemeClr val="dk1"/>
              </a:solidFill>
              <a:latin typeface="Calibri"/>
              <a:ea typeface="Calibri"/>
              <a:cs typeface="Calibri"/>
              <a:sym typeface="Calibri"/>
            </a:endParaRPr>
          </a:p>
        </p:txBody>
      </p:sp>
      <p:sp>
        <p:nvSpPr>
          <p:cNvPr id="185" name="Google Shape;185;p42"/>
          <p:cNvSpPr txBox="1"/>
          <p:nvPr/>
        </p:nvSpPr>
        <p:spPr>
          <a:xfrm>
            <a:off x="214663" y="5803559"/>
            <a:ext cx="11754679" cy="10771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3200" b="1" i="0" u="none" strike="noStrike" cap="none" dirty="0" err="1">
                <a:solidFill>
                  <a:schemeClr val="dk1"/>
                </a:solidFill>
                <a:latin typeface="Calibri"/>
                <a:ea typeface="Calibri"/>
                <a:cs typeface="Calibri"/>
                <a:sym typeface="Calibri"/>
              </a:rPr>
              <a:t>His</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death</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is</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not</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the</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end</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of</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the</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story</a:t>
            </a:r>
            <a:r>
              <a:rPr lang="es-ES" sz="3200" b="1" i="0" u="none" strike="noStrike" cap="none" dirty="0">
                <a:solidFill>
                  <a:schemeClr val="dk1"/>
                </a:solidFill>
                <a:latin typeface="Calibri"/>
                <a:ea typeface="Calibri"/>
                <a:cs typeface="Calibri"/>
                <a:sym typeface="Calibri"/>
              </a:rPr>
              <a:t>, </a:t>
            </a:r>
          </a:p>
          <a:p>
            <a:pPr marL="0" marR="0" lvl="0" indent="0" algn="ctr" rtl="0">
              <a:lnSpc>
                <a:spcPct val="100000"/>
              </a:lnSpc>
              <a:spcBef>
                <a:spcPts val="0"/>
              </a:spcBef>
              <a:spcAft>
                <a:spcPts val="0"/>
              </a:spcAft>
              <a:buNone/>
            </a:pPr>
            <a:r>
              <a:rPr lang="es-ES" sz="3200" b="1" i="0" u="none" strike="noStrike" cap="none" dirty="0" err="1">
                <a:solidFill>
                  <a:schemeClr val="dk1"/>
                </a:solidFill>
                <a:latin typeface="Calibri"/>
                <a:ea typeface="Calibri"/>
                <a:cs typeface="Calibri"/>
                <a:sym typeface="Calibri"/>
              </a:rPr>
              <a:t>but</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the</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beginning</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of</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abundant</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fruit</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for</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the</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good</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of</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the</a:t>
            </a:r>
            <a:r>
              <a:rPr lang="es-ES" sz="3200" b="1" i="0" u="none" strike="noStrike" cap="none" dirty="0">
                <a:solidFill>
                  <a:schemeClr val="dk1"/>
                </a:solidFill>
                <a:latin typeface="Calibri"/>
                <a:ea typeface="Calibri"/>
                <a:cs typeface="Calibri"/>
                <a:sym typeface="Calibri"/>
              </a:rPr>
              <a:t> </a:t>
            </a:r>
            <a:r>
              <a:rPr lang="es-ES" sz="3200" b="1" i="0" u="none" strike="noStrike" cap="none" dirty="0" err="1">
                <a:solidFill>
                  <a:schemeClr val="dk1"/>
                </a:solidFill>
                <a:latin typeface="Calibri"/>
                <a:ea typeface="Calibri"/>
                <a:cs typeface="Calibri"/>
                <a:sym typeface="Calibri"/>
              </a:rPr>
              <a:t>world</a:t>
            </a:r>
            <a:r>
              <a:rPr lang="es-ES" sz="3200" b="1" i="0" u="none" strike="noStrike" cap="none" dirty="0">
                <a:solidFill>
                  <a:schemeClr val="dk1"/>
                </a:solidFill>
                <a:latin typeface="Calibri"/>
                <a:ea typeface="Calibri"/>
                <a:cs typeface="Calibri"/>
                <a:sym typeface="Calibri"/>
              </a:rPr>
              <a:t>.</a:t>
            </a:r>
            <a:endParaRPr sz="3200" b="1" i="0" u="none" strike="noStrike" cap="none" dirty="0">
              <a:solidFill>
                <a:schemeClr val="dk1"/>
              </a:solidFill>
              <a:latin typeface="Calibri"/>
              <a:ea typeface="Calibri"/>
              <a:cs typeface="Calibri"/>
              <a:sym typeface="Calibri"/>
            </a:endParaRPr>
          </a:p>
        </p:txBody>
      </p:sp>
      <p:pic>
        <p:nvPicPr>
          <p:cNvPr id="7172" name="Picture 4" descr="THE REVELATION OF JESUS CHRIST: THE SEED THAT DIED, 48% OFF">
            <a:extLst>
              <a:ext uri="{FF2B5EF4-FFF2-40B4-BE49-F238E27FC236}">
                <a16:creationId xmlns:a16="http://schemas.microsoft.com/office/drawing/2014/main" id="{6E8766BB-3E5F-828F-B4E5-59C8FAF5E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2514" y="794247"/>
            <a:ext cx="3498975" cy="49429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Effect transition="in" filter="fade">
                                      <p:cBhvr>
                                        <p:cTn id="12" dur="1000"/>
                                        <p:tgtEl>
                                          <p:spTgt spid="1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5"/>
                                        </p:tgtEl>
                                        <p:attrNameLst>
                                          <p:attrName>style.visibility</p:attrName>
                                        </p:attrNameLst>
                                      </p:cBhvr>
                                      <p:to>
                                        <p:strVal val="visible"/>
                                      </p:to>
                                    </p:set>
                                    <p:animEffect transition="in" filter="fade">
                                      <p:cBhvr>
                                        <p:cTn id="17"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0242" name="Picture 2" descr="Jesus Carrying Cross Vector Art, Icons, and Graphics for Free Download">
            <a:extLst>
              <a:ext uri="{FF2B5EF4-FFF2-40B4-BE49-F238E27FC236}">
                <a16:creationId xmlns:a16="http://schemas.microsoft.com/office/drawing/2014/main" id="{F2446E06-ED7E-61E9-DAFE-7CD426C2F5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00791"/>
            <a:ext cx="12192000" cy="6139573"/>
          </a:xfrm>
          <a:prstGeom prst="rect">
            <a:avLst/>
          </a:prstGeom>
          <a:noFill/>
          <a:extLst>
            <a:ext uri="{909E8E84-426E-40DD-AFC4-6F175D3DCCD1}">
              <a14:hiddenFill xmlns:a14="http://schemas.microsoft.com/office/drawing/2010/main">
                <a:solidFill>
                  <a:srgbClr val="FFFFFF"/>
                </a:solidFill>
              </a14:hiddenFill>
            </a:ext>
          </a:extLst>
        </p:spPr>
      </p:pic>
      <p:sp>
        <p:nvSpPr>
          <p:cNvPr id="192" name="Google Shape;192;p43"/>
          <p:cNvSpPr txBox="1">
            <a:spLocks noGrp="1"/>
          </p:cNvSpPr>
          <p:nvPr>
            <p:ph type="title"/>
          </p:nvPr>
        </p:nvSpPr>
        <p:spPr>
          <a:xfrm>
            <a:off x="1" y="0"/>
            <a:ext cx="12191999" cy="70079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s-ES" b="1"/>
              <a:t>What are the fruits of Jesus’ sacrifice on the cross?</a:t>
            </a:r>
            <a:endParaRPr sz="4000" b="1"/>
          </a:p>
        </p:txBody>
      </p:sp>
      <p:pic>
        <p:nvPicPr>
          <p:cNvPr id="193" name="Google Shape;193;p43"/>
          <p:cNvPicPr preferRelativeResize="0"/>
          <p:nvPr/>
        </p:nvPicPr>
        <p:blipFill rotWithShape="1">
          <a:blip r:embed="rId4">
            <a:alphaModFix/>
          </a:blip>
          <a:srcRect/>
          <a:stretch/>
        </p:blipFill>
        <p:spPr>
          <a:xfrm>
            <a:off x="59673" y="817719"/>
            <a:ext cx="2209727" cy="2347639"/>
          </a:xfrm>
          <a:prstGeom prst="rect">
            <a:avLst/>
          </a:prstGeom>
          <a:noFill/>
          <a:ln>
            <a:noFill/>
          </a:ln>
        </p:spPr>
      </p:pic>
      <p:sp>
        <p:nvSpPr>
          <p:cNvPr id="194" name="Google Shape;194;p43"/>
          <p:cNvSpPr txBox="1"/>
          <p:nvPr/>
        </p:nvSpPr>
        <p:spPr>
          <a:xfrm>
            <a:off x="2241750" y="817718"/>
            <a:ext cx="2015413" cy="83095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400" b="1" i="0" u="none" strike="noStrike" cap="none" dirty="0" err="1">
                <a:solidFill>
                  <a:srgbClr val="000000"/>
                </a:solidFill>
                <a:latin typeface="Calibri"/>
                <a:ea typeface="Calibri"/>
                <a:cs typeface="Calibri"/>
                <a:sym typeface="Calibri"/>
              </a:rPr>
              <a:t>Forgiveness</a:t>
            </a:r>
            <a:r>
              <a:rPr lang="es-ES" sz="2400" b="1" i="0" u="none" strike="noStrike" cap="none" dirty="0">
                <a:solidFill>
                  <a:srgbClr val="000000"/>
                </a:solidFill>
                <a:latin typeface="Calibri"/>
                <a:ea typeface="Calibri"/>
                <a:cs typeface="Calibri"/>
                <a:sym typeface="Calibri"/>
              </a:rPr>
              <a:t> </a:t>
            </a:r>
            <a:r>
              <a:rPr lang="es-ES" sz="2400" b="1" i="0" u="none" strike="noStrike" cap="none" dirty="0" err="1">
                <a:solidFill>
                  <a:srgbClr val="000000"/>
                </a:solidFill>
                <a:latin typeface="Calibri"/>
                <a:ea typeface="Calibri"/>
                <a:cs typeface="Calibri"/>
                <a:sym typeface="Calibri"/>
              </a:rPr>
              <a:t>for</a:t>
            </a:r>
            <a:r>
              <a:rPr lang="es-ES" sz="2400" b="1" i="0" u="none" strike="noStrike" cap="none" dirty="0">
                <a:solidFill>
                  <a:srgbClr val="000000"/>
                </a:solidFill>
                <a:latin typeface="Calibri"/>
                <a:ea typeface="Calibri"/>
                <a:cs typeface="Calibri"/>
                <a:sym typeface="Calibri"/>
              </a:rPr>
              <a:t> </a:t>
            </a:r>
            <a:r>
              <a:rPr lang="es-ES" sz="2400" b="1" i="0" u="none" strike="noStrike" cap="none" dirty="0" err="1">
                <a:solidFill>
                  <a:srgbClr val="000000"/>
                </a:solidFill>
                <a:latin typeface="Calibri"/>
                <a:ea typeface="Calibri"/>
                <a:cs typeface="Calibri"/>
                <a:sym typeface="Calibri"/>
              </a:rPr>
              <a:t>our</a:t>
            </a:r>
            <a:r>
              <a:rPr lang="es-ES" sz="2400" b="1" i="0" u="none" strike="noStrike" cap="none" dirty="0">
                <a:solidFill>
                  <a:srgbClr val="000000"/>
                </a:solidFill>
                <a:latin typeface="Calibri"/>
                <a:ea typeface="Calibri"/>
                <a:cs typeface="Calibri"/>
                <a:sym typeface="Calibri"/>
              </a:rPr>
              <a:t> </a:t>
            </a:r>
            <a:r>
              <a:rPr lang="es-ES" sz="2400" b="1" i="0" u="none" strike="noStrike" cap="none" dirty="0" err="1">
                <a:solidFill>
                  <a:srgbClr val="000000"/>
                </a:solidFill>
                <a:latin typeface="Calibri"/>
                <a:ea typeface="Calibri"/>
                <a:cs typeface="Calibri"/>
                <a:sym typeface="Calibri"/>
              </a:rPr>
              <a:t>sins</a:t>
            </a:r>
            <a:endParaRPr sz="2400" b="1" i="0" u="none" strike="noStrike" cap="none" dirty="0">
              <a:solidFill>
                <a:srgbClr val="000000"/>
              </a:solidFill>
              <a:latin typeface="Calibri"/>
              <a:ea typeface="Calibri"/>
              <a:cs typeface="Calibri"/>
              <a:sym typeface="Calibri"/>
            </a:endParaRPr>
          </a:p>
        </p:txBody>
      </p:sp>
      <p:pic>
        <p:nvPicPr>
          <p:cNvPr id="195" name="Google Shape;195;p43"/>
          <p:cNvPicPr preferRelativeResize="0"/>
          <p:nvPr/>
        </p:nvPicPr>
        <p:blipFill rotWithShape="1">
          <a:blip r:embed="rId5">
            <a:alphaModFix/>
          </a:blip>
          <a:srcRect/>
          <a:stretch/>
        </p:blipFill>
        <p:spPr>
          <a:xfrm>
            <a:off x="711220" y="3318906"/>
            <a:ext cx="2152388" cy="2347639"/>
          </a:xfrm>
          <a:prstGeom prst="rect">
            <a:avLst/>
          </a:prstGeom>
          <a:noFill/>
          <a:ln>
            <a:noFill/>
          </a:ln>
        </p:spPr>
      </p:pic>
      <p:pic>
        <p:nvPicPr>
          <p:cNvPr id="196" name="Google Shape;196;p43"/>
          <p:cNvPicPr preferRelativeResize="0"/>
          <p:nvPr/>
        </p:nvPicPr>
        <p:blipFill rotWithShape="1">
          <a:blip r:embed="rId6">
            <a:alphaModFix/>
          </a:blip>
          <a:srcRect/>
          <a:stretch/>
        </p:blipFill>
        <p:spPr>
          <a:xfrm>
            <a:off x="9871291" y="722380"/>
            <a:ext cx="2209727" cy="2273780"/>
          </a:xfrm>
          <a:prstGeom prst="rect">
            <a:avLst/>
          </a:prstGeom>
          <a:noFill/>
          <a:ln>
            <a:noFill/>
          </a:ln>
        </p:spPr>
      </p:pic>
      <p:pic>
        <p:nvPicPr>
          <p:cNvPr id="197" name="Google Shape;197;p43"/>
          <p:cNvPicPr preferRelativeResize="0"/>
          <p:nvPr/>
        </p:nvPicPr>
        <p:blipFill rotWithShape="1">
          <a:blip r:embed="rId7">
            <a:alphaModFix/>
          </a:blip>
          <a:srcRect/>
          <a:stretch/>
        </p:blipFill>
        <p:spPr>
          <a:xfrm>
            <a:off x="9551213" y="3274376"/>
            <a:ext cx="2209727" cy="2361425"/>
          </a:xfrm>
          <a:prstGeom prst="rect">
            <a:avLst/>
          </a:prstGeom>
          <a:noFill/>
          <a:ln>
            <a:noFill/>
          </a:ln>
        </p:spPr>
      </p:pic>
      <p:sp>
        <p:nvSpPr>
          <p:cNvPr id="198" name="Google Shape;198;p43"/>
          <p:cNvSpPr txBox="1"/>
          <p:nvPr/>
        </p:nvSpPr>
        <p:spPr>
          <a:xfrm>
            <a:off x="653395" y="5624803"/>
            <a:ext cx="2296718" cy="83095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400" b="1" dirty="0" err="1">
                <a:latin typeface="Calibri"/>
                <a:ea typeface="Calibri"/>
                <a:cs typeface="Calibri"/>
                <a:sym typeface="Calibri"/>
              </a:rPr>
              <a:t>Union</a:t>
            </a:r>
            <a:r>
              <a:rPr lang="es-ES" sz="2400" b="1" dirty="0">
                <a:latin typeface="Calibri"/>
                <a:ea typeface="Calibri"/>
                <a:cs typeface="Calibri"/>
                <a:sym typeface="Calibri"/>
              </a:rPr>
              <a:t> </a:t>
            </a:r>
            <a:r>
              <a:rPr lang="es-ES" sz="2400" b="1" dirty="0" err="1">
                <a:latin typeface="Calibri"/>
                <a:ea typeface="Calibri"/>
                <a:cs typeface="Calibri"/>
                <a:sym typeface="Calibri"/>
              </a:rPr>
              <a:t>with</a:t>
            </a:r>
            <a:r>
              <a:rPr lang="es-ES" sz="2400" b="1" dirty="0">
                <a:latin typeface="Calibri"/>
                <a:ea typeface="Calibri"/>
                <a:cs typeface="Calibri"/>
                <a:sym typeface="Calibri"/>
              </a:rPr>
              <a:t> </a:t>
            </a:r>
            <a:r>
              <a:rPr lang="es-ES" sz="2400" b="1" dirty="0" err="1">
                <a:latin typeface="Calibri"/>
                <a:ea typeface="Calibri"/>
                <a:cs typeface="Calibri"/>
                <a:sym typeface="Calibri"/>
              </a:rPr>
              <a:t>God</a:t>
            </a:r>
            <a:r>
              <a:rPr lang="es-ES" sz="2400" b="1" dirty="0">
                <a:latin typeface="Calibri"/>
                <a:ea typeface="Calibri"/>
                <a:cs typeface="Calibri"/>
                <a:sym typeface="Calibri"/>
              </a:rPr>
              <a:t> in </a:t>
            </a:r>
            <a:r>
              <a:rPr lang="es-ES" sz="2400" b="1" dirty="0" err="1">
                <a:latin typeface="Calibri"/>
                <a:ea typeface="Calibri"/>
                <a:cs typeface="Calibri"/>
                <a:sym typeface="Calibri"/>
              </a:rPr>
              <a:t>the</a:t>
            </a:r>
            <a:r>
              <a:rPr lang="es-ES" sz="2400" b="1" dirty="0">
                <a:latin typeface="Calibri"/>
                <a:ea typeface="Calibri"/>
                <a:cs typeface="Calibri"/>
                <a:sym typeface="Calibri"/>
              </a:rPr>
              <a:t> </a:t>
            </a:r>
            <a:r>
              <a:rPr lang="es-ES" sz="2400" b="1" dirty="0" err="1">
                <a:latin typeface="Calibri"/>
                <a:ea typeface="Calibri"/>
                <a:cs typeface="Calibri"/>
                <a:sym typeface="Calibri"/>
              </a:rPr>
              <a:t>Eucharist</a:t>
            </a:r>
            <a:endParaRPr sz="2400" b="1" dirty="0">
              <a:latin typeface="Calibri"/>
              <a:ea typeface="Calibri"/>
              <a:cs typeface="Calibri"/>
              <a:sym typeface="Calibri"/>
            </a:endParaRPr>
          </a:p>
        </p:txBody>
      </p:sp>
      <p:sp>
        <p:nvSpPr>
          <p:cNvPr id="199" name="Google Shape;199;p43"/>
          <p:cNvSpPr txBox="1"/>
          <p:nvPr/>
        </p:nvSpPr>
        <p:spPr>
          <a:xfrm>
            <a:off x="7010400" y="730124"/>
            <a:ext cx="2860890" cy="83095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dirty="0">
                <a:latin typeface="Calibri"/>
                <a:ea typeface="Calibri"/>
                <a:cs typeface="Calibri"/>
                <a:sym typeface="Calibri"/>
              </a:rPr>
              <a:t>Union with God eternally in Heaven</a:t>
            </a:r>
            <a:r>
              <a:rPr lang="es-ES" sz="2400" b="1" dirty="0">
                <a:latin typeface="Calibri"/>
                <a:ea typeface="Calibri"/>
                <a:cs typeface="Calibri"/>
                <a:sym typeface="Calibri"/>
              </a:rPr>
              <a:t>.</a:t>
            </a:r>
            <a:endParaRPr sz="2400" b="1" dirty="0">
              <a:latin typeface="Calibri"/>
              <a:ea typeface="Calibri"/>
              <a:cs typeface="Calibri"/>
              <a:sym typeface="Calibri"/>
            </a:endParaRPr>
          </a:p>
        </p:txBody>
      </p:sp>
      <p:sp>
        <p:nvSpPr>
          <p:cNvPr id="200" name="Google Shape;200;p43"/>
          <p:cNvSpPr txBox="1"/>
          <p:nvPr/>
        </p:nvSpPr>
        <p:spPr>
          <a:xfrm>
            <a:off x="9589537" y="5585996"/>
            <a:ext cx="2120841" cy="83095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400" b="1" dirty="0" err="1">
                <a:latin typeface="Calibri"/>
                <a:ea typeface="Calibri"/>
                <a:cs typeface="Calibri"/>
                <a:sym typeface="Calibri"/>
              </a:rPr>
              <a:t>God’s</a:t>
            </a:r>
            <a:r>
              <a:rPr lang="es-ES" sz="2400" b="1" dirty="0">
                <a:latin typeface="Calibri"/>
                <a:ea typeface="Calibri"/>
                <a:cs typeface="Calibri"/>
                <a:sym typeface="Calibri"/>
              </a:rPr>
              <a:t> Grace </a:t>
            </a:r>
            <a:endParaRPr sz="2400" b="1" dirty="0">
              <a:latin typeface="Calibri"/>
              <a:ea typeface="Calibri"/>
              <a:cs typeface="Calibri"/>
            </a:endParaRPr>
          </a:p>
          <a:p>
            <a:pPr marL="0" marR="0" lvl="0" indent="0" algn="ctr" rtl="0">
              <a:lnSpc>
                <a:spcPct val="100000"/>
              </a:lnSpc>
              <a:spcBef>
                <a:spcPts val="0"/>
              </a:spcBef>
              <a:spcAft>
                <a:spcPts val="0"/>
              </a:spcAft>
              <a:buNone/>
            </a:pPr>
            <a:r>
              <a:rPr lang="es-ES" sz="2400" b="1" dirty="0">
                <a:latin typeface="Calibri"/>
                <a:ea typeface="Calibri"/>
                <a:cs typeface="Calibri"/>
                <a:sym typeface="Calibri"/>
              </a:rPr>
              <a:t>in </a:t>
            </a:r>
            <a:r>
              <a:rPr lang="es-ES" sz="2400" b="1" dirty="0" err="1">
                <a:latin typeface="Calibri"/>
                <a:ea typeface="Calibri"/>
                <a:cs typeface="Calibri"/>
                <a:sym typeface="Calibri"/>
              </a:rPr>
              <a:t>us</a:t>
            </a:r>
            <a:endParaRPr sz="2400" b="1" dirty="0">
              <a:latin typeface="Calibri"/>
              <a:ea typeface="Calibri"/>
              <a:cs typeface="Calibri"/>
            </a:endParaRPr>
          </a:p>
        </p:txBody>
      </p:sp>
      <p:pic>
        <p:nvPicPr>
          <p:cNvPr id="201" name="Google Shape;201;p43"/>
          <p:cNvPicPr preferRelativeResize="0"/>
          <p:nvPr/>
        </p:nvPicPr>
        <p:blipFill rotWithShape="1">
          <a:blip r:embed="rId8">
            <a:alphaModFix/>
          </a:blip>
          <a:srcRect/>
          <a:stretch/>
        </p:blipFill>
        <p:spPr>
          <a:xfrm>
            <a:off x="546564" y="1531745"/>
            <a:ext cx="1208295" cy="1247468"/>
          </a:xfrm>
          <a:prstGeom prst="rect">
            <a:avLst/>
          </a:prstGeom>
          <a:ln>
            <a:noFill/>
          </a:ln>
          <a:effectLst>
            <a:softEdge rad="112500"/>
          </a:effectLst>
        </p:spPr>
      </p:pic>
      <p:pic>
        <p:nvPicPr>
          <p:cNvPr id="202" name="Google Shape;202;p43" descr="Pin en Catequesis"/>
          <p:cNvPicPr preferRelativeResize="0"/>
          <p:nvPr/>
        </p:nvPicPr>
        <p:blipFill rotWithShape="1">
          <a:blip r:embed="rId9">
            <a:alphaModFix/>
          </a:blip>
          <a:srcRect/>
          <a:stretch/>
        </p:blipFill>
        <p:spPr>
          <a:xfrm>
            <a:off x="1288209" y="3715401"/>
            <a:ext cx="1193953" cy="1826906"/>
          </a:xfrm>
          <a:prstGeom prst="rect">
            <a:avLst/>
          </a:prstGeom>
          <a:ln>
            <a:noFill/>
          </a:ln>
          <a:effectLst>
            <a:softEdge rad="112500"/>
          </a:effectLst>
        </p:spPr>
      </p:pic>
      <p:pic>
        <p:nvPicPr>
          <p:cNvPr id="203" name="Google Shape;203;p43" descr="Que Es La Vida Eterna Para Niños - Noticias Niños"/>
          <p:cNvPicPr preferRelativeResize="0"/>
          <p:nvPr/>
        </p:nvPicPr>
        <p:blipFill rotWithShape="1">
          <a:blip r:embed="rId10">
            <a:alphaModFix/>
          </a:blip>
          <a:srcRect/>
          <a:stretch/>
        </p:blipFill>
        <p:spPr>
          <a:xfrm>
            <a:off x="10289785" y="1485815"/>
            <a:ext cx="1515077" cy="1447038"/>
          </a:xfrm>
          <a:prstGeom prst="rect">
            <a:avLst/>
          </a:prstGeom>
          <a:ln>
            <a:noFill/>
          </a:ln>
          <a:effectLst>
            <a:softEdge rad="112500"/>
          </a:effectLst>
        </p:spPr>
      </p:pic>
      <p:pic>
        <p:nvPicPr>
          <p:cNvPr id="204" name="Google Shape;204;p43"/>
          <p:cNvPicPr preferRelativeResize="0"/>
          <p:nvPr/>
        </p:nvPicPr>
        <p:blipFill rotWithShape="1">
          <a:blip r:embed="rId11">
            <a:alphaModFix/>
          </a:blip>
          <a:srcRect/>
          <a:stretch/>
        </p:blipFill>
        <p:spPr>
          <a:xfrm>
            <a:off x="9871290" y="3828895"/>
            <a:ext cx="1311965" cy="159991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4"/>
                                        </p:tgtEl>
                                        <p:attrNameLst>
                                          <p:attrName>style.visibility</p:attrName>
                                        </p:attrNameLst>
                                      </p:cBhvr>
                                      <p:to>
                                        <p:strVal val="visible"/>
                                      </p:to>
                                    </p:set>
                                    <p:animEffect transition="in" filter="fade">
                                      <p:cBhvr>
                                        <p:cTn id="13" dur="1000"/>
                                        <p:tgtEl>
                                          <p:spTgt spid="19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0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98"/>
                                        </p:tgtEl>
                                        <p:attrNameLst>
                                          <p:attrName>style.visibility</p:attrName>
                                        </p:attrNameLst>
                                      </p:cBhvr>
                                      <p:to>
                                        <p:strVal val="visible"/>
                                      </p:to>
                                    </p:set>
                                    <p:animEffect transition="in" filter="fade">
                                      <p:cBhvr>
                                        <p:cTn id="24" dur="1000"/>
                                        <p:tgtEl>
                                          <p:spTgt spid="19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9"/>
                                        </p:tgtEl>
                                        <p:attrNameLst>
                                          <p:attrName>style.visibility</p:attrName>
                                        </p:attrNameLst>
                                      </p:cBhvr>
                                      <p:to>
                                        <p:strVal val="visible"/>
                                      </p:to>
                                    </p:set>
                                    <p:animEffect transition="in" filter="fade">
                                      <p:cBhvr>
                                        <p:cTn id="35" dur="1000"/>
                                        <p:tgtEl>
                                          <p:spTgt spid="19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97"/>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0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0"/>
                                        </p:tgtEl>
                                        <p:attrNameLst>
                                          <p:attrName>style.visibility</p:attrName>
                                        </p:attrNameLst>
                                      </p:cBhvr>
                                      <p:to>
                                        <p:strVal val="visible"/>
                                      </p:to>
                                    </p:set>
                                    <p:animEffect transition="in" filter="fade">
                                      <p:cBhvr>
                                        <p:cTn id="46"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4"/>
          <p:cNvSpPr txBox="1">
            <a:spLocks noGrp="1"/>
          </p:cNvSpPr>
          <p:nvPr>
            <p:ph type="title"/>
          </p:nvPr>
        </p:nvSpPr>
        <p:spPr>
          <a:xfrm>
            <a:off x="104932" y="0"/>
            <a:ext cx="12191999" cy="58438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s-ES" b="1"/>
              <a:t>How can we give fruit for Jesus?</a:t>
            </a:r>
            <a:endParaRPr sz="4000" b="1"/>
          </a:p>
        </p:txBody>
      </p:sp>
      <p:sp>
        <p:nvSpPr>
          <p:cNvPr id="210" name="Google Shape;210;p44"/>
          <p:cNvSpPr txBox="1"/>
          <p:nvPr/>
        </p:nvSpPr>
        <p:spPr>
          <a:xfrm>
            <a:off x="0" y="6039312"/>
            <a:ext cx="12191999" cy="6155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3400" b="1" i="0" u="none" strike="noStrike" cap="none" dirty="0" err="1">
                <a:solidFill>
                  <a:schemeClr val="dk1"/>
                </a:solidFill>
                <a:latin typeface="Calibri"/>
                <a:ea typeface="Calibri"/>
                <a:cs typeface="Calibri"/>
                <a:sym typeface="Calibri"/>
              </a:rPr>
              <a:t>Imitating</a:t>
            </a:r>
            <a:r>
              <a:rPr lang="es-ES" sz="3400" b="1" i="0" u="none" strike="noStrike" cap="none" dirty="0">
                <a:solidFill>
                  <a:schemeClr val="dk1"/>
                </a:solidFill>
                <a:latin typeface="Calibri"/>
                <a:ea typeface="Calibri"/>
                <a:cs typeface="Calibri"/>
                <a:sym typeface="Calibri"/>
              </a:rPr>
              <a:t> </a:t>
            </a:r>
            <a:r>
              <a:rPr lang="es-ES" sz="3400" b="1" i="0" u="none" strike="noStrike" cap="none" dirty="0" err="1">
                <a:solidFill>
                  <a:schemeClr val="dk1"/>
                </a:solidFill>
                <a:latin typeface="Calibri"/>
                <a:ea typeface="Calibri"/>
                <a:cs typeface="Calibri"/>
                <a:sym typeface="Calibri"/>
              </a:rPr>
              <a:t>Jesus</a:t>
            </a:r>
            <a:r>
              <a:rPr lang="es-ES" sz="3400" b="1" i="0" u="none" strike="noStrike" cap="none" dirty="0">
                <a:solidFill>
                  <a:schemeClr val="dk1"/>
                </a:solidFill>
                <a:latin typeface="Calibri"/>
                <a:ea typeface="Calibri"/>
                <a:cs typeface="Calibri"/>
                <a:sym typeface="Calibri"/>
              </a:rPr>
              <a:t>, </a:t>
            </a:r>
            <a:r>
              <a:rPr lang="es-ES" sz="3400" b="1" i="0" u="none" strike="noStrike" cap="none" dirty="0" err="1">
                <a:solidFill>
                  <a:schemeClr val="dk1"/>
                </a:solidFill>
                <a:latin typeface="Calibri"/>
                <a:ea typeface="Calibri"/>
                <a:cs typeface="Calibri"/>
                <a:sym typeface="Calibri"/>
              </a:rPr>
              <a:t>by</a:t>
            </a:r>
            <a:r>
              <a:rPr lang="es-ES" sz="3400" b="1" i="0" u="none" strike="noStrike" cap="none" dirty="0">
                <a:solidFill>
                  <a:schemeClr val="dk1"/>
                </a:solidFill>
                <a:latin typeface="Calibri"/>
                <a:ea typeface="Calibri"/>
                <a:cs typeface="Calibri"/>
                <a:sym typeface="Calibri"/>
              </a:rPr>
              <a:t> </a:t>
            </a:r>
            <a:r>
              <a:rPr lang="es-ES" sz="3400" b="1" i="0" u="none" strike="noStrike" cap="none" dirty="0" err="1">
                <a:solidFill>
                  <a:schemeClr val="dk1"/>
                </a:solidFill>
                <a:latin typeface="Calibri"/>
                <a:ea typeface="Calibri"/>
                <a:cs typeface="Calibri"/>
                <a:sym typeface="Calibri"/>
              </a:rPr>
              <a:t>sacrificing</a:t>
            </a:r>
            <a:r>
              <a:rPr lang="es-ES" sz="3400" b="1" i="0" u="none" strike="noStrike" cap="none" dirty="0">
                <a:solidFill>
                  <a:schemeClr val="dk1"/>
                </a:solidFill>
                <a:latin typeface="Calibri"/>
                <a:ea typeface="Calibri"/>
                <a:cs typeface="Calibri"/>
                <a:sym typeface="Calibri"/>
              </a:rPr>
              <a:t> </a:t>
            </a:r>
            <a:r>
              <a:rPr lang="es-ES" sz="3400" b="1" i="0" u="none" strike="noStrike" cap="none" dirty="0" err="1">
                <a:solidFill>
                  <a:schemeClr val="dk1"/>
                </a:solidFill>
                <a:latin typeface="Calibri"/>
                <a:ea typeface="Calibri"/>
                <a:cs typeface="Calibri"/>
                <a:sym typeface="Calibri"/>
              </a:rPr>
              <a:t>for</a:t>
            </a:r>
            <a:r>
              <a:rPr lang="es-ES" sz="3400" b="1" i="0" u="none" strike="noStrike" cap="none" dirty="0">
                <a:solidFill>
                  <a:schemeClr val="dk1"/>
                </a:solidFill>
                <a:latin typeface="Calibri"/>
                <a:ea typeface="Calibri"/>
                <a:cs typeface="Calibri"/>
                <a:sym typeface="Calibri"/>
              </a:rPr>
              <a:t>  </a:t>
            </a:r>
            <a:r>
              <a:rPr lang="es-ES" sz="3400" b="1" i="0" u="none" strike="noStrike" cap="none" dirty="0" err="1">
                <a:solidFill>
                  <a:schemeClr val="dk1"/>
                </a:solidFill>
                <a:latin typeface="Calibri"/>
                <a:ea typeface="Calibri"/>
                <a:cs typeface="Calibri"/>
                <a:sym typeface="Calibri"/>
              </a:rPr>
              <a:t>love</a:t>
            </a:r>
            <a:r>
              <a:rPr lang="es-ES" sz="3400" b="1" i="0" u="none" strike="noStrike" cap="none" dirty="0">
                <a:solidFill>
                  <a:schemeClr val="dk1"/>
                </a:solidFill>
                <a:latin typeface="Calibri"/>
                <a:ea typeface="Calibri"/>
                <a:cs typeface="Calibri"/>
                <a:sym typeface="Calibri"/>
              </a:rPr>
              <a:t> </a:t>
            </a:r>
            <a:r>
              <a:rPr lang="es-ES" sz="3400" b="1" i="0" u="none" strike="noStrike" cap="none" dirty="0" err="1">
                <a:solidFill>
                  <a:schemeClr val="dk1"/>
                </a:solidFill>
                <a:latin typeface="Calibri"/>
                <a:ea typeface="Calibri"/>
                <a:cs typeface="Calibri"/>
                <a:sym typeface="Calibri"/>
              </a:rPr>
              <a:t>of</a:t>
            </a:r>
            <a:r>
              <a:rPr lang="es-ES" sz="3400" b="1" i="0" u="none" strike="noStrike" cap="none" dirty="0">
                <a:solidFill>
                  <a:schemeClr val="dk1"/>
                </a:solidFill>
                <a:latin typeface="Calibri"/>
                <a:ea typeface="Calibri"/>
                <a:cs typeface="Calibri"/>
                <a:sym typeface="Calibri"/>
              </a:rPr>
              <a:t> </a:t>
            </a:r>
            <a:r>
              <a:rPr lang="es-ES" sz="3400" b="1" i="0" u="none" strike="noStrike" cap="none" dirty="0" err="1">
                <a:solidFill>
                  <a:schemeClr val="dk1"/>
                </a:solidFill>
                <a:latin typeface="Calibri"/>
                <a:ea typeface="Calibri"/>
                <a:cs typeface="Calibri"/>
                <a:sym typeface="Calibri"/>
              </a:rPr>
              <a:t>God</a:t>
            </a:r>
            <a:r>
              <a:rPr lang="es-ES" sz="3400" b="1" i="0" u="none" strike="noStrike" cap="none" dirty="0">
                <a:solidFill>
                  <a:schemeClr val="dk1"/>
                </a:solidFill>
                <a:latin typeface="Calibri"/>
                <a:ea typeface="Calibri"/>
                <a:cs typeface="Calibri"/>
                <a:sym typeface="Calibri"/>
              </a:rPr>
              <a:t> and </a:t>
            </a:r>
            <a:r>
              <a:rPr lang="es-ES" sz="3400" b="1" i="0" u="none" strike="noStrike" cap="none" dirty="0" err="1">
                <a:solidFill>
                  <a:schemeClr val="dk1"/>
                </a:solidFill>
                <a:latin typeface="Calibri"/>
                <a:ea typeface="Calibri"/>
                <a:cs typeface="Calibri"/>
                <a:sym typeface="Calibri"/>
              </a:rPr>
              <a:t>others</a:t>
            </a:r>
            <a:r>
              <a:rPr lang="es-ES" sz="3400" b="1" i="0" u="none" strike="noStrike" cap="none" dirty="0">
                <a:solidFill>
                  <a:schemeClr val="dk1"/>
                </a:solidFill>
                <a:latin typeface="Calibri"/>
                <a:ea typeface="Calibri"/>
                <a:cs typeface="Calibri"/>
                <a:sym typeface="Calibri"/>
              </a:rPr>
              <a:t> </a:t>
            </a:r>
            <a:r>
              <a:rPr lang="es-ES" sz="3400" b="1" i="0" u="none" strike="noStrike" cap="none" dirty="0" err="1">
                <a:solidFill>
                  <a:schemeClr val="dk1"/>
                </a:solidFill>
                <a:latin typeface="Calibri"/>
                <a:ea typeface="Calibri"/>
                <a:cs typeface="Calibri"/>
                <a:sym typeface="Calibri"/>
              </a:rPr>
              <a:t>by</a:t>
            </a:r>
            <a:r>
              <a:rPr lang="es-ES" sz="3400" b="1" i="0" u="none" strike="noStrike" cap="none" dirty="0">
                <a:solidFill>
                  <a:schemeClr val="dk1"/>
                </a:solidFill>
                <a:latin typeface="Calibri"/>
                <a:ea typeface="Calibri"/>
                <a:cs typeface="Calibri"/>
                <a:sym typeface="Calibri"/>
              </a:rPr>
              <a:t>…</a:t>
            </a:r>
            <a:endParaRPr dirty="0"/>
          </a:p>
        </p:txBody>
      </p:sp>
      <p:pic>
        <p:nvPicPr>
          <p:cNvPr id="211" name="Google Shape;211;p44" descr="Pin en mural"/>
          <p:cNvPicPr preferRelativeResize="0"/>
          <p:nvPr/>
        </p:nvPicPr>
        <p:blipFill rotWithShape="1">
          <a:blip r:embed="rId3">
            <a:alphaModFix/>
          </a:blip>
          <a:srcRect/>
          <a:stretch/>
        </p:blipFill>
        <p:spPr>
          <a:xfrm>
            <a:off x="202366" y="934882"/>
            <a:ext cx="2818151" cy="2319415"/>
          </a:xfrm>
          <a:prstGeom prst="rect">
            <a:avLst/>
          </a:prstGeom>
          <a:noFill/>
          <a:ln>
            <a:noFill/>
          </a:ln>
        </p:spPr>
      </p:pic>
      <p:sp>
        <p:nvSpPr>
          <p:cNvPr id="212" name="Google Shape;212;p44"/>
          <p:cNvSpPr txBox="1"/>
          <p:nvPr/>
        </p:nvSpPr>
        <p:spPr>
          <a:xfrm>
            <a:off x="447922" y="3429000"/>
            <a:ext cx="2233535" cy="6155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3400" b="1" i="0" u="none" strike="noStrike" cap="none">
                <a:solidFill>
                  <a:schemeClr val="dk1"/>
                </a:solidFill>
                <a:latin typeface="Calibri"/>
                <a:ea typeface="Calibri"/>
                <a:cs typeface="Calibri"/>
                <a:sym typeface="Calibri"/>
              </a:rPr>
              <a:t>Praying</a:t>
            </a:r>
            <a:endParaRPr/>
          </a:p>
        </p:txBody>
      </p:sp>
      <p:pic>
        <p:nvPicPr>
          <p:cNvPr id="213" name="Google Shape;213;p44" descr="NIÑOS AYUDANDO - Juegos Gratis Online en Puzzle Factory"/>
          <p:cNvPicPr preferRelativeResize="0"/>
          <p:nvPr/>
        </p:nvPicPr>
        <p:blipFill rotWithShape="1">
          <a:blip r:embed="rId4">
            <a:alphaModFix/>
          </a:blip>
          <a:srcRect/>
          <a:stretch/>
        </p:blipFill>
        <p:spPr>
          <a:xfrm>
            <a:off x="3168636" y="2039390"/>
            <a:ext cx="2818151" cy="2352897"/>
          </a:xfrm>
          <a:prstGeom prst="rect">
            <a:avLst/>
          </a:prstGeom>
          <a:noFill/>
          <a:ln>
            <a:noFill/>
          </a:ln>
        </p:spPr>
      </p:pic>
      <p:sp>
        <p:nvSpPr>
          <p:cNvPr id="214" name="Google Shape;214;p44"/>
          <p:cNvSpPr txBox="1"/>
          <p:nvPr/>
        </p:nvSpPr>
        <p:spPr>
          <a:xfrm>
            <a:off x="3206111" y="4392287"/>
            <a:ext cx="2743200" cy="113877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3400" b="1" i="0" u="none" strike="noStrike" cap="none">
                <a:solidFill>
                  <a:schemeClr val="dk1"/>
                </a:solidFill>
                <a:latin typeface="Calibri"/>
                <a:ea typeface="Calibri"/>
                <a:cs typeface="Calibri"/>
                <a:sym typeface="Calibri"/>
              </a:rPr>
              <a:t>Serving or Helping</a:t>
            </a:r>
            <a:endParaRPr/>
          </a:p>
        </p:txBody>
      </p:sp>
      <p:pic>
        <p:nvPicPr>
          <p:cNvPr id="215" name="Google Shape;215;p44" descr="Feliz lindo niño niño y niña compartiendo comida con un amigo | Vector  Premium"/>
          <p:cNvPicPr preferRelativeResize="0"/>
          <p:nvPr/>
        </p:nvPicPr>
        <p:blipFill rotWithShape="1">
          <a:blip r:embed="rId5">
            <a:alphaModFix/>
          </a:blip>
          <a:srcRect/>
          <a:stretch/>
        </p:blipFill>
        <p:spPr>
          <a:xfrm>
            <a:off x="6200931" y="919778"/>
            <a:ext cx="2804586" cy="2319415"/>
          </a:xfrm>
          <a:prstGeom prst="rect">
            <a:avLst/>
          </a:prstGeom>
          <a:noFill/>
          <a:ln>
            <a:noFill/>
          </a:ln>
        </p:spPr>
      </p:pic>
      <p:sp>
        <p:nvSpPr>
          <p:cNvPr id="216" name="Google Shape;216;p44"/>
          <p:cNvSpPr txBox="1"/>
          <p:nvPr/>
        </p:nvSpPr>
        <p:spPr>
          <a:xfrm>
            <a:off x="6734695" y="3215838"/>
            <a:ext cx="1737058"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3400" b="1" i="0" u="none" strike="noStrike" cap="none">
                <a:solidFill>
                  <a:schemeClr val="dk1"/>
                </a:solidFill>
                <a:latin typeface="Calibri"/>
                <a:ea typeface="Calibri"/>
                <a:cs typeface="Calibri"/>
                <a:sym typeface="Calibri"/>
              </a:rPr>
              <a:t>Sharing</a:t>
            </a:r>
            <a:endParaRPr/>
          </a:p>
        </p:txBody>
      </p:sp>
      <p:pic>
        <p:nvPicPr>
          <p:cNvPr id="218" name="Google Shape;218;p44"/>
          <p:cNvPicPr preferRelativeResize="0"/>
          <p:nvPr/>
        </p:nvPicPr>
        <p:blipFill rotWithShape="1">
          <a:blip r:embed="rId6">
            <a:alphaModFix/>
          </a:blip>
          <a:srcRect/>
          <a:stretch/>
        </p:blipFill>
        <p:spPr>
          <a:xfrm>
            <a:off x="9219661" y="2039390"/>
            <a:ext cx="2804586" cy="2319415"/>
          </a:xfrm>
          <a:prstGeom prst="rect">
            <a:avLst/>
          </a:prstGeom>
          <a:noFill/>
          <a:ln>
            <a:noFill/>
          </a:ln>
        </p:spPr>
      </p:pic>
      <p:sp>
        <p:nvSpPr>
          <p:cNvPr id="219" name="Google Shape;219;p44"/>
          <p:cNvSpPr txBox="1"/>
          <p:nvPr/>
        </p:nvSpPr>
        <p:spPr>
          <a:xfrm>
            <a:off x="9402045" y="4542020"/>
            <a:ext cx="2539409" cy="6155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3400" b="1" i="0" u="none" strike="noStrike" cap="none">
                <a:solidFill>
                  <a:schemeClr val="dk1"/>
                </a:solidFill>
                <a:latin typeface="Calibri"/>
                <a:ea typeface="Calibri"/>
                <a:cs typeface="Calibri"/>
                <a:sym typeface="Calibri"/>
              </a:rPr>
              <a:t>Forgiving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1"/>
                                        </p:tgtEl>
                                        <p:attrNameLst>
                                          <p:attrName>style.visibility</p:attrName>
                                        </p:attrNameLst>
                                      </p:cBhvr>
                                      <p:to>
                                        <p:strVal val="visible"/>
                                      </p:to>
                                    </p:set>
                                    <p:animEffect transition="in" filter="fade">
                                      <p:cBhvr>
                                        <p:cTn id="12" dur="1000"/>
                                        <p:tgtEl>
                                          <p:spTgt spid="2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2"/>
                                        </p:tgtEl>
                                        <p:attrNameLst>
                                          <p:attrName>style.visibility</p:attrName>
                                        </p:attrNameLst>
                                      </p:cBhvr>
                                      <p:to>
                                        <p:strVal val="visible"/>
                                      </p:to>
                                    </p:set>
                                    <p:animEffect transition="in" filter="fade">
                                      <p:cBhvr>
                                        <p:cTn id="17" dur="1000"/>
                                        <p:tgtEl>
                                          <p:spTgt spid="2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3"/>
                                        </p:tgtEl>
                                        <p:attrNameLst>
                                          <p:attrName>style.visibility</p:attrName>
                                        </p:attrNameLst>
                                      </p:cBhvr>
                                      <p:to>
                                        <p:strVal val="visible"/>
                                      </p:to>
                                    </p:set>
                                    <p:animEffect transition="in" filter="fade">
                                      <p:cBhvr>
                                        <p:cTn id="22" dur="1000"/>
                                        <p:tgtEl>
                                          <p:spTgt spid="2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4"/>
                                        </p:tgtEl>
                                        <p:attrNameLst>
                                          <p:attrName>style.visibility</p:attrName>
                                        </p:attrNameLst>
                                      </p:cBhvr>
                                      <p:to>
                                        <p:strVal val="visible"/>
                                      </p:to>
                                    </p:set>
                                    <p:animEffect transition="in" filter="fade">
                                      <p:cBhvr>
                                        <p:cTn id="27" dur="1000"/>
                                        <p:tgtEl>
                                          <p:spTgt spid="2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5"/>
                                        </p:tgtEl>
                                        <p:attrNameLst>
                                          <p:attrName>style.visibility</p:attrName>
                                        </p:attrNameLst>
                                      </p:cBhvr>
                                      <p:to>
                                        <p:strVal val="visible"/>
                                      </p:to>
                                    </p:set>
                                    <p:animEffect transition="in" filter="fade">
                                      <p:cBhvr>
                                        <p:cTn id="32" dur="1000"/>
                                        <p:tgtEl>
                                          <p:spTgt spid="2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6"/>
                                        </p:tgtEl>
                                        <p:attrNameLst>
                                          <p:attrName>style.visibility</p:attrName>
                                        </p:attrNameLst>
                                      </p:cBhvr>
                                      <p:to>
                                        <p:strVal val="visible"/>
                                      </p:to>
                                    </p:set>
                                    <p:animEffect transition="in" filter="fade">
                                      <p:cBhvr>
                                        <p:cTn id="37" dur="1000"/>
                                        <p:tgtEl>
                                          <p:spTgt spid="2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8"/>
                                        </p:tgtEl>
                                        <p:attrNameLst>
                                          <p:attrName>style.visibility</p:attrName>
                                        </p:attrNameLst>
                                      </p:cBhvr>
                                      <p:to>
                                        <p:strVal val="visible"/>
                                      </p:to>
                                    </p:set>
                                    <p:animEffect transition="in" filter="fade">
                                      <p:cBhvr>
                                        <p:cTn id="42" dur="1000"/>
                                        <p:tgtEl>
                                          <p:spTgt spid="2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9"/>
                                        </p:tgtEl>
                                        <p:attrNameLst>
                                          <p:attrName>style.visibility</p:attrName>
                                        </p:attrNameLst>
                                      </p:cBhvr>
                                      <p:to>
                                        <p:strVal val="visible"/>
                                      </p:to>
                                    </p:set>
                                    <p:animEffect transition="in" filter="fade">
                                      <p:cBhvr>
                                        <p:cTn id="47"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5"/>
          <p:cNvSpPr txBox="1">
            <a:spLocks noGrp="1"/>
          </p:cNvSpPr>
          <p:nvPr>
            <p:ph type="title"/>
          </p:nvPr>
        </p:nvSpPr>
        <p:spPr>
          <a:xfrm>
            <a:off x="3197087" y="292490"/>
            <a:ext cx="5257800" cy="93901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s-ES" dirty="0"/>
              <a:t>Who </a:t>
            </a:r>
            <a:r>
              <a:rPr lang="es-ES" dirty="0" err="1"/>
              <a:t>sacrifices</a:t>
            </a:r>
            <a:r>
              <a:rPr lang="es-ES" dirty="0"/>
              <a:t> </a:t>
            </a:r>
            <a:r>
              <a:rPr lang="es-ES" dirty="0" err="1"/>
              <a:t>for</a:t>
            </a:r>
            <a:r>
              <a:rPr lang="es-ES" dirty="0"/>
              <a:t> </a:t>
            </a:r>
            <a:r>
              <a:rPr lang="es-ES" dirty="0" err="1"/>
              <a:t>us</a:t>
            </a:r>
            <a:r>
              <a:rPr lang="es-ES" dirty="0"/>
              <a:t>?</a:t>
            </a:r>
            <a:endParaRPr dirty="0"/>
          </a:p>
        </p:txBody>
      </p:sp>
      <p:pic>
        <p:nvPicPr>
          <p:cNvPr id="225" name="Google Shape;225;p45" descr="Question PNG Images, Free Transparent Question Download - KindPNG"/>
          <p:cNvPicPr preferRelativeResize="0"/>
          <p:nvPr/>
        </p:nvPicPr>
        <p:blipFill rotWithShape="1">
          <a:blip r:embed="rId3">
            <a:alphaModFix/>
          </a:blip>
          <a:srcRect/>
          <a:stretch/>
        </p:blipFill>
        <p:spPr>
          <a:xfrm>
            <a:off x="4854531" y="1706218"/>
            <a:ext cx="2133600" cy="2667000"/>
          </a:xfrm>
          <a:prstGeom prst="rect">
            <a:avLst/>
          </a:prstGeom>
          <a:noFill/>
          <a:ln>
            <a:noFill/>
          </a:ln>
        </p:spPr>
      </p:pic>
      <p:sp>
        <p:nvSpPr>
          <p:cNvPr id="226" name="Google Shape;226;p45"/>
          <p:cNvSpPr txBox="1"/>
          <p:nvPr/>
        </p:nvSpPr>
        <p:spPr>
          <a:xfrm>
            <a:off x="0" y="5596328"/>
            <a:ext cx="121920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4200" b="0" i="0" u="none" strike="noStrike" cap="none" dirty="0" err="1">
                <a:solidFill>
                  <a:schemeClr val="dk1"/>
                </a:solidFill>
                <a:latin typeface="Calibri"/>
                <a:ea typeface="Calibri"/>
                <a:cs typeface="Calibri"/>
                <a:sym typeface="Calibri"/>
              </a:rPr>
              <a:t>What</a:t>
            </a:r>
            <a:r>
              <a:rPr lang="es-ES" sz="4200" b="0" i="0" u="none" strike="noStrike" cap="none" dirty="0">
                <a:solidFill>
                  <a:schemeClr val="dk1"/>
                </a:solidFill>
                <a:latin typeface="Calibri"/>
                <a:ea typeface="Calibri"/>
                <a:cs typeface="Calibri"/>
                <a:sym typeface="Calibri"/>
              </a:rPr>
              <a:t> </a:t>
            </a:r>
            <a:r>
              <a:rPr lang="es-ES" sz="4200" b="0" i="0" u="none" strike="noStrike" cap="none" dirty="0" err="1">
                <a:solidFill>
                  <a:schemeClr val="dk1"/>
                </a:solidFill>
                <a:latin typeface="Calibri"/>
                <a:ea typeface="Calibri"/>
                <a:cs typeface="Calibri"/>
                <a:sym typeface="Calibri"/>
              </a:rPr>
              <a:t>sacrifice</a:t>
            </a:r>
            <a:r>
              <a:rPr lang="es-ES" sz="4200" b="0" i="0" u="none" strike="noStrike" cap="none" dirty="0">
                <a:solidFill>
                  <a:schemeClr val="dk1"/>
                </a:solidFill>
                <a:latin typeface="Calibri"/>
                <a:ea typeface="Calibri"/>
                <a:cs typeface="Calibri"/>
                <a:sym typeface="Calibri"/>
              </a:rPr>
              <a:t> can </a:t>
            </a:r>
            <a:r>
              <a:rPr lang="es-ES" sz="4200" b="0" i="0" u="none" strike="noStrike" cap="none" dirty="0" err="1">
                <a:solidFill>
                  <a:schemeClr val="dk1"/>
                </a:solidFill>
                <a:latin typeface="Calibri"/>
                <a:ea typeface="Calibri"/>
                <a:cs typeface="Calibri"/>
                <a:sym typeface="Calibri"/>
              </a:rPr>
              <a:t>you</a:t>
            </a:r>
            <a:r>
              <a:rPr lang="es-ES" sz="4200" b="0" i="0" u="none" strike="noStrike" cap="none" dirty="0">
                <a:solidFill>
                  <a:schemeClr val="dk1"/>
                </a:solidFill>
                <a:latin typeface="Calibri"/>
                <a:ea typeface="Calibri"/>
                <a:cs typeface="Calibri"/>
                <a:sym typeface="Calibri"/>
              </a:rPr>
              <a:t> do </a:t>
            </a:r>
            <a:r>
              <a:rPr lang="es-ES" sz="4200" b="0" i="0" u="none" strike="noStrike" cap="none" dirty="0" err="1">
                <a:solidFill>
                  <a:schemeClr val="dk1"/>
                </a:solidFill>
                <a:latin typeface="Calibri"/>
                <a:ea typeface="Calibri"/>
                <a:cs typeface="Calibri"/>
                <a:sym typeface="Calibri"/>
              </a:rPr>
              <a:t>this</a:t>
            </a:r>
            <a:r>
              <a:rPr lang="es-ES" sz="4200" b="0" i="0" u="none" strike="noStrike" cap="none" dirty="0">
                <a:solidFill>
                  <a:schemeClr val="dk1"/>
                </a:solidFill>
                <a:latin typeface="Calibri"/>
                <a:ea typeface="Calibri"/>
                <a:cs typeface="Calibri"/>
                <a:sym typeface="Calibri"/>
              </a:rPr>
              <a:t> </a:t>
            </a:r>
            <a:r>
              <a:rPr lang="es-ES" sz="4200" b="0" i="0" u="none" strike="noStrike" cap="none" dirty="0" err="1">
                <a:solidFill>
                  <a:schemeClr val="dk1"/>
                </a:solidFill>
                <a:latin typeface="Calibri"/>
                <a:ea typeface="Calibri"/>
                <a:cs typeface="Calibri"/>
                <a:sym typeface="Calibri"/>
              </a:rPr>
              <a:t>week</a:t>
            </a:r>
            <a:r>
              <a:rPr lang="es-ES" sz="4200" b="0" i="0" u="none" strike="noStrike" cap="none" dirty="0">
                <a:solidFill>
                  <a:schemeClr val="dk1"/>
                </a:solidFill>
                <a:latin typeface="Calibri"/>
                <a:ea typeface="Calibri"/>
                <a:cs typeface="Calibri"/>
                <a:sym typeface="Calibri"/>
              </a:rPr>
              <a:t> </a:t>
            </a:r>
            <a:r>
              <a:rPr lang="es-ES" sz="4200" b="0" i="0" u="none" strike="noStrike" cap="none" dirty="0" err="1">
                <a:solidFill>
                  <a:schemeClr val="dk1"/>
                </a:solidFill>
                <a:latin typeface="Calibri"/>
                <a:ea typeface="Calibri"/>
                <a:cs typeface="Calibri"/>
                <a:sym typeface="Calibri"/>
              </a:rPr>
              <a:t>to</a:t>
            </a:r>
            <a:r>
              <a:rPr lang="es-ES" sz="4200" b="0" i="0" u="none" strike="noStrike" cap="none" dirty="0">
                <a:solidFill>
                  <a:schemeClr val="dk1"/>
                </a:solidFill>
                <a:latin typeface="Calibri"/>
                <a:ea typeface="Calibri"/>
                <a:cs typeface="Calibri"/>
                <a:sym typeface="Calibri"/>
              </a:rPr>
              <a:t> </a:t>
            </a:r>
            <a:r>
              <a:rPr lang="es-ES" sz="4200" b="0" i="0" u="none" strike="noStrike" cap="none" dirty="0" err="1">
                <a:solidFill>
                  <a:schemeClr val="dk1"/>
                </a:solidFill>
                <a:latin typeface="Calibri"/>
                <a:ea typeface="Calibri"/>
                <a:cs typeface="Calibri"/>
                <a:sym typeface="Calibri"/>
              </a:rPr>
              <a:t>help</a:t>
            </a:r>
            <a:r>
              <a:rPr lang="es-ES" sz="4200" b="0" i="0" u="none" strike="noStrike" cap="none" dirty="0">
                <a:solidFill>
                  <a:schemeClr val="dk1"/>
                </a:solidFill>
                <a:latin typeface="Calibri"/>
                <a:ea typeface="Calibri"/>
                <a:cs typeface="Calibri"/>
                <a:sym typeface="Calibri"/>
              </a:rPr>
              <a:t> </a:t>
            </a:r>
            <a:r>
              <a:rPr lang="es-ES" sz="4200" b="0" i="0" u="none" strike="noStrike" cap="none" dirty="0" err="1">
                <a:solidFill>
                  <a:schemeClr val="dk1"/>
                </a:solidFill>
                <a:latin typeface="Calibri"/>
                <a:ea typeface="Calibri"/>
                <a:cs typeface="Calibri"/>
                <a:sym typeface="Calibri"/>
              </a:rPr>
              <a:t>someone</a:t>
            </a:r>
            <a:r>
              <a:rPr lang="es-ES" sz="4200" b="0" i="0" u="none" strike="noStrike" cap="none" dirty="0">
                <a:solidFill>
                  <a:schemeClr val="dk1"/>
                </a:solidFill>
                <a:latin typeface="Calibri"/>
                <a:ea typeface="Calibri"/>
                <a:cs typeface="Calibri"/>
                <a:sym typeface="Calibri"/>
              </a:rPr>
              <a:t>?</a:t>
            </a:r>
            <a:endParaRPr sz="42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title"/>
          </p:nvPr>
        </p:nvSpPr>
        <p:spPr>
          <a:xfrm>
            <a:off x="0" y="476059"/>
            <a:ext cx="12192000" cy="68911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s-ES" sz="2800" dirty="0" err="1"/>
              <a:t>Some</a:t>
            </a:r>
            <a:r>
              <a:rPr lang="es-ES" sz="2800" dirty="0"/>
              <a:t> </a:t>
            </a:r>
            <a:r>
              <a:rPr lang="es-ES" sz="2800" dirty="0" err="1"/>
              <a:t>Greeks</a:t>
            </a:r>
            <a:r>
              <a:rPr lang="es-ES" sz="2800" dirty="0"/>
              <a:t> </a:t>
            </a:r>
            <a:r>
              <a:rPr lang="es-ES" sz="2800" dirty="0" err="1"/>
              <a:t>who</a:t>
            </a:r>
            <a:r>
              <a:rPr lang="es-ES" sz="2800" dirty="0"/>
              <a:t> </a:t>
            </a:r>
            <a:r>
              <a:rPr lang="es-ES" sz="2800" dirty="0" err="1"/>
              <a:t>had</a:t>
            </a:r>
            <a:r>
              <a:rPr lang="es-ES" sz="2800" dirty="0"/>
              <a:t> come </a:t>
            </a:r>
            <a:r>
              <a:rPr lang="es-ES" sz="2800" dirty="0" err="1"/>
              <a:t>to</a:t>
            </a:r>
            <a:r>
              <a:rPr lang="es-ES" sz="2800" dirty="0"/>
              <a:t> </a:t>
            </a:r>
            <a:r>
              <a:rPr lang="es-ES" sz="2800" dirty="0" err="1"/>
              <a:t>worship</a:t>
            </a:r>
            <a:r>
              <a:rPr lang="es-ES" sz="2800" dirty="0"/>
              <a:t> at </a:t>
            </a:r>
            <a:r>
              <a:rPr lang="es-ES" sz="2800" dirty="0" err="1"/>
              <a:t>the</a:t>
            </a:r>
            <a:r>
              <a:rPr lang="es-ES" sz="2800" dirty="0"/>
              <a:t> </a:t>
            </a:r>
            <a:r>
              <a:rPr lang="es-ES" sz="2800" dirty="0" err="1"/>
              <a:t>Passover</a:t>
            </a:r>
            <a:r>
              <a:rPr lang="es-ES" sz="2800" dirty="0"/>
              <a:t> </a:t>
            </a:r>
            <a:r>
              <a:rPr lang="es-ES" sz="2800" dirty="0" err="1"/>
              <a:t>Feast</a:t>
            </a:r>
            <a:r>
              <a:rPr lang="es-ES" sz="2800" dirty="0"/>
              <a:t> </a:t>
            </a:r>
            <a:r>
              <a:rPr lang="es-ES" sz="2800" dirty="0" err="1"/>
              <a:t>came</a:t>
            </a:r>
            <a:r>
              <a:rPr lang="es-ES" sz="2800" dirty="0"/>
              <a:t> </a:t>
            </a:r>
            <a:r>
              <a:rPr lang="es-ES" sz="2800" dirty="0" err="1"/>
              <a:t>to</a:t>
            </a:r>
            <a:r>
              <a:rPr lang="es-ES" sz="2800" dirty="0"/>
              <a:t> Philip, </a:t>
            </a:r>
            <a:r>
              <a:rPr lang="es-ES" sz="2800" dirty="0" err="1"/>
              <a:t>who</a:t>
            </a:r>
            <a:r>
              <a:rPr lang="es-ES" sz="2800" dirty="0"/>
              <a:t> </a:t>
            </a:r>
            <a:r>
              <a:rPr lang="es-ES" sz="2800" dirty="0" err="1"/>
              <a:t>was</a:t>
            </a:r>
            <a:r>
              <a:rPr lang="es-ES" sz="2800" dirty="0"/>
              <a:t> </a:t>
            </a:r>
            <a:r>
              <a:rPr lang="es-ES" sz="2800" dirty="0" err="1"/>
              <a:t>from</a:t>
            </a:r>
            <a:r>
              <a:rPr lang="es-ES" sz="2800" dirty="0"/>
              <a:t> </a:t>
            </a:r>
            <a:r>
              <a:rPr lang="es-ES" sz="2800" dirty="0" err="1"/>
              <a:t>Bethsaida</a:t>
            </a:r>
            <a:r>
              <a:rPr lang="es-ES" sz="2800" dirty="0"/>
              <a:t> in Galilee, and </a:t>
            </a:r>
            <a:r>
              <a:rPr lang="es-ES" sz="2800" dirty="0" err="1"/>
              <a:t>asked</a:t>
            </a:r>
            <a:r>
              <a:rPr lang="es-ES" sz="2800" dirty="0"/>
              <a:t> </a:t>
            </a:r>
            <a:r>
              <a:rPr lang="es-ES" sz="2800" dirty="0" err="1"/>
              <a:t>him</a:t>
            </a:r>
            <a:r>
              <a:rPr lang="es-ES" sz="2800" dirty="0"/>
              <a:t>, “Sir, </a:t>
            </a:r>
            <a:r>
              <a:rPr lang="es-ES" sz="2800" dirty="0" err="1"/>
              <a:t>we</a:t>
            </a:r>
            <a:r>
              <a:rPr lang="es-ES" sz="2800" dirty="0"/>
              <a:t> </a:t>
            </a:r>
            <a:r>
              <a:rPr lang="es-ES" sz="2800" dirty="0" err="1"/>
              <a:t>would</a:t>
            </a:r>
            <a:r>
              <a:rPr lang="es-ES" sz="2800" dirty="0"/>
              <a:t> </a:t>
            </a:r>
            <a:r>
              <a:rPr lang="es-ES" sz="2800" dirty="0" err="1"/>
              <a:t>like</a:t>
            </a:r>
            <a:r>
              <a:rPr lang="es-ES" sz="2800" dirty="0"/>
              <a:t> </a:t>
            </a:r>
            <a:r>
              <a:rPr lang="es-ES" sz="2800" dirty="0" err="1"/>
              <a:t>to</a:t>
            </a:r>
            <a:r>
              <a:rPr lang="es-ES" sz="2800" dirty="0"/>
              <a:t> </a:t>
            </a:r>
            <a:r>
              <a:rPr lang="es-ES" sz="2800" dirty="0" err="1"/>
              <a:t>see</a:t>
            </a:r>
            <a:r>
              <a:rPr lang="es-ES" sz="2800" dirty="0"/>
              <a:t> </a:t>
            </a:r>
            <a:r>
              <a:rPr lang="es-ES" sz="2800" dirty="0" err="1"/>
              <a:t>Jesus</a:t>
            </a:r>
            <a:r>
              <a:rPr lang="es-ES" sz="2800" dirty="0"/>
              <a:t>.”</a:t>
            </a:r>
            <a:endParaRPr sz="2800" b="1" dirty="0"/>
          </a:p>
        </p:txBody>
      </p:sp>
      <p:pic>
        <p:nvPicPr>
          <p:cNvPr id="3" name="Picture 2">
            <a:extLst>
              <a:ext uri="{FF2B5EF4-FFF2-40B4-BE49-F238E27FC236}">
                <a16:creationId xmlns:a16="http://schemas.microsoft.com/office/drawing/2014/main" id="{7F3B06C5-D905-4194-0186-1713369989CE}"/>
              </a:ext>
            </a:extLst>
          </p:cNvPr>
          <p:cNvPicPr>
            <a:picLocks noChangeAspect="1"/>
          </p:cNvPicPr>
          <p:nvPr/>
        </p:nvPicPr>
        <p:blipFill>
          <a:blip r:embed="rId3"/>
          <a:stretch>
            <a:fillRect/>
          </a:stretch>
        </p:blipFill>
        <p:spPr>
          <a:xfrm>
            <a:off x="1538287" y="1374689"/>
            <a:ext cx="9115425" cy="46196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30"/>
        <p:cNvGrpSpPr/>
        <p:nvPr/>
      </p:nvGrpSpPr>
      <p:grpSpPr>
        <a:xfrm>
          <a:off x="0" y="0"/>
          <a:ext cx="0" cy="0"/>
          <a:chOff x="0" y="0"/>
          <a:chExt cx="0" cy="0"/>
        </a:xfrm>
      </p:grpSpPr>
      <p:sp>
        <p:nvSpPr>
          <p:cNvPr id="231" name="Google Shape;231;p13"/>
          <p:cNvSpPr txBox="1"/>
          <p:nvPr/>
        </p:nvSpPr>
        <p:spPr>
          <a:xfrm>
            <a:off x="6746628" y="1783959"/>
            <a:ext cx="4645250" cy="28891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6000"/>
              <a:buFont typeface="Arial"/>
              <a:buNone/>
            </a:pPr>
            <a:r>
              <a:rPr lang="es-ES" sz="6000" b="0" i="0" u="none" strike="noStrike" cap="none">
                <a:solidFill>
                  <a:schemeClr val="lt1"/>
                </a:solidFill>
                <a:latin typeface="Calibri"/>
                <a:ea typeface="Calibri"/>
                <a:cs typeface="Calibri"/>
                <a:sym typeface="Calibri"/>
              </a:rPr>
              <a:t>Activity</a:t>
            </a:r>
            <a:endParaRPr sz="1400" b="0" i="0" u="none" strike="noStrike" cap="none">
              <a:solidFill>
                <a:srgbClr val="000000"/>
              </a:solidFill>
              <a:latin typeface="Arial"/>
              <a:ea typeface="Arial"/>
              <a:cs typeface="Arial"/>
              <a:sym typeface="Arial"/>
            </a:endParaRPr>
          </a:p>
        </p:txBody>
      </p:sp>
      <p:sp>
        <p:nvSpPr>
          <p:cNvPr id="232" name="Google Shape;232;p1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33" name="Google Shape;233;p13" descr="Etiquetas para regalos, tarros, postales etc... | Aprender ..."/>
          <p:cNvPicPr preferRelativeResize="0"/>
          <p:nvPr/>
        </p:nvPicPr>
        <p:blipFill rotWithShape="1">
          <a:blip r:embed="rId3">
            <a:alphaModFix/>
          </a:blip>
          <a:srcRect t="958" r="2" b="2"/>
          <a:stretch/>
        </p:blipFill>
        <p:spPr>
          <a:xfrm>
            <a:off x="20" y="10"/>
            <a:ext cx="6024134"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46"/>
          <p:cNvPicPr preferRelativeResize="0"/>
          <p:nvPr/>
        </p:nvPicPr>
        <p:blipFill rotWithShape="1">
          <a:blip r:embed="rId3">
            <a:alphaModFix/>
          </a:blip>
          <a:srcRect/>
          <a:stretch/>
        </p:blipFill>
        <p:spPr>
          <a:xfrm>
            <a:off x="1735016" y="-19678"/>
            <a:ext cx="8721968" cy="6897355"/>
          </a:xfrm>
          <a:prstGeom prst="rect">
            <a:avLst/>
          </a:prstGeom>
          <a:noFill/>
          <a:ln>
            <a:noFill/>
          </a:ln>
        </p:spPr>
      </p:pic>
      <p:cxnSp>
        <p:nvCxnSpPr>
          <p:cNvPr id="239" name="Google Shape;239;p46"/>
          <p:cNvCxnSpPr/>
          <p:nvPr/>
        </p:nvCxnSpPr>
        <p:spPr>
          <a:xfrm>
            <a:off x="4004872" y="1693888"/>
            <a:ext cx="3702570" cy="4437089"/>
          </a:xfrm>
          <a:prstGeom prst="straightConnector1">
            <a:avLst/>
          </a:prstGeom>
          <a:noFill/>
          <a:ln w="76200" cap="flat" cmpd="sng">
            <a:solidFill>
              <a:srgbClr val="FF0000"/>
            </a:solidFill>
            <a:prstDash val="solid"/>
            <a:round/>
            <a:headEnd type="none" w="sm" len="sm"/>
            <a:tailEnd type="triangle" w="med" len="med"/>
          </a:ln>
        </p:spPr>
      </p:cxnSp>
      <p:cxnSp>
        <p:nvCxnSpPr>
          <p:cNvPr id="240" name="Google Shape;240;p46"/>
          <p:cNvCxnSpPr/>
          <p:nvPr/>
        </p:nvCxnSpPr>
        <p:spPr>
          <a:xfrm rot="10800000" flipH="1">
            <a:off x="4484557" y="1585210"/>
            <a:ext cx="3222885" cy="1630180"/>
          </a:xfrm>
          <a:prstGeom prst="straightConnector1">
            <a:avLst/>
          </a:prstGeom>
          <a:noFill/>
          <a:ln w="76200" cap="flat" cmpd="sng">
            <a:solidFill>
              <a:srgbClr val="5597D3"/>
            </a:solidFill>
            <a:prstDash val="solid"/>
            <a:round/>
            <a:headEnd type="none" w="sm" len="sm"/>
            <a:tailEnd type="triangle" w="med" len="med"/>
          </a:ln>
        </p:spPr>
      </p:cxnSp>
      <p:cxnSp>
        <p:nvCxnSpPr>
          <p:cNvPr id="241" name="Google Shape;241;p46"/>
          <p:cNvCxnSpPr/>
          <p:nvPr/>
        </p:nvCxnSpPr>
        <p:spPr>
          <a:xfrm rot="10800000" flipH="1">
            <a:off x="4484557" y="3428999"/>
            <a:ext cx="3043003" cy="2488367"/>
          </a:xfrm>
          <a:prstGeom prst="straightConnector1">
            <a:avLst/>
          </a:prstGeom>
          <a:noFill/>
          <a:ln w="76200" cap="flat" cmpd="sng">
            <a:solidFill>
              <a:srgbClr val="FFC000"/>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9"/>
                                        </p:tgtEl>
                                        <p:attrNameLst>
                                          <p:attrName>style.visibility</p:attrName>
                                        </p:attrNameLst>
                                      </p:cBhvr>
                                      <p:to>
                                        <p:strVal val="visible"/>
                                      </p:to>
                                    </p:set>
                                    <p:animEffect transition="in" filter="fade">
                                      <p:cBhvr>
                                        <p:cTn id="7" dur="10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0"/>
                                        </p:tgtEl>
                                        <p:attrNameLst>
                                          <p:attrName>style.visibility</p:attrName>
                                        </p:attrNameLst>
                                      </p:cBhvr>
                                      <p:to>
                                        <p:strVal val="visible"/>
                                      </p:to>
                                    </p:set>
                                    <p:animEffect transition="in" filter="fade">
                                      <p:cBhvr>
                                        <p:cTn id="12" dur="1000"/>
                                        <p:tgtEl>
                                          <p:spTgt spid="2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1"/>
                                        </p:tgtEl>
                                        <p:attrNameLst>
                                          <p:attrName>style.visibility</p:attrName>
                                        </p:attrNameLst>
                                      </p:cBhvr>
                                      <p:to>
                                        <p:strVal val="visible"/>
                                      </p:to>
                                    </p:set>
                                    <p:animEffect transition="in" filter="fade">
                                      <p:cBhvr>
                                        <p:cTn id="17"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6"/>
          <p:cNvSpPr txBox="1">
            <a:spLocks noGrp="1"/>
          </p:cNvSpPr>
          <p:nvPr>
            <p:ph type="title"/>
          </p:nvPr>
        </p:nvSpPr>
        <p:spPr>
          <a:xfrm>
            <a:off x="357809" y="1838044"/>
            <a:ext cx="7262191" cy="344424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SzPts val="1800"/>
              <a:buNone/>
            </a:pPr>
            <a:r>
              <a:rPr lang="es-ES" sz="3600" b="1" dirty="0" err="1">
                <a:latin typeface="Calibri"/>
                <a:ea typeface="Calibri"/>
                <a:cs typeface="Calibri"/>
                <a:sym typeface="Calibri"/>
              </a:rPr>
              <a:t>Prayer</a:t>
            </a:r>
            <a:br>
              <a:rPr lang="es-ES" sz="3600" b="1" dirty="0">
                <a:latin typeface="Calibri"/>
                <a:ea typeface="Calibri"/>
                <a:cs typeface="Calibri"/>
                <a:sym typeface="Calibri"/>
              </a:rPr>
            </a:br>
            <a:br>
              <a:rPr lang="es-ES" sz="3600" dirty="0">
                <a:latin typeface="Calibri"/>
                <a:ea typeface="Calibri"/>
                <a:cs typeface="Calibri"/>
                <a:sym typeface="Calibri"/>
              </a:rPr>
            </a:br>
            <a:r>
              <a:rPr lang="es-ES" sz="3600" dirty="0" err="1">
                <a:latin typeface="Calibri"/>
                <a:ea typeface="Calibri"/>
                <a:cs typeface="Calibri"/>
                <a:sym typeface="Calibri"/>
              </a:rPr>
              <a:t>Jesus</a:t>
            </a:r>
            <a:r>
              <a:rPr lang="es-ES" sz="3600" dirty="0">
                <a:latin typeface="Calibri"/>
                <a:ea typeface="Calibri"/>
                <a:cs typeface="Calibri"/>
                <a:sym typeface="Calibri"/>
              </a:rPr>
              <a:t> </a:t>
            </a:r>
            <a:r>
              <a:rPr lang="es-ES" sz="3600" dirty="0" err="1">
                <a:latin typeface="Calibri"/>
                <a:ea typeface="Calibri"/>
                <a:cs typeface="Calibri"/>
                <a:sym typeface="Calibri"/>
              </a:rPr>
              <a:t>you</a:t>
            </a:r>
            <a:r>
              <a:rPr lang="es-ES" sz="3600" dirty="0">
                <a:latin typeface="Calibri"/>
                <a:ea typeface="Calibri"/>
                <a:cs typeface="Calibri"/>
                <a:sym typeface="Calibri"/>
              </a:rPr>
              <a:t> are </a:t>
            </a:r>
            <a:r>
              <a:rPr lang="es-ES" sz="3600" dirty="0" err="1">
                <a:latin typeface="Calibri"/>
                <a:ea typeface="Calibri"/>
                <a:cs typeface="Calibri"/>
                <a:sym typeface="Calibri"/>
              </a:rPr>
              <a:t>always</a:t>
            </a:r>
            <a:r>
              <a:rPr lang="es-ES" sz="3600" dirty="0">
                <a:latin typeface="Calibri"/>
                <a:ea typeface="Calibri"/>
                <a:cs typeface="Calibri"/>
                <a:sym typeface="Calibri"/>
              </a:rPr>
              <a:t> </a:t>
            </a:r>
            <a:r>
              <a:rPr lang="es-ES" sz="3600" dirty="0" err="1">
                <a:latin typeface="Calibri"/>
                <a:ea typeface="Calibri"/>
                <a:cs typeface="Calibri"/>
                <a:sym typeface="Calibri"/>
              </a:rPr>
              <a:t>attentive</a:t>
            </a:r>
            <a:r>
              <a:rPr lang="es-ES" sz="3600" dirty="0">
                <a:latin typeface="Calibri"/>
                <a:ea typeface="Calibri"/>
                <a:cs typeface="Calibri"/>
                <a:sym typeface="Calibri"/>
              </a:rPr>
              <a:t> </a:t>
            </a:r>
            <a:r>
              <a:rPr lang="es-ES" sz="3600" dirty="0" err="1">
                <a:latin typeface="Calibri"/>
                <a:ea typeface="Calibri"/>
                <a:cs typeface="Calibri"/>
                <a:sym typeface="Calibri"/>
              </a:rPr>
              <a:t>to</a:t>
            </a:r>
            <a:r>
              <a:rPr lang="es-ES" sz="3600" dirty="0">
                <a:latin typeface="Calibri"/>
                <a:ea typeface="Calibri"/>
                <a:cs typeface="Calibri"/>
                <a:sym typeface="Calibri"/>
              </a:rPr>
              <a:t> </a:t>
            </a:r>
            <a:r>
              <a:rPr lang="es-ES" sz="3600" dirty="0" err="1">
                <a:latin typeface="Calibri"/>
                <a:ea typeface="Calibri"/>
                <a:cs typeface="Calibri"/>
                <a:sym typeface="Calibri"/>
              </a:rPr>
              <a:t>the</a:t>
            </a:r>
            <a:r>
              <a:rPr lang="es-ES" sz="3600" dirty="0">
                <a:latin typeface="Calibri"/>
                <a:ea typeface="Calibri"/>
                <a:cs typeface="Calibri"/>
                <a:sym typeface="Calibri"/>
              </a:rPr>
              <a:t> </a:t>
            </a:r>
            <a:r>
              <a:rPr lang="es-ES" sz="3600" dirty="0" err="1">
                <a:latin typeface="Calibri"/>
                <a:ea typeface="Calibri"/>
                <a:cs typeface="Calibri"/>
                <a:sym typeface="Calibri"/>
              </a:rPr>
              <a:t>Father</a:t>
            </a:r>
            <a:r>
              <a:rPr lang="es-ES" sz="3600" dirty="0">
                <a:latin typeface="Calibri"/>
                <a:ea typeface="Calibri"/>
                <a:cs typeface="Calibri"/>
                <a:sym typeface="Calibri"/>
              </a:rPr>
              <a:t>. </a:t>
            </a:r>
            <a:r>
              <a:rPr lang="es-ES" sz="3600" dirty="0" err="1">
                <a:latin typeface="Calibri"/>
                <a:ea typeface="Calibri"/>
                <a:cs typeface="Calibri"/>
                <a:sym typeface="Calibri"/>
              </a:rPr>
              <a:t>Your</a:t>
            </a:r>
            <a:r>
              <a:rPr lang="es-ES" sz="3600" dirty="0">
                <a:latin typeface="Calibri"/>
                <a:ea typeface="Calibri"/>
                <a:cs typeface="Calibri"/>
                <a:sym typeface="Calibri"/>
              </a:rPr>
              <a:t> </a:t>
            </a:r>
            <a:r>
              <a:rPr lang="es-ES" sz="3600" dirty="0" err="1">
                <a:latin typeface="Calibri"/>
                <a:ea typeface="Calibri"/>
                <a:cs typeface="Calibri"/>
                <a:sym typeface="Calibri"/>
              </a:rPr>
              <a:t>love</a:t>
            </a:r>
            <a:r>
              <a:rPr lang="es-ES" sz="3600" dirty="0">
                <a:latin typeface="Calibri"/>
                <a:ea typeface="Calibri"/>
                <a:cs typeface="Calibri"/>
                <a:sym typeface="Calibri"/>
              </a:rPr>
              <a:t> </a:t>
            </a:r>
            <a:r>
              <a:rPr lang="es-ES" sz="3600" dirty="0" err="1">
                <a:latin typeface="Calibri"/>
                <a:ea typeface="Calibri"/>
                <a:cs typeface="Calibri"/>
                <a:sym typeface="Calibri"/>
              </a:rPr>
              <a:t>for</a:t>
            </a:r>
            <a:r>
              <a:rPr lang="es-ES" sz="3600" dirty="0">
                <a:latin typeface="Calibri"/>
                <a:ea typeface="Calibri"/>
                <a:cs typeface="Calibri"/>
                <a:sym typeface="Calibri"/>
              </a:rPr>
              <a:t> </a:t>
            </a:r>
            <a:r>
              <a:rPr lang="es-ES" sz="3600" dirty="0" err="1">
                <a:latin typeface="Calibri"/>
                <a:ea typeface="Calibri"/>
                <a:cs typeface="Calibri"/>
                <a:sym typeface="Calibri"/>
              </a:rPr>
              <a:t>our</a:t>
            </a:r>
            <a:r>
              <a:rPr lang="es-ES" sz="3600" dirty="0">
                <a:latin typeface="Calibri"/>
                <a:ea typeface="Calibri"/>
                <a:cs typeface="Calibri"/>
                <a:sym typeface="Calibri"/>
              </a:rPr>
              <a:t> </a:t>
            </a:r>
            <a:r>
              <a:rPr lang="es-ES" sz="3600" dirty="0" err="1">
                <a:latin typeface="Calibri"/>
                <a:ea typeface="Calibri"/>
                <a:cs typeface="Calibri"/>
                <a:sym typeface="Calibri"/>
              </a:rPr>
              <a:t>Father</a:t>
            </a:r>
            <a:r>
              <a:rPr lang="es-ES" sz="3600" dirty="0">
                <a:latin typeface="Calibri"/>
                <a:ea typeface="Calibri"/>
                <a:cs typeface="Calibri"/>
                <a:sym typeface="Calibri"/>
              </a:rPr>
              <a:t> </a:t>
            </a:r>
            <a:r>
              <a:rPr lang="es-ES" sz="3600" dirty="0" err="1">
                <a:latin typeface="Calibri"/>
                <a:ea typeface="Calibri"/>
                <a:cs typeface="Calibri"/>
                <a:sym typeface="Calibri"/>
              </a:rPr>
              <a:t>gave</a:t>
            </a:r>
            <a:r>
              <a:rPr lang="es-ES" sz="3600" dirty="0">
                <a:latin typeface="Calibri"/>
                <a:ea typeface="Calibri"/>
                <a:cs typeface="Calibri"/>
                <a:sym typeface="Calibri"/>
              </a:rPr>
              <a:t> </a:t>
            </a:r>
            <a:r>
              <a:rPr lang="es-ES" sz="3600" dirty="0" err="1">
                <a:latin typeface="Calibri"/>
                <a:ea typeface="Calibri"/>
                <a:cs typeface="Calibri"/>
                <a:sym typeface="Calibri"/>
              </a:rPr>
              <a:t>you</a:t>
            </a:r>
            <a:r>
              <a:rPr lang="es-ES" sz="3600" dirty="0">
                <a:latin typeface="Calibri"/>
                <a:ea typeface="Calibri"/>
                <a:cs typeface="Calibri"/>
                <a:sym typeface="Calibri"/>
              </a:rPr>
              <a:t> </a:t>
            </a:r>
            <a:r>
              <a:rPr lang="es-ES" sz="3600" dirty="0" err="1">
                <a:latin typeface="Calibri"/>
                <a:ea typeface="Calibri"/>
                <a:cs typeface="Calibri"/>
                <a:sym typeface="Calibri"/>
              </a:rPr>
              <a:t>the</a:t>
            </a:r>
            <a:r>
              <a:rPr lang="es-ES" sz="3600" dirty="0">
                <a:latin typeface="Calibri"/>
                <a:ea typeface="Calibri"/>
                <a:cs typeface="Calibri"/>
                <a:sym typeface="Calibri"/>
              </a:rPr>
              <a:t> </a:t>
            </a:r>
            <a:r>
              <a:rPr lang="es-ES" sz="3600" dirty="0" err="1">
                <a:latin typeface="Calibri"/>
                <a:ea typeface="Calibri"/>
                <a:cs typeface="Calibri"/>
                <a:sym typeface="Calibri"/>
              </a:rPr>
              <a:t>strength</a:t>
            </a:r>
            <a:r>
              <a:rPr lang="es-ES" sz="3600" dirty="0">
                <a:latin typeface="Calibri"/>
                <a:ea typeface="Calibri"/>
                <a:cs typeface="Calibri"/>
                <a:sym typeface="Calibri"/>
              </a:rPr>
              <a:t> and </a:t>
            </a:r>
            <a:r>
              <a:rPr lang="es-ES" sz="3600" dirty="0" err="1">
                <a:latin typeface="Calibri"/>
                <a:ea typeface="Calibri"/>
                <a:cs typeface="Calibri"/>
                <a:sym typeface="Calibri"/>
              </a:rPr>
              <a:t>courage</a:t>
            </a:r>
            <a:r>
              <a:rPr lang="es-ES" sz="3600" dirty="0">
                <a:latin typeface="Calibri"/>
                <a:ea typeface="Calibri"/>
                <a:cs typeface="Calibri"/>
                <a:sym typeface="Calibri"/>
              </a:rPr>
              <a:t> </a:t>
            </a:r>
            <a:r>
              <a:rPr lang="es-ES" sz="3600" dirty="0" err="1">
                <a:latin typeface="Calibri"/>
                <a:ea typeface="Calibri"/>
                <a:cs typeface="Calibri"/>
                <a:sym typeface="Calibri"/>
              </a:rPr>
              <a:t>to</a:t>
            </a:r>
            <a:r>
              <a:rPr lang="es-ES" sz="3600" dirty="0">
                <a:latin typeface="Calibri"/>
                <a:ea typeface="Calibri"/>
                <a:cs typeface="Calibri"/>
                <a:sym typeface="Calibri"/>
              </a:rPr>
              <a:t> </a:t>
            </a:r>
            <a:r>
              <a:rPr lang="es-ES" sz="3600" dirty="0" err="1">
                <a:latin typeface="Calibri"/>
                <a:ea typeface="Calibri"/>
                <a:cs typeface="Calibri"/>
                <a:sym typeface="Calibri"/>
              </a:rPr>
              <a:t>carry</a:t>
            </a:r>
            <a:r>
              <a:rPr lang="es-ES" sz="3600" dirty="0">
                <a:latin typeface="Calibri"/>
                <a:ea typeface="Calibri"/>
                <a:cs typeface="Calibri"/>
                <a:sym typeface="Calibri"/>
              </a:rPr>
              <a:t> </a:t>
            </a:r>
            <a:r>
              <a:rPr lang="es-ES" sz="3600" dirty="0" err="1">
                <a:latin typeface="Calibri"/>
                <a:ea typeface="Calibri"/>
                <a:cs typeface="Calibri"/>
                <a:sym typeface="Calibri"/>
              </a:rPr>
              <a:t>out</a:t>
            </a:r>
            <a:r>
              <a:rPr lang="es-ES" sz="3600" dirty="0">
                <a:latin typeface="Calibri"/>
                <a:ea typeface="Calibri"/>
                <a:cs typeface="Calibri"/>
                <a:sym typeface="Calibri"/>
              </a:rPr>
              <a:t> </a:t>
            </a:r>
            <a:r>
              <a:rPr lang="es-ES" sz="3600" dirty="0" err="1">
                <a:latin typeface="Calibri"/>
                <a:ea typeface="Calibri"/>
                <a:cs typeface="Calibri"/>
                <a:sym typeface="Calibri"/>
              </a:rPr>
              <a:t>your</a:t>
            </a:r>
            <a:r>
              <a:rPr lang="es-ES" sz="3600" dirty="0">
                <a:latin typeface="Calibri"/>
                <a:ea typeface="Calibri"/>
                <a:cs typeface="Calibri"/>
                <a:sym typeface="Calibri"/>
              </a:rPr>
              <a:t> </a:t>
            </a:r>
            <a:r>
              <a:rPr lang="es-ES" sz="3600" dirty="0" err="1">
                <a:latin typeface="Calibri"/>
                <a:ea typeface="Calibri"/>
                <a:cs typeface="Calibri"/>
                <a:sym typeface="Calibri"/>
              </a:rPr>
              <a:t>mission</a:t>
            </a:r>
            <a:r>
              <a:rPr lang="es-ES" sz="3600" dirty="0">
                <a:latin typeface="Calibri"/>
                <a:ea typeface="Calibri"/>
                <a:cs typeface="Calibri"/>
                <a:sym typeface="Calibri"/>
              </a:rPr>
              <a:t>. </a:t>
            </a:r>
            <a:r>
              <a:rPr lang="es-ES" sz="3600" dirty="0" err="1">
                <a:latin typeface="Calibri"/>
                <a:ea typeface="Calibri"/>
                <a:cs typeface="Calibri"/>
                <a:sym typeface="Calibri"/>
              </a:rPr>
              <a:t>Give</a:t>
            </a:r>
            <a:r>
              <a:rPr lang="es-ES" sz="3600" dirty="0">
                <a:latin typeface="Calibri"/>
                <a:ea typeface="Calibri"/>
                <a:cs typeface="Calibri"/>
                <a:sym typeface="Calibri"/>
              </a:rPr>
              <a:t> </a:t>
            </a:r>
            <a:r>
              <a:rPr lang="es-ES" sz="3600" dirty="0" err="1">
                <a:latin typeface="Calibri"/>
                <a:ea typeface="Calibri"/>
                <a:cs typeface="Calibri"/>
                <a:sym typeface="Calibri"/>
              </a:rPr>
              <a:t>us</a:t>
            </a:r>
            <a:r>
              <a:rPr lang="es-ES" sz="3600" dirty="0">
                <a:latin typeface="Calibri"/>
                <a:ea typeface="Calibri"/>
                <a:cs typeface="Calibri"/>
                <a:sym typeface="Calibri"/>
              </a:rPr>
              <a:t> </a:t>
            </a:r>
            <a:r>
              <a:rPr lang="es-ES" sz="3600" dirty="0" err="1">
                <a:latin typeface="Calibri"/>
                <a:ea typeface="Calibri"/>
                <a:cs typeface="Calibri"/>
                <a:sym typeface="Calibri"/>
              </a:rPr>
              <a:t>your</a:t>
            </a:r>
            <a:r>
              <a:rPr lang="es-ES" sz="3600" dirty="0">
                <a:latin typeface="Calibri"/>
                <a:ea typeface="Calibri"/>
                <a:cs typeface="Calibri"/>
                <a:sym typeface="Calibri"/>
              </a:rPr>
              <a:t> </a:t>
            </a:r>
            <a:r>
              <a:rPr lang="es-ES" sz="3600" dirty="0" err="1">
                <a:latin typeface="Calibri"/>
                <a:ea typeface="Calibri"/>
                <a:cs typeface="Calibri"/>
                <a:sym typeface="Calibri"/>
              </a:rPr>
              <a:t>Holy</a:t>
            </a:r>
            <a:r>
              <a:rPr lang="es-ES" sz="3600" dirty="0">
                <a:latin typeface="Calibri"/>
                <a:ea typeface="Calibri"/>
                <a:cs typeface="Calibri"/>
                <a:sym typeface="Calibri"/>
              </a:rPr>
              <a:t> </a:t>
            </a:r>
            <a:r>
              <a:rPr lang="es-ES" sz="3600" dirty="0" err="1">
                <a:latin typeface="Calibri"/>
                <a:ea typeface="Calibri"/>
                <a:cs typeface="Calibri"/>
                <a:sym typeface="Calibri"/>
              </a:rPr>
              <a:t>Spirit</a:t>
            </a:r>
            <a:r>
              <a:rPr lang="es-ES" sz="3600" dirty="0">
                <a:latin typeface="Calibri"/>
                <a:ea typeface="Calibri"/>
                <a:cs typeface="Calibri"/>
                <a:sym typeface="Calibri"/>
              </a:rPr>
              <a:t> so </a:t>
            </a:r>
            <a:r>
              <a:rPr lang="es-ES" sz="3600" dirty="0" err="1">
                <a:latin typeface="Calibri"/>
                <a:ea typeface="Calibri"/>
                <a:cs typeface="Calibri"/>
                <a:sym typeface="Calibri"/>
              </a:rPr>
              <a:t>that</a:t>
            </a:r>
            <a:r>
              <a:rPr lang="es-ES" sz="3600" dirty="0">
                <a:latin typeface="Calibri"/>
                <a:ea typeface="Calibri"/>
                <a:cs typeface="Calibri"/>
                <a:sym typeface="Calibri"/>
              </a:rPr>
              <a:t> </a:t>
            </a:r>
            <a:r>
              <a:rPr lang="es-ES" sz="3600" dirty="0" err="1">
                <a:latin typeface="Calibri"/>
                <a:ea typeface="Calibri"/>
                <a:cs typeface="Calibri"/>
                <a:sym typeface="Calibri"/>
              </a:rPr>
              <a:t>we</a:t>
            </a:r>
            <a:r>
              <a:rPr lang="es-ES" sz="3600" dirty="0">
                <a:latin typeface="Calibri"/>
                <a:ea typeface="Calibri"/>
                <a:cs typeface="Calibri"/>
                <a:sym typeface="Calibri"/>
              </a:rPr>
              <a:t> </a:t>
            </a:r>
            <a:r>
              <a:rPr lang="es-ES" sz="3600" dirty="0" err="1">
                <a:latin typeface="Calibri"/>
                <a:ea typeface="Calibri"/>
                <a:cs typeface="Calibri"/>
                <a:sym typeface="Calibri"/>
              </a:rPr>
              <a:t>may</a:t>
            </a:r>
            <a:r>
              <a:rPr lang="es-ES" sz="3600" dirty="0">
                <a:latin typeface="Calibri"/>
                <a:ea typeface="Calibri"/>
                <a:cs typeface="Calibri"/>
                <a:sym typeface="Calibri"/>
              </a:rPr>
              <a:t> </a:t>
            </a:r>
            <a:r>
              <a:rPr lang="es-ES" sz="3600" dirty="0" err="1">
                <a:latin typeface="Calibri"/>
                <a:ea typeface="Calibri"/>
                <a:cs typeface="Calibri"/>
                <a:sym typeface="Calibri"/>
              </a:rPr>
              <a:t>always</a:t>
            </a:r>
            <a:r>
              <a:rPr lang="es-ES" sz="3600" dirty="0">
                <a:latin typeface="Calibri"/>
                <a:ea typeface="Calibri"/>
                <a:cs typeface="Calibri"/>
                <a:sym typeface="Calibri"/>
              </a:rPr>
              <a:t> </a:t>
            </a:r>
            <a:r>
              <a:rPr lang="es-ES" sz="3600" dirty="0" err="1">
                <a:latin typeface="Calibri"/>
                <a:ea typeface="Calibri"/>
                <a:cs typeface="Calibri"/>
                <a:sym typeface="Calibri"/>
              </a:rPr>
              <a:t>work</a:t>
            </a:r>
            <a:r>
              <a:rPr lang="es-ES" sz="3600" dirty="0">
                <a:latin typeface="Calibri"/>
                <a:ea typeface="Calibri"/>
                <a:cs typeface="Calibri"/>
                <a:sym typeface="Calibri"/>
              </a:rPr>
              <a:t> </a:t>
            </a:r>
            <a:r>
              <a:rPr lang="es-ES" sz="3600" dirty="0" err="1">
                <a:latin typeface="Calibri"/>
                <a:ea typeface="Calibri"/>
                <a:cs typeface="Calibri"/>
                <a:sym typeface="Calibri"/>
              </a:rPr>
              <a:t>for</a:t>
            </a:r>
            <a:r>
              <a:rPr lang="es-ES" sz="3600" dirty="0">
                <a:latin typeface="Calibri"/>
                <a:ea typeface="Calibri"/>
                <a:cs typeface="Calibri"/>
                <a:sym typeface="Calibri"/>
              </a:rPr>
              <a:t> </a:t>
            </a:r>
            <a:r>
              <a:rPr lang="es-ES" sz="3600" dirty="0" err="1">
                <a:latin typeface="Calibri"/>
                <a:ea typeface="Calibri"/>
                <a:cs typeface="Calibri"/>
                <a:sym typeface="Calibri"/>
              </a:rPr>
              <a:t>the</a:t>
            </a:r>
            <a:r>
              <a:rPr lang="es-ES" sz="3600" dirty="0">
                <a:latin typeface="Calibri"/>
                <a:ea typeface="Calibri"/>
                <a:cs typeface="Calibri"/>
                <a:sym typeface="Calibri"/>
              </a:rPr>
              <a:t> </a:t>
            </a:r>
            <a:r>
              <a:rPr lang="es-ES" sz="3600" dirty="0" err="1">
                <a:latin typeface="Calibri"/>
                <a:ea typeface="Calibri"/>
                <a:cs typeface="Calibri"/>
                <a:sym typeface="Calibri"/>
              </a:rPr>
              <a:t>good</a:t>
            </a:r>
            <a:r>
              <a:rPr lang="es-ES" sz="3600" dirty="0">
                <a:latin typeface="Calibri"/>
                <a:ea typeface="Calibri"/>
                <a:cs typeface="Calibri"/>
                <a:sym typeface="Calibri"/>
              </a:rPr>
              <a:t> </a:t>
            </a:r>
            <a:r>
              <a:rPr lang="es-ES" sz="3600" dirty="0" err="1">
                <a:latin typeface="Calibri"/>
                <a:ea typeface="Calibri"/>
                <a:cs typeface="Calibri"/>
                <a:sym typeface="Calibri"/>
              </a:rPr>
              <a:t>of</a:t>
            </a:r>
            <a:r>
              <a:rPr lang="es-ES" sz="3600" dirty="0">
                <a:latin typeface="Calibri"/>
                <a:ea typeface="Calibri"/>
                <a:cs typeface="Calibri"/>
                <a:sym typeface="Calibri"/>
              </a:rPr>
              <a:t> </a:t>
            </a:r>
            <a:r>
              <a:rPr lang="es-ES" sz="3600" dirty="0" err="1">
                <a:latin typeface="Calibri"/>
                <a:ea typeface="Calibri"/>
                <a:cs typeface="Calibri"/>
                <a:sym typeface="Calibri"/>
              </a:rPr>
              <a:t>others</a:t>
            </a:r>
            <a:r>
              <a:rPr lang="es-ES" sz="3600" dirty="0">
                <a:latin typeface="Calibri"/>
                <a:ea typeface="Calibri"/>
                <a:cs typeface="Calibri"/>
                <a:sym typeface="Calibri"/>
              </a:rPr>
              <a:t>. </a:t>
            </a:r>
            <a:r>
              <a:rPr lang="es-ES" sz="3600" dirty="0" err="1">
                <a:latin typeface="Calibri"/>
                <a:ea typeface="Calibri"/>
                <a:cs typeface="Calibri"/>
                <a:sym typeface="Calibri"/>
              </a:rPr>
              <a:t>Help</a:t>
            </a:r>
            <a:r>
              <a:rPr lang="es-ES" sz="3600" dirty="0">
                <a:latin typeface="Calibri"/>
                <a:ea typeface="Calibri"/>
                <a:cs typeface="Calibri"/>
                <a:sym typeface="Calibri"/>
              </a:rPr>
              <a:t> </a:t>
            </a:r>
            <a:r>
              <a:rPr lang="es-ES" sz="3600" dirty="0" err="1">
                <a:latin typeface="Calibri"/>
                <a:ea typeface="Calibri"/>
                <a:cs typeface="Calibri"/>
                <a:sym typeface="Calibri"/>
              </a:rPr>
              <a:t>us</a:t>
            </a:r>
            <a:r>
              <a:rPr lang="es-ES" sz="3600" dirty="0">
                <a:latin typeface="Calibri"/>
                <a:ea typeface="Calibri"/>
                <a:cs typeface="Calibri"/>
                <a:sym typeface="Calibri"/>
              </a:rPr>
              <a:t> </a:t>
            </a:r>
            <a:r>
              <a:rPr lang="es-ES" sz="3600" dirty="0" err="1">
                <a:latin typeface="Calibri"/>
                <a:ea typeface="Calibri"/>
                <a:cs typeface="Calibri"/>
                <a:sym typeface="Calibri"/>
              </a:rPr>
              <a:t>to</a:t>
            </a:r>
            <a:r>
              <a:rPr lang="es-ES" sz="3600" dirty="0">
                <a:latin typeface="Calibri"/>
                <a:ea typeface="Calibri"/>
                <a:cs typeface="Calibri"/>
                <a:sym typeface="Calibri"/>
              </a:rPr>
              <a:t> produce </a:t>
            </a:r>
            <a:r>
              <a:rPr lang="es-ES" sz="3600" dirty="0" err="1">
                <a:latin typeface="Calibri"/>
                <a:ea typeface="Calibri"/>
                <a:cs typeface="Calibri"/>
                <a:sym typeface="Calibri"/>
              </a:rPr>
              <a:t>fruits</a:t>
            </a:r>
            <a:r>
              <a:rPr lang="es-ES" sz="3600" dirty="0">
                <a:latin typeface="Calibri"/>
                <a:ea typeface="Calibri"/>
                <a:cs typeface="Calibri"/>
                <a:sym typeface="Calibri"/>
              </a:rPr>
              <a:t> </a:t>
            </a:r>
            <a:r>
              <a:rPr lang="es-ES" sz="3600" dirty="0" err="1">
                <a:latin typeface="Calibri"/>
                <a:ea typeface="Calibri"/>
                <a:cs typeface="Calibri"/>
                <a:sym typeface="Calibri"/>
              </a:rPr>
              <a:t>of</a:t>
            </a:r>
            <a:r>
              <a:rPr lang="es-ES" sz="3600" dirty="0">
                <a:latin typeface="Calibri"/>
                <a:ea typeface="Calibri"/>
                <a:cs typeface="Calibri"/>
                <a:sym typeface="Calibri"/>
              </a:rPr>
              <a:t> </a:t>
            </a:r>
            <a:r>
              <a:rPr lang="es-ES" sz="3600" dirty="0" err="1">
                <a:latin typeface="Calibri"/>
                <a:ea typeface="Calibri"/>
                <a:cs typeface="Calibri"/>
                <a:sym typeface="Calibri"/>
              </a:rPr>
              <a:t>life</a:t>
            </a:r>
            <a:r>
              <a:rPr lang="es-ES" sz="3600" dirty="0">
                <a:latin typeface="Calibri"/>
                <a:ea typeface="Calibri"/>
                <a:cs typeface="Calibri"/>
                <a:sym typeface="Calibri"/>
              </a:rPr>
              <a:t>. Amen</a:t>
            </a:r>
            <a:br>
              <a:rPr lang="es-ES" sz="3600" dirty="0">
                <a:latin typeface="Calibri"/>
                <a:ea typeface="Calibri"/>
                <a:cs typeface="Calibri"/>
                <a:sym typeface="Calibri"/>
              </a:rPr>
            </a:br>
            <a:br>
              <a:rPr lang="es-ES" sz="1800" dirty="0">
                <a:latin typeface="Times New Roman"/>
                <a:ea typeface="Times New Roman"/>
                <a:cs typeface="Times New Roman"/>
                <a:sym typeface="Times New Roman"/>
              </a:rPr>
            </a:br>
            <a:br>
              <a:rPr lang="es-ES" sz="1800" dirty="0">
                <a:latin typeface="Times New Roman"/>
                <a:ea typeface="Times New Roman"/>
                <a:cs typeface="Times New Roman"/>
                <a:sym typeface="Times New Roman"/>
              </a:rPr>
            </a:br>
            <a:endParaRPr sz="3600" b="1" dirty="0">
              <a:latin typeface="Comic Sans MS"/>
              <a:ea typeface="Comic Sans MS"/>
              <a:cs typeface="Comic Sans MS"/>
              <a:sym typeface="Comic Sans MS"/>
            </a:endParaRPr>
          </a:p>
        </p:txBody>
      </p:sp>
      <p:pic>
        <p:nvPicPr>
          <p:cNvPr id="247" name="Google Shape;247;p16" descr="Image result for gratis, ninos orando"/>
          <p:cNvPicPr preferRelativeResize="0"/>
          <p:nvPr/>
        </p:nvPicPr>
        <p:blipFill rotWithShape="1">
          <a:blip r:embed="rId3">
            <a:alphaModFix/>
          </a:blip>
          <a:srcRect/>
          <a:stretch/>
        </p:blipFill>
        <p:spPr>
          <a:xfrm>
            <a:off x="7814447" y="904805"/>
            <a:ext cx="4139013" cy="453224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7"/>
          <p:cNvSpPr txBox="1">
            <a:spLocks noGrp="1"/>
          </p:cNvSpPr>
          <p:nvPr>
            <p:ph type="title"/>
          </p:nvPr>
        </p:nvSpPr>
        <p:spPr>
          <a:xfrm>
            <a:off x="0" y="0"/>
            <a:ext cx="12192000" cy="408598"/>
          </a:xfrm>
          <a:prstGeom prst="rect">
            <a:avLst/>
          </a:prstGeom>
          <a:noFill/>
          <a:ln>
            <a:noFill/>
          </a:ln>
        </p:spPr>
        <p:txBody>
          <a:bodyPr spcFirstLastPara="1" wrap="square" lIns="91425" tIns="45700" rIns="91425" bIns="45700" anchor="ctr" anchorCtr="0">
            <a:normAutofit/>
          </a:bodyPr>
          <a:lstStyle/>
          <a:p>
            <a:pPr marL="825500" marR="419100" indent="-457835">
              <a:spcBef>
                <a:spcPts val="0"/>
              </a:spcBef>
              <a:spcAft>
                <a:spcPts val="0"/>
              </a:spcAft>
            </a:pPr>
            <a:r>
              <a:rPr lang="en-US" sz="1800" b="1" dirty="0">
                <a:effectLst/>
                <a:latin typeface="Cambria" panose="02040503050406030204" pitchFamily="18" charset="0"/>
                <a:ea typeface="Cambria" panose="02040503050406030204" pitchFamily="18" charset="0"/>
                <a:cs typeface="Cambria" panose="02040503050406030204" pitchFamily="18" charset="0"/>
              </a:rPr>
              <a:t>Song</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20"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Make me a Servant,</a:t>
            </a:r>
            <a:r>
              <a:rPr lang="en-US" sz="1800" spc="-15" dirty="0">
                <a:effectLst/>
                <a:latin typeface="Cambria" panose="02040503050406030204" pitchFamily="18" charset="0"/>
                <a:ea typeface="Cambria" panose="02040503050406030204" pitchFamily="18" charset="0"/>
                <a:cs typeface="Cambria" panose="02040503050406030204" pitchFamily="18" charset="0"/>
              </a:rPr>
              <a:t> </a:t>
            </a:r>
            <a:r>
              <a:rPr lang="en-US" sz="1800" spc="-15" dirty="0" err="1">
                <a:effectLst/>
                <a:latin typeface="Cambria" panose="02040503050406030204" pitchFamily="18" charset="0"/>
                <a:ea typeface="Cambria" panose="02040503050406030204" pitchFamily="18" charset="0"/>
                <a:cs typeface="Cambria" panose="02040503050406030204" pitchFamily="18" charset="0"/>
              </a:rPr>
              <a:t>Asidor</a:t>
            </a:r>
            <a:r>
              <a:rPr lang="en-US" sz="1800" spc="-15" dirty="0">
                <a:effectLst/>
                <a:latin typeface="Cambria" panose="02040503050406030204" pitchFamily="18" charset="0"/>
                <a:ea typeface="Cambria" panose="02040503050406030204" pitchFamily="18" charset="0"/>
                <a:cs typeface="Cambria" panose="02040503050406030204" pitchFamily="18" charset="0"/>
              </a:rPr>
              <a:t> kids</a:t>
            </a:r>
            <a:r>
              <a:rPr lang="en-US" sz="1800" dirty="0">
                <a:effectLst/>
                <a:latin typeface="Cambria" panose="02040503050406030204" pitchFamily="18" charset="0"/>
                <a:ea typeface="Cambria" panose="02040503050406030204" pitchFamily="18" charset="0"/>
                <a:cs typeface="Cambria" panose="02040503050406030204" pitchFamily="18" charset="0"/>
              </a:rPr>
              <a:t>,</a:t>
            </a:r>
            <a:r>
              <a:rPr lang="en-US" sz="1800" spc="-15" dirty="0">
                <a:effectLst/>
                <a:latin typeface="Cambria" panose="02040503050406030204" pitchFamily="18" charset="0"/>
                <a:ea typeface="Cambria" panose="02040503050406030204" pitchFamily="18" charset="0"/>
                <a:cs typeface="Cambria" panose="02040503050406030204" pitchFamily="18" charset="0"/>
              </a:rPr>
              <a:t> </a:t>
            </a:r>
            <a:r>
              <a:rPr lang="en-US" sz="1800" u="sng" spc="-15"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4"/>
              </a:rPr>
              <a:t>https://youtu.be/zw_FNbF1LrU?si=y3U31v-ztzHvfd_X</a:t>
            </a:r>
            <a:r>
              <a:rPr lang="en-US" sz="1800" spc="-15" dirty="0">
                <a:effectLst/>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Cambria" panose="02040503050406030204" pitchFamily="18" charset="0"/>
                <a:ea typeface="Cambria" panose="02040503050406030204" pitchFamily="18" charset="0"/>
                <a:cs typeface="Cambria" panose="02040503050406030204" pitchFamily="18" charset="0"/>
              </a:rPr>
              <a:t>(3-7</a:t>
            </a:r>
            <a:r>
              <a:rPr lang="en-US" sz="1800" spc="-20" dirty="0">
                <a:effectLst/>
                <a:latin typeface="Cambria" panose="02040503050406030204" pitchFamily="18" charset="0"/>
                <a:ea typeface="Cambria" panose="02040503050406030204" pitchFamily="18" charset="0"/>
                <a:cs typeface="Cambria" panose="02040503050406030204" pitchFamily="18" charset="0"/>
              </a:rPr>
              <a:t> </a:t>
            </a:r>
            <a:r>
              <a:rPr lang="en-US" sz="1800" dirty="0" err="1">
                <a:effectLst/>
                <a:latin typeface="Cambria" panose="02040503050406030204" pitchFamily="18" charset="0"/>
                <a:ea typeface="Cambria" panose="02040503050406030204" pitchFamily="18" charset="0"/>
                <a:cs typeface="Cambria" panose="02040503050406030204" pitchFamily="18" charset="0"/>
              </a:rPr>
              <a:t>yrs</a:t>
            </a:r>
            <a:r>
              <a:rPr lang="en-US" sz="1800" dirty="0">
                <a:effectLst/>
                <a:latin typeface="Cambria" panose="02040503050406030204" pitchFamily="18" charset="0"/>
                <a:ea typeface="Cambria" panose="02040503050406030204" pitchFamily="18" charset="0"/>
                <a:cs typeface="Cambria" panose="02040503050406030204" pitchFamily="18" charset="0"/>
              </a:rPr>
              <a:t>)</a:t>
            </a:r>
          </a:p>
        </p:txBody>
      </p:sp>
      <p:pic>
        <p:nvPicPr>
          <p:cNvPr id="2" name="Online Media 1" title="Make Me A Servant - THE ASIDORS Kids with Tricia and Carl">
            <a:hlinkClick r:id="" action="ppaction://media"/>
            <a:extLst>
              <a:ext uri="{FF2B5EF4-FFF2-40B4-BE49-F238E27FC236}">
                <a16:creationId xmlns:a16="http://schemas.microsoft.com/office/drawing/2014/main" id="{CB3FDAD9-CE75-CCBC-46CB-E0A8568A6725}"/>
              </a:ext>
            </a:extLst>
          </p:cNvPr>
          <p:cNvPicPr>
            <a:picLocks noRot="1" noChangeAspect="1"/>
          </p:cNvPicPr>
          <p:nvPr>
            <a:videoFile r:link="rId1"/>
          </p:nvPr>
        </p:nvPicPr>
        <p:blipFill>
          <a:blip r:embed="rId5"/>
          <a:stretch>
            <a:fillRect/>
          </a:stretch>
        </p:blipFill>
        <p:spPr>
          <a:xfrm>
            <a:off x="26988" y="408598"/>
            <a:ext cx="12138025" cy="64494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8"/>
          <p:cNvSpPr txBox="1">
            <a:spLocks noGrp="1"/>
          </p:cNvSpPr>
          <p:nvPr>
            <p:ph type="title"/>
          </p:nvPr>
        </p:nvSpPr>
        <p:spPr>
          <a:xfrm>
            <a:off x="231648" y="111907"/>
            <a:ext cx="11838432" cy="43673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2000" dirty="0">
                <a:effectLst/>
                <a:latin typeface="Cambria" panose="02040503050406030204" pitchFamily="18" charset="0"/>
                <a:ea typeface="Cambria" panose="02040503050406030204" pitchFamily="18" charset="0"/>
                <a:cs typeface="Cambria" panose="02040503050406030204" pitchFamily="18" charset="0"/>
              </a:rPr>
              <a:t>The Servant Song, </a:t>
            </a:r>
            <a:r>
              <a:rPr lang="en-US" sz="2000" dirty="0" err="1">
                <a:effectLst/>
                <a:latin typeface="Cambria" panose="02040503050406030204" pitchFamily="18" charset="0"/>
                <a:ea typeface="Cambria" panose="02040503050406030204" pitchFamily="18" charset="0"/>
                <a:cs typeface="Cambria" panose="02040503050406030204" pitchFamily="18" charset="0"/>
              </a:rPr>
              <a:t>servantofthelion</a:t>
            </a:r>
            <a:r>
              <a:rPr lang="en-US" sz="2000" dirty="0">
                <a:effectLst/>
                <a:latin typeface="Cambria" panose="02040503050406030204" pitchFamily="18" charset="0"/>
                <a:ea typeface="Cambria" panose="02040503050406030204" pitchFamily="18" charset="0"/>
                <a:cs typeface="Cambria" panose="02040503050406030204" pitchFamily="18" charset="0"/>
              </a:rPr>
              <a:t>, </a:t>
            </a:r>
            <a:r>
              <a:rPr lang="en-US" sz="20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4"/>
              </a:rPr>
              <a:t>https://youtu.be/kdmgpMfnjdU?si=hT5zoo0Waq0mkgzx</a:t>
            </a:r>
            <a:r>
              <a:rPr lang="en-US" sz="2000" dirty="0">
                <a:effectLst/>
                <a:latin typeface="Cambria" panose="02040503050406030204" pitchFamily="18" charset="0"/>
                <a:ea typeface="Cambria" panose="02040503050406030204" pitchFamily="18" charset="0"/>
                <a:cs typeface="Cambria" panose="02040503050406030204" pitchFamily="18" charset="0"/>
              </a:rPr>
              <a:t> (8+ yrs.)</a:t>
            </a:r>
            <a:endParaRPr sz="2000" dirty="0"/>
          </a:p>
        </p:txBody>
      </p:sp>
      <p:pic>
        <p:nvPicPr>
          <p:cNvPr id="2" name="Online Media 1" title="The Servant Song">
            <a:hlinkClick r:id="" action="ppaction://media"/>
            <a:extLst>
              <a:ext uri="{FF2B5EF4-FFF2-40B4-BE49-F238E27FC236}">
                <a16:creationId xmlns:a16="http://schemas.microsoft.com/office/drawing/2014/main" id="{113E8762-ACE4-49BA-E2B1-D7767E64A55D}"/>
              </a:ext>
            </a:extLst>
          </p:cNvPr>
          <p:cNvPicPr>
            <a:picLocks noRot="1" noChangeAspect="1"/>
          </p:cNvPicPr>
          <p:nvPr>
            <a:videoFile r:link="rId1"/>
          </p:nvPr>
        </p:nvPicPr>
        <p:blipFill>
          <a:blip r:embed="rId5"/>
          <a:stretch>
            <a:fillRect/>
          </a:stretch>
        </p:blipFill>
        <p:spPr>
          <a:xfrm>
            <a:off x="0" y="548640"/>
            <a:ext cx="12192000" cy="6309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7"/>
          <p:cNvSpPr txBox="1">
            <a:spLocks noGrp="1"/>
          </p:cNvSpPr>
          <p:nvPr>
            <p:ph type="title"/>
          </p:nvPr>
        </p:nvSpPr>
        <p:spPr>
          <a:xfrm>
            <a:off x="1" y="254677"/>
            <a:ext cx="12191999" cy="91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s-ES" sz="3000" dirty="0"/>
              <a:t>Phillip </a:t>
            </a:r>
            <a:r>
              <a:rPr lang="es-ES" sz="3000" dirty="0" err="1"/>
              <a:t>went</a:t>
            </a:r>
            <a:r>
              <a:rPr lang="es-ES" sz="3000" dirty="0"/>
              <a:t> and </a:t>
            </a:r>
            <a:r>
              <a:rPr lang="es-ES" sz="3000" dirty="0" err="1"/>
              <a:t>told</a:t>
            </a:r>
            <a:r>
              <a:rPr lang="es-ES" sz="3000" dirty="0"/>
              <a:t> Andrew; </a:t>
            </a:r>
            <a:r>
              <a:rPr lang="es-ES" sz="3000" dirty="0" err="1"/>
              <a:t>then</a:t>
            </a:r>
            <a:r>
              <a:rPr lang="es-ES" sz="3000" dirty="0"/>
              <a:t> Andrew and Phillip </a:t>
            </a:r>
            <a:r>
              <a:rPr lang="es-ES" sz="3000" dirty="0" err="1"/>
              <a:t>went</a:t>
            </a:r>
            <a:r>
              <a:rPr lang="es-ES" sz="3000" dirty="0"/>
              <a:t> and </a:t>
            </a:r>
            <a:r>
              <a:rPr lang="es-ES" sz="3000" dirty="0" err="1"/>
              <a:t>told</a:t>
            </a:r>
            <a:r>
              <a:rPr lang="es-ES" sz="3000" dirty="0"/>
              <a:t> </a:t>
            </a:r>
            <a:r>
              <a:rPr lang="es-ES" sz="3000" dirty="0" err="1"/>
              <a:t>Jesus</a:t>
            </a:r>
            <a:r>
              <a:rPr lang="es-ES" sz="3000" dirty="0"/>
              <a:t>. </a:t>
            </a:r>
            <a:endParaRPr sz="3000" b="1" dirty="0"/>
          </a:p>
        </p:txBody>
      </p:sp>
      <p:sp>
        <p:nvSpPr>
          <p:cNvPr id="104" name="Google Shape;104;p7"/>
          <p:cNvSpPr txBox="1"/>
          <p:nvPr/>
        </p:nvSpPr>
        <p:spPr>
          <a:xfrm>
            <a:off x="0" y="5848583"/>
            <a:ext cx="12192000" cy="5386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900" b="0" i="0" u="none" strike="noStrike" cap="none" dirty="0" err="1">
                <a:solidFill>
                  <a:schemeClr val="dk1"/>
                </a:solidFill>
                <a:latin typeface="Calibri"/>
                <a:ea typeface="Calibri"/>
                <a:cs typeface="Calibri"/>
                <a:sym typeface="Calibri"/>
              </a:rPr>
              <a:t>Jesus</a:t>
            </a:r>
            <a:r>
              <a:rPr lang="es-ES" sz="2900" b="0" i="0" u="none" strike="noStrike" cap="none" dirty="0">
                <a:solidFill>
                  <a:schemeClr val="dk1"/>
                </a:solidFill>
                <a:latin typeface="Calibri"/>
                <a:ea typeface="Calibri"/>
                <a:cs typeface="Calibri"/>
                <a:sym typeface="Calibri"/>
              </a:rPr>
              <a:t> </a:t>
            </a:r>
            <a:r>
              <a:rPr lang="es-ES" sz="2900" b="0" i="0" u="none" strike="noStrike" cap="none" dirty="0" err="1">
                <a:solidFill>
                  <a:schemeClr val="dk1"/>
                </a:solidFill>
                <a:latin typeface="Calibri"/>
                <a:ea typeface="Calibri"/>
                <a:cs typeface="Calibri"/>
                <a:sym typeface="Calibri"/>
              </a:rPr>
              <a:t>answered</a:t>
            </a:r>
            <a:r>
              <a:rPr lang="es-ES" sz="2900" b="0" i="0" u="none" strike="noStrike" cap="none" dirty="0">
                <a:solidFill>
                  <a:schemeClr val="dk1"/>
                </a:solidFill>
                <a:latin typeface="Calibri"/>
                <a:ea typeface="Calibri"/>
                <a:cs typeface="Calibri"/>
                <a:sym typeface="Calibri"/>
              </a:rPr>
              <a:t> </a:t>
            </a:r>
            <a:r>
              <a:rPr lang="es-ES" sz="2900" b="0" i="0" u="none" strike="noStrike" cap="none" dirty="0" err="1">
                <a:solidFill>
                  <a:schemeClr val="dk1"/>
                </a:solidFill>
                <a:latin typeface="Calibri"/>
                <a:ea typeface="Calibri"/>
                <a:cs typeface="Calibri"/>
                <a:sym typeface="Calibri"/>
              </a:rPr>
              <a:t>them</a:t>
            </a:r>
            <a:r>
              <a:rPr lang="es-ES" sz="2900" b="0" i="0" u="none" strike="noStrike" cap="none" dirty="0">
                <a:solidFill>
                  <a:schemeClr val="dk1"/>
                </a:solidFill>
                <a:latin typeface="Calibri"/>
                <a:ea typeface="Calibri"/>
                <a:cs typeface="Calibri"/>
                <a:sym typeface="Calibri"/>
              </a:rPr>
              <a:t>, “</a:t>
            </a:r>
            <a:r>
              <a:rPr lang="es-ES" sz="2900" b="0" i="0" u="none" strike="noStrike" cap="none" dirty="0" err="1">
                <a:solidFill>
                  <a:schemeClr val="dk1"/>
                </a:solidFill>
                <a:latin typeface="Calibri"/>
                <a:ea typeface="Calibri"/>
                <a:cs typeface="Calibri"/>
                <a:sym typeface="Calibri"/>
              </a:rPr>
              <a:t>The</a:t>
            </a:r>
            <a:r>
              <a:rPr lang="es-ES" sz="2900" b="0" i="0" u="none" strike="noStrike" cap="none" dirty="0">
                <a:solidFill>
                  <a:schemeClr val="dk1"/>
                </a:solidFill>
                <a:latin typeface="Calibri"/>
                <a:ea typeface="Calibri"/>
                <a:cs typeface="Calibri"/>
                <a:sym typeface="Calibri"/>
              </a:rPr>
              <a:t> </a:t>
            </a:r>
            <a:r>
              <a:rPr lang="es-ES" sz="2900" b="0" i="0" u="none" strike="noStrike" cap="none" dirty="0" err="1">
                <a:solidFill>
                  <a:schemeClr val="dk1"/>
                </a:solidFill>
                <a:latin typeface="Calibri"/>
                <a:ea typeface="Calibri"/>
                <a:cs typeface="Calibri"/>
                <a:sym typeface="Calibri"/>
              </a:rPr>
              <a:t>hour</a:t>
            </a:r>
            <a:r>
              <a:rPr lang="es-ES" sz="2900" b="0" i="0" u="none" strike="noStrike" cap="none" dirty="0">
                <a:solidFill>
                  <a:schemeClr val="dk1"/>
                </a:solidFill>
                <a:latin typeface="Calibri"/>
                <a:ea typeface="Calibri"/>
                <a:cs typeface="Calibri"/>
                <a:sym typeface="Calibri"/>
              </a:rPr>
              <a:t> has come </a:t>
            </a:r>
            <a:r>
              <a:rPr lang="es-ES" sz="2900" b="0" i="0" u="none" strike="noStrike" cap="none" dirty="0" err="1">
                <a:solidFill>
                  <a:schemeClr val="dk1"/>
                </a:solidFill>
                <a:latin typeface="Calibri"/>
                <a:ea typeface="Calibri"/>
                <a:cs typeface="Calibri"/>
                <a:sym typeface="Calibri"/>
              </a:rPr>
              <a:t>for</a:t>
            </a:r>
            <a:r>
              <a:rPr lang="es-ES" sz="2900" b="0" i="0" u="none" strike="noStrike" cap="none" dirty="0">
                <a:solidFill>
                  <a:schemeClr val="dk1"/>
                </a:solidFill>
                <a:latin typeface="Calibri"/>
                <a:ea typeface="Calibri"/>
                <a:cs typeface="Calibri"/>
                <a:sym typeface="Calibri"/>
              </a:rPr>
              <a:t> </a:t>
            </a:r>
            <a:r>
              <a:rPr lang="es-ES" sz="2900" b="0" i="0" u="none" strike="noStrike" cap="none" dirty="0" err="1">
                <a:solidFill>
                  <a:schemeClr val="dk1"/>
                </a:solidFill>
                <a:latin typeface="Calibri"/>
                <a:ea typeface="Calibri"/>
                <a:cs typeface="Calibri"/>
                <a:sym typeface="Calibri"/>
              </a:rPr>
              <a:t>the</a:t>
            </a:r>
            <a:r>
              <a:rPr lang="es-ES" sz="2900" b="0" i="0" u="none" strike="noStrike" cap="none" dirty="0">
                <a:solidFill>
                  <a:schemeClr val="dk1"/>
                </a:solidFill>
                <a:latin typeface="Calibri"/>
                <a:ea typeface="Calibri"/>
                <a:cs typeface="Calibri"/>
                <a:sym typeface="Calibri"/>
              </a:rPr>
              <a:t> Son </a:t>
            </a:r>
            <a:r>
              <a:rPr lang="es-ES" sz="2900" b="0" i="0" u="none" strike="noStrike" cap="none" dirty="0" err="1">
                <a:solidFill>
                  <a:schemeClr val="dk1"/>
                </a:solidFill>
                <a:latin typeface="Calibri"/>
                <a:ea typeface="Calibri"/>
                <a:cs typeface="Calibri"/>
                <a:sym typeface="Calibri"/>
              </a:rPr>
              <a:t>of</a:t>
            </a:r>
            <a:r>
              <a:rPr lang="es-ES" sz="2900" b="0" i="0" u="none" strike="noStrike" cap="none" dirty="0">
                <a:solidFill>
                  <a:schemeClr val="dk1"/>
                </a:solidFill>
                <a:latin typeface="Calibri"/>
                <a:ea typeface="Calibri"/>
                <a:cs typeface="Calibri"/>
                <a:sym typeface="Calibri"/>
              </a:rPr>
              <a:t> Man </a:t>
            </a:r>
            <a:r>
              <a:rPr lang="es-ES" sz="2900" b="0" i="0" u="none" strike="noStrike" cap="none" dirty="0" err="1">
                <a:solidFill>
                  <a:schemeClr val="dk1"/>
                </a:solidFill>
                <a:latin typeface="Calibri"/>
                <a:ea typeface="Calibri"/>
                <a:cs typeface="Calibri"/>
                <a:sym typeface="Calibri"/>
              </a:rPr>
              <a:t>to</a:t>
            </a:r>
            <a:r>
              <a:rPr lang="es-ES" sz="2900" b="0" i="0" u="none" strike="noStrike" cap="none" dirty="0">
                <a:solidFill>
                  <a:schemeClr val="dk1"/>
                </a:solidFill>
                <a:latin typeface="Calibri"/>
                <a:ea typeface="Calibri"/>
                <a:cs typeface="Calibri"/>
                <a:sym typeface="Calibri"/>
              </a:rPr>
              <a:t> be </a:t>
            </a:r>
            <a:r>
              <a:rPr lang="es-ES" sz="2900" b="0" i="0" u="none" strike="noStrike" cap="none" dirty="0" err="1">
                <a:solidFill>
                  <a:schemeClr val="dk1"/>
                </a:solidFill>
                <a:latin typeface="Calibri"/>
                <a:ea typeface="Calibri"/>
                <a:cs typeface="Calibri"/>
                <a:sym typeface="Calibri"/>
              </a:rPr>
              <a:t>glorified</a:t>
            </a:r>
            <a:r>
              <a:rPr lang="es-ES" sz="2900" b="0" i="0" u="none" strike="noStrike" cap="none" dirty="0">
                <a:solidFill>
                  <a:schemeClr val="dk1"/>
                </a:solidFill>
                <a:latin typeface="Calibri"/>
                <a:ea typeface="Calibri"/>
                <a:cs typeface="Calibri"/>
                <a:sym typeface="Calibri"/>
              </a:rPr>
              <a:t>.”</a:t>
            </a:r>
            <a:endParaRPr dirty="0"/>
          </a:p>
        </p:txBody>
      </p:sp>
      <p:pic>
        <p:nvPicPr>
          <p:cNvPr id="3" name="Picture 2">
            <a:extLst>
              <a:ext uri="{FF2B5EF4-FFF2-40B4-BE49-F238E27FC236}">
                <a16:creationId xmlns:a16="http://schemas.microsoft.com/office/drawing/2014/main" id="{32DF3DD3-0BEE-D165-ED59-A0FD99A93BFB}"/>
              </a:ext>
            </a:extLst>
          </p:cNvPr>
          <p:cNvPicPr>
            <a:picLocks noChangeAspect="1"/>
          </p:cNvPicPr>
          <p:nvPr/>
        </p:nvPicPr>
        <p:blipFill>
          <a:blip r:embed="rId3"/>
          <a:stretch>
            <a:fillRect/>
          </a:stretch>
        </p:blipFill>
        <p:spPr>
          <a:xfrm>
            <a:off x="1562100" y="1328737"/>
            <a:ext cx="9067800" cy="4200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TextBox 3">
            <a:extLst>
              <a:ext uri="{FF2B5EF4-FFF2-40B4-BE49-F238E27FC236}">
                <a16:creationId xmlns:a16="http://schemas.microsoft.com/office/drawing/2014/main" id="{7AD6C4BD-1B9A-315E-8D64-C1210909E4B4}"/>
              </a:ext>
            </a:extLst>
          </p:cNvPr>
          <p:cNvSpPr txBox="1"/>
          <p:nvPr/>
        </p:nvSpPr>
        <p:spPr>
          <a:xfrm>
            <a:off x="1743456" y="280416"/>
            <a:ext cx="8705088" cy="6303264"/>
          </a:xfrm>
          <a:prstGeom prst="rect">
            <a:avLst/>
          </a:prstGeom>
          <a:solidFill>
            <a:schemeClr val="accent4"/>
          </a:solidFill>
        </p:spPr>
        <p:txBody>
          <a:bodyPr wrap="square" rtlCol="0">
            <a:spAutoFit/>
          </a:bodyPr>
          <a:lstStyle/>
          <a:p>
            <a:endParaRPr lang="en-US" dirty="0"/>
          </a:p>
        </p:txBody>
      </p:sp>
      <p:pic>
        <p:nvPicPr>
          <p:cNvPr id="1026" name="Picture 2" descr="Day 15 Total Cnsecration to Jesus through Mary | Mary Most Blessed">
            <a:extLst>
              <a:ext uri="{FF2B5EF4-FFF2-40B4-BE49-F238E27FC236}">
                <a16:creationId xmlns:a16="http://schemas.microsoft.com/office/drawing/2014/main" id="{B28DFCFF-8075-968A-35F7-5E331B53E1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1824" y="707718"/>
            <a:ext cx="7388352" cy="54425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2" name="Google Shape;112;p33"/>
          <p:cNvSpPr txBox="1"/>
          <p:nvPr/>
        </p:nvSpPr>
        <p:spPr>
          <a:xfrm>
            <a:off x="215704" y="474303"/>
            <a:ext cx="1176059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ES" sz="2800" b="0" i="0" u="none" strike="noStrike" cap="none" dirty="0" err="1">
                <a:solidFill>
                  <a:schemeClr val="dk1"/>
                </a:solidFill>
                <a:latin typeface="Calibri"/>
                <a:ea typeface="Calibri"/>
                <a:cs typeface="Calibri"/>
                <a:sym typeface="Calibri"/>
              </a:rPr>
              <a:t>Whoever</a:t>
            </a:r>
            <a:r>
              <a:rPr lang="es-ES" sz="2800" b="0" i="0" u="none" strike="noStrike" cap="none" dirty="0">
                <a:solidFill>
                  <a:schemeClr val="dk1"/>
                </a:solidFill>
                <a:latin typeface="Calibri"/>
                <a:ea typeface="Calibri"/>
                <a:cs typeface="Calibri"/>
                <a:sym typeface="Calibri"/>
              </a:rPr>
              <a:t> </a:t>
            </a:r>
            <a:r>
              <a:rPr lang="es-ES" sz="2800" b="0" i="0" u="none" strike="noStrike" cap="none" dirty="0" err="1">
                <a:solidFill>
                  <a:schemeClr val="dk1"/>
                </a:solidFill>
                <a:latin typeface="Calibri"/>
                <a:ea typeface="Calibri"/>
                <a:cs typeface="Calibri"/>
                <a:sym typeface="Calibri"/>
              </a:rPr>
              <a:t>loves</a:t>
            </a:r>
            <a:r>
              <a:rPr lang="es-ES" sz="2800" b="0" i="0" u="none" strike="noStrike" cap="none" dirty="0">
                <a:solidFill>
                  <a:schemeClr val="dk1"/>
                </a:solidFill>
                <a:latin typeface="Calibri"/>
                <a:ea typeface="Calibri"/>
                <a:cs typeface="Calibri"/>
                <a:sym typeface="Calibri"/>
              </a:rPr>
              <a:t> </a:t>
            </a:r>
            <a:r>
              <a:rPr lang="es-ES" sz="2800" b="0" i="0" u="none" strike="noStrike" cap="none" dirty="0" err="1">
                <a:solidFill>
                  <a:schemeClr val="dk1"/>
                </a:solidFill>
                <a:latin typeface="Calibri"/>
                <a:ea typeface="Calibri"/>
                <a:cs typeface="Calibri"/>
                <a:sym typeface="Calibri"/>
              </a:rPr>
              <a:t>his</a:t>
            </a:r>
            <a:r>
              <a:rPr lang="es-ES" sz="2800" b="0" i="0" u="none" strike="noStrike" cap="none" dirty="0">
                <a:solidFill>
                  <a:schemeClr val="dk1"/>
                </a:solidFill>
                <a:latin typeface="Calibri"/>
                <a:ea typeface="Calibri"/>
                <a:cs typeface="Calibri"/>
                <a:sym typeface="Calibri"/>
              </a:rPr>
              <a:t> </a:t>
            </a:r>
            <a:r>
              <a:rPr lang="es-ES" sz="2800" b="0" i="0" u="none" strike="noStrike" cap="none" dirty="0" err="1">
                <a:solidFill>
                  <a:schemeClr val="dk1"/>
                </a:solidFill>
                <a:latin typeface="Calibri"/>
                <a:ea typeface="Calibri"/>
                <a:cs typeface="Calibri"/>
                <a:sym typeface="Calibri"/>
              </a:rPr>
              <a:t>life</a:t>
            </a:r>
            <a:r>
              <a:rPr lang="es-ES" sz="2800" b="0" i="0" u="none" strike="noStrike" cap="none" dirty="0">
                <a:solidFill>
                  <a:schemeClr val="dk1"/>
                </a:solidFill>
                <a:latin typeface="Calibri"/>
                <a:ea typeface="Calibri"/>
                <a:cs typeface="Calibri"/>
                <a:sym typeface="Calibri"/>
              </a:rPr>
              <a:t> loses </a:t>
            </a:r>
            <a:r>
              <a:rPr lang="es-ES" sz="2800" b="0" i="0" u="none" strike="noStrike" cap="none" dirty="0" err="1">
                <a:solidFill>
                  <a:schemeClr val="dk1"/>
                </a:solidFill>
                <a:latin typeface="Calibri"/>
                <a:ea typeface="Calibri"/>
                <a:cs typeface="Calibri"/>
                <a:sym typeface="Calibri"/>
              </a:rPr>
              <a:t>it</a:t>
            </a:r>
            <a:r>
              <a:rPr lang="es-ES" sz="2800" b="0" i="0" u="none" strike="noStrike" cap="none" dirty="0">
                <a:solidFill>
                  <a:schemeClr val="dk1"/>
                </a:solidFill>
                <a:latin typeface="Calibri"/>
                <a:ea typeface="Calibri"/>
                <a:cs typeface="Calibri"/>
                <a:sym typeface="Calibri"/>
              </a:rPr>
              <a:t> and </a:t>
            </a:r>
            <a:r>
              <a:rPr lang="es-ES" sz="2800" b="0" i="0" u="none" strike="noStrike" cap="none" dirty="0" err="1">
                <a:solidFill>
                  <a:schemeClr val="dk1"/>
                </a:solidFill>
                <a:latin typeface="Calibri"/>
                <a:ea typeface="Calibri"/>
                <a:cs typeface="Calibri"/>
                <a:sym typeface="Calibri"/>
              </a:rPr>
              <a:t>whoever</a:t>
            </a:r>
            <a:r>
              <a:rPr lang="es-ES" sz="2800" b="0" i="0" u="none" strike="noStrike" cap="none" dirty="0">
                <a:solidFill>
                  <a:schemeClr val="dk1"/>
                </a:solidFill>
                <a:latin typeface="Calibri"/>
                <a:ea typeface="Calibri"/>
                <a:cs typeface="Calibri"/>
                <a:sym typeface="Calibri"/>
              </a:rPr>
              <a:t> </a:t>
            </a:r>
            <a:r>
              <a:rPr lang="es-ES" sz="2800" b="0" i="0" u="none" strike="noStrike" cap="none" dirty="0" err="1">
                <a:solidFill>
                  <a:schemeClr val="dk1"/>
                </a:solidFill>
                <a:latin typeface="Calibri"/>
                <a:ea typeface="Calibri"/>
                <a:cs typeface="Calibri"/>
                <a:sym typeface="Calibri"/>
              </a:rPr>
              <a:t>hates</a:t>
            </a:r>
            <a:r>
              <a:rPr lang="es-ES" sz="2800" b="0" i="0" u="none" strike="noStrike" cap="none" dirty="0">
                <a:solidFill>
                  <a:schemeClr val="dk1"/>
                </a:solidFill>
                <a:latin typeface="Calibri"/>
                <a:ea typeface="Calibri"/>
                <a:cs typeface="Calibri"/>
                <a:sym typeface="Calibri"/>
              </a:rPr>
              <a:t> </a:t>
            </a:r>
            <a:r>
              <a:rPr lang="es-ES" sz="2800" b="0" i="0" u="none" strike="noStrike" cap="none" dirty="0" err="1">
                <a:solidFill>
                  <a:schemeClr val="dk1"/>
                </a:solidFill>
                <a:latin typeface="Calibri"/>
                <a:ea typeface="Calibri"/>
                <a:cs typeface="Calibri"/>
                <a:sym typeface="Calibri"/>
              </a:rPr>
              <a:t>his</a:t>
            </a:r>
            <a:r>
              <a:rPr lang="es-ES" sz="2800" b="0" i="0" u="none" strike="noStrike" cap="none" dirty="0">
                <a:solidFill>
                  <a:schemeClr val="dk1"/>
                </a:solidFill>
                <a:latin typeface="Calibri"/>
                <a:ea typeface="Calibri"/>
                <a:cs typeface="Calibri"/>
                <a:sym typeface="Calibri"/>
              </a:rPr>
              <a:t> </a:t>
            </a:r>
            <a:r>
              <a:rPr lang="es-ES" sz="2800" b="0" i="0" u="none" strike="noStrike" cap="none" dirty="0" err="1">
                <a:solidFill>
                  <a:schemeClr val="dk1"/>
                </a:solidFill>
                <a:latin typeface="Calibri"/>
                <a:ea typeface="Calibri"/>
                <a:cs typeface="Calibri"/>
                <a:sym typeface="Calibri"/>
              </a:rPr>
              <a:t>life</a:t>
            </a:r>
            <a:r>
              <a:rPr lang="es-ES" sz="2800" b="0" i="0" u="none" strike="noStrike" cap="none" dirty="0">
                <a:solidFill>
                  <a:schemeClr val="dk1"/>
                </a:solidFill>
                <a:latin typeface="Calibri"/>
                <a:ea typeface="Calibri"/>
                <a:cs typeface="Calibri"/>
                <a:sym typeface="Calibri"/>
              </a:rPr>
              <a:t> </a:t>
            </a:r>
            <a:endParaRPr dirty="0"/>
          </a:p>
          <a:p>
            <a:pPr marL="0" marR="0" lvl="0" indent="0" algn="ctr" rtl="0">
              <a:lnSpc>
                <a:spcPct val="100000"/>
              </a:lnSpc>
              <a:spcBef>
                <a:spcPts val="0"/>
              </a:spcBef>
              <a:spcAft>
                <a:spcPts val="0"/>
              </a:spcAft>
              <a:buNone/>
            </a:pPr>
            <a:r>
              <a:rPr lang="es-ES" sz="2800" b="0" i="0" u="none" strike="noStrike" cap="none" dirty="0">
                <a:solidFill>
                  <a:schemeClr val="dk1"/>
                </a:solidFill>
                <a:latin typeface="Calibri"/>
                <a:ea typeface="Calibri"/>
                <a:cs typeface="Calibri"/>
                <a:sym typeface="Calibri"/>
              </a:rPr>
              <a:t>in </a:t>
            </a:r>
            <a:r>
              <a:rPr lang="es-ES" sz="2800" b="0" i="0" u="none" strike="noStrike" cap="none" dirty="0" err="1">
                <a:solidFill>
                  <a:schemeClr val="dk1"/>
                </a:solidFill>
                <a:latin typeface="Calibri"/>
                <a:ea typeface="Calibri"/>
                <a:cs typeface="Calibri"/>
                <a:sym typeface="Calibri"/>
              </a:rPr>
              <a:t>this</a:t>
            </a:r>
            <a:r>
              <a:rPr lang="es-ES" sz="2800" b="0" i="0" u="none" strike="noStrike" cap="none" dirty="0">
                <a:solidFill>
                  <a:schemeClr val="dk1"/>
                </a:solidFill>
                <a:latin typeface="Calibri"/>
                <a:ea typeface="Calibri"/>
                <a:cs typeface="Calibri"/>
                <a:sym typeface="Calibri"/>
              </a:rPr>
              <a:t> </a:t>
            </a:r>
            <a:r>
              <a:rPr lang="es-ES" sz="2800" b="0" i="0" u="none" strike="noStrike" cap="none" dirty="0" err="1">
                <a:solidFill>
                  <a:schemeClr val="dk1"/>
                </a:solidFill>
                <a:latin typeface="Calibri"/>
                <a:ea typeface="Calibri"/>
                <a:cs typeface="Calibri"/>
                <a:sym typeface="Calibri"/>
              </a:rPr>
              <a:t>world</a:t>
            </a:r>
            <a:r>
              <a:rPr lang="es-ES" sz="2800" b="0" i="0" u="none" strike="noStrike" cap="none" dirty="0">
                <a:solidFill>
                  <a:schemeClr val="dk1"/>
                </a:solidFill>
                <a:latin typeface="Calibri"/>
                <a:ea typeface="Calibri"/>
                <a:cs typeface="Calibri"/>
                <a:sym typeface="Calibri"/>
              </a:rPr>
              <a:t> </a:t>
            </a:r>
            <a:r>
              <a:rPr lang="es-ES" sz="2800" b="0" i="0" u="none" strike="noStrike" cap="none" dirty="0" err="1">
                <a:solidFill>
                  <a:schemeClr val="dk1"/>
                </a:solidFill>
                <a:latin typeface="Calibri"/>
                <a:ea typeface="Calibri"/>
                <a:cs typeface="Calibri"/>
                <a:sym typeface="Calibri"/>
              </a:rPr>
              <a:t>will</a:t>
            </a:r>
            <a:r>
              <a:rPr lang="es-ES" sz="2800" b="0" i="0" u="none" strike="noStrike" cap="none" dirty="0">
                <a:solidFill>
                  <a:schemeClr val="dk1"/>
                </a:solidFill>
                <a:latin typeface="Calibri"/>
                <a:ea typeface="Calibri"/>
                <a:cs typeface="Calibri"/>
                <a:sym typeface="Calibri"/>
              </a:rPr>
              <a:t> preserve </a:t>
            </a:r>
            <a:r>
              <a:rPr lang="es-ES" sz="2800" b="0" i="0" u="none" strike="noStrike" cap="none" dirty="0" err="1">
                <a:solidFill>
                  <a:schemeClr val="dk1"/>
                </a:solidFill>
                <a:latin typeface="Calibri"/>
                <a:ea typeface="Calibri"/>
                <a:cs typeface="Calibri"/>
                <a:sym typeface="Calibri"/>
              </a:rPr>
              <a:t>it</a:t>
            </a:r>
            <a:r>
              <a:rPr lang="es-ES" sz="2800" b="0" i="0" u="none" strike="noStrike" cap="none" dirty="0">
                <a:solidFill>
                  <a:schemeClr val="dk1"/>
                </a:solidFill>
                <a:latin typeface="Calibri"/>
                <a:ea typeface="Calibri"/>
                <a:cs typeface="Calibri"/>
                <a:sym typeface="Calibri"/>
              </a:rPr>
              <a:t> </a:t>
            </a:r>
            <a:r>
              <a:rPr lang="es-ES" sz="2800" b="0" i="0" u="none" strike="noStrike" cap="none" dirty="0" err="1">
                <a:solidFill>
                  <a:schemeClr val="dk1"/>
                </a:solidFill>
                <a:latin typeface="Calibri"/>
                <a:ea typeface="Calibri"/>
                <a:cs typeface="Calibri"/>
                <a:sym typeface="Calibri"/>
              </a:rPr>
              <a:t>for</a:t>
            </a:r>
            <a:r>
              <a:rPr lang="es-ES" sz="2800" b="0" i="0" u="none" strike="noStrike" cap="none" dirty="0">
                <a:solidFill>
                  <a:schemeClr val="dk1"/>
                </a:solidFill>
                <a:latin typeface="Calibri"/>
                <a:ea typeface="Calibri"/>
                <a:cs typeface="Calibri"/>
                <a:sym typeface="Calibri"/>
              </a:rPr>
              <a:t> eternal </a:t>
            </a:r>
            <a:r>
              <a:rPr lang="es-ES" sz="2800" b="0" i="0" u="none" strike="noStrike" cap="none" dirty="0" err="1">
                <a:solidFill>
                  <a:schemeClr val="dk1"/>
                </a:solidFill>
                <a:latin typeface="Calibri"/>
                <a:ea typeface="Calibri"/>
                <a:cs typeface="Calibri"/>
                <a:sym typeface="Calibri"/>
              </a:rPr>
              <a:t>life</a:t>
            </a:r>
            <a:r>
              <a:rPr lang="es-ES" sz="2800" b="0" i="0" u="none" strike="noStrike" cap="none" dirty="0">
                <a:solidFill>
                  <a:schemeClr val="dk1"/>
                </a:solidFill>
                <a:latin typeface="Calibri"/>
                <a:ea typeface="Calibri"/>
                <a:cs typeface="Calibri"/>
                <a:sym typeface="Calibri"/>
              </a:rPr>
              <a:t>. </a:t>
            </a:r>
            <a:endParaRPr dirty="0"/>
          </a:p>
        </p:txBody>
      </p:sp>
      <p:pic>
        <p:nvPicPr>
          <p:cNvPr id="3" name="Picture 2">
            <a:extLst>
              <a:ext uri="{FF2B5EF4-FFF2-40B4-BE49-F238E27FC236}">
                <a16:creationId xmlns:a16="http://schemas.microsoft.com/office/drawing/2014/main" id="{C609BD17-E630-E46A-0678-615A16F76A6B}"/>
              </a:ext>
            </a:extLst>
          </p:cNvPr>
          <p:cNvPicPr>
            <a:picLocks noChangeAspect="1"/>
          </p:cNvPicPr>
          <p:nvPr/>
        </p:nvPicPr>
        <p:blipFill>
          <a:blip r:embed="rId3"/>
          <a:stretch>
            <a:fillRect/>
          </a:stretch>
        </p:blipFill>
        <p:spPr>
          <a:xfrm>
            <a:off x="1666875" y="1658493"/>
            <a:ext cx="8858250" cy="4248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Google Shape;117;p34"/>
          <p:cNvSpPr txBox="1">
            <a:spLocks noGrp="1"/>
          </p:cNvSpPr>
          <p:nvPr>
            <p:ph type="title"/>
          </p:nvPr>
        </p:nvSpPr>
        <p:spPr>
          <a:xfrm>
            <a:off x="158497" y="576263"/>
            <a:ext cx="11861225" cy="91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s-ES" sz="2800" dirty="0" err="1"/>
              <a:t>Whoever</a:t>
            </a:r>
            <a:r>
              <a:rPr lang="es-ES" sz="2800" dirty="0"/>
              <a:t> serves me </a:t>
            </a:r>
            <a:r>
              <a:rPr lang="es-ES" sz="2800" dirty="0" err="1"/>
              <a:t>must</a:t>
            </a:r>
            <a:r>
              <a:rPr lang="es-ES" sz="2800" dirty="0"/>
              <a:t> </a:t>
            </a:r>
            <a:r>
              <a:rPr lang="es-ES" sz="2800" dirty="0" err="1"/>
              <a:t>follow</a:t>
            </a:r>
            <a:r>
              <a:rPr lang="es-ES" sz="2800" dirty="0"/>
              <a:t> me, and </a:t>
            </a:r>
            <a:r>
              <a:rPr lang="es-ES" sz="2800" dirty="0" err="1"/>
              <a:t>where</a:t>
            </a:r>
            <a:r>
              <a:rPr lang="es-ES" sz="2800" dirty="0"/>
              <a:t> I am, </a:t>
            </a:r>
            <a:r>
              <a:rPr lang="es-ES" sz="2800" dirty="0" err="1"/>
              <a:t>there</a:t>
            </a:r>
            <a:r>
              <a:rPr lang="es-ES" sz="2800" dirty="0"/>
              <a:t> </a:t>
            </a:r>
            <a:r>
              <a:rPr lang="es-ES" sz="2800" dirty="0" err="1"/>
              <a:t>also</a:t>
            </a:r>
            <a:r>
              <a:rPr lang="es-ES" sz="2800" dirty="0"/>
              <a:t> </a:t>
            </a:r>
            <a:br>
              <a:rPr lang="es-ES" sz="2800" dirty="0"/>
            </a:br>
            <a:r>
              <a:rPr lang="es-ES" sz="2800" dirty="0" err="1"/>
              <a:t>will</a:t>
            </a:r>
            <a:r>
              <a:rPr lang="es-ES" sz="2800" dirty="0"/>
              <a:t> </a:t>
            </a:r>
            <a:r>
              <a:rPr lang="es-ES" sz="2800" dirty="0" err="1"/>
              <a:t>my</a:t>
            </a:r>
            <a:r>
              <a:rPr lang="es-ES" sz="2800" dirty="0"/>
              <a:t> </a:t>
            </a:r>
            <a:r>
              <a:rPr lang="es-ES" sz="2800" dirty="0" err="1"/>
              <a:t>servant</a:t>
            </a:r>
            <a:r>
              <a:rPr lang="es-ES" sz="2800" dirty="0"/>
              <a:t> be. </a:t>
            </a:r>
            <a:r>
              <a:rPr lang="es-ES" sz="2800" dirty="0" err="1"/>
              <a:t>The</a:t>
            </a:r>
            <a:r>
              <a:rPr lang="es-ES" sz="2800" dirty="0"/>
              <a:t> </a:t>
            </a:r>
            <a:r>
              <a:rPr lang="es-ES" sz="2800" dirty="0" err="1"/>
              <a:t>Father</a:t>
            </a:r>
            <a:r>
              <a:rPr lang="es-ES" sz="2800" dirty="0"/>
              <a:t> </a:t>
            </a:r>
            <a:r>
              <a:rPr lang="es-ES" sz="2800" dirty="0" err="1"/>
              <a:t>will</a:t>
            </a:r>
            <a:r>
              <a:rPr lang="es-ES" sz="2800" dirty="0"/>
              <a:t> honor </a:t>
            </a:r>
            <a:r>
              <a:rPr lang="es-ES" sz="2800" dirty="0" err="1"/>
              <a:t>whoever</a:t>
            </a:r>
            <a:r>
              <a:rPr lang="es-ES" sz="2800" dirty="0"/>
              <a:t> serves me.</a:t>
            </a:r>
            <a:endParaRPr sz="2800" b="1" dirty="0"/>
          </a:p>
        </p:txBody>
      </p:sp>
      <p:pic>
        <p:nvPicPr>
          <p:cNvPr id="4" name="Picture 3">
            <a:extLst>
              <a:ext uri="{FF2B5EF4-FFF2-40B4-BE49-F238E27FC236}">
                <a16:creationId xmlns:a16="http://schemas.microsoft.com/office/drawing/2014/main" id="{6D3F797D-AE66-1646-6FBB-BCFD76DBD211}"/>
              </a:ext>
            </a:extLst>
          </p:cNvPr>
          <p:cNvPicPr>
            <a:picLocks noChangeAspect="1"/>
          </p:cNvPicPr>
          <p:nvPr/>
        </p:nvPicPr>
        <p:blipFill>
          <a:blip r:embed="rId2"/>
          <a:stretch>
            <a:fillRect/>
          </a:stretch>
        </p:blipFill>
        <p:spPr>
          <a:xfrm>
            <a:off x="1876425" y="1795462"/>
            <a:ext cx="8439150" cy="4486275"/>
          </a:xfrm>
          <a:prstGeom prst="rect">
            <a:avLst/>
          </a:prstGeom>
        </p:spPr>
      </p:pic>
    </p:spTree>
    <p:extLst>
      <p:ext uri="{BB962C8B-B14F-4D97-AF65-F5344CB8AC3E}">
        <p14:creationId xmlns:p14="http://schemas.microsoft.com/office/powerpoint/2010/main" val="148015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5"/>
          <p:cNvSpPr txBox="1">
            <a:spLocks noGrp="1"/>
          </p:cNvSpPr>
          <p:nvPr>
            <p:ph type="title"/>
          </p:nvPr>
        </p:nvSpPr>
        <p:spPr>
          <a:xfrm>
            <a:off x="1" y="494083"/>
            <a:ext cx="12191999" cy="91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s-ES" sz="2800" dirty="0"/>
              <a:t>I am </a:t>
            </a:r>
            <a:r>
              <a:rPr lang="es-ES" sz="2800" dirty="0" err="1"/>
              <a:t>troubled</a:t>
            </a:r>
            <a:r>
              <a:rPr lang="es-ES" sz="2800" dirty="0"/>
              <a:t> </a:t>
            </a:r>
            <a:r>
              <a:rPr lang="es-ES" sz="2800" dirty="0" err="1"/>
              <a:t>now</a:t>
            </a:r>
            <a:r>
              <a:rPr lang="es-ES" sz="2800" dirty="0"/>
              <a:t>. </a:t>
            </a:r>
            <a:r>
              <a:rPr lang="es-ES" sz="2800" dirty="0" err="1"/>
              <a:t>Yet</a:t>
            </a:r>
            <a:r>
              <a:rPr lang="es-ES" sz="2800" dirty="0"/>
              <a:t> </a:t>
            </a:r>
            <a:r>
              <a:rPr lang="es-ES" sz="2800" dirty="0" err="1"/>
              <a:t>what</a:t>
            </a:r>
            <a:r>
              <a:rPr lang="es-ES" sz="2800" dirty="0"/>
              <a:t> </a:t>
            </a:r>
            <a:r>
              <a:rPr lang="es-ES" sz="2800" dirty="0" err="1"/>
              <a:t>should</a:t>
            </a:r>
            <a:r>
              <a:rPr lang="es-ES" sz="2800" dirty="0"/>
              <a:t> I </a:t>
            </a:r>
            <a:r>
              <a:rPr lang="es-ES" sz="2800" dirty="0" err="1"/>
              <a:t>say</a:t>
            </a:r>
            <a:r>
              <a:rPr lang="es-ES" sz="2800" dirty="0"/>
              <a:t>? </a:t>
            </a:r>
            <a:r>
              <a:rPr lang="es-ES" sz="2800" dirty="0" err="1"/>
              <a:t>Father</a:t>
            </a:r>
            <a:r>
              <a:rPr lang="es-ES" sz="2800" dirty="0"/>
              <a:t> </a:t>
            </a:r>
            <a:r>
              <a:rPr lang="es-ES" sz="2800" dirty="0" err="1"/>
              <a:t>save</a:t>
            </a:r>
            <a:r>
              <a:rPr lang="es-ES" sz="2800" dirty="0"/>
              <a:t> me </a:t>
            </a:r>
            <a:r>
              <a:rPr lang="es-ES" sz="2800" dirty="0" err="1"/>
              <a:t>from</a:t>
            </a:r>
            <a:r>
              <a:rPr lang="es-ES" sz="2800" dirty="0"/>
              <a:t> </a:t>
            </a:r>
            <a:r>
              <a:rPr lang="es-ES" sz="2800" dirty="0" err="1"/>
              <a:t>this</a:t>
            </a:r>
            <a:r>
              <a:rPr lang="es-ES" sz="2800" dirty="0"/>
              <a:t> </a:t>
            </a:r>
            <a:r>
              <a:rPr lang="es-ES" sz="2800" dirty="0" err="1"/>
              <a:t>hour</a:t>
            </a:r>
            <a:r>
              <a:rPr lang="es-ES" sz="2800" dirty="0"/>
              <a:t>? </a:t>
            </a:r>
            <a:r>
              <a:rPr lang="es-ES" sz="2800" dirty="0" err="1"/>
              <a:t>But</a:t>
            </a:r>
            <a:r>
              <a:rPr lang="es-ES" sz="2800" dirty="0"/>
              <a:t> </a:t>
            </a:r>
            <a:r>
              <a:rPr lang="es-ES" sz="2800" dirty="0" err="1"/>
              <a:t>it</a:t>
            </a:r>
            <a:r>
              <a:rPr lang="es-ES" sz="2800" dirty="0"/>
              <a:t> </a:t>
            </a:r>
            <a:r>
              <a:rPr lang="es-ES" sz="2800" dirty="0" err="1"/>
              <a:t>was</a:t>
            </a:r>
            <a:r>
              <a:rPr lang="es-ES" sz="2800" dirty="0"/>
              <a:t> </a:t>
            </a:r>
            <a:r>
              <a:rPr lang="es-ES" sz="2800" dirty="0" err="1"/>
              <a:t>for</a:t>
            </a:r>
            <a:r>
              <a:rPr lang="es-ES" sz="2800" dirty="0"/>
              <a:t> </a:t>
            </a:r>
            <a:r>
              <a:rPr lang="es-ES" sz="2800" dirty="0" err="1"/>
              <a:t>this</a:t>
            </a:r>
            <a:r>
              <a:rPr lang="es-ES" sz="2800" dirty="0"/>
              <a:t> </a:t>
            </a:r>
            <a:r>
              <a:rPr lang="es-ES" sz="2800" dirty="0" err="1"/>
              <a:t>purpose</a:t>
            </a:r>
            <a:r>
              <a:rPr lang="es-ES" sz="2800" dirty="0"/>
              <a:t> </a:t>
            </a:r>
            <a:r>
              <a:rPr lang="es-ES" sz="2800" dirty="0" err="1"/>
              <a:t>that</a:t>
            </a:r>
            <a:r>
              <a:rPr lang="es-ES" sz="2800" dirty="0"/>
              <a:t> I </a:t>
            </a:r>
            <a:r>
              <a:rPr lang="es-ES" sz="2800" dirty="0" err="1"/>
              <a:t>came</a:t>
            </a:r>
            <a:r>
              <a:rPr lang="es-ES" sz="2800" dirty="0"/>
              <a:t> </a:t>
            </a:r>
            <a:r>
              <a:rPr lang="es-ES" sz="2800" dirty="0" err="1"/>
              <a:t>to</a:t>
            </a:r>
            <a:r>
              <a:rPr lang="es-ES" sz="2800" dirty="0"/>
              <a:t> </a:t>
            </a:r>
            <a:r>
              <a:rPr lang="es-ES" sz="2800" dirty="0" err="1"/>
              <a:t>this</a:t>
            </a:r>
            <a:r>
              <a:rPr lang="es-ES" sz="2800" dirty="0"/>
              <a:t> </a:t>
            </a:r>
            <a:r>
              <a:rPr lang="es-ES" sz="2800" dirty="0" err="1"/>
              <a:t>hour</a:t>
            </a:r>
            <a:r>
              <a:rPr lang="es-ES" sz="2800" dirty="0"/>
              <a:t>. </a:t>
            </a:r>
            <a:r>
              <a:rPr lang="es-ES" sz="2800" dirty="0" err="1"/>
              <a:t>Father</a:t>
            </a:r>
            <a:r>
              <a:rPr lang="es-ES" sz="2800" dirty="0"/>
              <a:t>, </a:t>
            </a:r>
            <a:r>
              <a:rPr lang="es-ES" sz="2800" dirty="0" err="1"/>
              <a:t>glorify</a:t>
            </a:r>
            <a:r>
              <a:rPr lang="es-ES" sz="2800" dirty="0"/>
              <a:t> </a:t>
            </a:r>
            <a:r>
              <a:rPr lang="es-ES" sz="2800" dirty="0" err="1"/>
              <a:t>your</a:t>
            </a:r>
            <a:r>
              <a:rPr lang="es-ES" sz="2800" dirty="0"/>
              <a:t> </a:t>
            </a:r>
            <a:r>
              <a:rPr lang="es-ES" sz="2800" dirty="0" err="1"/>
              <a:t>name</a:t>
            </a:r>
            <a:r>
              <a:rPr lang="es-ES" sz="2800" dirty="0"/>
              <a:t>.</a:t>
            </a:r>
            <a:endParaRPr sz="2800" b="1" dirty="0"/>
          </a:p>
        </p:txBody>
      </p:sp>
      <p:pic>
        <p:nvPicPr>
          <p:cNvPr id="3" name="Picture 2">
            <a:extLst>
              <a:ext uri="{FF2B5EF4-FFF2-40B4-BE49-F238E27FC236}">
                <a16:creationId xmlns:a16="http://schemas.microsoft.com/office/drawing/2014/main" id="{C655F60F-7267-7278-F373-58C425BA6B88}"/>
              </a:ext>
            </a:extLst>
          </p:cNvPr>
          <p:cNvPicPr>
            <a:picLocks noChangeAspect="1"/>
          </p:cNvPicPr>
          <p:nvPr/>
        </p:nvPicPr>
        <p:blipFill>
          <a:blip r:embed="rId3"/>
          <a:stretch>
            <a:fillRect/>
          </a:stretch>
        </p:blipFill>
        <p:spPr>
          <a:xfrm>
            <a:off x="1966911" y="1718119"/>
            <a:ext cx="8258175" cy="4543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6"/>
          <p:cNvSpPr txBox="1">
            <a:spLocks noGrp="1"/>
          </p:cNvSpPr>
          <p:nvPr>
            <p:ph type="title"/>
          </p:nvPr>
        </p:nvSpPr>
        <p:spPr>
          <a:xfrm>
            <a:off x="0" y="383090"/>
            <a:ext cx="12192000" cy="8440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s-ES" sz="2600" dirty="0" err="1"/>
              <a:t>Then</a:t>
            </a:r>
            <a:r>
              <a:rPr lang="es-ES" sz="2600" dirty="0"/>
              <a:t> a </a:t>
            </a:r>
            <a:r>
              <a:rPr lang="es-ES" sz="2600" dirty="0" err="1"/>
              <a:t>voice</a:t>
            </a:r>
            <a:r>
              <a:rPr lang="es-ES" sz="2600" dirty="0"/>
              <a:t> </a:t>
            </a:r>
            <a:r>
              <a:rPr lang="es-ES" sz="2600" dirty="0" err="1"/>
              <a:t>came</a:t>
            </a:r>
            <a:r>
              <a:rPr lang="es-ES" sz="2600" dirty="0"/>
              <a:t> </a:t>
            </a:r>
            <a:r>
              <a:rPr lang="es-ES" sz="2600" dirty="0" err="1"/>
              <a:t>from</a:t>
            </a:r>
            <a:r>
              <a:rPr lang="es-ES" sz="2600" dirty="0"/>
              <a:t> </a:t>
            </a:r>
            <a:r>
              <a:rPr lang="es-ES" sz="2600" dirty="0" err="1"/>
              <a:t>heaven</a:t>
            </a:r>
            <a:r>
              <a:rPr lang="es-ES" sz="2600" dirty="0"/>
              <a:t>, “I </a:t>
            </a:r>
            <a:r>
              <a:rPr lang="es-ES" sz="2600" dirty="0" err="1"/>
              <a:t>have</a:t>
            </a:r>
            <a:r>
              <a:rPr lang="es-ES" sz="2600" dirty="0"/>
              <a:t> </a:t>
            </a:r>
            <a:r>
              <a:rPr lang="es-ES" sz="2600" dirty="0" err="1"/>
              <a:t>glorified</a:t>
            </a:r>
            <a:r>
              <a:rPr lang="es-ES" sz="2600" dirty="0"/>
              <a:t> </a:t>
            </a:r>
            <a:r>
              <a:rPr lang="es-ES" sz="2600" dirty="0" err="1"/>
              <a:t>it</a:t>
            </a:r>
            <a:r>
              <a:rPr lang="es-ES" sz="2600" dirty="0"/>
              <a:t> and </a:t>
            </a:r>
            <a:r>
              <a:rPr lang="es-ES" sz="2600" dirty="0" err="1"/>
              <a:t>will</a:t>
            </a:r>
            <a:r>
              <a:rPr lang="es-ES" sz="2600" dirty="0"/>
              <a:t> </a:t>
            </a:r>
            <a:r>
              <a:rPr lang="es-ES" sz="2600" dirty="0" err="1"/>
              <a:t>glorify</a:t>
            </a:r>
            <a:r>
              <a:rPr lang="es-ES" sz="2600" dirty="0"/>
              <a:t> </a:t>
            </a:r>
            <a:r>
              <a:rPr lang="es-ES" sz="2600" dirty="0" err="1"/>
              <a:t>it</a:t>
            </a:r>
            <a:r>
              <a:rPr lang="es-ES" sz="2600" dirty="0"/>
              <a:t> </a:t>
            </a:r>
            <a:r>
              <a:rPr lang="es-ES" sz="2600" dirty="0" err="1"/>
              <a:t>again</a:t>
            </a:r>
            <a:r>
              <a:rPr lang="es-ES" sz="2600" dirty="0"/>
              <a:t>.” </a:t>
            </a:r>
            <a:r>
              <a:rPr lang="es-ES" sz="2600" dirty="0" err="1"/>
              <a:t>The</a:t>
            </a:r>
            <a:r>
              <a:rPr lang="es-ES" sz="2600" dirty="0"/>
              <a:t> </a:t>
            </a:r>
            <a:r>
              <a:rPr lang="es-ES" sz="2600" dirty="0" err="1"/>
              <a:t>crowd</a:t>
            </a:r>
            <a:r>
              <a:rPr lang="es-ES" sz="2600" dirty="0"/>
              <a:t> </a:t>
            </a:r>
            <a:r>
              <a:rPr lang="es-ES" sz="2600" dirty="0" err="1"/>
              <a:t>there</a:t>
            </a:r>
            <a:r>
              <a:rPr lang="es-ES" sz="2600" dirty="0"/>
              <a:t> </a:t>
            </a:r>
            <a:r>
              <a:rPr lang="es-ES" sz="2600" dirty="0" err="1"/>
              <a:t>heard</a:t>
            </a:r>
            <a:r>
              <a:rPr lang="es-ES" sz="2600" dirty="0"/>
              <a:t> </a:t>
            </a:r>
            <a:r>
              <a:rPr lang="es-ES" sz="2600" dirty="0" err="1"/>
              <a:t>it</a:t>
            </a:r>
            <a:r>
              <a:rPr lang="es-ES" sz="2600" dirty="0"/>
              <a:t> and </a:t>
            </a:r>
            <a:r>
              <a:rPr lang="es-ES" sz="2600" dirty="0" err="1"/>
              <a:t>said</a:t>
            </a:r>
            <a:r>
              <a:rPr lang="es-ES" sz="2600" dirty="0"/>
              <a:t> </a:t>
            </a:r>
            <a:r>
              <a:rPr lang="es-ES" sz="2600" dirty="0" err="1"/>
              <a:t>it</a:t>
            </a:r>
            <a:r>
              <a:rPr lang="es-ES" sz="2600" dirty="0"/>
              <a:t> </a:t>
            </a:r>
            <a:r>
              <a:rPr lang="es-ES" sz="2600" dirty="0" err="1"/>
              <a:t>was</a:t>
            </a:r>
            <a:r>
              <a:rPr lang="es-ES" sz="2600" dirty="0"/>
              <a:t> </a:t>
            </a:r>
            <a:r>
              <a:rPr lang="es-ES" sz="2600" dirty="0" err="1"/>
              <a:t>thunder</a:t>
            </a:r>
            <a:r>
              <a:rPr lang="es-ES" sz="2600" dirty="0"/>
              <a:t>; </a:t>
            </a:r>
            <a:r>
              <a:rPr lang="es-ES" sz="2600" dirty="0" err="1"/>
              <a:t>but</a:t>
            </a:r>
            <a:r>
              <a:rPr lang="es-ES" sz="2600" dirty="0"/>
              <a:t> </a:t>
            </a:r>
            <a:r>
              <a:rPr lang="es-ES" sz="2600" dirty="0" err="1"/>
              <a:t>others</a:t>
            </a:r>
            <a:r>
              <a:rPr lang="es-ES" sz="2600" dirty="0"/>
              <a:t> </a:t>
            </a:r>
            <a:r>
              <a:rPr lang="es-ES" sz="2600" dirty="0" err="1"/>
              <a:t>said</a:t>
            </a:r>
            <a:r>
              <a:rPr lang="es-ES" sz="2600" dirty="0"/>
              <a:t>, “</a:t>
            </a:r>
            <a:r>
              <a:rPr lang="es-ES" sz="2600" dirty="0" err="1"/>
              <a:t>An</a:t>
            </a:r>
            <a:r>
              <a:rPr lang="es-ES" sz="2600" dirty="0"/>
              <a:t> </a:t>
            </a:r>
            <a:r>
              <a:rPr lang="es-ES" sz="2600" dirty="0" err="1"/>
              <a:t>angel</a:t>
            </a:r>
            <a:r>
              <a:rPr lang="es-ES" sz="2600" dirty="0"/>
              <a:t> has </a:t>
            </a:r>
            <a:r>
              <a:rPr lang="es-ES" sz="2600" dirty="0" err="1"/>
              <a:t>spoken</a:t>
            </a:r>
            <a:r>
              <a:rPr lang="es-ES" sz="2600" dirty="0"/>
              <a:t> </a:t>
            </a:r>
            <a:r>
              <a:rPr lang="es-ES" sz="2600" dirty="0" err="1"/>
              <a:t>to</a:t>
            </a:r>
            <a:r>
              <a:rPr lang="es-ES" sz="2600" dirty="0"/>
              <a:t> </a:t>
            </a:r>
            <a:r>
              <a:rPr lang="es-ES" sz="2600" dirty="0" err="1"/>
              <a:t>him</a:t>
            </a:r>
            <a:r>
              <a:rPr lang="es-ES" sz="2600" dirty="0"/>
              <a:t>.”</a:t>
            </a:r>
            <a:endParaRPr sz="2600" b="1" dirty="0"/>
          </a:p>
        </p:txBody>
      </p:sp>
      <p:pic>
        <p:nvPicPr>
          <p:cNvPr id="3" name="Picture 2">
            <a:extLst>
              <a:ext uri="{FF2B5EF4-FFF2-40B4-BE49-F238E27FC236}">
                <a16:creationId xmlns:a16="http://schemas.microsoft.com/office/drawing/2014/main" id="{085578F0-02AE-2A3D-C510-8A1AF8F60FBC}"/>
              </a:ext>
            </a:extLst>
          </p:cNvPr>
          <p:cNvPicPr>
            <a:picLocks noChangeAspect="1"/>
          </p:cNvPicPr>
          <p:nvPr/>
        </p:nvPicPr>
        <p:blipFill>
          <a:blip r:embed="rId3"/>
          <a:stretch>
            <a:fillRect/>
          </a:stretch>
        </p:blipFill>
        <p:spPr>
          <a:xfrm>
            <a:off x="1885950" y="1333500"/>
            <a:ext cx="8420100" cy="4191000"/>
          </a:xfrm>
          <a:prstGeom prst="rect">
            <a:avLst/>
          </a:prstGeom>
        </p:spPr>
      </p:pic>
      <p:sp>
        <p:nvSpPr>
          <p:cNvPr id="135" name="Google Shape;135;p37"/>
          <p:cNvSpPr txBox="1">
            <a:spLocks/>
          </p:cNvSpPr>
          <p:nvPr/>
        </p:nvSpPr>
        <p:spPr>
          <a:xfrm>
            <a:off x="195072" y="5673052"/>
            <a:ext cx="12192000" cy="80185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700" dirty="0"/>
              <a:t>Jesus answered and said, “This voice did not come for my sake but for yours. Now is the time of judgment on this world; now the ruler of this world will be driven out.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8"/>
          <p:cNvSpPr txBox="1">
            <a:spLocks noGrp="1"/>
          </p:cNvSpPr>
          <p:nvPr>
            <p:ph type="title"/>
          </p:nvPr>
        </p:nvSpPr>
        <p:spPr>
          <a:xfrm>
            <a:off x="0" y="281452"/>
            <a:ext cx="12191999" cy="52322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2800"/>
              <a:buNone/>
            </a:pPr>
            <a:r>
              <a:rPr lang="es-ES" sz="3000" dirty="0"/>
              <a:t>And </a:t>
            </a:r>
            <a:r>
              <a:rPr lang="es-ES" sz="3000" dirty="0" err="1"/>
              <a:t>when</a:t>
            </a:r>
            <a:r>
              <a:rPr lang="es-ES" sz="3000" dirty="0"/>
              <a:t> I am </a:t>
            </a:r>
            <a:r>
              <a:rPr lang="es-ES" sz="3000" dirty="0" err="1"/>
              <a:t>lifted</a:t>
            </a:r>
            <a:r>
              <a:rPr lang="es-ES" sz="3000" dirty="0"/>
              <a:t> up </a:t>
            </a:r>
            <a:r>
              <a:rPr lang="es-ES" sz="3000" dirty="0" err="1"/>
              <a:t>from</a:t>
            </a:r>
            <a:r>
              <a:rPr lang="es-ES" sz="3000" dirty="0"/>
              <a:t> </a:t>
            </a:r>
            <a:r>
              <a:rPr lang="es-ES" sz="3000" dirty="0" err="1"/>
              <a:t>earth</a:t>
            </a:r>
            <a:r>
              <a:rPr lang="es-ES" sz="3000" dirty="0"/>
              <a:t>, I </a:t>
            </a:r>
            <a:r>
              <a:rPr lang="es-ES" sz="3000" dirty="0" err="1"/>
              <a:t>will</a:t>
            </a:r>
            <a:r>
              <a:rPr lang="es-ES" sz="3000" dirty="0"/>
              <a:t> </a:t>
            </a:r>
            <a:r>
              <a:rPr lang="es-ES" sz="3000" dirty="0" err="1"/>
              <a:t>draw</a:t>
            </a:r>
            <a:r>
              <a:rPr lang="es-ES" sz="3000" dirty="0"/>
              <a:t> </a:t>
            </a:r>
            <a:r>
              <a:rPr lang="es-ES" sz="3000" dirty="0" err="1"/>
              <a:t>everyone</a:t>
            </a:r>
            <a:r>
              <a:rPr lang="es-ES" sz="3000" dirty="0"/>
              <a:t> </a:t>
            </a:r>
            <a:r>
              <a:rPr lang="es-ES" sz="3000" dirty="0" err="1"/>
              <a:t>to</a:t>
            </a:r>
            <a:r>
              <a:rPr lang="es-ES" sz="3000" dirty="0"/>
              <a:t> </a:t>
            </a:r>
            <a:r>
              <a:rPr lang="es-ES" sz="3000" dirty="0" err="1"/>
              <a:t>myself</a:t>
            </a:r>
            <a:r>
              <a:rPr lang="es-ES" sz="3000" dirty="0"/>
              <a:t>.” </a:t>
            </a:r>
            <a:endParaRPr sz="3000" b="1" dirty="0"/>
          </a:p>
        </p:txBody>
      </p:sp>
      <p:sp>
        <p:nvSpPr>
          <p:cNvPr id="143" name="Google Shape;143;p38"/>
          <p:cNvSpPr txBox="1"/>
          <p:nvPr/>
        </p:nvSpPr>
        <p:spPr>
          <a:xfrm>
            <a:off x="715220" y="6212842"/>
            <a:ext cx="1116767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ES" sz="2800" b="0" i="0" u="none" strike="noStrike" cap="none">
                <a:solidFill>
                  <a:srgbClr val="FF0000"/>
                </a:solidFill>
                <a:latin typeface="Calibri"/>
                <a:ea typeface="Calibri"/>
                <a:cs typeface="Calibri"/>
                <a:sym typeface="Calibri"/>
              </a:rPr>
              <a:t>THE GOSPEL OF THE LORD             PRAISE TO YOUR LORD JESUS CHRIST</a:t>
            </a:r>
            <a:endParaRPr/>
          </a:p>
        </p:txBody>
      </p:sp>
      <p:pic>
        <p:nvPicPr>
          <p:cNvPr id="3" name="Picture 2">
            <a:extLst>
              <a:ext uri="{FF2B5EF4-FFF2-40B4-BE49-F238E27FC236}">
                <a16:creationId xmlns:a16="http://schemas.microsoft.com/office/drawing/2014/main" id="{52F25F76-8237-1686-60BC-164F6CA19A09}"/>
              </a:ext>
            </a:extLst>
          </p:cNvPr>
          <p:cNvPicPr>
            <a:picLocks noChangeAspect="1"/>
          </p:cNvPicPr>
          <p:nvPr/>
        </p:nvPicPr>
        <p:blipFill>
          <a:blip r:embed="rId3"/>
          <a:stretch>
            <a:fillRect/>
          </a:stretch>
        </p:blipFill>
        <p:spPr>
          <a:xfrm>
            <a:off x="1747837" y="839906"/>
            <a:ext cx="8696325" cy="4429125"/>
          </a:xfrm>
          <a:prstGeom prst="rect">
            <a:avLst/>
          </a:prstGeom>
        </p:spPr>
      </p:pic>
      <p:sp>
        <p:nvSpPr>
          <p:cNvPr id="5" name="TextBox 4">
            <a:extLst>
              <a:ext uri="{FF2B5EF4-FFF2-40B4-BE49-F238E27FC236}">
                <a16:creationId xmlns:a16="http://schemas.microsoft.com/office/drawing/2014/main" id="{8509B40A-E2D0-181B-6ADB-3EF919500F64}"/>
              </a:ext>
            </a:extLst>
          </p:cNvPr>
          <p:cNvSpPr txBox="1"/>
          <p:nvPr/>
        </p:nvSpPr>
        <p:spPr>
          <a:xfrm>
            <a:off x="1747838" y="5463937"/>
            <a:ext cx="8696324" cy="553998"/>
          </a:xfrm>
          <a:prstGeom prst="rect">
            <a:avLst/>
          </a:prstGeom>
          <a:noFill/>
        </p:spPr>
        <p:txBody>
          <a:bodyPr wrap="square">
            <a:spAutoFit/>
          </a:bodyPr>
          <a:lstStyle/>
          <a:p>
            <a:pPr algn="ctr"/>
            <a:r>
              <a:rPr lang="es-ES" sz="3000" dirty="0">
                <a:solidFill>
                  <a:schemeClr val="dk1"/>
                </a:solidFill>
                <a:latin typeface="Calibri"/>
                <a:ea typeface="Calibri"/>
                <a:cs typeface="Calibri"/>
                <a:sym typeface="Calibri"/>
              </a:rPr>
              <a:t>He </a:t>
            </a:r>
            <a:r>
              <a:rPr lang="es-ES" sz="3000" dirty="0" err="1">
                <a:solidFill>
                  <a:schemeClr val="dk1"/>
                </a:solidFill>
                <a:latin typeface="Calibri"/>
                <a:ea typeface="Calibri"/>
                <a:cs typeface="Calibri"/>
                <a:sym typeface="Calibri"/>
              </a:rPr>
              <a:t>said</a:t>
            </a:r>
            <a:r>
              <a:rPr lang="es-ES" sz="3000" dirty="0">
                <a:solidFill>
                  <a:schemeClr val="dk1"/>
                </a:solidFill>
                <a:latin typeface="Calibri"/>
                <a:ea typeface="Calibri"/>
                <a:cs typeface="Calibri"/>
                <a:sym typeface="Calibri"/>
              </a:rPr>
              <a:t> </a:t>
            </a:r>
            <a:r>
              <a:rPr lang="es-ES" sz="3000" dirty="0" err="1">
                <a:solidFill>
                  <a:schemeClr val="dk1"/>
                </a:solidFill>
                <a:latin typeface="Calibri"/>
                <a:ea typeface="Calibri"/>
                <a:cs typeface="Calibri"/>
                <a:sym typeface="Calibri"/>
              </a:rPr>
              <a:t>this</a:t>
            </a:r>
            <a:r>
              <a:rPr lang="es-ES" sz="3000" dirty="0">
                <a:solidFill>
                  <a:schemeClr val="dk1"/>
                </a:solidFill>
                <a:latin typeface="Calibri"/>
                <a:ea typeface="Calibri"/>
                <a:cs typeface="Calibri"/>
                <a:sym typeface="Calibri"/>
              </a:rPr>
              <a:t> </a:t>
            </a:r>
            <a:r>
              <a:rPr lang="es-ES" sz="3000" dirty="0" err="1">
                <a:solidFill>
                  <a:schemeClr val="dk1"/>
                </a:solidFill>
                <a:latin typeface="Calibri"/>
                <a:ea typeface="Calibri"/>
                <a:cs typeface="Calibri"/>
                <a:sym typeface="Calibri"/>
              </a:rPr>
              <a:t>indicating</a:t>
            </a:r>
            <a:r>
              <a:rPr lang="es-ES" sz="3000" dirty="0">
                <a:solidFill>
                  <a:schemeClr val="dk1"/>
                </a:solidFill>
                <a:latin typeface="Calibri"/>
                <a:ea typeface="Calibri"/>
                <a:cs typeface="Calibri"/>
                <a:sym typeface="Calibri"/>
              </a:rPr>
              <a:t> </a:t>
            </a:r>
            <a:r>
              <a:rPr lang="es-ES" sz="3000" dirty="0" err="1">
                <a:solidFill>
                  <a:schemeClr val="dk1"/>
                </a:solidFill>
                <a:latin typeface="Calibri"/>
                <a:ea typeface="Calibri"/>
                <a:cs typeface="Calibri"/>
                <a:sym typeface="Calibri"/>
              </a:rPr>
              <a:t>the</a:t>
            </a:r>
            <a:r>
              <a:rPr lang="es-ES" sz="3000" dirty="0">
                <a:solidFill>
                  <a:schemeClr val="dk1"/>
                </a:solidFill>
                <a:latin typeface="Calibri"/>
                <a:ea typeface="Calibri"/>
                <a:cs typeface="Calibri"/>
                <a:sym typeface="Calibri"/>
              </a:rPr>
              <a:t> </a:t>
            </a:r>
            <a:r>
              <a:rPr lang="es-ES" sz="3000" dirty="0" err="1">
                <a:solidFill>
                  <a:schemeClr val="dk1"/>
                </a:solidFill>
                <a:latin typeface="Calibri"/>
                <a:ea typeface="Calibri"/>
                <a:cs typeface="Calibri"/>
                <a:sym typeface="Calibri"/>
              </a:rPr>
              <a:t>kind</a:t>
            </a:r>
            <a:r>
              <a:rPr lang="es-ES" sz="3000" dirty="0">
                <a:solidFill>
                  <a:schemeClr val="dk1"/>
                </a:solidFill>
                <a:latin typeface="Calibri"/>
                <a:ea typeface="Calibri"/>
                <a:cs typeface="Calibri"/>
                <a:sym typeface="Calibri"/>
              </a:rPr>
              <a:t> </a:t>
            </a:r>
            <a:r>
              <a:rPr lang="es-ES" sz="3000" dirty="0" err="1">
                <a:solidFill>
                  <a:schemeClr val="dk1"/>
                </a:solidFill>
                <a:latin typeface="Calibri"/>
                <a:ea typeface="Calibri"/>
                <a:cs typeface="Calibri"/>
                <a:sym typeface="Calibri"/>
              </a:rPr>
              <a:t>of</a:t>
            </a:r>
            <a:r>
              <a:rPr lang="es-ES" sz="3000" dirty="0">
                <a:solidFill>
                  <a:schemeClr val="dk1"/>
                </a:solidFill>
                <a:latin typeface="Calibri"/>
                <a:ea typeface="Calibri"/>
                <a:cs typeface="Calibri"/>
                <a:sym typeface="Calibri"/>
              </a:rPr>
              <a:t> </a:t>
            </a:r>
            <a:r>
              <a:rPr lang="es-ES" sz="3000" dirty="0" err="1">
                <a:solidFill>
                  <a:schemeClr val="dk1"/>
                </a:solidFill>
                <a:latin typeface="Calibri"/>
                <a:ea typeface="Calibri"/>
                <a:cs typeface="Calibri"/>
                <a:sym typeface="Calibri"/>
              </a:rPr>
              <a:t>death</a:t>
            </a:r>
            <a:r>
              <a:rPr lang="es-ES" sz="3000" dirty="0">
                <a:solidFill>
                  <a:schemeClr val="dk1"/>
                </a:solidFill>
                <a:latin typeface="Calibri"/>
                <a:ea typeface="Calibri"/>
                <a:cs typeface="Calibri"/>
                <a:sym typeface="Calibri"/>
              </a:rPr>
              <a:t> he </a:t>
            </a:r>
            <a:r>
              <a:rPr lang="es-ES" sz="3000" dirty="0" err="1">
                <a:solidFill>
                  <a:schemeClr val="dk1"/>
                </a:solidFill>
                <a:latin typeface="Calibri"/>
                <a:ea typeface="Calibri"/>
                <a:cs typeface="Calibri"/>
                <a:sym typeface="Calibri"/>
              </a:rPr>
              <a:t>would</a:t>
            </a:r>
            <a:r>
              <a:rPr lang="es-ES" sz="3000" dirty="0">
                <a:solidFill>
                  <a:schemeClr val="dk1"/>
                </a:solidFill>
                <a:latin typeface="Calibri"/>
                <a:ea typeface="Calibri"/>
                <a:cs typeface="Calibri"/>
                <a:sym typeface="Calibri"/>
              </a:rPr>
              <a:t> die.</a:t>
            </a:r>
            <a:endParaRPr lang="en-US" sz="3000" dirty="0">
              <a:solidFill>
                <a:schemeClr val="dk1"/>
              </a:solidFill>
              <a:latin typeface="Calibri"/>
              <a:ea typeface="Calibri"/>
              <a:cs typeface="Calibri"/>
              <a:sym typeface="Calibri"/>
            </a:endParaRPr>
          </a:p>
        </p:txBody>
      </p:sp>
      <p:pic>
        <p:nvPicPr>
          <p:cNvPr id="2052" name="Picture 4" descr="The Crucifixion of Jesus Bible Story on Sunday School Zone">
            <a:extLst>
              <a:ext uri="{FF2B5EF4-FFF2-40B4-BE49-F238E27FC236}">
                <a16:creationId xmlns:a16="http://schemas.microsoft.com/office/drawing/2014/main" id="{59E516C8-A0E8-7018-A3D1-8AAA73229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3674" y="804672"/>
            <a:ext cx="3479218" cy="34792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3"/>
                                        </p:tgtEl>
                                        <p:attrNameLst>
                                          <p:attrName>style.visibility</p:attrName>
                                        </p:attrNameLst>
                                      </p:cBhvr>
                                      <p:to>
                                        <p:strVal val="visible"/>
                                      </p:to>
                                    </p:set>
                                    <p:animEffect transition="in" filter="fade">
                                      <p:cBhvr>
                                        <p:cTn id="20" dur="10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5"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TotalTime>
  <Words>620</Words>
  <Application>Microsoft Office PowerPoint</Application>
  <PresentationFormat>Widescreen</PresentationFormat>
  <Paragraphs>51</Paragraphs>
  <Slides>24</Slides>
  <Notes>23</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Cambria</vt:lpstr>
      <vt:lpstr>Comic Sans MS</vt:lpstr>
      <vt:lpstr>Times New Roman</vt:lpstr>
      <vt:lpstr>Office Theme</vt:lpstr>
      <vt:lpstr>Office Theme</vt:lpstr>
      <vt:lpstr>Friends of Jesus and Mary</vt:lpstr>
      <vt:lpstr>Some Greeks who had come to worship at the Passover Feast came to Philip, who was from Bethsaida in Galilee, and asked him, “Sir, we would like to see Jesus.”</vt:lpstr>
      <vt:lpstr>Phillip went and told Andrew; then Andrew and Phillip went and told Jesus. </vt:lpstr>
      <vt:lpstr>PowerPoint Presentation</vt:lpstr>
      <vt:lpstr>PowerPoint Presentation</vt:lpstr>
      <vt:lpstr>Whoever serves me must follow me, and where I am, there also  will my servant be. The Father will honor whoever serves me.</vt:lpstr>
      <vt:lpstr>I am troubled now. Yet what should I say? Father save me from this hour? But it was for this purpose that I came to this hour. Father, glorify your name.</vt:lpstr>
      <vt:lpstr>Then a voice came from heaven, “I have glorified it and will glorify it again.” The crowd there heard it and said it was thunder; but others said, “An angel has spoken to him.”</vt:lpstr>
      <vt:lpstr>And when I am lifted up from earth, I will draw everyone to myself.” </vt:lpstr>
      <vt:lpstr>REFLECTION</vt:lpstr>
      <vt:lpstr>What feast were they going to celebrate in Jerusalem?</vt:lpstr>
      <vt:lpstr>What do they celebrate at Passover?</vt:lpstr>
      <vt:lpstr>What does Jesus say to the apostles Andrew and Phillip?</vt:lpstr>
      <vt:lpstr>PowerPoint Presentation</vt:lpstr>
      <vt:lpstr>Jesus then says, </vt:lpstr>
      <vt:lpstr>What comparison is Jesus making? </vt:lpstr>
      <vt:lpstr>What are the fruits of Jesus’ sacrifice on the cross?</vt:lpstr>
      <vt:lpstr>How can we give fruit for Jesus?</vt:lpstr>
      <vt:lpstr>Who sacrifices for us?</vt:lpstr>
      <vt:lpstr>PowerPoint Presentation</vt:lpstr>
      <vt:lpstr>PowerPoint Presentation</vt:lpstr>
      <vt:lpstr>Prayer  Jesus you are always attentive to the Father. Your love for our Father gave you the strength and courage to carry out your mission. Give us your Holy Spirit so that we may always work for the good of others. Help us to produce fruits of life. Amen   </vt:lpstr>
      <vt:lpstr>Song: Make me a Servant, Asidor kids, https://youtu.be/zw_FNbF1LrU?si=y3U31v-ztzHvfd_X (3-7 yrs)</vt:lpstr>
      <vt:lpstr>The Servant Song, servantofthelion, https://youtu.be/kdmgpMfnjdU?si=hT5zoo0Waq0mkgzx (8+ yrs.)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Friends of Jesus and Mary</dc:title>
  <dc:creator>Maria Varona</dc:creator>
  <cp:lastModifiedBy>Maria Varona</cp:lastModifiedBy>
  <cp:revision>5</cp:revision>
  <dcterms:created xsi:type="dcterms:W3CDTF">2020-07-14T14:58:41Z</dcterms:created>
  <dcterms:modified xsi:type="dcterms:W3CDTF">2024-03-07T15:02:21Z</dcterms:modified>
</cp:coreProperties>
</file>