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5"/>
  </p:notesMasterIdLst>
  <p:handoutMasterIdLst>
    <p:handoutMasterId r:id="rId26"/>
  </p:handoutMasterIdLst>
  <p:sldIdLst>
    <p:sldId id="265" r:id="rId2"/>
    <p:sldId id="266" r:id="rId3"/>
    <p:sldId id="269" r:id="rId4"/>
    <p:sldId id="270" r:id="rId5"/>
    <p:sldId id="267" r:id="rId6"/>
    <p:sldId id="271" r:id="rId7"/>
    <p:sldId id="272" r:id="rId8"/>
    <p:sldId id="276" r:id="rId9"/>
    <p:sldId id="273" r:id="rId10"/>
    <p:sldId id="274" r:id="rId11"/>
    <p:sldId id="275" r:id="rId12"/>
    <p:sldId id="277" r:id="rId13"/>
    <p:sldId id="278" r:id="rId14"/>
    <p:sldId id="279" r:id="rId15"/>
    <p:sldId id="287" r:id="rId16"/>
    <p:sldId id="280" r:id="rId17"/>
    <p:sldId id="268" r:id="rId18"/>
    <p:sldId id="281" r:id="rId19"/>
    <p:sldId id="284" r:id="rId20"/>
    <p:sldId id="283" r:id="rId21"/>
    <p:sldId id="282" r:id="rId22"/>
    <p:sldId id="285" r:id="rId23"/>
    <p:sldId id="28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showGuides="1">
      <p:cViewPr varScale="1">
        <p:scale>
          <a:sx n="84" d="100"/>
          <a:sy n="84" d="100"/>
        </p:scale>
        <p:origin x="978"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4" d="100"/>
          <a:sy n="64" d="100"/>
        </p:scale>
        <p:origin x="267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658A34-83F4-4B2E-BC5A-DE51EE8822F9}" type="datetimeFigureOut">
              <a:rPr lang="en-US" smtClean="0"/>
              <a:t>1/23/2024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8FE58C-C1A6-4C4C-90C2-B7F5B0504B2D}" type="slidenum">
              <a:rPr lang="en-US" smtClean="0"/>
              <a:t>‹#›</a:t>
            </a:fld>
            <a:endParaRPr lang="en-US"/>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E1917-0BAF-4687-978A-82FFF05559C3}" type="datetimeFigureOut">
              <a:rPr lang="en-US" smtClean="0"/>
              <a:t>1/23/2024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E1E9A-E921-4174-A0FC-51868D7AC568}" type="slidenum">
              <a:rPr lang="en-US" smtClean="0"/>
              <a:t>‹#›</a:t>
            </a:fld>
            <a:endParaRPr lang="en-US"/>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0E1E9A-E921-4174-A0FC-51868D7AC568}" type="slidenum">
              <a:rPr lang="en-US" smtClean="0"/>
              <a:t>21</a:t>
            </a:fld>
            <a:endParaRPr lang="en-US"/>
          </a:p>
        </p:txBody>
      </p:sp>
    </p:spTree>
    <p:extLst>
      <p:ext uri="{BB962C8B-B14F-4D97-AF65-F5344CB8AC3E}">
        <p14:creationId xmlns:p14="http://schemas.microsoft.com/office/powerpoint/2010/main" val="35462751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41400"/>
            <a:ext cx="6858000" cy="2387600"/>
          </a:xfrm>
          <a:prstGeom prst="rect">
            <a:avLst/>
          </a:prstGeo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solidFill>
                  <a:schemeClr val="accent3">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descr="A picture containing diagram&#10;&#10;Description automatically generated">
            <a:extLst>
              <a:ext uri="{FF2B5EF4-FFF2-40B4-BE49-F238E27FC236}">
                <a16:creationId xmlns:a16="http://schemas.microsoft.com/office/drawing/2014/main" id="{CAE33A8E-9D0B-4BFA-860B-9F1C2D1BF5F2}"/>
              </a:ext>
            </a:extLst>
          </p:cNvPr>
          <p:cNvPicPr>
            <a:picLocks noChangeAspect="1"/>
          </p:cNvPicPr>
          <p:nvPr userDrawn="1"/>
        </p:nvPicPr>
        <p:blipFill>
          <a:blip r:embed="rId2"/>
          <a:stretch>
            <a:fillRect/>
          </a:stretch>
        </p:blipFill>
        <p:spPr>
          <a:xfrm>
            <a:off x="0" y="0"/>
            <a:ext cx="880973" cy="1174630"/>
          </a:xfrm>
          <a:prstGeom prst="rect">
            <a:avLst/>
          </a:prstGeom>
        </p:spPr>
      </p:pic>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1575" y="457200"/>
            <a:ext cx="2949178" cy="160020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4259179" y="987426"/>
            <a:ext cx="4257362"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1575" y="2101850"/>
            <a:ext cx="2949178" cy="3759200"/>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171575" y="6356351"/>
            <a:ext cx="1914525" cy="365125"/>
          </a:xfrm>
          <a:prstGeom prst="rect">
            <a:avLst/>
          </a:prstGeom>
        </p:spPr>
        <p:txBody>
          <a:bodyPr/>
          <a:lstStyle/>
          <a:p>
            <a:fld id="{84EAB7D7-3608-4730-B2E2-670834DF882C}" type="datetimeFigureOut">
              <a:rPr lang="en-US" smtClean="0"/>
              <a:t>1/23/2024</a:t>
            </a:fld>
            <a:endParaRPr lang="en-US"/>
          </a:p>
        </p:txBody>
      </p:sp>
      <p:sp>
        <p:nvSpPr>
          <p:cNvPr id="6" name="Footer Placeholder 5"/>
          <p:cNvSpPr>
            <a:spLocks noGrp="1"/>
          </p:cNvSpPr>
          <p:nvPr>
            <p:ph type="ftr" sz="quarter" idx="11"/>
          </p:nvPr>
        </p:nvSpPr>
        <p:spPr>
          <a:xfrm>
            <a:off x="3486150" y="6356351"/>
            <a:ext cx="2171700" cy="365125"/>
          </a:xfrm>
          <a:prstGeom prst="rect">
            <a:avLst/>
          </a:prstGeom>
        </p:spPr>
        <p:txBody>
          <a:bodyPr/>
          <a:lstStyle/>
          <a:p>
            <a:r>
              <a:rPr lang="en-US" dirty="0"/>
              <a:t>Add a footer</a:t>
            </a:r>
          </a:p>
        </p:txBody>
      </p:sp>
      <p:sp>
        <p:nvSpPr>
          <p:cNvPr id="7" name="Slide Number Placeholder 6"/>
          <p:cNvSpPr>
            <a:spLocks noGrp="1"/>
          </p:cNvSpPr>
          <p:nvPr>
            <p:ph type="sldNum" sz="quarter" idx="12"/>
          </p:nvPr>
        </p:nvSpPr>
        <p:spPr>
          <a:xfrm>
            <a:off x="6057900" y="6356351"/>
            <a:ext cx="2457450" cy="365125"/>
          </a:xfrm>
          <a:prstGeom prst="rect">
            <a:avLst/>
          </a:prstGeom>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171575" y="457200"/>
            <a:ext cx="2949178" cy="1600200"/>
          </a:xfrm>
          <a:prstGeom prst="rect">
            <a:avLst/>
          </a:prstGeom>
        </p:spPr>
        <p:txBody>
          <a:bodyPr anchor="b"/>
          <a:lstStyle>
            <a:lvl1pPr>
              <a:defRPr sz="24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259178" y="987426"/>
            <a:ext cx="4258818"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8" name="Text Placeholder 3"/>
          <p:cNvSpPr>
            <a:spLocks noGrp="1"/>
          </p:cNvSpPr>
          <p:nvPr>
            <p:ph type="body" sz="half" idx="2"/>
          </p:nvPr>
        </p:nvSpPr>
        <p:spPr>
          <a:xfrm>
            <a:off x="1171575" y="2101850"/>
            <a:ext cx="2949178" cy="3759200"/>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171575" y="6356351"/>
            <a:ext cx="1914525" cy="365125"/>
          </a:xfrm>
          <a:prstGeom prst="rect">
            <a:avLst/>
          </a:prstGeom>
        </p:spPr>
        <p:txBody>
          <a:bodyPr/>
          <a:lstStyle/>
          <a:p>
            <a:fld id="{84EAB7D7-3608-4730-B2E2-670834DF882C}" type="datetimeFigureOut">
              <a:rPr lang="en-US" smtClean="0"/>
              <a:t>1/23/2024</a:t>
            </a:fld>
            <a:endParaRPr lang="en-US"/>
          </a:p>
        </p:txBody>
      </p:sp>
      <p:sp>
        <p:nvSpPr>
          <p:cNvPr id="6" name="Footer Placeholder 5"/>
          <p:cNvSpPr>
            <a:spLocks noGrp="1"/>
          </p:cNvSpPr>
          <p:nvPr>
            <p:ph type="ftr" sz="quarter" idx="11"/>
          </p:nvPr>
        </p:nvSpPr>
        <p:spPr>
          <a:xfrm>
            <a:off x="3486150" y="6356351"/>
            <a:ext cx="2171700" cy="365125"/>
          </a:xfrm>
          <a:prstGeom prst="rect">
            <a:avLst/>
          </a:prstGeom>
        </p:spPr>
        <p:txBody>
          <a:bodyPr/>
          <a:lstStyle/>
          <a:p>
            <a:r>
              <a:rPr lang="en-US" dirty="0"/>
              <a:t>Add a footer</a:t>
            </a:r>
          </a:p>
        </p:txBody>
      </p:sp>
      <p:sp>
        <p:nvSpPr>
          <p:cNvPr id="7" name="Slide Number Placeholder 6"/>
          <p:cNvSpPr>
            <a:spLocks noGrp="1"/>
          </p:cNvSpPr>
          <p:nvPr>
            <p:ph type="sldNum" sz="quarter" idx="12"/>
          </p:nvPr>
        </p:nvSpPr>
        <p:spPr>
          <a:xfrm>
            <a:off x="6057900" y="6356351"/>
            <a:ext cx="2457450" cy="365125"/>
          </a:xfrm>
          <a:prstGeom prst="rect">
            <a:avLst/>
          </a:prstGeom>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43075" y="365126"/>
            <a:ext cx="6772275"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171575" y="1825625"/>
            <a:ext cx="7343775"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171575" y="6356351"/>
            <a:ext cx="1914525" cy="365125"/>
          </a:xfrm>
          <a:prstGeom prst="rect">
            <a:avLst/>
          </a:prstGeom>
        </p:spPr>
        <p:txBody>
          <a:bodyPr/>
          <a:lstStyle/>
          <a:p>
            <a:fld id="{84EAB7D7-3608-4730-B2E2-670834DF882C}" type="datetimeFigureOut">
              <a:rPr lang="en-US" smtClean="0"/>
              <a:t>1/23/2024</a:t>
            </a:fld>
            <a:endParaRPr lang="en-US"/>
          </a:p>
        </p:txBody>
      </p:sp>
      <p:sp>
        <p:nvSpPr>
          <p:cNvPr id="5" name="Footer Placeholder 4"/>
          <p:cNvSpPr>
            <a:spLocks noGrp="1"/>
          </p:cNvSpPr>
          <p:nvPr>
            <p:ph type="ftr" sz="quarter" idx="11"/>
          </p:nvPr>
        </p:nvSpPr>
        <p:spPr>
          <a:xfrm>
            <a:off x="3486150" y="6356351"/>
            <a:ext cx="2171700" cy="365125"/>
          </a:xfrm>
          <a:prstGeom prst="rect">
            <a:avLst/>
          </a:prstGeom>
        </p:spPr>
        <p:txBody>
          <a:bodyPr/>
          <a:lstStyle/>
          <a:p>
            <a:r>
              <a:rPr lang="en-US" dirty="0"/>
              <a:t>Add a footer</a:t>
            </a:r>
          </a:p>
        </p:txBody>
      </p:sp>
      <p:sp>
        <p:nvSpPr>
          <p:cNvPr id="6" name="Slide Number Placeholder 5"/>
          <p:cNvSpPr>
            <a:spLocks noGrp="1"/>
          </p:cNvSpPr>
          <p:nvPr>
            <p:ph type="sldNum" sz="quarter" idx="12"/>
          </p:nvPr>
        </p:nvSpPr>
        <p:spPr>
          <a:xfrm>
            <a:off x="6057900" y="6356351"/>
            <a:ext cx="2457450" cy="365125"/>
          </a:xfrm>
          <a:prstGeom prst="rect">
            <a:avLst/>
          </a:prstGeom>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171575" y="365125"/>
            <a:ext cx="52578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171575" y="6356351"/>
            <a:ext cx="1914525" cy="365125"/>
          </a:xfrm>
          <a:prstGeom prst="rect">
            <a:avLst/>
          </a:prstGeom>
        </p:spPr>
        <p:txBody>
          <a:bodyPr/>
          <a:lstStyle/>
          <a:p>
            <a:fld id="{84EAB7D7-3608-4730-B2E2-670834DF882C}" type="datetimeFigureOut">
              <a:rPr lang="en-US" smtClean="0"/>
              <a:t>1/23/2024</a:t>
            </a:fld>
            <a:endParaRPr lang="en-US"/>
          </a:p>
        </p:txBody>
      </p:sp>
      <p:sp>
        <p:nvSpPr>
          <p:cNvPr id="5" name="Footer Placeholder 4"/>
          <p:cNvSpPr>
            <a:spLocks noGrp="1"/>
          </p:cNvSpPr>
          <p:nvPr>
            <p:ph type="ftr" sz="quarter" idx="11"/>
          </p:nvPr>
        </p:nvSpPr>
        <p:spPr>
          <a:xfrm>
            <a:off x="3486150" y="6356351"/>
            <a:ext cx="2171700" cy="365125"/>
          </a:xfrm>
          <a:prstGeom prst="rect">
            <a:avLst/>
          </a:prstGeom>
        </p:spPr>
        <p:txBody>
          <a:bodyPr/>
          <a:lstStyle/>
          <a:p>
            <a:r>
              <a:rPr lang="en-US" dirty="0"/>
              <a:t>Add a footer</a:t>
            </a:r>
          </a:p>
        </p:txBody>
      </p:sp>
      <p:sp>
        <p:nvSpPr>
          <p:cNvPr id="6" name="Slide Number Placeholder 5"/>
          <p:cNvSpPr>
            <a:spLocks noGrp="1"/>
          </p:cNvSpPr>
          <p:nvPr>
            <p:ph type="sldNum" sz="quarter" idx="12"/>
          </p:nvPr>
        </p:nvSpPr>
        <p:spPr>
          <a:xfrm>
            <a:off x="6057900" y="6356351"/>
            <a:ext cx="2457450" cy="365125"/>
          </a:xfrm>
          <a:prstGeom prst="rect">
            <a:avLst/>
          </a:prstGeom>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171575" y="457200"/>
            <a:ext cx="2949178" cy="1600200"/>
          </a:xfrm>
          <a:prstGeom prst="rect">
            <a:avLst/>
          </a:prstGeom>
        </p:spPr>
        <p:txBody>
          <a:bodyPr anchor="b"/>
          <a:lstStyle>
            <a:lvl1pPr>
              <a:defRPr sz="24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259178" y="987426"/>
            <a:ext cx="4258818"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8" name="Text Placeholder 3"/>
          <p:cNvSpPr>
            <a:spLocks noGrp="1"/>
          </p:cNvSpPr>
          <p:nvPr>
            <p:ph type="body" sz="half" idx="2"/>
          </p:nvPr>
        </p:nvSpPr>
        <p:spPr>
          <a:xfrm>
            <a:off x="1171575" y="2101850"/>
            <a:ext cx="2949178" cy="3759200"/>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171575" y="6356351"/>
            <a:ext cx="1914525" cy="365125"/>
          </a:xfrm>
          <a:prstGeom prst="rect">
            <a:avLst/>
          </a:prstGeom>
        </p:spPr>
        <p:txBody>
          <a:bodyPr/>
          <a:lstStyle/>
          <a:p>
            <a:fld id="{84EAB7D7-3608-4730-B2E2-670834DF882C}" type="datetimeFigureOut">
              <a:rPr lang="en-US" smtClean="0"/>
              <a:t>1/23/2024</a:t>
            </a:fld>
            <a:endParaRPr lang="en-US"/>
          </a:p>
        </p:txBody>
      </p:sp>
      <p:sp>
        <p:nvSpPr>
          <p:cNvPr id="6" name="Footer Placeholder 5"/>
          <p:cNvSpPr>
            <a:spLocks noGrp="1"/>
          </p:cNvSpPr>
          <p:nvPr>
            <p:ph type="ftr" sz="quarter" idx="11"/>
          </p:nvPr>
        </p:nvSpPr>
        <p:spPr>
          <a:xfrm>
            <a:off x="3486150" y="6356351"/>
            <a:ext cx="2171700" cy="365125"/>
          </a:xfrm>
          <a:prstGeom prst="rect">
            <a:avLst/>
          </a:prstGeom>
        </p:spPr>
        <p:txBody>
          <a:bodyPr/>
          <a:lstStyle/>
          <a:p>
            <a:r>
              <a:rPr lang="en-US" dirty="0"/>
              <a:t>Add a footer</a:t>
            </a:r>
          </a:p>
        </p:txBody>
      </p:sp>
      <p:sp>
        <p:nvSpPr>
          <p:cNvPr id="7" name="Slide Number Placeholder 6"/>
          <p:cNvSpPr>
            <a:spLocks noGrp="1"/>
          </p:cNvSpPr>
          <p:nvPr>
            <p:ph type="sldNum" sz="quarter" idx="12"/>
          </p:nvPr>
        </p:nvSpPr>
        <p:spPr>
          <a:xfrm>
            <a:off x="6057900" y="6356351"/>
            <a:ext cx="2457450" cy="365125"/>
          </a:xfrm>
          <a:prstGeom prst="rect">
            <a:avLst/>
          </a:prstGeom>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8" name="Picture 7" descr="A picture containing diagram&#10;&#10;Description automatically generated">
            <a:extLst>
              <a:ext uri="{FF2B5EF4-FFF2-40B4-BE49-F238E27FC236}">
                <a16:creationId xmlns:a16="http://schemas.microsoft.com/office/drawing/2014/main" id="{1FF474D6-914C-4633-895F-B79F0D6D4BE6}"/>
              </a:ext>
            </a:extLst>
          </p:cNvPr>
          <p:cNvPicPr>
            <a:picLocks noChangeAspect="1"/>
          </p:cNvPicPr>
          <p:nvPr userDrawn="1"/>
        </p:nvPicPr>
        <p:blipFill>
          <a:blip r:embed="rId12"/>
          <a:stretch>
            <a:fillRect/>
          </a:stretch>
        </p:blipFill>
        <p:spPr>
          <a:xfrm>
            <a:off x="0" y="0"/>
            <a:ext cx="801179" cy="1068238"/>
          </a:xfrm>
          <a:prstGeom prst="rect">
            <a:avLst/>
          </a:prstGeom>
        </p:spPr>
      </p:pic>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91" r:id="rId4"/>
    <p:sldLayoutId id="2147483692" r:id="rId5"/>
    <p:sldLayoutId id="2147483693" r:id="rId6"/>
    <p:sldLayoutId id="2147483694" r:id="rId7"/>
    <p:sldLayoutId id="2147483695"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spcBef>
          <a:spcPct val="0"/>
        </a:spcBef>
        <a:buNone/>
        <a:defRPr sz="3300" kern="1200">
          <a:solidFill>
            <a:schemeClr val="accent1">
              <a:lumMod val="75000"/>
            </a:schemeClr>
          </a:solidFill>
          <a:latin typeface="+mj-lt"/>
          <a:ea typeface="+mj-ea"/>
          <a:cs typeface="+mj-cs"/>
        </a:defRPr>
      </a:lvl1pPr>
    </p:titleStyle>
    <p:bodyStyle>
      <a:lvl1pPr marL="171450" indent="-171450" algn="l" defTabSz="685800" rtl="0" eaLnBrk="1" latinLnBrk="0" hangingPunct="1">
        <a:lnSpc>
          <a:spcPct val="90000"/>
        </a:lnSpc>
        <a:spcBef>
          <a:spcPct val="30000"/>
        </a:spcBef>
        <a:buClr>
          <a:schemeClr val="accent3"/>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ct val="30000"/>
        </a:spcBef>
        <a:buClr>
          <a:schemeClr val="accent3"/>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ct val="30000"/>
        </a:spcBef>
        <a:buClr>
          <a:schemeClr val="accent3"/>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ct val="30000"/>
        </a:spcBef>
        <a:buClr>
          <a:schemeClr val="accent3"/>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2880" userDrawn="1">
          <p15:clr>
            <a:srgbClr val="F26B43"/>
          </p15:clr>
        </p15:guide>
        <p15:guide id="2" pos="1098" userDrawn="1">
          <p15:clr>
            <a:srgbClr val="F26B43"/>
          </p15:clr>
        </p15:guide>
        <p15:guide id="3" pos="5364" userDrawn="1">
          <p15:clr>
            <a:srgbClr val="F26B43"/>
          </p15:clr>
        </p15:guide>
        <p15:guide id="4" pos="738"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29.gif"/></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5" Type="http://schemas.openxmlformats.org/officeDocument/2006/relationships/hyperlink" Target="http://www.fcpeace.org/" TargetMode="Externa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youtu.be/yjmTLwKE3GY?si=kVW-UPnao0ip9I7N" TargetMode="External"/><Relationship Id="rId2" Type="http://schemas.openxmlformats.org/officeDocument/2006/relationships/slideLayout" Target="../slideLayouts/slideLayout2.xml"/><Relationship Id="rId1" Type="http://schemas.openxmlformats.org/officeDocument/2006/relationships/video" Target="https://www.youtube.com/embed/yjmTLwKE3GY?feature=oembed" TargetMode="Externa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hyperlink" Target="https://youtu.be/57S_NBOmyx0?si=OKbVNjJRdu2OBsoA%20%20" TargetMode="External"/><Relationship Id="rId2" Type="http://schemas.openxmlformats.org/officeDocument/2006/relationships/slideLayout" Target="../slideLayouts/slideLayout2.xml"/><Relationship Id="rId1" Type="http://schemas.openxmlformats.org/officeDocument/2006/relationships/video" Target="https://www.youtube.com/embed/57S_NBOmyx0?feature=oembed" TargetMode="Externa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atin typeface="Comic Sans MS" panose="030F0702030302020204" pitchFamily="66" charset="0"/>
              </a:rPr>
              <a:t>Ministry Friends of Jesus and Mary</a:t>
            </a:r>
            <a:endParaRPr lang="en-US" dirty="0">
              <a:latin typeface="Comic Sans MS" panose="030F0702030302020204" pitchFamily="66" charset="0"/>
            </a:endParaRPr>
          </a:p>
        </p:txBody>
      </p:sp>
      <p:sp>
        <p:nvSpPr>
          <p:cNvPr id="3" name="Subtitle 2"/>
          <p:cNvSpPr>
            <a:spLocks noGrp="1"/>
          </p:cNvSpPr>
          <p:nvPr>
            <p:ph type="subTitle" idx="1"/>
          </p:nvPr>
        </p:nvSpPr>
        <p:spPr>
          <a:xfrm>
            <a:off x="1143000" y="3558779"/>
            <a:ext cx="6858000" cy="697654"/>
          </a:xfrm>
        </p:spPr>
        <p:txBody>
          <a:bodyPr/>
          <a:lstStyle/>
          <a:p>
            <a:r>
              <a:rPr lang="en-US"/>
              <a:t>Cycle B - V Sunday in Ordinary Time</a:t>
            </a:r>
          </a:p>
          <a:p>
            <a:r>
              <a:rPr lang="en-US"/>
              <a:t>Jesus Heals Peter’s Mother-in-Law</a:t>
            </a:r>
            <a:endParaRPr lang="en-US" dirty="0"/>
          </a:p>
        </p:txBody>
      </p:sp>
      <p:sp>
        <p:nvSpPr>
          <p:cNvPr id="4" name="TextBox 3">
            <a:extLst>
              <a:ext uri="{FF2B5EF4-FFF2-40B4-BE49-F238E27FC236}">
                <a16:creationId xmlns:a16="http://schemas.microsoft.com/office/drawing/2014/main" id="{4C66B525-5D28-459B-9A54-22732A83FA44}"/>
              </a:ext>
            </a:extLst>
          </p:cNvPr>
          <p:cNvSpPr txBox="1"/>
          <p:nvPr/>
        </p:nvSpPr>
        <p:spPr>
          <a:xfrm>
            <a:off x="1143000" y="4486025"/>
            <a:ext cx="6858000" cy="1131079"/>
          </a:xfrm>
          <a:prstGeom prst="rect">
            <a:avLst/>
          </a:prstGeom>
          <a:noFill/>
          <a:ln>
            <a:solidFill>
              <a:schemeClr val="bg2"/>
            </a:solidFill>
          </a:ln>
        </p:spPr>
        <p:txBody>
          <a:bodyPr wrap="square" rtlCol="0" anchor="ctr" anchorCtr="1">
            <a:spAutoFit/>
          </a:bodyPr>
          <a:lstStyle/>
          <a:p>
            <a:r>
              <a:rPr lang="es-419" sz="1350" dirty="0" err="1"/>
              <a:t>Instructions</a:t>
            </a:r>
            <a:r>
              <a:rPr lang="es-419" sz="1350" dirty="0"/>
              <a:t> </a:t>
            </a:r>
            <a:r>
              <a:rPr lang="es-419" sz="1350" dirty="0" err="1"/>
              <a:t>on</a:t>
            </a:r>
            <a:r>
              <a:rPr lang="es-419" sz="1350" dirty="0"/>
              <a:t> </a:t>
            </a:r>
            <a:r>
              <a:rPr lang="es-419" sz="1350" dirty="0" err="1"/>
              <a:t>using</a:t>
            </a:r>
            <a:r>
              <a:rPr lang="es-419" sz="1350" dirty="0"/>
              <a:t> </a:t>
            </a:r>
            <a:r>
              <a:rPr lang="es-419" sz="1350" dirty="0" err="1"/>
              <a:t>the</a:t>
            </a:r>
            <a:r>
              <a:rPr lang="es-419" sz="1350" dirty="0"/>
              <a:t> PowerPoint:</a:t>
            </a:r>
          </a:p>
          <a:p>
            <a:pPr marL="257175" indent="-257175">
              <a:buAutoNum type="arabicPeriod"/>
            </a:pPr>
            <a:r>
              <a:rPr lang="es-419" sz="1350" dirty="0" err="1"/>
              <a:t>Click</a:t>
            </a:r>
            <a:r>
              <a:rPr lang="es-419" sz="1350" dirty="0"/>
              <a:t> </a:t>
            </a:r>
            <a:r>
              <a:rPr lang="es-419" sz="1350" b="1" dirty="0" err="1"/>
              <a:t>Enable</a:t>
            </a:r>
            <a:r>
              <a:rPr lang="es-419" sz="1350" b="1" dirty="0"/>
              <a:t> </a:t>
            </a:r>
            <a:r>
              <a:rPr lang="es-419" sz="1350" b="1" dirty="0" err="1"/>
              <a:t>Editing</a:t>
            </a:r>
            <a:r>
              <a:rPr lang="es-419" sz="1350" b="1" dirty="0"/>
              <a:t> </a:t>
            </a:r>
            <a:r>
              <a:rPr lang="es-419" sz="1350" dirty="0"/>
              <a:t>and</a:t>
            </a:r>
            <a:r>
              <a:rPr lang="es-419" sz="1350" b="1" dirty="0"/>
              <a:t> </a:t>
            </a:r>
            <a:r>
              <a:rPr lang="es-419" sz="1350" b="1" dirty="0" err="1"/>
              <a:t>Enable</a:t>
            </a:r>
            <a:r>
              <a:rPr lang="es-419" sz="1350" b="1" dirty="0"/>
              <a:t> Content</a:t>
            </a:r>
            <a:endParaRPr lang="es-419" sz="1350" dirty="0"/>
          </a:p>
          <a:p>
            <a:pPr marL="257175" indent="-257175">
              <a:buAutoNum type="arabicPeriod"/>
            </a:pPr>
            <a:r>
              <a:rPr lang="es-419" sz="1350" dirty="0" err="1"/>
              <a:t>Click</a:t>
            </a:r>
            <a:r>
              <a:rPr lang="es-419" sz="1350" dirty="0"/>
              <a:t> </a:t>
            </a:r>
            <a:r>
              <a:rPr lang="es-419" sz="1350" b="1" dirty="0" err="1"/>
              <a:t>Slide</a:t>
            </a:r>
            <a:r>
              <a:rPr lang="es-419" sz="1350" b="1" dirty="0"/>
              <a:t> Show </a:t>
            </a:r>
            <a:r>
              <a:rPr lang="es-419" sz="1350" dirty="0"/>
              <a:t>in </a:t>
            </a:r>
            <a:r>
              <a:rPr lang="es-419" sz="1350" dirty="0" err="1"/>
              <a:t>the</a:t>
            </a:r>
            <a:r>
              <a:rPr lang="es-419" sz="1350" dirty="0"/>
              <a:t> </a:t>
            </a:r>
            <a:r>
              <a:rPr lang="es-419" sz="1350" dirty="0" err="1"/>
              <a:t>menu</a:t>
            </a:r>
            <a:endParaRPr lang="es-419" sz="1350" dirty="0"/>
          </a:p>
          <a:p>
            <a:pPr marL="257175" indent="-257175">
              <a:buAutoNum type="arabicPeriod"/>
            </a:pPr>
            <a:r>
              <a:rPr lang="es-419" sz="1350" dirty="0" err="1"/>
              <a:t>Click</a:t>
            </a:r>
            <a:r>
              <a:rPr lang="es-419" sz="1350" dirty="0"/>
              <a:t> </a:t>
            </a:r>
            <a:r>
              <a:rPr lang="es-419" sz="1350" b="1" dirty="0" err="1"/>
              <a:t>From</a:t>
            </a:r>
            <a:r>
              <a:rPr lang="es-419" sz="1350" b="1" dirty="0"/>
              <a:t> </a:t>
            </a:r>
            <a:r>
              <a:rPr lang="es-419" sz="1350" b="1" dirty="0" err="1"/>
              <a:t>the</a:t>
            </a:r>
            <a:r>
              <a:rPr lang="es-419" sz="1350" b="1" dirty="0"/>
              <a:t> </a:t>
            </a:r>
            <a:r>
              <a:rPr lang="es-419" sz="1350" b="1" dirty="0" err="1"/>
              <a:t>Beginning</a:t>
            </a:r>
            <a:r>
              <a:rPr lang="es-419" sz="1350" b="1" dirty="0"/>
              <a:t> </a:t>
            </a:r>
            <a:r>
              <a:rPr lang="es-419" sz="1350" dirty="0" err="1"/>
              <a:t>on</a:t>
            </a:r>
            <a:r>
              <a:rPr lang="es-419" sz="1350" dirty="0"/>
              <a:t> </a:t>
            </a:r>
            <a:r>
              <a:rPr lang="es-419" sz="1350" dirty="0" err="1"/>
              <a:t>the</a:t>
            </a:r>
            <a:r>
              <a:rPr lang="es-419" sz="1350" dirty="0"/>
              <a:t> </a:t>
            </a:r>
            <a:r>
              <a:rPr lang="es-419" sz="1350" dirty="0" err="1"/>
              <a:t>left</a:t>
            </a:r>
            <a:r>
              <a:rPr lang="es-419" sz="1350" dirty="0"/>
              <a:t> </a:t>
            </a:r>
            <a:r>
              <a:rPr lang="es-419" sz="1350" dirty="0" err="1"/>
              <a:t>of</a:t>
            </a:r>
            <a:r>
              <a:rPr lang="es-419" sz="1350" dirty="0"/>
              <a:t> </a:t>
            </a:r>
            <a:r>
              <a:rPr lang="es-419" sz="1350" dirty="0" err="1"/>
              <a:t>the</a:t>
            </a:r>
            <a:r>
              <a:rPr lang="es-419" sz="1350" dirty="0"/>
              <a:t> </a:t>
            </a:r>
            <a:r>
              <a:rPr lang="es-419" sz="1350" dirty="0" err="1"/>
              <a:t>submenu</a:t>
            </a:r>
            <a:endParaRPr lang="es-419" sz="1350" dirty="0"/>
          </a:p>
          <a:p>
            <a:pPr marL="257175" indent="-257175">
              <a:buAutoNum type="arabicPeriod"/>
            </a:pPr>
            <a:r>
              <a:rPr lang="es-419" sz="1350" dirty="0" err="1"/>
              <a:t>Click</a:t>
            </a:r>
            <a:r>
              <a:rPr lang="es-419" sz="1350" dirty="0"/>
              <a:t> </a:t>
            </a:r>
            <a:r>
              <a:rPr lang="es-419" sz="1350" dirty="0" err="1"/>
              <a:t>the</a:t>
            </a:r>
            <a:r>
              <a:rPr lang="es-419" sz="1350" dirty="0"/>
              <a:t> Mouse </a:t>
            </a:r>
            <a:r>
              <a:rPr lang="es-419" sz="1350" dirty="0" err="1"/>
              <a:t>to</a:t>
            </a:r>
            <a:r>
              <a:rPr lang="es-419" sz="1350" dirty="0"/>
              <a:t> </a:t>
            </a:r>
            <a:r>
              <a:rPr lang="es-419" sz="1350" dirty="0" err="1"/>
              <a:t>advance</a:t>
            </a:r>
            <a:r>
              <a:rPr lang="es-419" sz="1350" dirty="0"/>
              <a:t> </a:t>
            </a:r>
            <a:r>
              <a:rPr lang="es-419" sz="1350" dirty="0" err="1"/>
              <a:t>the</a:t>
            </a:r>
            <a:r>
              <a:rPr lang="es-419" sz="1350" dirty="0"/>
              <a:t> PowerPoint</a:t>
            </a:r>
          </a:p>
        </p:txBody>
      </p:sp>
    </p:spTree>
    <p:extLst>
      <p:ext uri="{BB962C8B-B14F-4D97-AF65-F5344CB8AC3E}">
        <p14:creationId xmlns:p14="http://schemas.microsoft.com/office/powerpoint/2010/main" val="92307800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835787-FE8B-4E59-9C42-16CF7C6ECE4A}"/>
              </a:ext>
            </a:extLst>
          </p:cNvPr>
          <p:cNvSpPr txBox="1"/>
          <p:nvPr/>
        </p:nvSpPr>
        <p:spPr>
          <a:xfrm>
            <a:off x="1130221" y="1054111"/>
            <a:ext cx="7646031" cy="1061829"/>
          </a:xfrm>
          <a:prstGeom prst="rect">
            <a:avLst/>
          </a:prstGeom>
          <a:noFill/>
          <a:ln>
            <a:solidFill>
              <a:schemeClr val="bg2"/>
            </a:solidFill>
          </a:ln>
        </p:spPr>
        <p:txBody>
          <a:bodyPr wrap="square">
            <a:spAutoFit/>
          </a:bodyPr>
          <a:lstStyle/>
          <a:p>
            <a:pPr algn="ctr"/>
            <a:r>
              <a:rPr lang="en-US" sz="2100" dirty="0">
                <a:solidFill>
                  <a:srgbClr val="0000FF"/>
                </a:solidFill>
                <a:latin typeface="Comic Sans MS" panose="030F0702030302020204" pitchFamily="66" charset="0"/>
              </a:rPr>
              <a:t>When it was evening, after sunset, they brought to him all who were ill or possessed by demons or healing.</a:t>
            </a:r>
          </a:p>
          <a:p>
            <a:pPr algn="ctr"/>
            <a:r>
              <a:rPr lang="es-ES" sz="2100" dirty="0" err="1">
                <a:solidFill>
                  <a:srgbClr val="FF0000"/>
                </a:solidFill>
                <a:latin typeface="Comic Sans MS" panose="030F0702030302020204" pitchFamily="66" charset="0"/>
              </a:rPr>
              <a:t>Why</a:t>
            </a:r>
            <a:r>
              <a:rPr lang="es-ES" sz="2100" dirty="0">
                <a:solidFill>
                  <a:srgbClr val="FF0000"/>
                </a:solidFill>
                <a:latin typeface="Comic Sans MS" panose="030F0702030302020204" pitchFamily="66" charset="0"/>
              </a:rPr>
              <a:t> </a:t>
            </a:r>
            <a:r>
              <a:rPr lang="es-ES" sz="2100" dirty="0" err="1">
                <a:solidFill>
                  <a:srgbClr val="FF0000"/>
                </a:solidFill>
                <a:latin typeface="Comic Sans MS" panose="030F0702030302020204" pitchFamily="66" charset="0"/>
              </a:rPr>
              <a:t>does</a:t>
            </a:r>
            <a:r>
              <a:rPr lang="es-ES" sz="2100" dirty="0">
                <a:solidFill>
                  <a:srgbClr val="FF0000"/>
                </a:solidFill>
                <a:latin typeface="Comic Sans MS" panose="030F0702030302020204" pitchFamily="66" charset="0"/>
              </a:rPr>
              <a:t> </a:t>
            </a:r>
            <a:r>
              <a:rPr lang="es-ES" sz="2100" dirty="0" err="1">
                <a:solidFill>
                  <a:srgbClr val="FF0000"/>
                </a:solidFill>
                <a:latin typeface="Comic Sans MS" panose="030F0702030302020204" pitchFamily="66" charset="0"/>
              </a:rPr>
              <a:t>Jesus</a:t>
            </a:r>
            <a:r>
              <a:rPr lang="es-ES" sz="2100" dirty="0">
                <a:solidFill>
                  <a:srgbClr val="FF0000"/>
                </a:solidFill>
                <a:latin typeface="Comic Sans MS" panose="030F0702030302020204" pitchFamily="66" charset="0"/>
              </a:rPr>
              <a:t> </a:t>
            </a:r>
            <a:r>
              <a:rPr lang="es-ES" sz="2100" dirty="0" err="1">
                <a:solidFill>
                  <a:srgbClr val="FF0000"/>
                </a:solidFill>
                <a:latin typeface="Comic Sans MS" panose="030F0702030302020204" pitchFamily="66" charset="0"/>
              </a:rPr>
              <a:t>heal</a:t>
            </a:r>
            <a:r>
              <a:rPr lang="es-ES" sz="2100" dirty="0">
                <a:solidFill>
                  <a:srgbClr val="FF0000"/>
                </a:solidFill>
                <a:latin typeface="Comic Sans MS" panose="030F0702030302020204" pitchFamily="66" charset="0"/>
              </a:rPr>
              <a:t> </a:t>
            </a:r>
            <a:r>
              <a:rPr lang="es-ES" sz="2100" dirty="0" err="1">
                <a:solidFill>
                  <a:srgbClr val="FF0000"/>
                </a:solidFill>
                <a:latin typeface="Comic Sans MS" panose="030F0702030302020204" pitchFamily="66" charset="0"/>
              </a:rPr>
              <a:t>them</a:t>
            </a:r>
            <a:r>
              <a:rPr lang="es-ES" sz="2100" dirty="0">
                <a:solidFill>
                  <a:srgbClr val="FF0000"/>
                </a:solidFill>
                <a:latin typeface="Comic Sans MS" panose="030F0702030302020204" pitchFamily="66" charset="0"/>
              </a:rPr>
              <a:t>?</a:t>
            </a:r>
            <a:endParaRPr lang="en-US" sz="2100" dirty="0">
              <a:solidFill>
                <a:srgbClr val="FF0000"/>
              </a:solidFill>
              <a:latin typeface="Comic Sans MS" panose="030F0702030302020204" pitchFamily="66" charset="0"/>
            </a:endParaRPr>
          </a:p>
        </p:txBody>
      </p:sp>
      <p:pic>
        <p:nvPicPr>
          <p:cNvPr id="2052" name="Picture 4" descr="PARROQUIA DE SAN JUAN BAUTISTA E IGLESIA DE LA PIEDAD DE BAZA: MENSAJE  DOMINICAL DE LA PALABRA DE DIOS.">
            <a:extLst>
              <a:ext uri="{FF2B5EF4-FFF2-40B4-BE49-F238E27FC236}">
                <a16:creationId xmlns:a16="http://schemas.microsoft.com/office/drawing/2014/main" id="{DBE76ED7-6822-4237-87FD-2D456C572D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5672" y="2326018"/>
            <a:ext cx="2557565" cy="278358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age 89/95 for testamento art and photography 2833 total images | Jesús  sana, Enfermos, Testamento">
            <a:extLst>
              <a:ext uri="{FF2B5EF4-FFF2-40B4-BE49-F238E27FC236}">
                <a16:creationId xmlns:a16="http://schemas.microsoft.com/office/drawing/2014/main" id="{F7DA7A8C-A1E9-4E4F-83C7-9ED5BEDF2A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237" y="2326018"/>
            <a:ext cx="2124355" cy="27843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ABA1BD6-52E1-4616-A7BA-77A986C3EF97}"/>
              </a:ext>
            </a:extLst>
          </p:cNvPr>
          <p:cNvSpPr txBox="1"/>
          <p:nvPr/>
        </p:nvSpPr>
        <p:spPr>
          <a:xfrm>
            <a:off x="1286478" y="5180642"/>
            <a:ext cx="7333516" cy="646331"/>
          </a:xfrm>
          <a:prstGeom prst="rect">
            <a:avLst/>
          </a:prstGeom>
          <a:noFill/>
          <a:ln>
            <a:solidFill>
              <a:schemeClr val="bg2"/>
            </a:solidFill>
          </a:ln>
        </p:spPr>
        <p:txBody>
          <a:bodyPr wrap="square">
            <a:spAutoFit/>
          </a:bodyPr>
          <a:lstStyle/>
          <a:p>
            <a:pPr algn="ctr"/>
            <a:r>
              <a:rPr lang="es-ES" dirty="0" err="1">
                <a:solidFill>
                  <a:schemeClr val="accent6">
                    <a:lumMod val="50000"/>
                  </a:schemeClr>
                </a:solidFill>
                <a:latin typeface="Comic Sans MS" panose="030F0702030302020204" pitchFamily="66" charset="0"/>
              </a:rPr>
              <a:t>Jesus</a:t>
            </a:r>
            <a:r>
              <a:rPr lang="es-ES" dirty="0">
                <a:solidFill>
                  <a:schemeClr val="accent6">
                    <a:lumMod val="50000"/>
                  </a:schemeClr>
                </a:solidFill>
                <a:latin typeface="Comic Sans MS" panose="030F0702030302020204" pitchFamily="66" charset="0"/>
              </a:rPr>
              <a:t> </a:t>
            </a:r>
            <a:r>
              <a:rPr lang="es-ES" dirty="0" err="1">
                <a:solidFill>
                  <a:schemeClr val="accent6">
                    <a:lumMod val="50000"/>
                  </a:schemeClr>
                </a:solidFill>
                <a:latin typeface="Comic Sans MS" panose="030F0702030302020204" pitchFamily="66" charset="0"/>
              </a:rPr>
              <a:t>loves</a:t>
            </a:r>
            <a:r>
              <a:rPr lang="es-ES" dirty="0">
                <a:solidFill>
                  <a:schemeClr val="accent6">
                    <a:lumMod val="50000"/>
                  </a:schemeClr>
                </a:solidFill>
                <a:latin typeface="Comic Sans MS" panose="030F0702030302020204" pitchFamily="66" charset="0"/>
              </a:rPr>
              <a:t> </a:t>
            </a:r>
            <a:r>
              <a:rPr lang="es-ES" dirty="0" err="1">
                <a:solidFill>
                  <a:schemeClr val="accent6">
                    <a:lumMod val="50000"/>
                  </a:schemeClr>
                </a:solidFill>
                <a:latin typeface="Comic Sans MS" panose="030F0702030302020204" pitchFamily="66" charset="0"/>
              </a:rPr>
              <a:t>them</a:t>
            </a:r>
            <a:r>
              <a:rPr lang="es-ES" dirty="0">
                <a:solidFill>
                  <a:schemeClr val="accent6">
                    <a:lumMod val="50000"/>
                  </a:schemeClr>
                </a:solidFill>
                <a:latin typeface="Comic Sans MS" panose="030F0702030302020204" pitchFamily="66" charset="0"/>
              </a:rPr>
              <a:t> </a:t>
            </a:r>
            <a:r>
              <a:rPr lang="es-ES" dirty="0" err="1">
                <a:solidFill>
                  <a:schemeClr val="accent6">
                    <a:lumMod val="50000"/>
                  </a:schemeClr>
                </a:solidFill>
                <a:latin typeface="Comic Sans MS" panose="030F0702030302020204" pitchFamily="66" charset="0"/>
              </a:rPr>
              <a:t>very</a:t>
            </a:r>
            <a:r>
              <a:rPr lang="es-ES" dirty="0">
                <a:solidFill>
                  <a:schemeClr val="accent6">
                    <a:lumMod val="50000"/>
                  </a:schemeClr>
                </a:solidFill>
                <a:latin typeface="Comic Sans MS" panose="030F0702030302020204" pitchFamily="66" charset="0"/>
              </a:rPr>
              <a:t> </a:t>
            </a:r>
            <a:r>
              <a:rPr lang="es-ES" dirty="0" err="1">
                <a:solidFill>
                  <a:schemeClr val="accent6">
                    <a:lumMod val="50000"/>
                  </a:schemeClr>
                </a:solidFill>
                <a:latin typeface="Comic Sans MS" panose="030F0702030302020204" pitchFamily="66" charset="0"/>
              </a:rPr>
              <a:t>much</a:t>
            </a:r>
            <a:r>
              <a:rPr lang="es-ES" dirty="0">
                <a:solidFill>
                  <a:schemeClr val="accent6">
                    <a:lumMod val="50000"/>
                  </a:schemeClr>
                </a:solidFill>
                <a:latin typeface="Comic Sans MS" panose="030F0702030302020204" pitchFamily="66" charset="0"/>
              </a:rPr>
              <a:t> and has </a:t>
            </a:r>
            <a:r>
              <a:rPr lang="es-ES" dirty="0" err="1">
                <a:solidFill>
                  <a:schemeClr val="accent6">
                    <a:lumMod val="50000"/>
                  </a:schemeClr>
                </a:solidFill>
                <a:latin typeface="Comic Sans MS" panose="030F0702030302020204" pitchFamily="66" charset="0"/>
              </a:rPr>
              <a:t>compassion</a:t>
            </a:r>
            <a:r>
              <a:rPr lang="es-ES" dirty="0">
                <a:solidFill>
                  <a:schemeClr val="accent6">
                    <a:lumMod val="50000"/>
                  </a:schemeClr>
                </a:solidFill>
                <a:latin typeface="Comic Sans MS" panose="030F0702030302020204" pitchFamily="66" charset="0"/>
              </a:rPr>
              <a:t> </a:t>
            </a:r>
            <a:r>
              <a:rPr lang="es-ES" dirty="0" err="1">
                <a:solidFill>
                  <a:schemeClr val="accent6">
                    <a:lumMod val="50000"/>
                  </a:schemeClr>
                </a:solidFill>
                <a:latin typeface="Comic Sans MS" panose="030F0702030302020204" pitchFamily="66" charset="0"/>
              </a:rPr>
              <a:t>on</a:t>
            </a:r>
            <a:r>
              <a:rPr lang="es-ES" dirty="0">
                <a:solidFill>
                  <a:schemeClr val="accent6">
                    <a:lumMod val="50000"/>
                  </a:schemeClr>
                </a:solidFill>
                <a:latin typeface="Comic Sans MS" panose="030F0702030302020204" pitchFamily="66" charset="0"/>
              </a:rPr>
              <a:t> </a:t>
            </a:r>
            <a:r>
              <a:rPr lang="es-ES" dirty="0" err="1">
                <a:solidFill>
                  <a:schemeClr val="accent6">
                    <a:lumMod val="50000"/>
                  </a:schemeClr>
                </a:solidFill>
                <a:latin typeface="Comic Sans MS" panose="030F0702030302020204" pitchFamily="66" charset="0"/>
              </a:rPr>
              <a:t>them</a:t>
            </a:r>
            <a:r>
              <a:rPr lang="es-ES" dirty="0">
                <a:solidFill>
                  <a:schemeClr val="accent6">
                    <a:lumMod val="50000"/>
                  </a:schemeClr>
                </a:solidFill>
                <a:latin typeface="Comic Sans MS" panose="030F0702030302020204" pitchFamily="66" charset="0"/>
              </a:rPr>
              <a:t>. </a:t>
            </a:r>
          </a:p>
          <a:p>
            <a:pPr algn="ctr"/>
            <a:r>
              <a:rPr lang="es-ES" dirty="0" err="1">
                <a:solidFill>
                  <a:schemeClr val="accent6">
                    <a:lumMod val="50000"/>
                  </a:schemeClr>
                </a:solidFill>
                <a:latin typeface="Comic Sans MS" panose="030F0702030302020204" pitchFamily="66" charset="0"/>
              </a:rPr>
              <a:t>Also</a:t>
            </a:r>
            <a:r>
              <a:rPr lang="es-ES" dirty="0">
                <a:solidFill>
                  <a:schemeClr val="accent6">
                    <a:lumMod val="50000"/>
                  </a:schemeClr>
                </a:solidFill>
                <a:latin typeface="Comic Sans MS" panose="030F0702030302020204" pitchFamily="66" charset="0"/>
              </a:rPr>
              <a:t>, </a:t>
            </a:r>
            <a:r>
              <a:rPr lang="es-ES" dirty="0" err="1">
                <a:solidFill>
                  <a:schemeClr val="accent6">
                    <a:lumMod val="50000"/>
                  </a:schemeClr>
                </a:solidFill>
                <a:latin typeface="Comic Sans MS" panose="030F0702030302020204" pitchFamily="66" charset="0"/>
              </a:rPr>
              <a:t>these</a:t>
            </a:r>
            <a:r>
              <a:rPr lang="es-ES" dirty="0">
                <a:solidFill>
                  <a:schemeClr val="accent6">
                    <a:lumMod val="50000"/>
                  </a:schemeClr>
                </a:solidFill>
                <a:latin typeface="Comic Sans MS" panose="030F0702030302020204" pitchFamily="66" charset="0"/>
              </a:rPr>
              <a:t> </a:t>
            </a:r>
            <a:r>
              <a:rPr lang="es-ES" dirty="0" err="1">
                <a:solidFill>
                  <a:schemeClr val="accent6">
                    <a:lumMod val="50000"/>
                  </a:schemeClr>
                </a:solidFill>
                <a:latin typeface="Comic Sans MS" panose="030F0702030302020204" pitchFamily="66" charset="0"/>
              </a:rPr>
              <a:t>miracles</a:t>
            </a:r>
            <a:r>
              <a:rPr lang="es-ES" dirty="0">
                <a:solidFill>
                  <a:schemeClr val="accent6">
                    <a:lumMod val="50000"/>
                  </a:schemeClr>
                </a:solidFill>
                <a:latin typeface="Comic Sans MS" panose="030F0702030302020204" pitchFamily="66" charset="0"/>
              </a:rPr>
              <a:t>, in </a:t>
            </a:r>
            <a:r>
              <a:rPr lang="es-ES" dirty="0" err="1">
                <a:solidFill>
                  <a:schemeClr val="accent6">
                    <a:lumMod val="50000"/>
                  </a:schemeClr>
                </a:solidFill>
                <a:latin typeface="Comic Sans MS" panose="030F0702030302020204" pitchFamily="66" charset="0"/>
              </a:rPr>
              <a:t>the</a:t>
            </a:r>
            <a:r>
              <a:rPr lang="es-ES" dirty="0">
                <a:solidFill>
                  <a:schemeClr val="accent6">
                    <a:lumMod val="50000"/>
                  </a:schemeClr>
                </a:solidFill>
                <a:latin typeface="Comic Sans MS" panose="030F0702030302020204" pitchFamily="66" charset="0"/>
              </a:rPr>
              <a:t> </a:t>
            </a:r>
            <a:r>
              <a:rPr lang="es-ES" dirty="0" err="1">
                <a:solidFill>
                  <a:schemeClr val="accent6">
                    <a:lumMod val="50000"/>
                  </a:schemeClr>
                </a:solidFill>
                <a:latin typeface="Comic Sans MS" panose="030F0702030302020204" pitchFamily="66" charset="0"/>
              </a:rPr>
              <a:t>future</a:t>
            </a:r>
            <a:r>
              <a:rPr lang="es-ES" dirty="0">
                <a:solidFill>
                  <a:schemeClr val="accent6">
                    <a:lumMod val="50000"/>
                  </a:schemeClr>
                </a:solidFill>
                <a:latin typeface="Comic Sans MS" panose="030F0702030302020204" pitchFamily="66" charset="0"/>
              </a:rPr>
              <a:t>, </a:t>
            </a:r>
            <a:r>
              <a:rPr lang="es-ES" dirty="0" err="1">
                <a:solidFill>
                  <a:schemeClr val="accent6">
                    <a:lumMod val="50000"/>
                  </a:schemeClr>
                </a:solidFill>
                <a:latin typeface="Comic Sans MS" panose="030F0702030302020204" pitchFamily="66" charset="0"/>
              </a:rPr>
              <a:t>will</a:t>
            </a:r>
            <a:r>
              <a:rPr lang="es-ES" dirty="0">
                <a:solidFill>
                  <a:schemeClr val="accent6">
                    <a:lumMod val="50000"/>
                  </a:schemeClr>
                </a:solidFill>
                <a:latin typeface="Comic Sans MS" panose="030F0702030302020204" pitchFamily="66" charset="0"/>
              </a:rPr>
              <a:t> </a:t>
            </a:r>
            <a:r>
              <a:rPr lang="es-ES" dirty="0" err="1">
                <a:solidFill>
                  <a:schemeClr val="accent6">
                    <a:lumMod val="50000"/>
                  </a:schemeClr>
                </a:solidFill>
                <a:latin typeface="Comic Sans MS" panose="030F0702030302020204" pitchFamily="66" charset="0"/>
              </a:rPr>
              <a:t>confirm</a:t>
            </a:r>
            <a:r>
              <a:rPr lang="es-ES" dirty="0">
                <a:solidFill>
                  <a:schemeClr val="accent6">
                    <a:lumMod val="50000"/>
                  </a:schemeClr>
                </a:solidFill>
                <a:latin typeface="Comic Sans MS" panose="030F0702030302020204" pitchFamily="66" charset="0"/>
              </a:rPr>
              <a:t> </a:t>
            </a:r>
            <a:r>
              <a:rPr lang="es-ES" dirty="0" err="1">
                <a:solidFill>
                  <a:schemeClr val="accent6">
                    <a:lumMod val="50000"/>
                  </a:schemeClr>
                </a:solidFill>
                <a:latin typeface="Comic Sans MS" panose="030F0702030302020204" pitchFamily="66" charset="0"/>
              </a:rPr>
              <a:t>that</a:t>
            </a:r>
            <a:r>
              <a:rPr lang="es-ES" dirty="0">
                <a:solidFill>
                  <a:schemeClr val="accent6">
                    <a:lumMod val="50000"/>
                  </a:schemeClr>
                </a:solidFill>
                <a:latin typeface="Comic Sans MS" panose="030F0702030302020204" pitchFamily="66" charset="0"/>
              </a:rPr>
              <a:t> He </a:t>
            </a:r>
            <a:r>
              <a:rPr lang="es-ES" dirty="0" err="1">
                <a:solidFill>
                  <a:schemeClr val="accent6">
                    <a:lumMod val="50000"/>
                  </a:schemeClr>
                </a:solidFill>
                <a:latin typeface="Comic Sans MS" panose="030F0702030302020204" pitchFamily="66" charset="0"/>
              </a:rPr>
              <a:t>is</a:t>
            </a:r>
            <a:r>
              <a:rPr lang="es-ES" dirty="0">
                <a:solidFill>
                  <a:schemeClr val="accent6">
                    <a:lumMod val="50000"/>
                  </a:schemeClr>
                </a:solidFill>
                <a:latin typeface="Comic Sans MS" panose="030F0702030302020204" pitchFamily="66" charset="0"/>
              </a:rPr>
              <a:t> </a:t>
            </a:r>
            <a:r>
              <a:rPr lang="es-ES" dirty="0" err="1">
                <a:solidFill>
                  <a:schemeClr val="accent6">
                    <a:lumMod val="50000"/>
                  </a:schemeClr>
                </a:solidFill>
                <a:latin typeface="Comic Sans MS" panose="030F0702030302020204" pitchFamily="66" charset="0"/>
              </a:rPr>
              <a:t>God</a:t>
            </a:r>
            <a:r>
              <a:rPr lang="es-ES" dirty="0">
                <a:solidFill>
                  <a:schemeClr val="accent6">
                    <a:lumMod val="50000"/>
                  </a:schemeClr>
                </a:solidFill>
                <a:latin typeface="Comic Sans MS" panose="030F0702030302020204" pitchFamily="66" charset="0"/>
              </a:rPr>
              <a:t>.</a:t>
            </a:r>
            <a:endParaRPr lang="en-US" dirty="0">
              <a:solidFill>
                <a:schemeClr val="accent6">
                  <a:lumMod val="50000"/>
                </a:schemeClr>
              </a:solidFill>
              <a:latin typeface="Comic Sans MS" panose="030F0702030302020204" pitchFamily="66" charset="0"/>
            </a:endParaRPr>
          </a:p>
        </p:txBody>
      </p:sp>
    </p:spTree>
    <p:extLst>
      <p:ext uri="{BB962C8B-B14F-4D97-AF65-F5344CB8AC3E}">
        <p14:creationId xmlns:p14="http://schemas.microsoft.com/office/powerpoint/2010/main" val="353095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circle(in)">
                                      <p:cBhvr>
                                        <p:cTn id="14" dur="2000"/>
                                        <p:tgtEl>
                                          <p:spTgt spid="205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animEffect transition="in" filter="circle(in)">
                                      <p:cBhvr>
                                        <p:cTn id="19" dur="2000"/>
                                        <p:tgtEl>
                                          <p:spTgt spid="205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441AA1-8B9C-48B4-92AC-271B4F7ADE1B}"/>
              </a:ext>
            </a:extLst>
          </p:cNvPr>
          <p:cNvSpPr txBox="1"/>
          <p:nvPr/>
        </p:nvSpPr>
        <p:spPr>
          <a:xfrm>
            <a:off x="1228581" y="1010637"/>
            <a:ext cx="7517675" cy="1061829"/>
          </a:xfrm>
          <a:prstGeom prst="rect">
            <a:avLst/>
          </a:prstGeom>
          <a:noFill/>
          <a:ln>
            <a:solidFill>
              <a:schemeClr val="bg2"/>
            </a:solidFill>
          </a:ln>
        </p:spPr>
        <p:txBody>
          <a:bodyPr wrap="square">
            <a:spAutoFit/>
          </a:bodyPr>
          <a:lstStyle/>
          <a:p>
            <a:pPr algn="ctr"/>
            <a:r>
              <a:rPr lang="en-US" sz="2100" dirty="0">
                <a:solidFill>
                  <a:srgbClr val="0000FF"/>
                </a:solidFill>
                <a:latin typeface="Comic Sans MS" panose="030F0702030302020204" pitchFamily="66" charset="0"/>
              </a:rPr>
              <a:t>But Jesus does not permit the demons to speak </a:t>
            </a:r>
          </a:p>
          <a:p>
            <a:pPr algn="ctr"/>
            <a:r>
              <a:rPr lang="en-US" sz="2100" dirty="0">
                <a:solidFill>
                  <a:srgbClr val="0000FF"/>
                </a:solidFill>
                <a:latin typeface="Comic Sans MS" panose="030F0702030302020204" pitchFamily="66" charset="0"/>
              </a:rPr>
              <a:t>so they don’t reveal who He is. </a:t>
            </a:r>
          </a:p>
          <a:p>
            <a:pPr algn="ctr"/>
            <a:r>
              <a:rPr lang="es-ES" sz="2100" dirty="0" err="1">
                <a:solidFill>
                  <a:srgbClr val="FF0000"/>
                </a:solidFill>
                <a:latin typeface="Comic Sans MS" panose="030F0702030302020204" pitchFamily="66" charset="0"/>
              </a:rPr>
              <a:t>Why</a:t>
            </a:r>
            <a:r>
              <a:rPr lang="es-ES" sz="2100" dirty="0">
                <a:solidFill>
                  <a:srgbClr val="FF0000"/>
                </a:solidFill>
                <a:latin typeface="Comic Sans MS" panose="030F0702030302020204" pitchFamily="66" charset="0"/>
              </a:rPr>
              <a:t> </a:t>
            </a:r>
            <a:r>
              <a:rPr lang="es-ES" sz="2100" dirty="0" err="1">
                <a:solidFill>
                  <a:srgbClr val="FF0000"/>
                </a:solidFill>
                <a:latin typeface="Comic Sans MS" panose="030F0702030302020204" pitchFamily="66" charset="0"/>
              </a:rPr>
              <a:t>doesn’t</a:t>
            </a:r>
            <a:r>
              <a:rPr lang="es-ES" sz="2100" dirty="0">
                <a:solidFill>
                  <a:srgbClr val="FF0000"/>
                </a:solidFill>
                <a:latin typeface="Comic Sans MS" panose="030F0702030302020204" pitchFamily="66" charset="0"/>
              </a:rPr>
              <a:t> </a:t>
            </a:r>
            <a:r>
              <a:rPr lang="es-ES" sz="2100" dirty="0" err="1">
                <a:solidFill>
                  <a:srgbClr val="FF0000"/>
                </a:solidFill>
                <a:latin typeface="Comic Sans MS" panose="030F0702030302020204" pitchFamily="66" charset="0"/>
              </a:rPr>
              <a:t>Jesus</a:t>
            </a:r>
            <a:r>
              <a:rPr lang="es-ES" sz="2100" dirty="0">
                <a:solidFill>
                  <a:srgbClr val="FF0000"/>
                </a:solidFill>
                <a:latin typeface="Comic Sans MS" panose="030F0702030302020204" pitchFamily="66" charset="0"/>
              </a:rPr>
              <a:t> </a:t>
            </a:r>
            <a:r>
              <a:rPr lang="es-ES" sz="2100" dirty="0" err="1">
                <a:solidFill>
                  <a:srgbClr val="FF0000"/>
                </a:solidFill>
                <a:latin typeface="Comic Sans MS" panose="030F0702030302020204" pitchFamily="66" charset="0"/>
              </a:rPr>
              <a:t>want</a:t>
            </a:r>
            <a:r>
              <a:rPr lang="es-ES" sz="2100" dirty="0">
                <a:solidFill>
                  <a:srgbClr val="FF0000"/>
                </a:solidFill>
                <a:latin typeface="Comic Sans MS" panose="030F0702030302020204" pitchFamily="66" charset="0"/>
              </a:rPr>
              <a:t> </a:t>
            </a:r>
            <a:r>
              <a:rPr lang="es-ES" sz="2100" dirty="0" err="1">
                <a:solidFill>
                  <a:srgbClr val="FF0000"/>
                </a:solidFill>
                <a:latin typeface="Comic Sans MS" panose="030F0702030302020204" pitchFamily="66" charset="0"/>
              </a:rPr>
              <a:t>anyone</a:t>
            </a:r>
            <a:r>
              <a:rPr lang="es-ES" sz="2100" dirty="0">
                <a:solidFill>
                  <a:srgbClr val="FF0000"/>
                </a:solidFill>
                <a:latin typeface="Comic Sans MS" panose="030F0702030302020204" pitchFamily="66" charset="0"/>
              </a:rPr>
              <a:t> </a:t>
            </a:r>
            <a:r>
              <a:rPr lang="es-ES" sz="2100" dirty="0" err="1">
                <a:solidFill>
                  <a:srgbClr val="FF0000"/>
                </a:solidFill>
                <a:latin typeface="Comic Sans MS" panose="030F0702030302020204" pitchFamily="66" charset="0"/>
              </a:rPr>
              <a:t>to</a:t>
            </a:r>
            <a:r>
              <a:rPr lang="es-ES" sz="2100" dirty="0">
                <a:solidFill>
                  <a:srgbClr val="FF0000"/>
                </a:solidFill>
                <a:latin typeface="Comic Sans MS" panose="030F0702030302020204" pitchFamily="66" charset="0"/>
              </a:rPr>
              <a:t> </a:t>
            </a:r>
            <a:r>
              <a:rPr lang="es-ES" sz="2100" dirty="0" err="1">
                <a:solidFill>
                  <a:srgbClr val="FF0000"/>
                </a:solidFill>
                <a:latin typeface="Comic Sans MS" panose="030F0702030302020204" pitchFamily="66" charset="0"/>
              </a:rPr>
              <a:t>know</a:t>
            </a:r>
            <a:r>
              <a:rPr lang="es-ES" sz="2100" dirty="0">
                <a:solidFill>
                  <a:srgbClr val="FF0000"/>
                </a:solidFill>
                <a:latin typeface="Comic Sans MS" panose="030F0702030302020204" pitchFamily="66" charset="0"/>
              </a:rPr>
              <a:t> </a:t>
            </a:r>
            <a:r>
              <a:rPr lang="es-ES" sz="2100" dirty="0" err="1">
                <a:solidFill>
                  <a:srgbClr val="FF0000"/>
                </a:solidFill>
                <a:latin typeface="Comic Sans MS" panose="030F0702030302020204" pitchFamily="66" charset="0"/>
              </a:rPr>
              <a:t>who</a:t>
            </a:r>
            <a:r>
              <a:rPr lang="es-ES" sz="2100" dirty="0">
                <a:solidFill>
                  <a:srgbClr val="FF0000"/>
                </a:solidFill>
                <a:latin typeface="Comic Sans MS" panose="030F0702030302020204" pitchFamily="66" charset="0"/>
              </a:rPr>
              <a:t> He </a:t>
            </a:r>
            <a:r>
              <a:rPr lang="es-ES" sz="2100" dirty="0" err="1">
                <a:solidFill>
                  <a:srgbClr val="FF0000"/>
                </a:solidFill>
                <a:latin typeface="Comic Sans MS" panose="030F0702030302020204" pitchFamily="66" charset="0"/>
              </a:rPr>
              <a:t>really</a:t>
            </a:r>
            <a:r>
              <a:rPr lang="es-ES" sz="2100" dirty="0">
                <a:solidFill>
                  <a:srgbClr val="FF0000"/>
                </a:solidFill>
                <a:latin typeface="Comic Sans MS" panose="030F0702030302020204" pitchFamily="66" charset="0"/>
              </a:rPr>
              <a:t> </a:t>
            </a:r>
            <a:r>
              <a:rPr lang="es-ES" sz="2100" dirty="0" err="1">
                <a:solidFill>
                  <a:srgbClr val="FF0000"/>
                </a:solidFill>
                <a:latin typeface="Comic Sans MS" panose="030F0702030302020204" pitchFamily="66" charset="0"/>
              </a:rPr>
              <a:t>is</a:t>
            </a:r>
            <a:r>
              <a:rPr lang="es-ES" sz="2100" dirty="0">
                <a:solidFill>
                  <a:srgbClr val="FF0000"/>
                </a:solidFill>
                <a:latin typeface="Comic Sans MS" panose="030F0702030302020204" pitchFamily="66" charset="0"/>
              </a:rPr>
              <a:t>?</a:t>
            </a:r>
            <a:r>
              <a:rPr lang="es-ES" sz="2100" dirty="0">
                <a:latin typeface="Comic Sans MS" panose="030F0702030302020204" pitchFamily="66" charset="0"/>
              </a:rPr>
              <a:t> </a:t>
            </a:r>
            <a:endParaRPr lang="en-US" sz="2100" dirty="0">
              <a:latin typeface="Comic Sans MS" panose="030F0702030302020204" pitchFamily="66" charset="0"/>
            </a:endParaRPr>
          </a:p>
        </p:txBody>
      </p:sp>
      <p:sp>
        <p:nvSpPr>
          <p:cNvPr id="5" name="TextBox 4">
            <a:extLst>
              <a:ext uri="{FF2B5EF4-FFF2-40B4-BE49-F238E27FC236}">
                <a16:creationId xmlns:a16="http://schemas.microsoft.com/office/drawing/2014/main" id="{0C72ED99-EE3B-4593-AF5D-D6680BE02E0C}"/>
              </a:ext>
            </a:extLst>
          </p:cNvPr>
          <p:cNvSpPr txBox="1"/>
          <p:nvPr/>
        </p:nvSpPr>
        <p:spPr>
          <a:xfrm>
            <a:off x="4174256" y="2665746"/>
            <a:ext cx="4708487" cy="923330"/>
          </a:xfrm>
          <a:prstGeom prst="rect">
            <a:avLst/>
          </a:prstGeom>
          <a:solidFill>
            <a:schemeClr val="accent1">
              <a:lumMod val="60000"/>
              <a:lumOff val="40000"/>
            </a:schemeClr>
          </a:solidFill>
          <a:ln>
            <a:solidFill>
              <a:schemeClr val="bg2"/>
            </a:solidFill>
          </a:ln>
        </p:spPr>
        <p:txBody>
          <a:bodyPr wrap="square">
            <a:spAutoFit/>
          </a:bodyPr>
          <a:lstStyle/>
          <a:p>
            <a:pPr algn="ctr"/>
            <a:r>
              <a:rPr lang="es-ES" sz="1350" dirty="0" err="1">
                <a:solidFill>
                  <a:schemeClr val="bg1"/>
                </a:solidFill>
              </a:rPr>
              <a:t>The</a:t>
            </a:r>
            <a:r>
              <a:rPr lang="es-ES" sz="1350" dirty="0">
                <a:solidFill>
                  <a:schemeClr val="bg1"/>
                </a:solidFill>
              </a:rPr>
              <a:t> </a:t>
            </a:r>
            <a:r>
              <a:rPr lang="es-ES" sz="1350" dirty="0" err="1">
                <a:solidFill>
                  <a:schemeClr val="bg1"/>
                </a:solidFill>
              </a:rPr>
              <a:t>Jews</a:t>
            </a:r>
            <a:r>
              <a:rPr lang="es-ES" sz="1350" dirty="0">
                <a:solidFill>
                  <a:schemeClr val="bg1"/>
                </a:solidFill>
              </a:rPr>
              <a:t> </a:t>
            </a:r>
            <a:r>
              <a:rPr lang="es-ES" sz="1350" dirty="0" err="1">
                <a:solidFill>
                  <a:schemeClr val="bg1"/>
                </a:solidFill>
              </a:rPr>
              <a:t>awaited</a:t>
            </a:r>
            <a:r>
              <a:rPr lang="es-ES" sz="1350" dirty="0">
                <a:solidFill>
                  <a:schemeClr val="bg1"/>
                </a:solidFill>
              </a:rPr>
              <a:t> </a:t>
            </a:r>
            <a:r>
              <a:rPr lang="es-ES" sz="1350" dirty="0" err="1">
                <a:solidFill>
                  <a:schemeClr val="bg1"/>
                </a:solidFill>
              </a:rPr>
              <a:t>the</a:t>
            </a:r>
            <a:r>
              <a:rPr lang="es-ES" sz="1350" dirty="0">
                <a:solidFill>
                  <a:schemeClr val="bg1"/>
                </a:solidFill>
              </a:rPr>
              <a:t> </a:t>
            </a:r>
            <a:r>
              <a:rPr lang="es-ES" sz="1350" dirty="0" err="1">
                <a:solidFill>
                  <a:schemeClr val="bg1"/>
                </a:solidFill>
              </a:rPr>
              <a:t>Messiah</a:t>
            </a:r>
            <a:r>
              <a:rPr lang="es-ES" sz="1350" dirty="0">
                <a:solidFill>
                  <a:schemeClr val="bg1"/>
                </a:solidFill>
              </a:rPr>
              <a:t> </a:t>
            </a:r>
            <a:r>
              <a:rPr lang="es-ES" sz="1350" dirty="0" err="1">
                <a:solidFill>
                  <a:schemeClr val="bg1"/>
                </a:solidFill>
              </a:rPr>
              <a:t>to</a:t>
            </a:r>
            <a:r>
              <a:rPr lang="es-ES" sz="1350" dirty="0">
                <a:solidFill>
                  <a:schemeClr val="bg1"/>
                </a:solidFill>
              </a:rPr>
              <a:t> </a:t>
            </a:r>
            <a:r>
              <a:rPr lang="es-ES" sz="1350" dirty="0" err="1">
                <a:solidFill>
                  <a:schemeClr val="bg1"/>
                </a:solidFill>
              </a:rPr>
              <a:t>liberate</a:t>
            </a:r>
            <a:r>
              <a:rPr lang="es-ES" sz="1350" dirty="0">
                <a:solidFill>
                  <a:schemeClr val="bg1"/>
                </a:solidFill>
              </a:rPr>
              <a:t> </a:t>
            </a:r>
            <a:r>
              <a:rPr lang="es-ES" sz="1350" dirty="0" err="1">
                <a:solidFill>
                  <a:schemeClr val="bg1"/>
                </a:solidFill>
              </a:rPr>
              <a:t>them</a:t>
            </a:r>
            <a:r>
              <a:rPr lang="es-ES" sz="1350" dirty="0">
                <a:solidFill>
                  <a:schemeClr val="bg1"/>
                </a:solidFill>
              </a:rPr>
              <a:t> </a:t>
            </a:r>
            <a:r>
              <a:rPr lang="es-ES" sz="1350" dirty="0" err="1">
                <a:solidFill>
                  <a:schemeClr val="bg1"/>
                </a:solidFill>
              </a:rPr>
              <a:t>from</a:t>
            </a:r>
            <a:r>
              <a:rPr lang="es-ES" sz="1350" dirty="0">
                <a:solidFill>
                  <a:schemeClr val="bg1"/>
                </a:solidFill>
              </a:rPr>
              <a:t> </a:t>
            </a:r>
            <a:r>
              <a:rPr lang="es-ES" sz="1350" dirty="0" err="1">
                <a:solidFill>
                  <a:schemeClr val="bg1"/>
                </a:solidFill>
              </a:rPr>
              <a:t>the</a:t>
            </a:r>
            <a:r>
              <a:rPr lang="es-ES" sz="1350" dirty="0">
                <a:solidFill>
                  <a:schemeClr val="bg1"/>
                </a:solidFill>
              </a:rPr>
              <a:t> </a:t>
            </a:r>
            <a:r>
              <a:rPr lang="es-ES" sz="1350" dirty="0" err="1">
                <a:solidFill>
                  <a:schemeClr val="bg1"/>
                </a:solidFill>
              </a:rPr>
              <a:t>oppressive</a:t>
            </a:r>
            <a:r>
              <a:rPr lang="es-ES" sz="1350" dirty="0">
                <a:solidFill>
                  <a:schemeClr val="bg1"/>
                </a:solidFill>
              </a:rPr>
              <a:t> </a:t>
            </a:r>
            <a:r>
              <a:rPr lang="es-ES" sz="1350" dirty="0" err="1">
                <a:solidFill>
                  <a:schemeClr val="bg1"/>
                </a:solidFill>
              </a:rPr>
              <a:t>Roman</a:t>
            </a:r>
            <a:r>
              <a:rPr lang="es-ES" sz="1350" dirty="0">
                <a:solidFill>
                  <a:schemeClr val="bg1"/>
                </a:solidFill>
              </a:rPr>
              <a:t> </a:t>
            </a:r>
            <a:r>
              <a:rPr lang="es-ES" sz="1350" dirty="0" err="1">
                <a:solidFill>
                  <a:schemeClr val="bg1"/>
                </a:solidFill>
              </a:rPr>
              <a:t>regime</a:t>
            </a:r>
            <a:r>
              <a:rPr lang="es-ES" sz="1350" dirty="0">
                <a:solidFill>
                  <a:schemeClr val="bg1"/>
                </a:solidFill>
              </a:rPr>
              <a:t>. </a:t>
            </a:r>
            <a:r>
              <a:rPr lang="es-ES" sz="1350" dirty="0" err="1">
                <a:solidFill>
                  <a:schemeClr val="bg1"/>
                </a:solidFill>
              </a:rPr>
              <a:t>They</a:t>
            </a:r>
            <a:r>
              <a:rPr lang="es-ES" sz="1350" dirty="0">
                <a:solidFill>
                  <a:schemeClr val="bg1"/>
                </a:solidFill>
              </a:rPr>
              <a:t> </a:t>
            </a:r>
            <a:r>
              <a:rPr lang="es-ES" sz="1350" dirty="0" err="1">
                <a:solidFill>
                  <a:schemeClr val="bg1"/>
                </a:solidFill>
              </a:rPr>
              <a:t>expected</a:t>
            </a:r>
            <a:r>
              <a:rPr lang="es-ES" sz="1350" dirty="0">
                <a:solidFill>
                  <a:schemeClr val="bg1"/>
                </a:solidFill>
              </a:rPr>
              <a:t> </a:t>
            </a:r>
            <a:r>
              <a:rPr lang="es-ES" sz="1350" dirty="0" err="1">
                <a:solidFill>
                  <a:schemeClr val="bg1"/>
                </a:solidFill>
              </a:rPr>
              <a:t>Him</a:t>
            </a:r>
            <a:r>
              <a:rPr lang="es-ES" sz="1350" dirty="0">
                <a:solidFill>
                  <a:schemeClr val="bg1"/>
                </a:solidFill>
              </a:rPr>
              <a:t> </a:t>
            </a:r>
            <a:r>
              <a:rPr lang="es-ES" sz="1350" dirty="0" err="1">
                <a:solidFill>
                  <a:schemeClr val="bg1"/>
                </a:solidFill>
              </a:rPr>
              <a:t>to</a:t>
            </a:r>
            <a:r>
              <a:rPr lang="es-ES" sz="1350" dirty="0">
                <a:solidFill>
                  <a:schemeClr val="bg1"/>
                </a:solidFill>
              </a:rPr>
              <a:t> be </a:t>
            </a:r>
            <a:r>
              <a:rPr lang="es-ES" sz="1350" dirty="0" err="1">
                <a:solidFill>
                  <a:schemeClr val="bg1"/>
                </a:solidFill>
              </a:rPr>
              <a:t>another</a:t>
            </a:r>
            <a:r>
              <a:rPr lang="es-ES" sz="1350" dirty="0">
                <a:solidFill>
                  <a:schemeClr val="bg1"/>
                </a:solidFill>
              </a:rPr>
              <a:t> King David, lifting </a:t>
            </a:r>
            <a:r>
              <a:rPr lang="es-ES" sz="1350" dirty="0" err="1">
                <a:solidFill>
                  <a:schemeClr val="bg1"/>
                </a:solidFill>
              </a:rPr>
              <a:t>his</a:t>
            </a:r>
            <a:r>
              <a:rPr lang="es-ES" sz="1350" dirty="0">
                <a:solidFill>
                  <a:schemeClr val="bg1"/>
                </a:solidFill>
              </a:rPr>
              <a:t> </a:t>
            </a:r>
            <a:r>
              <a:rPr lang="es-ES" sz="1350" dirty="0" err="1">
                <a:solidFill>
                  <a:schemeClr val="bg1"/>
                </a:solidFill>
              </a:rPr>
              <a:t>people</a:t>
            </a:r>
            <a:r>
              <a:rPr lang="es-ES" sz="1350" dirty="0">
                <a:solidFill>
                  <a:schemeClr val="bg1"/>
                </a:solidFill>
              </a:rPr>
              <a:t> </a:t>
            </a:r>
            <a:r>
              <a:rPr lang="es-ES" sz="1350" dirty="0" err="1">
                <a:solidFill>
                  <a:schemeClr val="bg1"/>
                </a:solidFill>
              </a:rPr>
              <a:t>politically</a:t>
            </a:r>
            <a:r>
              <a:rPr lang="es-ES" sz="1350" dirty="0">
                <a:solidFill>
                  <a:schemeClr val="bg1"/>
                </a:solidFill>
              </a:rPr>
              <a:t>. He </a:t>
            </a:r>
            <a:r>
              <a:rPr lang="es-ES" sz="1350" dirty="0" err="1">
                <a:solidFill>
                  <a:schemeClr val="bg1"/>
                </a:solidFill>
              </a:rPr>
              <a:t>still</a:t>
            </a:r>
            <a:r>
              <a:rPr lang="es-ES" sz="1350" dirty="0">
                <a:solidFill>
                  <a:schemeClr val="bg1"/>
                </a:solidFill>
              </a:rPr>
              <a:t> </a:t>
            </a:r>
            <a:r>
              <a:rPr lang="es-ES" sz="1350" dirty="0" err="1">
                <a:solidFill>
                  <a:schemeClr val="bg1"/>
                </a:solidFill>
              </a:rPr>
              <a:t>had</a:t>
            </a:r>
            <a:r>
              <a:rPr lang="es-ES" sz="1350" dirty="0">
                <a:solidFill>
                  <a:schemeClr val="bg1"/>
                </a:solidFill>
              </a:rPr>
              <a:t> </a:t>
            </a:r>
            <a:r>
              <a:rPr lang="es-ES" sz="1350" dirty="0" err="1">
                <a:solidFill>
                  <a:schemeClr val="bg1"/>
                </a:solidFill>
              </a:rPr>
              <a:t>to</a:t>
            </a:r>
            <a:r>
              <a:rPr lang="es-ES" sz="1350" dirty="0">
                <a:solidFill>
                  <a:schemeClr val="bg1"/>
                </a:solidFill>
              </a:rPr>
              <a:t> show </a:t>
            </a:r>
            <a:r>
              <a:rPr lang="es-ES" sz="1350" dirty="0" err="1">
                <a:solidFill>
                  <a:schemeClr val="bg1"/>
                </a:solidFill>
              </a:rPr>
              <a:t>them</a:t>
            </a:r>
            <a:r>
              <a:rPr lang="es-ES" sz="1350" dirty="0">
                <a:solidFill>
                  <a:schemeClr val="bg1"/>
                </a:solidFill>
              </a:rPr>
              <a:t> </a:t>
            </a:r>
            <a:r>
              <a:rPr lang="es-ES" sz="1350" dirty="0" err="1">
                <a:solidFill>
                  <a:schemeClr val="bg1"/>
                </a:solidFill>
              </a:rPr>
              <a:t>with</a:t>
            </a:r>
            <a:r>
              <a:rPr lang="es-ES" sz="1350" dirty="0">
                <a:solidFill>
                  <a:schemeClr val="bg1"/>
                </a:solidFill>
              </a:rPr>
              <a:t> </a:t>
            </a:r>
            <a:r>
              <a:rPr lang="es-ES" sz="1350" dirty="0" err="1">
                <a:solidFill>
                  <a:schemeClr val="bg1"/>
                </a:solidFill>
              </a:rPr>
              <a:t>His</a:t>
            </a:r>
            <a:r>
              <a:rPr lang="es-ES" sz="1350" dirty="0">
                <a:solidFill>
                  <a:schemeClr val="bg1"/>
                </a:solidFill>
              </a:rPr>
              <a:t> </a:t>
            </a:r>
            <a:r>
              <a:rPr lang="es-ES" sz="1350" dirty="0" err="1">
                <a:solidFill>
                  <a:schemeClr val="bg1"/>
                </a:solidFill>
              </a:rPr>
              <a:t>life</a:t>
            </a:r>
            <a:r>
              <a:rPr lang="es-ES" sz="1350" dirty="0">
                <a:solidFill>
                  <a:schemeClr val="bg1"/>
                </a:solidFill>
              </a:rPr>
              <a:t> </a:t>
            </a:r>
            <a:r>
              <a:rPr lang="es-ES" sz="1350" dirty="0" err="1">
                <a:solidFill>
                  <a:schemeClr val="bg1"/>
                </a:solidFill>
              </a:rPr>
              <a:t>why</a:t>
            </a:r>
            <a:r>
              <a:rPr lang="es-ES" sz="1350" dirty="0">
                <a:solidFill>
                  <a:schemeClr val="bg1"/>
                </a:solidFill>
              </a:rPr>
              <a:t> </a:t>
            </a:r>
            <a:r>
              <a:rPr lang="es-ES" sz="1350" dirty="0" err="1">
                <a:solidFill>
                  <a:schemeClr val="bg1"/>
                </a:solidFill>
              </a:rPr>
              <a:t>the</a:t>
            </a:r>
            <a:r>
              <a:rPr lang="es-ES" sz="1350" dirty="0">
                <a:solidFill>
                  <a:schemeClr val="bg1"/>
                </a:solidFill>
              </a:rPr>
              <a:t> Son </a:t>
            </a:r>
            <a:r>
              <a:rPr lang="es-ES" sz="1350" dirty="0" err="1">
                <a:solidFill>
                  <a:schemeClr val="bg1"/>
                </a:solidFill>
              </a:rPr>
              <a:t>of</a:t>
            </a:r>
            <a:r>
              <a:rPr lang="es-ES" sz="1350" dirty="0">
                <a:solidFill>
                  <a:schemeClr val="bg1"/>
                </a:solidFill>
              </a:rPr>
              <a:t> </a:t>
            </a:r>
            <a:r>
              <a:rPr lang="es-ES" sz="1350" dirty="0" err="1">
                <a:solidFill>
                  <a:schemeClr val="bg1"/>
                </a:solidFill>
              </a:rPr>
              <a:t>God</a:t>
            </a:r>
            <a:r>
              <a:rPr lang="es-ES" sz="1350" dirty="0">
                <a:solidFill>
                  <a:schemeClr val="bg1"/>
                </a:solidFill>
              </a:rPr>
              <a:t> </a:t>
            </a:r>
            <a:r>
              <a:rPr lang="es-ES" sz="1350" dirty="0" err="1">
                <a:solidFill>
                  <a:schemeClr val="bg1"/>
                </a:solidFill>
              </a:rPr>
              <a:t>became</a:t>
            </a:r>
            <a:r>
              <a:rPr lang="es-ES" sz="1350" dirty="0">
                <a:solidFill>
                  <a:schemeClr val="bg1"/>
                </a:solidFill>
              </a:rPr>
              <a:t> </a:t>
            </a:r>
            <a:r>
              <a:rPr lang="es-ES" sz="1350" dirty="0" err="1">
                <a:solidFill>
                  <a:schemeClr val="bg1"/>
                </a:solidFill>
              </a:rPr>
              <a:t>man</a:t>
            </a:r>
            <a:r>
              <a:rPr lang="es-ES" sz="1350" dirty="0">
                <a:solidFill>
                  <a:schemeClr val="bg1"/>
                </a:solidFill>
              </a:rPr>
              <a:t>. </a:t>
            </a:r>
            <a:endParaRPr lang="en-US" sz="1350" dirty="0">
              <a:solidFill>
                <a:schemeClr val="bg1"/>
              </a:solidFill>
            </a:endParaRPr>
          </a:p>
        </p:txBody>
      </p:sp>
      <p:sp>
        <p:nvSpPr>
          <p:cNvPr id="7" name="TextBox 6">
            <a:extLst>
              <a:ext uri="{FF2B5EF4-FFF2-40B4-BE49-F238E27FC236}">
                <a16:creationId xmlns:a16="http://schemas.microsoft.com/office/drawing/2014/main" id="{028DFCA9-A17A-4D47-B46C-DD3ABB368FD0}"/>
              </a:ext>
            </a:extLst>
          </p:cNvPr>
          <p:cNvSpPr txBox="1"/>
          <p:nvPr/>
        </p:nvSpPr>
        <p:spPr>
          <a:xfrm>
            <a:off x="4174256" y="3656533"/>
            <a:ext cx="4572000" cy="507831"/>
          </a:xfrm>
          <a:prstGeom prst="rect">
            <a:avLst/>
          </a:prstGeom>
          <a:solidFill>
            <a:schemeClr val="accent1">
              <a:lumMod val="75000"/>
            </a:schemeClr>
          </a:solidFill>
          <a:ln>
            <a:solidFill>
              <a:schemeClr val="bg2"/>
            </a:solidFill>
          </a:ln>
        </p:spPr>
        <p:txBody>
          <a:bodyPr wrap="square">
            <a:spAutoFit/>
          </a:bodyPr>
          <a:lstStyle/>
          <a:p>
            <a:pPr algn="ctr"/>
            <a:r>
              <a:rPr lang="es-ES" sz="1350" dirty="0" err="1">
                <a:solidFill>
                  <a:schemeClr val="bg1"/>
                </a:solidFill>
                <a:latin typeface="Charter"/>
              </a:rPr>
              <a:t>Those</a:t>
            </a:r>
            <a:r>
              <a:rPr lang="es-ES" sz="1350" dirty="0">
                <a:solidFill>
                  <a:schemeClr val="bg1"/>
                </a:solidFill>
                <a:latin typeface="Charter"/>
              </a:rPr>
              <a:t> </a:t>
            </a:r>
            <a:r>
              <a:rPr lang="es-ES" sz="1350" dirty="0" err="1">
                <a:solidFill>
                  <a:schemeClr val="bg1"/>
                </a:solidFill>
                <a:latin typeface="Charter"/>
              </a:rPr>
              <a:t>that</a:t>
            </a:r>
            <a:r>
              <a:rPr lang="es-ES" sz="1350" dirty="0">
                <a:solidFill>
                  <a:schemeClr val="bg1"/>
                </a:solidFill>
                <a:latin typeface="Charter"/>
              </a:rPr>
              <a:t> </a:t>
            </a:r>
            <a:r>
              <a:rPr lang="es-ES" sz="1350" dirty="0" err="1">
                <a:solidFill>
                  <a:schemeClr val="bg1"/>
                </a:solidFill>
                <a:latin typeface="Charter"/>
              </a:rPr>
              <a:t>were</a:t>
            </a:r>
            <a:r>
              <a:rPr lang="es-ES" sz="1350" dirty="0">
                <a:solidFill>
                  <a:schemeClr val="bg1"/>
                </a:solidFill>
                <a:latin typeface="Charter"/>
              </a:rPr>
              <a:t> </a:t>
            </a:r>
            <a:r>
              <a:rPr lang="es-ES" sz="1350" dirty="0" err="1">
                <a:solidFill>
                  <a:schemeClr val="bg1"/>
                </a:solidFill>
                <a:latin typeface="Charter"/>
              </a:rPr>
              <a:t>announcing</a:t>
            </a:r>
            <a:r>
              <a:rPr lang="es-ES" sz="1350" dirty="0">
                <a:solidFill>
                  <a:schemeClr val="bg1"/>
                </a:solidFill>
                <a:latin typeface="Charter"/>
              </a:rPr>
              <a:t> </a:t>
            </a:r>
            <a:r>
              <a:rPr lang="es-ES" sz="1350" dirty="0" err="1">
                <a:solidFill>
                  <a:schemeClr val="bg1"/>
                </a:solidFill>
                <a:latin typeface="Charter"/>
              </a:rPr>
              <a:t>Jesus</a:t>
            </a:r>
            <a:r>
              <a:rPr lang="es-ES" sz="1350" dirty="0">
                <a:solidFill>
                  <a:schemeClr val="bg1"/>
                </a:solidFill>
                <a:latin typeface="Charter"/>
              </a:rPr>
              <a:t> </a:t>
            </a:r>
            <a:r>
              <a:rPr lang="es-ES" sz="1350" dirty="0" err="1">
                <a:solidFill>
                  <a:schemeClr val="bg1"/>
                </a:solidFill>
                <a:latin typeface="Charter"/>
              </a:rPr>
              <a:t>were</a:t>
            </a:r>
            <a:r>
              <a:rPr lang="es-ES" sz="1350" dirty="0">
                <a:solidFill>
                  <a:schemeClr val="bg1"/>
                </a:solidFill>
                <a:latin typeface="Charter"/>
              </a:rPr>
              <a:t> </a:t>
            </a:r>
            <a:r>
              <a:rPr lang="es-ES" sz="1350" dirty="0" err="1">
                <a:solidFill>
                  <a:schemeClr val="bg1"/>
                </a:solidFill>
                <a:latin typeface="Charter"/>
              </a:rPr>
              <a:t>not</a:t>
            </a:r>
            <a:r>
              <a:rPr lang="es-ES" sz="1350" dirty="0">
                <a:solidFill>
                  <a:schemeClr val="bg1"/>
                </a:solidFill>
                <a:latin typeface="Charter"/>
              </a:rPr>
              <a:t> Friends </a:t>
            </a:r>
            <a:r>
              <a:rPr lang="es-ES" sz="1350" dirty="0" err="1">
                <a:solidFill>
                  <a:schemeClr val="bg1"/>
                </a:solidFill>
                <a:latin typeface="Charter"/>
              </a:rPr>
              <a:t>of</a:t>
            </a:r>
            <a:r>
              <a:rPr lang="es-ES" sz="1350" dirty="0">
                <a:solidFill>
                  <a:schemeClr val="bg1"/>
                </a:solidFill>
                <a:latin typeface="Charter"/>
              </a:rPr>
              <a:t> </a:t>
            </a:r>
            <a:r>
              <a:rPr lang="es-ES" sz="1350" dirty="0" err="1">
                <a:solidFill>
                  <a:schemeClr val="bg1"/>
                </a:solidFill>
                <a:latin typeface="Charter"/>
              </a:rPr>
              <a:t>Heaven</a:t>
            </a:r>
            <a:r>
              <a:rPr lang="es-ES" sz="1350" dirty="0">
                <a:solidFill>
                  <a:schemeClr val="bg1"/>
                </a:solidFill>
                <a:latin typeface="Charter"/>
              </a:rPr>
              <a:t> and </a:t>
            </a:r>
            <a:r>
              <a:rPr lang="es-ES" sz="1350" dirty="0" err="1">
                <a:solidFill>
                  <a:schemeClr val="bg1"/>
                </a:solidFill>
                <a:latin typeface="Charter"/>
              </a:rPr>
              <a:t>did</a:t>
            </a:r>
            <a:r>
              <a:rPr lang="es-ES" sz="1350" dirty="0">
                <a:solidFill>
                  <a:schemeClr val="bg1"/>
                </a:solidFill>
                <a:latin typeface="Charter"/>
              </a:rPr>
              <a:t> </a:t>
            </a:r>
            <a:r>
              <a:rPr lang="es-ES" sz="1350" dirty="0" err="1">
                <a:solidFill>
                  <a:schemeClr val="bg1"/>
                </a:solidFill>
                <a:latin typeface="Charter"/>
              </a:rPr>
              <a:t>not</a:t>
            </a:r>
            <a:r>
              <a:rPr lang="es-ES" sz="1350" dirty="0">
                <a:solidFill>
                  <a:schemeClr val="bg1"/>
                </a:solidFill>
                <a:latin typeface="Charter"/>
              </a:rPr>
              <a:t> </a:t>
            </a:r>
            <a:r>
              <a:rPr lang="es-ES" sz="1350" dirty="0" err="1">
                <a:solidFill>
                  <a:schemeClr val="bg1"/>
                </a:solidFill>
                <a:latin typeface="Charter"/>
              </a:rPr>
              <a:t>want</a:t>
            </a:r>
            <a:r>
              <a:rPr lang="es-ES" sz="1350" dirty="0">
                <a:solidFill>
                  <a:schemeClr val="bg1"/>
                </a:solidFill>
                <a:latin typeface="Charter"/>
              </a:rPr>
              <a:t> </a:t>
            </a:r>
            <a:r>
              <a:rPr lang="es-ES" sz="1350" dirty="0" err="1">
                <a:solidFill>
                  <a:schemeClr val="bg1"/>
                </a:solidFill>
                <a:latin typeface="Charter"/>
              </a:rPr>
              <a:t>to</a:t>
            </a:r>
            <a:r>
              <a:rPr lang="es-ES" sz="1350" dirty="0">
                <a:solidFill>
                  <a:schemeClr val="bg1"/>
                </a:solidFill>
                <a:latin typeface="Charter"/>
              </a:rPr>
              <a:t> </a:t>
            </a:r>
            <a:r>
              <a:rPr lang="es-ES" sz="1350" dirty="0" err="1">
                <a:solidFill>
                  <a:schemeClr val="bg1"/>
                </a:solidFill>
                <a:latin typeface="Charter"/>
              </a:rPr>
              <a:t>build</a:t>
            </a:r>
            <a:r>
              <a:rPr lang="es-ES" sz="1350" dirty="0">
                <a:solidFill>
                  <a:schemeClr val="bg1"/>
                </a:solidFill>
                <a:latin typeface="Charter"/>
              </a:rPr>
              <a:t> </a:t>
            </a:r>
            <a:r>
              <a:rPr lang="es-ES" sz="1350" dirty="0" err="1">
                <a:solidFill>
                  <a:schemeClr val="bg1"/>
                </a:solidFill>
                <a:latin typeface="Charter"/>
              </a:rPr>
              <a:t>God’s</a:t>
            </a:r>
            <a:r>
              <a:rPr lang="es-ES" sz="1350" dirty="0">
                <a:solidFill>
                  <a:schemeClr val="bg1"/>
                </a:solidFill>
                <a:latin typeface="Charter"/>
              </a:rPr>
              <a:t> </a:t>
            </a:r>
            <a:r>
              <a:rPr lang="es-ES" sz="1350" dirty="0" err="1">
                <a:solidFill>
                  <a:schemeClr val="bg1"/>
                </a:solidFill>
                <a:latin typeface="Charter"/>
              </a:rPr>
              <a:t>kingdom</a:t>
            </a:r>
            <a:r>
              <a:rPr lang="es-ES" sz="1350" dirty="0">
                <a:solidFill>
                  <a:schemeClr val="bg1"/>
                </a:solidFill>
                <a:latin typeface="Charter"/>
              </a:rPr>
              <a:t>. </a:t>
            </a:r>
            <a:endParaRPr lang="en-US" sz="1350" dirty="0">
              <a:solidFill>
                <a:schemeClr val="bg1"/>
              </a:solidFill>
            </a:endParaRPr>
          </a:p>
        </p:txBody>
      </p:sp>
      <p:sp>
        <p:nvSpPr>
          <p:cNvPr id="9" name="TextBox 8">
            <a:extLst>
              <a:ext uri="{FF2B5EF4-FFF2-40B4-BE49-F238E27FC236}">
                <a16:creationId xmlns:a16="http://schemas.microsoft.com/office/drawing/2014/main" id="{903D6197-9DEA-49DE-BC05-0436B52C636C}"/>
              </a:ext>
            </a:extLst>
          </p:cNvPr>
          <p:cNvSpPr txBox="1"/>
          <p:nvPr/>
        </p:nvSpPr>
        <p:spPr>
          <a:xfrm>
            <a:off x="4174256" y="4231823"/>
            <a:ext cx="4572000" cy="507831"/>
          </a:xfrm>
          <a:prstGeom prst="rect">
            <a:avLst/>
          </a:prstGeom>
          <a:solidFill>
            <a:srgbClr val="FFC000"/>
          </a:solidFill>
          <a:ln>
            <a:solidFill>
              <a:schemeClr val="bg2"/>
            </a:solidFill>
          </a:ln>
        </p:spPr>
        <p:txBody>
          <a:bodyPr wrap="square">
            <a:spAutoFit/>
          </a:bodyPr>
          <a:lstStyle/>
          <a:p>
            <a:pPr algn="ctr"/>
            <a:r>
              <a:rPr lang="es-ES" sz="1350" dirty="0">
                <a:solidFill>
                  <a:schemeClr val="bg1"/>
                </a:solidFill>
                <a:latin typeface="Charter"/>
              </a:rPr>
              <a:t>At </a:t>
            </a:r>
            <a:r>
              <a:rPr lang="es-ES" sz="1350" dirty="0" err="1">
                <a:solidFill>
                  <a:schemeClr val="bg1"/>
                </a:solidFill>
                <a:latin typeface="Charter"/>
              </a:rPr>
              <a:t>those</a:t>
            </a:r>
            <a:r>
              <a:rPr lang="es-ES" sz="1350" dirty="0">
                <a:solidFill>
                  <a:schemeClr val="bg1"/>
                </a:solidFill>
                <a:latin typeface="Charter"/>
              </a:rPr>
              <a:t> </a:t>
            </a:r>
            <a:r>
              <a:rPr lang="es-ES" sz="1350" dirty="0" err="1">
                <a:solidFill>
                  <a:schemeClr val="bg1"/>
                </a:solidFill>
                <a:latin typeface="Charter"/>
              </a:rPr>
              <a:t>moments</a:t>
            </a:r>
            <a:r>
              <a:rPr lang="es-ES" sz="1350" dirty="0">
                <a:solidFill>
                  <a:schemeClr val="bg1"/>
                </a:solidFill>
                <a:latin typeface="Charter"/>
              </a:rPr>
              <a:t>, </a:t>
            </a:r>
            <a:r>
              <a:rPr lang="es-ES" sz="1350" dirty="0" err="1">
                <a:solidFill>
                  <a:schemeClr val="bg1"/>
                </a:solidFill>
                <a:latin typeface="Charter"/>
              </a:rPr>
              <a:t>revealing</a:t>
            </a:r>
            <a:r>
              <a:rPr lang="es-ES" sz="1350" dirty="0">
                <a:solidFill>
                  <a:schemeClr val="bg1"/>
                </a:solidFill>
                <a:latin typeface="Charter"/>
              </a:rPr>
              <a:t> </a:t>
            </a:r>
            <a:r>
              <a:rPr lang="es-ES" sz="1350" dirty="0" err="1">
                <a:solidFill>
                  <a:schemeClr val="bg1"/>
                </a:solidFill>
                <a:latin typeface="Charter"/>
              </a:rPr>
              <a:t>His</a:t>
            </a:r>
            <a:r>
              <a:rPr lang="es-ES" sz="1350" dirty="0">
                <a:solidFill>
                  <a:schemeClr val="bg1"/>
                </a:solidFill>
                <a:latin typeface="Charter"/>
              </a:rPr>
              <a:t> true </a:t>
            </a:r>
            <a:r>
              <a:rPr lang="es-ES" sz="1350" dirty="0" err="1">
                <a:solidFill>
                  <a:schemeClr val="bg1"/>
                </a:solidFill>
                <a:latin typeface="Charter"/>
              </a:rPr>
              <a:t>identity</a:t>
            </a:r>
            <a:r>
              <a:rPr lang="es-ES" sz="1350" dirty="0">
                <a:solidFill>
                  <a:schemeClr val="bg1"/>
                </a:solidFill>
                <a:latin typeface="Charter"/>
              </a:rPr>
              <a:t> as </a:t>
            </a:r>
            <a:r>
              <a:rPr lang="es-ES" sz="1350" dirty="0" err="1">
                <a:solidFill>
                  <a:schemeClr val="bg1"/>
                </a:solidFill>
                <a:latin typeface="Charter"/>
              </a:rPr>
              <a:t>God’s</a:t>
            </a:r>
            <a:r>
              <a:rPr lang="es-ES" sz="1350" dirty="0">
                <a:solidFill>
                  <a:schemeClr val="bg1"/>
                </a:solidFill>
                <a:latin typeface="Charter"/>
              </a:rPr>
              <a:t> Son </a:t>
            </a:r>
            <a:r>
              <a:rPr lang="es-ES" sz="1350" dirty="0" err="1">
                <a:solidFill>
                  <a:schemeClr val="bg1"/>
                </a:solidFill>
                <a:latin typeface="Charter"/>
              </a:rPr>
              <a:t>would</a:t>
            </a:r>
            <a:r>
              <a:rPr lang="es-ES" sz="1350" dirty="0">
                <a:solidFill>
                  <a:schemeClr val="bg1"/>
                </a:solidFill>
                <a:latin typeface="Charter"/>
              </a:rPr>
              <a:t> </a:t>
            </a:r>
            <a:r>
              <a:rPr lang="es-ES" sz="1350" dirty="0" err="1">
                <a:solidFill>
                  <a:schemeClr val="bg1"/>
                </a:solidFill>
                <a:latin typeface="Charter"/>
              </a:rPr>
              <a:t>prevent</a:t>
            </a:r>
            <a:r>
              <a:rPr lang="es-ES" sz="1350" dirty="0">
                <a:solidFill>
                  <a:schemeClr val="bg1"/>
                </a:solidFill>
                <a:latin typeface="Charter"/>
              </a:rPr>
              <a:t> </a:t>
            </a:r>
            <a:r>
              <a:rPr lang="es-ES" sz="1350" dirty="0" err="1">
                <a:solidFill>
                  <a:schemeClr val="bg1"/>
                </a:solidFill>
                <a:latin typeface="Charter"/>
              </a:rPr>
              <a:t>Him</a:t>
            </a:r>
            <a:r>
              <a:rPr lang="es-ES" sz="1350" dirty="0">
                <a:solidFill>
                  <a:schemeClr val="bg1"/>
                </a:solidFill>
                <a:latin typeface="Charter"/>
              </a:rPr>
              <a:t> </a:t>
            </a:r>
            <a:r>
              <a:rPr lang="es-ES" sz="1350" dirty="0" err="1">
                <a:solidFill>
                  <a:schemeClr val="bg1"/>
                </a:solidFill>
                <a:latin typeface="Charter"/>
              </a:rPr>
              <a:t>from</a:t>
            </a:r>
            <a:r>
              <a:rPr lang="es-ES" sz="1350" dirty="0">
                <a:solidFill>
                  <a:schemeClr val="bg1"/>
                </a:solidFill>
                <a:latin typeface="Charter"/>
              </a:rPr>
              <a:t> </a:t>
            </a:r>
            <a:r>
              <a:rPr lang="es-ES" sz="1350" dirty="0" err="1">
                <a:solidFill>
                  <a:schemeClr val="bg1"/>
                </a:solidFill>
                <a:latin typeface="Charter"/>
              </a:rPr>
              <a:t>completing</a:t>
            </a:r>
            <a:r>
              <a:rPr lang="es-ES" sz="1350" dirty="0">
                <a:solidFill>
                  <a:schemeClr val="bg1"/>
                </a:solidFill>
                <a:latin typeface="Charter"/>
              </a:rPr>
              <a:t> </a:t>
            </a:r>
            <a:r>
              <a:rPr lang="es-ES" sz="1350" dirty="0" err="1">
                <a:solidFill>
                  <a:schemeClr val="bg1"/>
                </a:solidFill>
                <a:latin typeface="Charter"/>
              </a:rPr>
              <a:t>His</a:t>
            </a:r>
            <a:r>
              <a:rPr lang="es-ES" sz="1350" dirty="0">
                <a:solidFill>
                  <a:schemeClr val="bg1"/>
                </a:solidFill>
                <a:latin typeface="Charter"/>
              </a:rPr>
              <a:t> </a:t>
            </a:r>
            <a:r>
              <a:rPr lang="es-ES" sz="1350" dirty="0" err="1">
                <a:solidFill>
                  <a:schemeClr val="bg1"/>
                </a:solidFill>
                <a:latin typeface="Charter"/>
              </a:rPr>
              <a:t>mission</a:t>
            </a:r>
            <a:r>
              <a:rPr lang="es-ES" sz="1350" dirty="0">
                <a:solidFill>
                  <a:schemeClr val="bg1"/>
                </a:solidFill>
                <a:latin typeface="Charter"/>
              </a:rPr>
              <a:t>.</a:t>
            </a:r>
            <a:endParaRPr lang="en-US" sz="1350" dirty="0">
              <a:solidFill>
                <a:schemeClr val="bg1"/>
              </a:solidFill>
            </a:endParaRPr>
          </a:p>
        </p:txBody>
      </p:sp>
      <p:pic>
        <p:nvPicPr>
          <p:cNvPr id="12" name="Picture 11">
            <a:extLst>
              <a:ext uri="{FF2B5EF4-FFF2-40B4-BE49-F238E27FC236}">
                <a16:creationId xmlns:a16="http://schemas.microsoft.com/office/drawing/2014/main" id="{76204C49-10CD-443C-9F6D-AF7438DE1472}"/>
              </a:ext>
            </a:extLst>
          </p:cNvPr>
          <p:cNvPicPr>
            <a:picLocks noChangeAspect="1"/>
          </p:cNvPicPr>
          <p:nvPr/>
        </p:nvPicPr>
        <p:blipFill rotWithShape="1">
          <a:blip r:embed="rId2"/>
          <a:srcRect l="52643" t="16794" r="14500" b="23016"/>
          <a:stretch/>
        </p:blipFill>
        <p:spPr>
          <a:xfrm>
            <a:off x="437605" y="2301408"/>
            <a:ext cx="3460988" cy="2978755"/>
          </a:xfrm>
          <a:prstGeom prst="rect">
            <a:avLst/>
          </a:prstGeom>
        </p:spPr>
      </p:pic>
      <p:sp>
        <p:nvSpPr>
          <p:cNvPr id="13" name="TextBox 12">
            <a:extLst>
              <a:ext uri="{FF2B5EF4-FFF2-40B4-BE49-F238E27FC236}">
                <a16:creationId xmlns:a16="http://schemas.microsoft.com/office/drawing/2014/main" id="{5C2D1F84-75C5-4372-838D-9CB7EC4AA66F}"/>
              </a:ext>
            </a:extLst>
          </p:cNvPr>
          <p:cNvSpPr txBox="1"/>
          <p:nvPr/>
        </p:nvSpPr>
        <p:spPr>
          <a:xfrm>
            <a:off x="4118066" y="2289867"/>
            <a:ext cx="1489166" cy="300082"/>
          </a:xfrm>
          <a:prstGeom prst="rect">
            <a:avLst/>
          </a:prstGeom>
          <a:noFill/>
          <a:ln>
            <a:solidFill>
              <a:schemeClr val="bg2"/>
            </a:solidFill>
          </a:ln>
        </p:spPr>
        <p:txBody>
          <a:bodyPr wrap="square" rtlCol="0" anchor="ctr" anchorCtr="1">
            <a:spAutoFit/>
          </a:bodyPr>
          <a:lstStyle/>
          <a:p>
            <a:r>
              <a:rPr lang="en-US" sz="1350" dirty="0"/>
              <a:t>Possibly because:</a:t>
            </a:r>
          </a:p>
        </p:txBody>
      </p:sp>
    </p:spTree>
    <p:extLst>
      <p:ext uri="{BB962C8B-B14F-4D97-AF65-F5344CB8AC3E}">
        <p14:creationId xmlns:p14="http://schemas.microsoft.com/office/powerpoint/2010/main" val="256914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D2267A-5A3C-4C8E-9BBB-10DD3F639501}"/>
              </a:ext>
            </a:extLst>
          </p:cNvPr>
          <p:cNvSpPr txBox="1"/>
          <p:nvPr/>
        </p:nvSpPr>
        <p:spPr>
          <a:xfrm>
            <a:off x="1482634" y="1318010"/>
            <a:ext cx="5741126" cy="461665"/>
          </a:xfrm>
          <a:prstGeom prst="rect">
            <a:avLst/>
          </a:prstGeom>
          <a:noFill/>
          <a:ln>
            <a:solidFill>
              <a:schemeClr val="bg2"/>
            </a:solidFill>
          </a:ln>
        </p:spPr>
        <p:txBody>
          <a:bodyPr wrap="square">
            <a:spAutoFit/>
          </a:bodyPr>
          <a:lstStyle/>
          <a:p>
            <a:r>
              <a:rPr lang="es-ES" sz="2400" dirty="0" err="1">
                <a:solidFill>
                  <a:srgbClr val="0000FF"/>
                </a:solidFill>
                <a:latin typeface="Comic Sans MS" panose="030F0702030302020204" pitchFamily="66" charset="0"/>
              </a:rPr>
              <a:t>Why</a:t>
            </a:r>
            <a:r>
              <a:rPr lang="es-ES" sz="2400" dirty="0">
                <a:solidFill>
                  <a:srgbClr val="0000FF"/>
                </a:solidFill>
                <a:latin typeface="Comic Sans MS" panose="030F0702030302020204" pitchFamily="66" charset="0"/>
              </a:rPr>
              <a:t> </a:t>
            </a:r>
            <a:r>
              <a:rPr lang="es-ES" sz="2400" dirty="0" err="1">
                <a:solidFill>
                  <a:srgbClr val="0000FF"/>
                </a:solidFill>
                <a:latin typeface="Comic Sans MS" panose="030F0702030302020204" pitchFamily="66" charset="0"/>
              </a:rPr>
              <a:t>did</a:t>
            </a:r>
            <a:r>
              <a:rPr lang="es-ES" sz="2400" dirty="0">
                <a:solidFill>
                  <a:srgbClr val="0000FF"/>
                </a:solidFill>
                <a:latin typeface="Comic Sans MS" panose="030F0702030302020204" pitchFamily="66" charset="0"/>
              </a:rPr>
              <a:t> </a:t>
            </a:r>
            <a:r>
              <a:rPr lang="es-ES" sz="2400" dirty="0" err="1">
                <a:solidFill>
                  <a:srgbClr val="0000FF"/>
                </a:solidFill>
                <a:latin typeface="Comic Sans MS" panose="030F0702030302020204" pitchFamily="66" charset="0"/>
              </a:rPr>
              <a:t>Jesus</a:t>
            </a:r>
            <a:r>
              <a:rPr lang="es-ES" sz="2400" dirty="0">
                <a:solidFill>
                  <a:srgbClr val="0000FF"/>
                </a:solidFill>
                <a:latin typeface="Comic Sans MS" panose="030F0702030302020204" pitchFamily="66" charset="0"/>
              </a:rPr>
              <a:t>, </a:t>
            </a:r>
            <a:r>
              <a:rPr lang="es-ES" sz="2400" dirty="0" err="1">
                <a:solidFill>
                  <a:srgbClr val="0000FF"/>
                </a:solidFill>
                <a:latin typeface="Comic Sans MS" panose="030F0702030302020204" pitchFamily="66" charset="0"/>
              </a:rPr>
              <a:t>the</a:t>
            </a:r>
            <a:r>
              <a:rPr lang="es-ES" sz="2400" dirty="0">
                <a:solidFill>
                  <a:srgbClr val="0000FF"/>
                </a:solidFill>
                <a:latin typeface="Comic Sans MS" panose="030F0702030302020204" pitchFamily="66" charset="0"/>
              </a:rPr>
              <a:t> </a:t>
            </a:r>
            <a:r>
              <a:rPr lang="es-ES" sz="2400" dirty="0" err="1">
                <a:solidFill>
                  <a:srgbClr val="0000FF"/>
                </a:solidFill>
                <a:latin typeface="Comic Sans MS" panose="030F0702030302020204" pitchFamily="66" charset="0"/>
              </a:rPr>
              <a:t>Christ</a:t>
            </a:r>
            <a:r>
              <a:rPr lang="es-ES" sz="2400" dirty="0">
                <a:solidFill>
                  <a:srgbClr val="0000FF"/>
                </a:solidFill>
                <a:latin typeface="Comic Sans MS" panose="030F0702030302020204" pitchFamily="66" charset="0"/>
              </a:rPr>
              <a:t>, come? </a:t>
            </a:r>
            <a:endParaRPr lang="en-US" sz="2400" dirty="0">
              <a:solidFill>
                <a:srgbClr val="0000FF"/>
              </a:solidFill>
              <a:latin typeface="Comic Sans MS" panose="030F0702030302020204" pitchFamily="66" charset="0"/>
            </a:endParaRPr>
          </a:p>
        </p:txBody>
      </p:sp>
      <p:sp>
        <p:nvSpPr>
          <p:cNvPr id="5" name="TextBox 4">
            <a:extLst>
              <a:ext uri="{FF2B5EF4-FFF2-40B4-BE49-F238E27FC236}">
                <a16:creationId xmlns:a16="http://schemas.microsoft.com/office/drawing/2014/main" id="{98500AF4-6328-40CD-A444-0AB883CB2FA6}"/>
              </a:ext>
            </a:extLst>
          </p:cNvPr>
          <p:cNvSpPr txBox="1"/>
          <p:nvPr/>
        </p:nvSpPr>
        <p:spPr>
          <a:xfrm>
            <a:off x="313507" y="5011156"/>
            <a:ext cx="8079377" cy="923330"/>
          </a:xfrm>
          <a:prstGeom prst="rect">
            <a:avLst/>
          </a:prstGeom>
          <a:noFill/>
          <a:ln>
            <a:solidFill>
              <a:schemeClr val="bg2"/>
            </a:solidFill>
          </a:ln>
        </p:spPr>
        <p:txBody>
          <a:bodyPr wrap="square">
            <a:spAutoFit/>
          </a:bodyPr>
          <a:lstStyle/>
          <a:p>
            <a:r>
              <a:rPr lang="es-ES" dirty="0">
                <a:solidFill>
                  <a:srgbClr val="FF0000"/>
                </a:solidFill>
                <a:latin typeface="Comic Sans MS" panose="030F0702030302020204" pitchFamily="66" charset="0"/>
              </a:rPr>
              <a:t>He </a:t>
            </a:r>
            <a:r>
              <a:rPr lang="es-ES" dirty="0" err="1">
                <a:solidFill>
                  <a:srgbClr val="FF0000"/>
                </a:solidFill>
                <a:latin typeface="Comic Sans MS" panose="030F0702030302020204" pitchFamily="66" charset="0"/>
              </a:rPr>
              <a:t>came</a:t>
            </a:r>
            <a:r>
              <a:rPr lang="es-ES" dirty="0">
                <a:solidFill>
                  <a:srgbClr val="FF0000"/>
                </a:solidFill>
                <a:latin typeface="Comic Sans MS" panose="030F0702030302020204" pitchFamily="66" charset="0"/>
              </a:rPr>
              <a:t> </a:t>
            </a:r>
            <a:r>
              <a:rPr lang="es-ES" dirty="0" err="1">
                <a:solidFill>
                  <a:srgbClr val="FF0000"/>
                </a:solidFill>
                <a:latin typeface="Comic Sans MS" panose="030F0702030302020204" pitchFamily="66" charset="0"/>
              </a:rPr>
              <a:t>to</a:t>
            </a:r>
            <a:r>
              <a:rPr lang="es-ES" dirty="0">
                <a:solidFill>
                  <a:srgbClr val="FF0000"/>
                </a:solidFill>
                <a:latin typeface="Comic Sans MS" panose="030F0702030302020204" pitchFamily="66" charset="0"/>
              </a:rPr>
              <a:t> </a:t>
            </a:r>
            <a:r>
              <a:rPr lang="es-ES" dirty="0" err="1">
                <a:solidFill>
                  <a:srgbClr val="FF0000"/>
                </a:solidFill>
                <a:latin typeface="Comic Sans MS" panose="030F0702030302020204" pitchFamily="66" charset="0"/>
              </a:rPr>
              <a:t>preach</a:t>
            </a:r>
            <a:r>
              <a:rPr lang="es-ES" dirty="0">
                <a:solidFill>
                  <a:srgbClr val="FF0000"/>
                </a:solidFill>
                <a:latin typeface="Comic Sans MS" panose="030F0702030302020204" pitchFamily="66" charset="0"/>
              </a:rPr>
              <a:t> </a:t>
            </a:r>
            <a:r>
              <a:rPr lang="es-ES" dirty="0" err="1">
                <a:solidFill>
                  <a:srgbClr val="FF0000"/>
                </a:solidFill>
                <a:latin typeface="Comic Sans MS" panose="030F0702030302020204" pitchFamily="66" charset="0"/>
              </a:rPr>
              <a:t>the</a:t>
            </a:r>
            <a:r>
              <a:rPr lang="es-ES" dirty="0">
                <a:solidFill>
                  <a:srgbClr val="FF0000"/>
                </a:solidFill>
                <a:latin typeface="Comic Sans MS" panose="030F0702030302020204" pitchFamily="66" charset="0"/>
              </a:rPr>
              <a:t> </a:t>
            </a:r>
            <a:r>
              <a:rPr lang="es-ES" dirty="0" err="1">
                <a:solidFill>
                  <a:srgbClr val="FF0000"/>
                </a:solidFill>
                <a:latin typeface="Comic Sans MS" panose="030F0702030302020204" pitchFamily="66" charset="0"/>
              </a:rPr>
              <a:t>gospel</a:t>
            </a:r>
            <a:r>
              <a:rPr lang="es-ES" dirty="0">
                <a:solidFill>
                  <a:srgbClr val="FF0000"/>
                </a:solidFill>
                <a:latin typeface="Comic Sans MS" panose="030F0702030302020204" pitchFamily="66" charset="0"/>
              </a:rPr>
              <a:t>, </a:t>
            </a:r>
            <a:r>
              <a:rPr lang="es-ES" dirty="0" err="1">
                <a:solidFill>
                  <a:srgbClr val="FF0000"/>
                </a:solidFill>
                <a:latin typeface="Comic Sans MS" panose="030F0702030302020204" pitchFamily="66" charset="0"/>
              </a:rPr>
              <a:t>to</a:t>
            </a:r>
            <a:r>
              <a:rPr lang="es-ES" dirty="0">
                <a:solidFill>
                  <a:srgbClr val="FF0000"/>
                </a:solidFill>
                <a:latin typeface="Comic Sans MS" panose="030F0702030302020204" pitchFamily="66" charset="0"/>
              </a:rPr>
              <a:t> serve, and </a:t>
            </a:r>
            <a:r>
              <a:rPr lang="es-ES" dirty="0" err="1">
                <a:solidFill>
                  <a:srgbClr val="FF0000"/>
                </a:solidFill>
                <a:latin typeface="Comic Sans MS" panose="030F0702030302020204" pitchFamily="66" charset="0"/>
              </a:rPr>
              <a:t>to</a:t>
            </a:r>
            <a:r>
              <a:rPr lang="es-ES" dirty="0">
                <a:solidFill>
                  <a:srgbClr val="FF0000"/>
                </a:solidFill>
                <a:latin typeface="Comic Sans MS" panose="030F0702030302020204" pitchFamily="66" charset="0"/>
              </a:rPr>
              <a:t> show </a:t>
            </a:r>
            <a:r>
              <a:rPr lang="es-ES" dirty="0" err="1">
                <a:solidFill>
                  <a:srgbClr val="FF0000"/>
                </a:solidFill>
                <a:latin typeface="Comic Sans MS" panose="030F0702030302020204" pitchFamily="66" charset="0"/>
              </a:rPr>
              <a:t>us</a:t>
            </a:r>
            <a:r>
              <a:rPr lang="es-ES" dirty="0">
                <a:solidFill>
                  <a:srgbClr val="FF0000"/>
                </a:solidFill>
                <a:latin typeface="Comic Sans MS" panose="030F0702030302020204" pitchFamily="66" charset="0"/>
              </a:rPr>
              <a:t> </a:t>
            </a:r>
            <a:r>
              <a:rPr lang="es-ES" dirty="0" err="1">
                <a:solidFill>
                  <a:srgbClr val="FF0000"/>
                </a:solidFill>
                <a:latin typeface="Comic Sans MS" panose="030F0702030302020204" pitchFamily="66" charset="0"/>
              </a:rPr>
              <a:t>God’s</a:t>
            </a:r>
            <a:r>
              <a:rPr lang="es-ES" dirty="0">
                <a:solidFill>
                  <a:srgbClr val="FF0000"/>
                </a:solidFill>
                <a:latin typeface="Comic Sans MS" panose="030F0702030302020204" pitchFamily="66" charset="0"/>
              </a:rPr>
              <a:t> </a:t>
            </a:r>
            <a:r>
              <a:rPr lang="es-ES" dirty="0" err="1">
                <a:solidFill>
                  <a:srgbClr val="FF0000"/>
                </a:solidFill>
                <a:latin typeface="Comic Sans MS" panose="030F0702030302020204" pitchFamily="66" charset="0"/>
              </a:rPr>
              <a:t>love</a:t>
            </a:r>
            <a:r>
              <a:rPr lang="es-ES" dirty="0">
                <a:solidFill>
                  <a:srgbClr val="FF0000"/>
                </a:solidFill>
                <a:latin typeface="Comic Sans MS" panose="030F0702030302020204" pitchFamily="66" charset="0"/>
              </a:rPr>
              <a:t> </a:t>
            </a:r>
            <a:r>
              <a:rPr lang="es-ES" dirty="0" err="1">
                <a:solidFill>
                  <a:srgbClr val="FF0000"/>
                </a:solidFill>
                <a:latin typeface="Comic Sans MS" panose="030F0702030302020204" pitchFamily="66" charset="0"/>
              </a:rPr>
              <a:t>by</a:t>
            </a:r>
            <a:r>
              <a:rPr lang="es-ES" dirty="0">
                <a:solidFill>
                  <a:srgbClr val="FF0000"/>
                </a:solidFill>
                <a:latin typeface="Comic Sans MS" panose="030F0702030302020204" pitchFamily="66" charset="0"/>
              </a:rPr>
              <a:t> </a:t>
            </a:r>
            <a:r>
              <a:rPr lang="es-ES" dirty="0" err="1">
                <a:solidFill>
                  <a:srgbClr val="FF0000"/>
                </a:solidFill>
                <a:latin typeface="Comic Sans MS" panose="030F0702030302020204" pitchFamily="66" charset="0"/>
              </a:rPr>
              <a:t>dying</a:t>
            </a:r>
            <a:r>
              <a:rPr lang="es-ES" dirty="0">
                <a:solidFill>
                  <a:srgbClr val="FF0000"/>
                </a:solidFill>
                <a:latin typeface="Comic Sans MS" panose="030F0702030302020204" pitchFamily="66" charset="0"/>
              </a:rPr>
              <a:t> </a:t>
            </a:r>
            <a:r>
              <a:rPr lang="es-ES" dirty="0" err="1">
                <a:solidFill>
                  <a:srgbClr val="FF0000"/>
                </a:solidFill>
                <a:latin typeface="Comic Sans MS" panose="030F0702030302020204" pitchFamily="66" charset="0"/>
              </a:rPr>
              <a:t>on</a:t>
            </a:r>
            <a:r>
              <a:rPr lang="es-ES" dirty="0">
                <a:solidFill>
                  <a:srgbClr val="FF0000"/>
                </a:solidFill>
                <a:latin typeface="Comic Sans MS" panose="030F0702030302020204" pitchFamily="66" charset="0"/>
              </a:rPr>
              <a:t> </a:t>
            </a:r>
            <a:r>
              <a:rPr lang="es-ES" dirty="0" err="1">
                <a:solidFill>
                  <a:srgbClr val="FF0000"/>
                </a:solidFill>
                <a:latin typeface="Comic Sans MS" panose="030F0702030302020204" pitchFamily="66" charset="0"/>
              </a:rPr>
              <a:t>the</a:t>
            </a:r>
            <a:r>
              <a:rPr lang="es-ES" dirty="0">
                <a:solidFill>
                  <a:srgbClr val="FF0000"/>
                </a:solidFill>
                <a:latin typeface="Comic Sans MS" panose="030F0702030302020204" pitchFamily="66" charset="0"/>
              </a:rPr>
              <a:t> Cross </a:t>
            </a:r>
            <a:r>
              <a:rPr lang="es-ES" dirty="0" err="1">
                <a:solidFill>
                  <a:srgbClr val="FF0000"/>
                </a:solidFill>
                <a:latin typeface="Comic Sans MS" panose="030F0702030302020204" pitchFamily="66" charset="0"/>
              </a:rPr>
              <a:t>to</a:t>
            </a:r>
            <a:r>
              <a:rPr lang="es-ES" dirty="0">
                <a:solidFill>
                  <a:srgbClr val="FF0000"/>
                </a:solidFill>
                <a:latin typeface="Comic Sans MS" panose="030F0702030302020204" pitchFamily="66" charset="0"/>
              </a:rPr>
              <a:t> </a:t>
            </a:r>
            <a:r>
              <a:rPr lang="es-ES" dirty="0" err="1">
                <a:solidFill>
                  <a:srgbClr val="FF0000"/>
                </a:solidFill>
                <a:latin typeface="Comic Sans MS" panose="030F0702030302020204" pitchFamily="66" charset="0"/>
              </a:rPr>
              <a:t>pay</a:t>
            </a:r>
            <a:r>
              <a:rPr lang="es-ES" dirty="0">
                <a:solidFill>
                  <a:srgbClr val="FF0000"/>
                </a:solidFill>
                <a:latin typeface="Comic Sans MS" panose="030F0702030302020204" pitchFamily="66" charset="0"/>
              </a:rPr>
              <a:t> </a:t>
            </a:r>
            <a:r>
              <a:rPr lang="es-ES" dirty="0" err="1">
                <a:solidFill>
                  <a:srgbClr val="FF0000"/>
                </a:solidFill>
                <a:latin typeface="Comic Sans MS" panose="030F0702030302020204" pitchFamily="66" charset="0"/>
              </a:rPr>
              <a:t>for</a:t>
            </a:r>
            <a:r>
              <a:rPr lang="es-ES" dirty="0">
                <a:solidFill>
                  <a:srgbClr val="FF0000"/>
                </a:solidFill>
                <a:latin typeface="Comic Sans MS" panose="030F0702030302020204" pitchFamily="66" charset="0"/>
              </a:rPr>
              <a:t> </a:t>
            </a:r>
            <a:r>
              <a:rPr lang="es-ES" dirty="0" err="1">
                <a:solidFill>
                  <a:srgbClr val="FF0000"/>
                </a:solidFill>
                <a:latin typeface="Comic Sans MS" panose="030F0702030302020204" pitchFamily="66" charset="0"/>
              </a:rPr>
              <a:t>our</a:t>
            </a:r>
            <a:r>
              <a:rPr lang="es-ES" dirty="0">
                <a:solidFill>
                  <a:srgbClr val="FF0000"/>
                </a:solidFill>
                <a:latin typeface="Comic Sans MS" panose="030F0702030302020204" pitchFamily="66" charset="0"/>
              </a:rPr>
              <a:t> </a:t>
            </a:r>
            <a:r>
              <a:rPr lang="es-ES" dirty="0" err="1">
                <a:solidFill>
                  <a:srgbClr val="FF0000"/>
                </a:solidFill>
                <a:latin typeface="Comic Sans MS" panose="030F0702030302020204" pitchFamily="66" charset="0"/>
              </a:rPr>
              <a:t>sins</a:t>
            </a:r>
            <a:r>
              <a:rPr lang="es-ES" dirty="0">
                <a:solidFill>
                  <a:srgbClr val="FF0000"/>
                </a:solidFill>
                <a:latin typeface="Comic Sans MS" panose="030F0702030302020204" pitchFamily="66" charset="0"/>
              </a:rPr>
              <a:t> and </a:t>
            </a:r>
            <a:r>
              <a:rPr lang="es-ES" dirty="0" err="1">
                <a:solidFill>
                  <a:srgbClr val="FF0000"/>
                </a:solidFill>
                <a:latin typeface="Comic Sans MS" panose="030F0702030302020204" pitchFamily="66" charset="0"/>
              </a:rPr>
              <a:t>to</a:t>
            </a:r>
            <a:r>
              <a:rPr lang="es-ES" dirty="0">
                <a:solidFill>
                  <a:srgbClr val="FF0000"/>
                </a:solidFill>
                <a:latin typeface="Comic Sans MS" panose="030F0702030302020204" pitchFamily="66" charset="0"/>
              </a:rPr>
              <a:t> open </a:t>
            </a:r>
            <a:r>
              <a:rPr lang="es-ES" dirty="0" err="1">
                <a:solidFill>
                  <a:srgbClr val="FF0000"/>
                </a:solidFill>
                <a:latin typeface="Comic Sans MS" panose="030F0702030302020204" pitchFamily="66" charset="0"/>
              </a:rPr>
              <a:t>for</a:t>
            </a:r>
            <a:r>
              <a:rPr lang="es-ES" dirty="0">
                <a:solidFill>
                  <a:srgbClr val="FF0000"/>
                </a:solidFill>
                <a:latin typeface="Comic Sans MS" panose="030F0702030302020204" pitchFamily="66" charset="0"/>
              </a:rPr>
              <a:t> </a:t>
            </a:r>
            <a:r>
              <a:rPr lang="es-ES" dirty="0" err="1">
                <a:solidFill>
                  <a:srgbClr val="FF0000"/>
                </a:solidFill>
                <a:latin typeface="Comic Sans MS" panose="030F0702030302020204" pitchFamily="66" charset="0"/>
              </a:rPr>
              <a:t>us</a:t>
            </a:r>
            <a:r>
              <a:rPr lang="es-ES" dirty="0">
                <a:solidFill>
                  <a:srgbClr val="FF0000"/>
                </a:solidFill>
                <a:latin typeface="Comic Sans MS" panose="030F0702030302020204" pitchFamily="66" charset="0"/>
              </a:rPr>
              <a:t> </a:t>
            </a:r>
            <a:r>
              <a:rPr lang="es-ES" dirty="0" err="1">
                <a:solidFill>
                  <a:srgbClr val="FF0000"/>
                </a:solidFill>
                <a:latin typeface="Comic Sans MS" panose="030F0702030302020204" pitchFamily="66" charset="0"/>
              </a:rPr>
              <a:t>the</a:t>
            </a:r>
            <a:r>
              <a:rPr lang="es-ES" dirty="0">
                <a:solidFill>
                  <a:srgbClr val="FF0000"/>
                </a:solidFill>
                <a:latin typeface="Comic Sans MS" panose="030F0702030302020204" pitchFamily="66" charset="0"/>
              </a:rPr>
              <a:t> </a:t>
            </a:r>
            <a:r>
              <a:rPr lang="es-ES" dirty="0" err="1">
                <a:solidFill>
                  <a:srgbClr val="FF0000"/>
                </a:solidFill>
                <a:latin typeface="Comic Sans MS" panose="030F0702030302020204" pitchFamily="66" charset="0"/>
              </a:rPr>
              <a:t>gates</a:t>
            </a:r>
            <a:r>
              <a:rPr lang="es-ES" dirty="0">
                <a:solidFill>
                  <a:srgbClr val="FF0000"/>
                </a:solidFill>
                <a:latin typeface="Comic Sans MS" panose="030F0702030302020204" pitchFamily="66" charset="0"/>
              </a:rPr>
              <a:t> </a:t>
            </a:r>
            <a:r>
              <a:rPr lang="es-ES" dirty="0" err="1">
                <a:solidFill>
                  <a:srgbClr val="FF0000"/>
                </a:solidFill>
                <a:latin typeface="Comic Sans MS" panose="030F0702030302020204" pitchFamily="66" charset="0"/>
              </a:rPr>
              <a:t>of</a:t>
            </a:r>
            <a:r>
              <a:rPr lang="es-ES" dirty="0">
                <a:solidFill>
                  <a:srgbClr val="FF0000"/>
                </a:solidFill>
                <a:latin typeface="Comic Sans MS" panose="030F0702030302020204" pitchFamily="66" charset="0"/>
              </a:rPr>
              <a:t> </a:t>
            </a:r>
            <a:r>
              <a:rPr lang="es-ES" dirty="0" err="1">
                <a:solidFill>
                  <a:srgbClr val="FF0000"/>
                </a:solidFill>
                <a:latin typeface="Comic Sans MS" panose="030F0702030302020204" pitchFamily="66" charset="0"/>
              </a:rPr>
              <a:t>Heaven</a:t>
            </a:r>
            <a:r>
              <a:rPr lang="es-ES" dirty="0">
                <a:solidFill>
                  <a:srgbClr val="FF0000"/>
                </a:solidFill>
                <a:latin typeface="Comic Sans MS" panose="030F0702030302020204" pitchFamily="66" charset="0"/>
              </a:rPr>
              <a:t>.</a:t>
            </a:r>
            <a:endParaRPr lang="en-US" dirty="0">
              <a:solidFill>
                <a:srgbClr val="FF0000"/>
              </a:solidFill>
              <a:latin typeface="Comic Sans MS" panose="030F0702030302020204" pitchFamily="66" charset="0"/>
            </a:endParaRPr>
          </a:p>
        </p:txBody>
      </p:sp>
      <p:pic>
        <p:nvPicPr>
          <p:cNvPr id="3074" name="Picture 2" descr="Lección 11: El Mejor Sermón Jamás Predicado — Herencia">
            <a:extLst>
              <a:ext uri="{FF2B5EF4-FFF2-40B4-BE49-F238E27FC236}">
                <a16:creationId xmlns:a16="http://schemas.microsoft.com/office/drawing/2014/main" id="{9FDADA9E-F09B-4C5C-96D8-D9E6AB106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293" y="2326072"/>
            <a:ext cx="3918041" cy="22058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al Buchkov, Jesus' Crucifixion ~ Cross | Jesus pictures, Crucifixion of  jesus, Crucifiction">
            <a:extLst>
              <a:ext uri="{FF2B5EF4-FFF2-40B4-BE49-F238E27FC236}">
                <a16:creationId xmlns:a16="http://schemas.microsoft.com/office/drawing/2014/main" id="{EE9D707A-B540-4459-98DF-57FB930D99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9171" y="1894233"/>
            <a:ext cx="1931567" cy="2979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59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wheel(1)">
                                      <p:cBhvr>
                                        <p:cTn id="12" dur="20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04174D-A4E1-4238-BD4B-FE318C4B34D0}"/>
              </a:ext>
            </a:extLst>
          </p:cNvPr>
          <p:cNvSpPr txBox="1"/>
          <p:nvPr/>
        </p:nvSpPr>
        <p:spPr>
          <a:xfrm>
            <a:off x="1022168" y="936661"/>
            <a:ext cx="7099664" cy="1200329"/>
          </a:xfrm>
          <a:prstGeom prst="rect">
            <a:avLst/>
          </a:prstGeom>
          <a:noFill/>
          <a:ln>
            <a:solidFill>
              <a:schemeClr val="bg2"/>
            </a:solidFill>
          </a:ln>
        </p:spPr>
        <p:txBody>
          <a:bodyPr wrap="square">
            <a:spAutoFit/>
          </a:bodyPr>
          <a:lstStyle/>
          <a:p>
            <a:pPr algn="ctr"/>
            <a:r>
              <a:rPr lang="en-US" dirty="0">
                <a:solidFill>
                  <a:srgbClr val="0000FF"/>
                </a:solidFill>
                <a:latin typeface="Comic Sans MS" panose="030F0702030302020204" pitchFamily="66" charset="0"/>
              </a:rPr>
              <a:t>When the apostles found him praying, they hurried him because the sick were waiting for Him; but Jesus wanted to continue preaching the Gospel to other towns. </a:t>
            </a:r>
          </a:p>
          <a:p>
            <a:pPr algn="ctr"/>
            <a:r>
              <a:rPr lang="en-US" dirty="0">
                <a:solidFill>
                  <a:srgbClr val="FF0000"/>
                </a:solidFill>
                <a:latin typeface="Comic Sans MS" panose="030F0702030302020204" pitchFamily="66" charset="0"/>
              </a:rPr>
              <a:t>Why?</a:t>
            </a:r>
          </a:p>
        </p:txBody>
      </p:sp>
      <p:sp>
        <p:nvSpPr>
          <p:cNvPr id="5" name="TextBox 4">
            <a:extLst>
              <a:ext uri="{FF2B5EF4-FFF2-40B4-BE49-F238E27FC236}">
                <a16:creationId xmlns:a16="http://schemas.microsoft.com/office/drawing/2014/main" id="{CEA61817-57C2-4133-B7FC-C8E9AF344E0C}"/>
              </a:ext>
            </a:extLst>
          </p:cNvPr>
          <p:cNvSpPr txBox="1"/>
          <p:nvPr/>
        </p:nvSpPr>
        <p:spPr>
          <a:xfrm>
            <a:off x="333102" y="5344259"/>
            <a:ext cx="8275320" cy="600164"/>
          </a:xfrm>
          <a:prstGeom prst="rect">
            <a:avLst/>
          </a:prstGeom>
          <a:noFill/>
          <a:ln>
            <a:solidFill>
              <a:schemeClr val="bg2"/>
            </a:solidFill>
          </a:ln>
        </p:spPr>
        <p:txBody>
          <a:bodyPr wrap="square">
            <a:spAutoFit/>
          </a:bodyPr>
          <a:lstStyle/>
          <a:p>
            <a:pPr algn="ctr"/>
            <a:r>
              <a:rPr lang="en-US" sz="1650" dirty="0">
                <a:solidFill>
                  <a:srgbClr val="FF0000"/>
                </a:solidFill>
                <a:latin typeface="Comic Sans MS" panose="030F0702030302020204" pitchFamily="66" charset="0"/>
              </a:rPr>
              <a:t>He preached that the Kingdom of Heaven was near, convert and turn to God. </a:t>
            </a:r>
          </a:p>
          <a:p>
            <a:pPr algn="ctr"/>
            <a:r>
              <a:rPr lang="en-US" sz="1650" dirty="0">
                <a:solidFill>
                  <a:srgbClr val="FF0000"/>
                </a:solidFill>
                <a:latin typeface="Comic Sans MS" panose="030F0702030302020204" pitchFamily="66" charset="0"/>
              </a:rPr>
              <a:t>Jesus came to save souls and to teach us to love and to serve. </a:t>
            </a:r>
          </a:p>
        </p:txBody>
      </p:sp>
      <p:pic>
        <p:nvPicPr>
          <p:cNvPr id="4098" name="Picture 2" descr="Jesús predica en Galilea | La vida de Jesús">
            <a:extLst>
              <a:ext uri="{FF2B5EF4-FFF2-40B4-BE49-F238E27FC236}">
                <a16:creationId xmlns:a16="http://schemas.microsoft.com/office/drawing/2014/main" id="{628D4146-B306-4CC9-AAE7-D5D85AA496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5895" y="2166029"/>
            <a:ext cx="6252210" cy="3126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61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circle(in)">
                                      <p:cBhvr>
                                        <p:cTn id="14" dur="20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801AAC-32C7-4BF7-BE9C-6032B4A33241}"/>
              </a:ext>
            </a:extLst>
          </p:cNvPr>
          <p:cNvSpPr txBox="1"/>
          <p:nvPr/>
        </p:nvSpPr>
        <p:spPr>
          <a:xfrm>
            <a:off x="1198517" y="1028865"/>
            <a:ext cx="6746966" cy="830997"/>
          </a:xfrm>
          <a:prstGeom prst="rect">
            <a:avLst/>
          </a:prstGeom>
          <a:noFill/>
          <a:ln>
            <a:solidFill>
              <a:schemeClr val="bg2"/>
            </a:solidFill>
          </a:ln>
        </p:spPr>
        <p:txBody>
          <a:bodyPr wrap="square">
            <a:spAutoFit/>
          </a:bodyPr>
          <a:lstStyle/>
          <a:p>
            <a:pPr algn="ctr"/>
            <a:r>
              <a:rPr lang="es-ES" sz="2400" dirty="0" err="1">
                <a:solidFill>
                  <a:srgbClr val="0000FF"/>
                </a:solidFill>
                <a:latin typeface="Comic Sans MS" panose="030F0702030302020204" pitchFamily="66" charset="0"/>
              </a:rPr>
              <a:t>How</a:t>
            </a:r>
            <a:r>
              <a:rPr lang="es-ES" sz="2400" dirty="0">
                <a:solidFill>
                  <a:srgbClr val="0000FF"/>
                </a:solidFill>
                <a:latin typeface="Comic Sans MS" panose="030F0702030302020204" pitchFamily="66" charset="0"/>
              </a:rPr>
              <a:t> can </a:t>
            </a:r>
            <a:r>
              <a:rPr lang="es-ES" sz="2400" dirty="0" err="1">
                <a:solidFill>
                  <a:srgbClr val="0000FF"/>
                </a:solidFill>
                <a:latin typeface="Comic Sans MS" panose="030F0702030302020204" pitchFamily="66" charset="0"/>
              </a:rPr>
              <a:t>we</a:t>
            </a:r>
            <a:r>
              <a:rPr lang="es-ES" sz="2400" dirty="0">
                <a:solidFill>
                  <a:srgbClr val="0000FF"/>
                </a:solidFill>
                <a:latin typeface="Comic Sans MS" panose="030F0702030302020204" pitchFamily="66" charset="0"/>
              </a:rPr>
              <a:t> serve </a:t>
            </a:r>
            <a:r>
              <a:rPr lang="es-ES" sz="2400" dirty="0" err="1">
                <a:solidFill>
                  <a:srgbClr val="0000FF"/>
                </a:solidFill>
                <a:latin typeface="Comic Sans MS" panose="030F0702030302020204" pitchFamily="66" charset="0"/>
              </a:rPr>
              <a:t>Jesus</a:t>
            </a:r>
            <a:r>
              <a:rPr lang="es-ES" sz="2400" dirty="0">
                <a:solidFill>
                  <a:srgbClr val="0000FF"/>
                </a:solidFill>
                <a:latin typeface="Comic Sans MS" panose="030F0702030302020204" pitchFamily="66" charset="0"/>
              </a:rPr>
              <a:t> </a:t>
            </a:r>
            <a:r>
              <a:rPr lang="es-ES" sz="2400" dirty="0" err="1">
                <a:solidFill>
                  <a:srgbClr val="0000FF"/>
                </a:solidFill>
                <a:latin typeface="Comic Sans MS" panose="030F0702030302020204" pitchFamily="66" charset="0"/>
              </a:rPr>
              <a:t>like</a:t>
            </a:r>
            <a:r>
              <a:rPr lang="es-ES" sz="2400" dirty="0">
                <a:solidFill>
                  <a:srgbClr val="0000FF"/>
                </a:solidFill>
                <a:latin typeface="Comic Sans MS" panose="030F0702030302020204" pitchFamily="66" charset="0"/>
              </a:rPr>
              <a:t> </a:t>
            </a:r>
          </a:p>
          <a:p>
            <a:pPr algn="ctr"/>
            <a:r>
              <a:rPr lang="es-ES" sz="2400" dirty="0" err="1">
                <a:solidFill>
                  <a:srgbClr val="0000FF"/>
                </a:solidFill>
                <a:latin typeface="Comic Sans MS" panose="030F0702030302020204" pitchFamily="66" charset="0"/>
              </a:rPr>
              <a:t>Peter’s</a:t>
            </a:r>
            <a:r>
              <a:rPr lang="es-ES" sz="2400" dirty="0">
                <a:solidFill>
                  <a:srgbClr val="0000FF"/>
                </a:solidFill>
                <a:latin typeface="Comic Sans MS" panose="030F0702030302020204" pitchFamily="66" charset="0"/>
              </a:rPr>
              <a:t> </a:t>
            </a:r>
            <a:r>
              <a:rPr lang="es-ES" sz="2400" dirty="0" err="1">
                <a:solidFill>
                  <a:srgbClr val="0000FF"/>
                </a:solidFill>
                <a:latin typeface="Comic Sans MS" panose="030F0702030302020204" pitchFamily="66" charset="0"/>
              </a:rPr>
              <a:t>mother</a:t>
            </a:r>
            <a:r>
              <a:rPr lang="es-ES" sz="2400" dirty="0">
                <a:solidFill>
                  <a:srgbClr val="0000FF"/>
                </a:solidFill>
                <a:latin typeface="Comic Sans MS" panose="030F0702030302020204" pitchFamily="66" charset="0"/>
              </a:rPr>
              <a:t>-</a:t>
            </a:r>
            <a:r>
              <a:rPr lang="es-ES" sz="2400" dirty="0" err="1">
                <a:solidFill>
                  <a:srgbClr val="0000FF"/>
                </a:solidFill>
                <a:latin typeface="Comic Sans MS" panose="030F0702030302020204" pitchFamily="66" charset="0"/>
              </a:rPr>
              <a:t>in-law</a:t>
            </a:r>
            <a:r>
              <a:rPr lang="es-ES" sz="2400" dirty="0">
                <a:solidFill>
                  <a:srgbClr val="0000FF"/>
                </a:solidFill>
                <a:latin typeface="Comic Sans MS" panose="030F0702030302020204" pitchFamily="66" charset="0"/>
              </a:rPr>
              <a:t> </a:t>
            </a:r>
            <a:r>
              <a:rPr lang="es-ES" sz="2400" dirty="0" err="1">
                <a:solidFill>
                  <a:srgbClr val="0000FF"/>
                </a:solidFill>
                <a:latin typeface="Comic Sans MS" panose="030F0702030302020204" pitchFamily="66" charset="0"/>
              </a:rPr>
              <a:t>did</a:t>
            </a:r>
            <a:r>
              <a:rPr lang="es-ES" sz="2400" dirty="0">
                <a:solidFill>
                  <a:srgbClr val="0000FF"/>
                </a:solidFill>
                <a:latin typeface="Comic Sans MS" panose="030F0702030302020204" pitchFamily="66" charset="0"/>
              </a:rPr>
              <a:t>?</a:t>
            </a:r>
            <a:endParaRPr lang="en-US" sz="2400" dirty="0">
              <a:solidFill>
                <a:srgbClr val="0000FF"/>
              </a:solidFill>
              <a:latin typeface="Comic Sans MS" panose="030F0702030302020204" pitchFamily="66" charset="0"/>
            </a:endParaRPr>
          </a:p>
        </p:txBody>
      </p:sp>
      <p:sp>
        <p:nvSpPr>
          <p:cNvPr id="4" name="TextBox 3">
            <a:extLst>
              <a:ext uri="{FF2B5EF4-FFF2-40B4-BE49-F238E27FC236}">
                <a16:creationId xmlns:a16="http://schemas.microsoft.com/office/drawing/2014/main" id="{ABD14E7F-0578-4C4B-B354-698A824078D0}"/>
              </a:ext>
            </a:extLst>
          </p:cNvPr>
          <p:cNvSpPr txBox="1"/>
          <p:nvPr/>
        </p:nvSpPr>
        <p:spPr>
          <a:xfrm>
            <a:off x="586412" y="4900500"/>
            <a:ext cx="3624940" cy="646331"/>
          </a:xfrm>
          <a:prstGeom prst="rect">
            <a:avLst/>
          </a:prstGeom>
          <a:noFill/>
          <a:ln>
            <a:solidFill>
              <a:schemeClr val="bg2"/>
            </a:solidFill>
          </a:ln>
        </p:spPr>
        <p:txBody>
          <a:bodyPr wrap="square" rtlCol="0" anchor="ctr" anchorCtr="1">
            <a:spAutoFit/>
          </a:bodyPr>
          <a:lstStyle/>
          <a:p>
            <a:pPr algn="ctr"/>
            <a:r>
              <a:rPr lang="en-US" dirty="0">
                <a:solidFill>
                  <a:srgbClr val="FF0000"/>
                </a:solidFill>
                <a:latin typeface="Comic Sans MS" panose="030F0702030302020204" pitchFamily="66" charset="0"/>
              </a:rPr>
              <a:t>We can help others, </a:t>
            </a:r>
          </a:p>
          <a:p>
            <a:pPr algn="ctr"/>
            <a:r>
              <a:rPr lang="en-US" dirty="0">
                <a:solidFill>
                  <a:srgbClr val="FF0000"/>
                </a:solidFill>
                <a:latin typeface="Comic Sans MS" panose="030F0702030302020204" pitchFamily="66" charset="0"/>
              </a:rPr>
              <a:t>sharing our talents and love.     </a:t>
            </a:r>
          </a:p>
        </p:txBody>
      </p:sp>
      <p:pic>
        <p:nvPicPr>
          <p:cNvPr id="5" name="Picture 4">
            <a:extLst>
              <a:ext uri="{FF2B5EF4-FFF2-40B4-BE49-F238E27FC236}">
                <a16:creationId xmlns:a16="http://schemas.microsoft.com/office/drawing/2014/main" id="{5ADAD52D-7BBC-4B59-976F-B290A85AE3B2}"/>
              </a:ext>
            </a:extLst>
          </p:cNvPr>
          <p:cNvPicPr>
            <a:picLocks noChangeAspect="1"/>
          </p:cNvPicPr>
          <p:nvPr/>
        </p:nvPicPr>
        <p:blipFill rotWithShape="1">
          <a:blip r:embed="rId2"/>
          <a:srcRect l="53213" t="17809" r="14501" b="22000"/>
          <a:stretch/>
        </p:blipFill>
        <p:spPr>
          <a:xfrm>
            <a:off x="685803" y="2328242"/>
            <a:ext cx="3624940" cy="2300663"/>
          </a:xfrm>
          <a:prstGeom prst="rect">
            <a:avLst/>
          </a:prstGeom>
        </p:spPr>
      </p:pic>
      <p:pic>
        <p:nvPicPr>
          <p:cNvPr id="6" name="Picture 5">
            <a:extLst>
              <a:ext uri="{FF2B5EF4-FFF2-40B4-BE49-F238E27FC236}">
                <a16:creationId xmlns:a16="http://schemas.microsoft.com/office/drawing/2014/main" id="{19F3D3B6-3FD6-4341-B2D3-2D4C1A92323F}"/>
              </a:ext>
            </a:extLst>
          </p:cNvPr>
          <p:cNvPicPr>
            <a:picLocks noChangeAspect="1"/>
          </p:cNvPicPr>
          <p:nvPr/>
        </p:nvPicPr>
        <p:blipFill rotWithShape="1">
          <a:blip r:embed="rId3"/>
          <a:srcRect l="52642" t="17365" r="14501" b="20222"/>
          <a:stretch/>
        </p:blipFill>
        <p:spPr>
          <a:xfrm>
            <a:off x="4630784" y="2328242"/>
            <a:ext cx="3724696" cy="2345260"/>
          </a:xfrm>
          <a:prstGeom prst="rect">
            <a:avLst/>
          </a:prstGeom>
        </p:spPr>
      </p:pic>
      <p:sp>
        <p:nvSpPr>
          <p:cNvPr id="2" name="TextBox 1">
            <a:extLst>
              <a:ext uri="{FF2B5EF4-FFF2-40B4-BE49-F238E27FC236}">
                <a16:creationId xmlns:a16="http://schemas.microsoft.com/office/drawing/2014/main" id="{FA64D290-F69D-4BF3-9589-E8ECE1D8FF58}"/>
              </a:ext>
            </a:extLst>
          </p:cNvPr>
          <p:cNvSpPr txBox="1"/>
          <p:nvPr/>
        </p:nvSpPr>
        <p:spPr>
          <a:xfrm>
            <a:off x="5088835" y="4980299"/>
            <a:ext cx="2623931" cy="369332"/>
          </a:xfrm>
          <a:prstGeom prst="rect">
            <a:avLst/>
          </a:prstGeom>
          <a:noFill/>
          <a:ln>
            <a:solidFill>
              <a:schemeClr val="bg2"/>
            </a:solidFill>
          </a:ln>
        </p:spPr>
        <p:txBody>
          <a:bodyPr wrap="square" rtlCol="0" anchor="ctr" anchorCtr="1">
            <a:spAutoFit/>
          </a:bodyPr>
          <a:lstStyle/>
          <a:p>
            <a:r>
              <a:rPr lang="en-US" dirty="0">
                <a:solidFill>
                  <a:srgbClr val="FF0000"/>
                </a:solidFill>
                <a:latin typeface="Comic Sans MS" panose="030F0702030302020204" pitchFamily="66" charset="0"/>
              </a:rPr>
              <a:t>We can pray always.</a:t>
            </a:r>
          </a:p>
        </p:txBody>
      </p:sp>
    </p:spTree>
    <p:extLst>
      <p:ext uri="{BB962C8B-B14F-4D97-AF65-F5344CB8AC3E}">
        <p14:creationId xmlns:p14="http://schemas.microsoft.com/office/powerpoint/2010/main" val="697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801AAC-32C7-4BF7-BE9C-6032B4A33241}"/>
              </a:ext>
            </a:extLst>
          </p:cNvPr>
          <p:cNvSpPr txBox="1"/>
          <p:nvPr/>
        </p:nvSpPr>
        <p:spPr>
          <a:xfrm>
            <a:off x="1198517" y="358305"/>
            <a:ext cx="6746966" cy="461665"/>
          </a:xfrm>
          <a:prstGeom prst="rect">
            <a:avLst/>
          </a:prstGeom>
          <a:noFill/>
          <a:ln>
            <a:solidFill>
              <a:schemeClr val="bg2"/>
            </a:solidFill>
          </a:ln>
        </p:spPr>
        <p:txBody>
          <a:bodyPr wrap="square">
            <a:spAutoFit/>
          </a:bodyPr>
          <a:lstStyle/>
          <a:p>
            <a:pPr algn="ctr"/>
            <a:r>
              <a:rPr lang="es-ES" sz="2400" dirty="0" err="1">
                <a:solidFill>
                  <a:srgbClr val="0000FF"/>
                </a:solidFill>
                <a:latin typeface="Comic Sans MS" panose="030F0702030302020204" pitchFamily="66" charset="0"/>
              </a:rPr>
              <a:t>How</a:t>
            </a:r>
            <a:r>
              <a:rPr lang="es-ES" sz="2400" dirty="0">
                <a:solidFill>
                  <a:srgbClr val="0000FF"/>
                </a:solidFill>
                <a:latin typeface="Comic Sans MS" panose="030F0702030302020204" pitchFamily="66" charset="0"/>
              </a:rPr>
              <a:t> </a:t>
            </a:r>
            <a:r>
              <a:rPr lang="es-ES" sz="2400" dirty="0" err="1">
                <a:solidFill>
                  <a:srgbClr val="0000FF"/>
                </a:solidFill>
                <a:latin typeface="Comic Sans MS" panose="030F0702030302020204" pitchFamily="66" charset="0"/>
              </a:rPr>
              <a:t>does</a:t>
            </a:r>
            <a:r>
              <a:rPr lang="es-ES" sz="2400" dirty="0">
                <a:solidFill>
                  <a:srgbClr val="0000FF"/>
                </a:solidFill>
                <a:latin typeface="Comic Sans MS" panose="030F0702030302020204" pitchFamily="66" charset="0"/>
              </a:rPr>
              <a:t> </a:t>
            </a:r>
            <a:r>
              <a:rPr lang="es-ES" sz="2400" dirty="0" err="1">
                <a:solidFill>
                  <a:srgbClr val="0000FF"/>
                </a:solidFill>
                <a:latin typeface="Comic Sans MS" panose="030F0702030302020204" pitchFamily="66" charset="0"/>
              </a:rPr>
              <a:t>Jesus</a:t>
            </a:r>
            <a:r>
              <a:rPr lang="es-ES" sz="2400" dirty="0">
                <a:solidFill>
                  <a:srgbClr val="0000FF"/>
                </a:solidFill>
                <a:latin typeface="Comic Sans MS" panose="030F0702030302020204" pitchFamily="66" charset="0"/>
              </a:rPr>
              <a:t> </a:t>
            </a:r>
            <a:r>
              <a:rPr lang="es-ES" sz="2400" dirty="0" err="1">
                <a:solidFill>
                  <a:srgbClr val="0000FF"/>
                </a:solidFill>
                <a:latin typeface="Comic Sans MS" panose="030F0702030302020204" pitchFamily="66" charset="0"/>
              </a:rPr>
              <a:t>heal</a:t>
            </a:r>
            <a:r>
              <a:rPr lang="es-ES" sz="2400" dirty="0">
                <a:solidFill>
                  <a:srgbClr val="0000FF"/>
                </a:solidFill>
                <a:latin typeface="Comic Sans MS" panose="030F0702030302020204" pitchFamily="66" charset="0"/>
              </a:rPr>
              <a:t> </a:t>
            </a:r>
            <a:r>
              <a:rPr lang="es-ES" sz="2400" dirty="0" err="1">
                <a:solidFill>
                  <a:srgbClr val="0000FF"/>
                </a:solidFill>
                <a:latin typeface="Comic Sans MS" panose="030F0702030302020204" pitchFamily="66" charset="0"/>
              </a:rPr>
              <a:t>us</a:t>
            </a:r>
            <a:r>
              <a:rPr lang="es-ES" sz="2400" dirty="0">
                <a:solidFill>
                  <a:srgbClr val="0000FF"/>
                </a:solidFill>
                <a:latin typeface="Comic Sans MS" panose="030F0702030302020204" pitchFamily="66" charset="0"/>
              </a:rPr>
              <a:t> </a:t>
            </a:r>
            <a:r>
              <a:rPr lang="es-ES" sz="2400" dirty="0" err="1">
                <a:solidFill>
                  <a:srgbClr val="0000FF"/>
                </a:solidFill>
                <a:latin typeface="Comic Sans MS" panose="030F0702030302020204" pitchFamily="66" charset="0"/>
              </a:rPr>
              <a:t>daily</a:t>
            </a:r>
            <a:r>
              <a:rPr lang="es-ES" sz="2400" dirty="0">
                <a:solidFill>
                  <a:srgbClr val="0000FF"/>
                </a:solidFill>
                <a:latin typeface="Comic Sans MS" panose="030F0702030302020204" pitchFamily="66" charset="0"/>
              </a:rPr>
              <a:t>?</a:t>
            </a:r>
            <a:endParaRPr lang="en-US" sz="2400" dirty="0">
              <a:solidFill>
                <a:srgbClr val="0000FF"/>
              </a:solidFill>
              <a:latin typeface="Comic Sans MS" panose="030F0702030302020204" pitchFamily="66" charset="0"/>
            </a:endParaRPr>
          </a:p>
        </p:txBody>
      </p:sp>
      <p:sp>
        <p:nvSpPr>
          <p:cNvPr id="4" name="TextBox 3">
            <a:extLst>
              <a:ext uri="{FF2B5EF4-FFF2-40B4-BE49-F238E27FC236}">
                <a16:creationId xmlns:a16="http://schemas.microsoft.com/office/drawing/2014/main" id="{ABD14E7F-0578-4C4B-B354-698A824078D0}"/>
              </a:ext>
            </a:extLst>
          </p:cNvPr>
          <p:cNvSpPr txBox="1"/>
          <p:nvPr/>
        </p:nvSpPr>
        <p:spPr>
          <a:xfrm>
            <a:off x="3286342" y="1044194"/>
            <a:ext cx="2571316" cy="923330"/>
          </a:xfrm>
          <a:prstGeom prst="rect">
            <a:avLst/>
          </a:prstGeom>
          <a:noFill/>
          <a:ln>
            <a:solidFill>
              <a:schemeClr val="bg2"/>
            </a:solidFill>
          </a:ln>
        </p:spPr>
        <p:txBody>
          <a:bodyPr wrap="square" rtlCol="0" anchor="ctr" anchorCtr="1">
            <a:spAutoFit/>
          </a:bodyPr>
          <a:lstStyle/>
          <a:p>
            <a:pPr algn="ctr"/>
            <a:r>
              <a:rPr lang="en-US" dirty="0">
                <a:solidFill>
                  <a:srgbClr val="FF0000"/>
                </a:solidFill>
                <a:latin typeface="Comic Sans MS" panose="030F0702030302020204" pitchFamily="66" charset="0"/>
              </a:rPr>
              <a:t>He gives us Purpose when we don’t know what to do,</a:t>
            </a:r>
          </a:p>
        </p:txBody>
      </p:sp>
      <p:sp>
        <p:nvSpPr>
          <p:cNvPr id="2" name="TextBox 1">
            <a:extLst>
              <a:ext uri="{FF2B5EF4-FFF2-40B4-BE49-F238E27FC236}">
                <a16:creationId xmlns:a16="http://schemas.microsoft.com/office/drawing/2014/main" id="{FA64D290-F69D-4BF3-9589-E8ECE1D8FF58}"/>
              </a:ext>
            </a:extLst>
          </p:cNvPr>
          <p:cNvSpPr txBox="1"/>
          <p:nvPr/>
        </p:nvSpPr>
        <p:spPr>
          <a:xfrm>
            <a:off x="476684" y="2191748"/>
            <a:ext cx="2092253" cy="646331"/>
          </a:xfrm>
          <a:prstGeom prst="rect">
            <a:avLst/>
          </a:prstGeom>
          <a:noFill/>
          <a:ln>
            <a:solidFill>
              <a:schemeClr val="bg2"/>
            </a:solidFill>
          </a:ln>
        </p:spPr>
        <p:txBody>
          <a:bodyPr wrap="square" rtlCol="0" anchor="ctr" anchorCtr="1">
            <a:spAutoFit/>
          </a:bodyPr>
          <a:lstStyle/>
          <a:p>
            <a:pPr algn="ctr"/>
            <a:r>
              <a:rPr lang="en-US" dirty="0">
                <a:solidFill>
                  <a:srgbClr val="FF0000"/>
                </a:solidFill>
                <a:latin typeface="Comic Sans MS" panose="030F0702030302020204" pitchFamily="66" charset="0"/>
              </a:rPr>
              <a:t>Hope when things are going badly,</a:t>
            </a:r>
          </a:p>
        </p:txBody>
      </p:sp>
      <p:sp>
        <p:nvSpPr>
          <p:cNvPr id="7" name="TextBox 6">
            <a:extLst>
              <a:ext uri="{FF2B5EF4-FFF2-40B4-BE49-F238E27FC236}">
                <a16:creationId xmlns:a16="http://schemas.microsoft.com/office/drawing/2014/main" id="{BFBC3A5B-17FE-C045-9D53-AF3668F408AD}"/>
              </a:ext>
            </a:extLst>
          </p:cNvPr>
          <p:cNvSpPr txBox="1"/>
          <p:nvPr/>
        </p:nvSpPr>
        <p:spPr>
          <a:xfrm>
            <a:off x="476684" y="3267349"/>
            <a:ext cx="2092253" cy="923330"/>
          </a:xfrm>
          <a:prstGeom prst="rect">
            <a:avLst/>
          </a:prstGeom>
          <a:noFill/>
          <a:ln>
            <a:solidFill>
              <a:schemeClr val="bg2"/>
            </a:solidFill>
          </a:ln>
        </p:spPr>
        <p:txBody>
          <a:bodyPr wrap="square" rtlCol="0" anchor="ctr" anchorCtr="1">
            <a:spAutoFit/>
          </a:bodyPr>
          <a:lstStyle/>
          <a:p>
            <a:pPr algn="ctr"/>
            <a:r>
              <a:rPr lang="en-US" dirty="0">
                <a:solidFill>
                  <a:srgbClr val="FF0000"/>
                </a:solidFill>
                <a:latin typeface="Comic Sans MS" panose="030F0702030302020204" pitchFamily="66" charset="0"/>
              </a:rPr>
              <a:t>Peace when we are worried and afraid,</a:t>
            </a:r>
          </a:p>
        </p:txBody>
      </p:sp>
      <p:sp>
        <p:nvSpPr>
          <p:cNvPr id="8" name="TextBox 7">
            <a:extLst>
              <a:ext uri="{FF2B5EF4-FFF2-40B4-BE49-F238E27FC236}">
                <a16:creationId xmlns:a16="http://schemas.microsoft.com/office/drawing/2014/main" id="{A3ACF588-CEB8-DC36-0F60-5163F753E4E9}"/>
              </a:ext>
            </a:extLst>
          </p:cNvPr>
          <p:cNvSpPr txBox="1"/>
          <p:nvPr/>
        </p:nvSpPr>
        <p:spPr>
          <a:xfrm>
            <a:off x="6600894" y="2371306"/>
            <a:ext cx="2092253" cy="923330"/>
          </a:xfrm>
          <a:prstGeom prst="rect">
            <a:avLst/>
          </a:prstGeom>
          <a:noFill/>
          <a:ln>
            <a:solidFill>
              <a:schemeClr val="bg2"/>
            </a:solidFill>
          </a:ln>
        </p:spPr>
        <p:txBody>
          <a:bodyPr wrap="square" rtlCol="0" anchor="ctr" anchorCtr="1">
            <a:spAutoFit/>
          </a:bodyPr>
          <a:lstStyle/>
          <a:p>
            <a:pPr algn="ctr"/>
            <a:r>
              <a:rPr lang="en-US" dirty="0">
                <a:solidFill>
                  <a:srgbClr val="FF0000"/>
                </a:solidFill>
                <a:latin typeface="Comic Sans MS" panose="030F0702030302020204" pitchFamily="66" charset="0"/>
              </a:rPr>
              <a:t>Healing when we have been hurt by others,</a:t>
            </a:r>
          </a:p>
        </p:txBody>
      </p:sp>
      <p:sp>
        <p:nvSpPr>
          <p:cNvPr id="9" name="TextBox 8">
            <a:extLst>
              <a:ext uri="{FF2B5EF4-FFF2-40B4-BE49-F238E27FC236}">
                <a16:creationId xmlns:a16="http://schemas.microsoft.com/office/drawing/2014/main" id="{54E95AA6-5218-CC4C-563B-9D589FEF4D7D}"/>
              </a:ext>
            </a:extLst>
          </p:cNvPr>
          <p:cNvSpPr txBox="1"/>
          <p:nvPr/>
        </p:nvSpPr>
        <p:spPr>
          <a:xfrm>
            <a:off x="6919741" y="3779744"/>
            <a:ext cx="1454557" cy="646331"/>
          </a:xfrm>
          <a:prstGeom prst="rect">
            <a:avLst/>
          </a:prstGeom>
          <a:noFill/>
          <a:ln>
            <a:solidFill>
              <a:schemeClr val="bg2"/>
            </a:solidFill>
          </a:ln>
        </p:spPr>
        <p:txBody>
          <a:bodyPr wrap="square" rtlCol="0" anchor="ctr" anchorCtr="1">
            <a:spAutoFit/>
          </a:bodyPr>
          <a:lstStyle/>
          <a:p>
            <a:pPr algn="ctr"/>
            <a:r>
              <a:rPr lang="en-US" dirty="0">
                <a:solidFill>
                  <a:srgbClr val="FF0000"/>
                </a:solidFill>
                <a:latin typeface="Comic Sans MS" panose="030F0702030302020204" pitchFamily="66" charset="0"/>
              </a:rPr>
              <a:t>Joy when we are sad,</a:t>
            </a:r>
          </a:p>
        </p:txBody>
      </p:sp>
      <p:sp>
        <p:nvSpPr>
          <p:cNvPr id="10" name="TextBox 9">
            <a:extLst>
              <a:ext uri="{FF2B5EF4-FFF2-40B4-BE49-F238E27FC236}">
                <a16:creationId xmlns:a16="http://schemas.microsoft.com/office/drawing/2014/main" id="{B0B92DBB-B610-79B7-8EEF-02F76DDE1FFB}"/>
              </a:ext>
            </a:extLst>
          </p:cNvPr>
          <p:cNvSpPr txBox="1"/>
          <p:nvPr/>
        </p:nvSpPr>
        <p:spPr>
          <a:xfrm>
            <a:off x="408964" y="5175170"/>
            <a:ext cx="2092253" cy="646331"/>
          </a:xfrm>
          <a:prstGeom prst="rect">
            <a:avLst/>
          </a:prstGeom>
          <a:noFill/>
          <a:ln>
            <a:solidFill>
              <a:schemeClr val="bg2"/>
            </a:solidFill>
          </a:ln>
        </p:spPr>
        <p:txBody>
          <a:bodyPr wrap="square" rtlCol="0" anchor="ctr" anchorCtr="1">
            <a:spAutoFit/>
          </a:bodyPr>
          <a:lstStyle/>
          <a:p>
            <a:pPr algn="ctr"/>
            <a:r>
              <a:rPr lang="en-US" dirty="0">
                <a:solidFill>
                  <a:srgbClr val="FF0000"/>
                </a:solidFill>
                <a:latin typeface="Comic Sans MS" panose="030F0702030302020204" pitchFamily="66" charset="0"/>
              </a:rPr>
              <a:t>Love when no one seems to care,</a:t>
            </a:r>
          </a:p>
        </p:txBody>
      </p:sp>
      <p:sp>
        <p:nvSpPr>
          <p:cNvPr id="11" name="TextBox 10">
            <a:extLst>
              <a:ext uri="{FF2B5EF4-FFF2-40B4-BE49-F238E27FC236}">
                <a16:creationId xmlns:a16="http://schemas.microsoft.com/office/drawing/2014/main" id="{75012FF6-C340-D210-6036-193DC04C2E34}"/>
              </a:ext>
            </a:extLst>
          </p:cNvPr>
          <p:cNvSpPr txBox="1"/>
          <p:nvPr/>
        </p:nvSpPr>
        <p:spPr>
          <a:xfrm>
            <a:off x="6642783" y="4898172"/>
            <a:ext cx="2092253" cy="1200329"/>
          </a:xfrm>
          <a:prstGeom prst="rect">
            <a:avLst/>
          </a:prstGeom>
          <a:noFill/>
          <a:ln>
            <a:solidFill>
              <a:schemeClr val="bg2"/>
            </a:solidFill>
          </a:ln>
        </p:spPr>
        <p:txBody>
          <a:bodyPr wrap="square" rtlCol="0" anchor="ctr" anchorCtr="1">
            <a:spAutoFit/>
          </a:bodyPr>
          <a:lstStyle/>
          <a:p>
            <a:pPr algn="ctr"/>
            <a:r>
              <a:rPr lang="en-US" dirty="0">
                <a:solidFill>
                  <a:srgbClr val="FF0000"/>
                </a:solidFill>
                <a:latin typeface="Comic Sans MS" panose="030F0702030302020204" pitchFamily="66" charset="0"/>
              </a:rPr>
              <a:t>Friends and family when we need someone to be there for us.</a:t>
            </a:r>
          </a:p>
        </p:txBody>
      </p:sp>
      <p:pic>
        <p:nvPicPr>
          <p:cNvPr id="13" name="Picture 12">
            <a:extLst>
              <a:ext uri="{FF2B5EF4-FFF2-40B4-BE49-F238E27FC236}">
                <a16:creationId xmlns:a16="http://schemas.microsoft.com/office/drawing/2014/main" id="{CE34B734-68A8-C116-A5A8-9AFA2425B70F}"/>
              </a:ext>
            </a:extLst>
          </p:cNvPr>
          <p:cNvPicPr>
            <a:picLocks noChangeAspect="1"/>
          </p:cNvPicPr>
          <p:nvPr/>
        </p:nvPicPr>
        <p:blipFill>
          <a:blip r:embed="rId2"/>
          <a:stretch>
            <a:fillRect/>
          </a:stretch>
        </p:blipFill>
        <p:spPr>
          <a:xfrm>
            <a:off x="2791553" y="2191748"/>
            <a:ext cx="3560894" cy="4287774"/>
          </a:xfrm>
          <a:prstGeom prst="rect">
            <a:avLst/>
          </a:prstGeom>
          <a:ln>
            <a:noFill/>
          </a:ln>
          <a:effectLst>
            <a:softEdge rad="112500"/>
          </a:effectLst>
        </p:spPr>
      </p:pic>
    </p:spTree>
    <p:extLst>
      <p:ext uri="{BB962C8B-B14F-4D97-AF65-F5344CB8AC3E}">
        <p14:creationId xmlns:p14="http://schemas.microsoft.com/office/powerpoint/2010/main" val="53762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animBg="1"/>
      <p:bldP spid="7" grpId="0" animBg="1"/>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4A94F0-25A7-45E0-B118-67F5FD111470}"/>
              </a:ext>
            </a:extLst>
          </p:cNvPr>
          <p:cNvSpPr txBox="1"/>
          <p:nvPr/>
        </p:nvSpPr>
        <p:spPr>
          <a:xfrm>
            <a:off x="1285875" y="1218307"/>
            <a:ext cx="6143421" cy="923330"/>
          </a:xfrm>
          <a:custGeom>
            <a:avLst/>
            <a:gdLst>
              <a:gd name="connsiteX0" fmla="*/ 0 w 8191228"/>
              <a:gd name="connsiteY0" fmla="*/ 0 h 1200329"/>
              <a:gd name="connsiteX1" fmla="*/ 585088 w 8191228"/>
              <a:gd name="connsiteY1" fmla="*/ 0 h 1200329"/>
              <a:gd name="connsiteX2" fmla="*/ 1334000 w 8191228"/>
              <a:gd name="connsiteY2" fmla="*/ 0 h 1200329"/>
              <a:gd name="connsiteX3" fmla="*/ 1837175 w 8191228"/>
              <a:gd name="connsiteY3" fmla="*/ 0 h 1200329"/>
              <a:gd name="connsiteX4" fmla="*/ 2586088 w 8191228"/>
              <a:gd name="connsiteY4" fmla="*/ 0 h 1200329"/>
              <a:gd name="connsiteX5" fmla="*/ 2925439 w 8191228"/>
              <a:gd name="connsiteY5" fmla="*/ 0 h 1200329"/>
              <a:gd name="connsiteX6" fmla="*/ 3346702 w 8191228"/>
              <a:gd name="connsiteY6" fmla="*/ 0 h 1200329"/>
              <a:gd name="connsiteX7" fmla="*/ 3849877 w 8191228"/>
              <a:gd name="connsiteY7" fmla="*/ 0 h 1200329"/>
              <a:gd name="connsiteX8" fmla="*/ 4189228 w 8191228"/>
              <a:gd name="connsiteY8" fmla="*/ 0 h 1200329"/>
              <a:gd name="connsiteX9" fmla="*/ 4528579 w 8191228"/>
              <a:gd name="connsiteY9" fmla="*/ 0 h 1200329"/>
              <a:gd name="connsiteX10" fmla="*/ 5195579 w 8191228"/>
              <a:gd name="connsiteY10" fmla="*/ 0 h 1200329"/>
              <a:gd name="connsiteX11" fmla="*/ 5534930 w 8191228"/>
              <a:gd name="connsiteY11" fmla="*/ 0 h 1200329"/>
              <a:gd name="connsiteX12" fmla="*/ 5874281 w 8191228"/>
              <a:gd name="connsiteY12" fmla="*/ 0 h 1200329"/>
              <a:gd name="connsiteX13" fmla="*/ 6377456 w 8191228"/>
              <a:gd name="connsiteY13" fmla="*/ 0 h 1200329"/>
              <a:gd name="connsiteX14" fmla="*/ 6962544 w 8191228"/>
              <a:gd name="connsiteY14" fmla="*/ 0 h 1200329"/>
              <a:gd name="connsiteX15" fmla="*/ 7629544 w 8191228"/>
              <a:gd name="connsiteY15" fmla="*/ 0 h 1200329"/>
              <a:gd name="connsiteX16" fmla="*/ 8191228 w 8191228"/>
              <a:gd name="connsiteY16" fmla="*/ 0 h 1200329"/>
              <a:gd name="connsiteX17" fmla="*/ 8191228 w 8191228"/>
              <a:gd name="connsiteY17" fmla="*/ 364100 h 1200329"/>
              <a:gd name="connsiteX18" fmla="*/ 8191228 w 8191228"/>
              <a:gd name="connsiteY18" fmla="*/ 788216 h 1200329"/>
              <a:gd name="connsiteX19" fmla="*/ 8191228 w 8191228"/>
              <a:gd name="connsiteY19" fmla="*/ 1200329 h 1200329"/>
              <a:gd name="connsiteX20" fmla="*/ 7688053 w 8191228"/>
              <a:gd name="connsiteY20" fmla="*/ 1200329 h 1200329"/>
              <a:gd name="connsiteX21" fmla="*/ 7021053 w 8191228"/>
              <a:gd name="connsiteY21" fmla="*/ 1200329 h 1200329"/>
              <a:gd name="connsiteX22" fmla="*/ 6435965 w 8191228"/>
              <a:gd name="connsiteY22" fmla="*/ 1200329 h 1200329"/>
              <a:gd name="connsiteX23" fmla="*/ 6014702 w 8191228"/>
              <a:gd name="connsiteY23" fmla="*/ 1200329 h 1200329"/>
              <a:gd name="connsiteX24" fmla="*/ 5675351 w 8191228"/>
              <a:gd name="connsiteY24" fmla="*/ 1200329 h 1200329"/>
              <a:gd name="connsiteX25" fmla="*/ 5254088 w 8191228"/>
              <a:gd name="connsiteY25" fmla="*/ 1200329 h 1200329"/>
              <a:gd name="connsiteX26" fmla="*/ 4832825 w 8191228"/>
              <a:gd name="connsiteY26" fmla="*/ 1200329 h 1200329"/>
              <a:gd name="connsiteX27" fmla="*/ 4083912 w 8191228"/>
              <a:gd name="connsiteY27" fmla="*/ 1200329 h 1200329"/>
              <a:gd name="connsiteX28" fmla="*/ 3498825 w 8191228"/>
              <a:gd name="connsiteY28" fmla="*/ 1200329 h 1200329"/>
              <a:gd name="connsiteX29" fmla="*/ 3077561 w 8191228"/>
              <a:gd name="connsiteY29" fmla="*/ 1200329 h 1200329"/>
              <a:gd name="connsiteX30" fmla="*/ 2328649 w 8191228"/>
              <a:gd name="connsiteY30" fmla="*/ 1200329 h 1200329"/>
              <a:gd name="connsiteX31" fmla="*/ 1989298 w 8191228"/>
              <a:gd name="connsiteY31" fmla="*/ 1200329 h 1200329"/>
              <a:gd name="connsiteX32" fmla="*/ 1404211 w 8191228"/>
              <a:gd name="connsiteY32" fmla="*/ 1200329 h 1200329"/>
              <a:gd name="connsiteX33" fmla="*/ 982947 w 8191228"/>
              <a:gd name="connsiteY33" fmla="*/ 1200329 h 1200329"/>
              <a:gd name="connsiteX34" fmla="*/ 0 w 8191228"/>
              <a:gd name="connsiteY34" fmla="*/ 1200329 h 1200329"/>
              <a:gd name="connsiteX35" fmla="*/ 0 w 8191228"/>
              <a:gd name="connsiteY35" fmla="*/ 776213 h 1200329"/>
              <a:gd name="connsiteX36" fmla="*/ 0 w 8191228"/>
              <a:gd name="connsiteY36" fmla="*/ 364100 h 1200329"/>
              <a:gd name="connsiteX37" fmla="*/ 0 w 8191228"/>
              <a:gd name="connsiteY37"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191228" h="1200329" extrusionOk="0">
                <a:moveTo>
                  <a:pt x="0" y="0"/>
                </a:moveTo>
                <a:cubicBezTo>
                  <a:pt x="252265" y="-36905"/>
                  <a:pt x="451108" y="40780"/>
                  <a:pt x="585088" y="0"/>
                </a:cubicBezTo>
                <a:cubicBezTo>
                  <a:pt x="719068" y="-40780"/>
                  <a:pt x="1012391" y="76424"/>
                  <a:pt x="1334000" y="0"/>
                </a:cubicBezTo>
                <a:cubicBezTo>
                  <a:pt x="1655609" y="-76424"/>
                  <a:pt x="1618465" y="28342"/>
                  <a:pt x="1837175" y="0"/>
                </a:cubicBezTo>
                <a:cubicBezTo>
                  <a:pt x="2055886" y="-28342"/>
                  <a:pt x="2297964" y="73177"/>
                  <a:pt x="2586088" y="0"/>
                </a:cubicBezTo>
                <a:cubicBezTo>
                  <a:pt x="2874212" y="-73177"/>
                  <a:pt x="2810744" y="39368"/>
                  <a:pt x="2925439" y="0"/>
                </a:cubicBezTo>
                <a:cubicBezTo>
                  <a:pt x="3040134" y="-39368"/>
                  <a:pt x="3202793" y="15084"/>
                  <a:pt x="3346702" y="0"/>
                </a:cubicBezTo>
                <a:cubicBezTo>
                  <a:pt x="3490611" y="-15084"/>
                  <a:pt x="3702606" y="30385"/>
                  <a:pt x="3849877" y="0"/>
                </a:cubicBezTo>
                <a:cubicBezTo>
                  <a:pt x="3997148" y="-30385"/>
                  <a:pt x="4094874" y="21549"/>
                  <a:pt x="4189228" y="0"/>
                </a:cubicBezTo>
                <a:cubicBezTo>
                  <a:pt x="4283582" y="-21549"/>
                  <a:pt x="4369355" y="40232"/>
                  <a:pt x="4528579" y="0"/>
                </a:cubicBezTo>
                <a:cubicBezTo>
                  <a:pt x="4687803" y="-40232"/>
                  <a:pt x="4998529" y="31154"/>
                  <a:pt x="5195579" y="0"/>
                </a:cubicBezTo>
                <a:cubicBezTo>
                  <a:pt x="5392629" y="-31154"/>
                  <a:pt x="5373814" y="23665"/>
                  <a:pt x="5534930" y="0"/>
                </a:cubicBezTo>
                <a:cubicBezTo>
                  <a:pt x="5696046" y="-23665"/>
                  <a:pt x="5783973" y="37605"/>
                  <a:pt x="5874281" y="0"/>
                </a:cubicBezTo>
                <a:cubicBezTo>
                  <a:pt x="5964589" y="-37605"/>
                  <a:pt x="6175017" y="24933"/>
                  <a:pt x="6377456" y="0"/>
                </a:cubicBezTo>
                <a:cubicBezTo>
                  <a:pt x="6579895" y="-24933"/>
                  <a:pt x="6688189" y="53594"/>
                  <a:pt x="6962544" y="0"/>
                </a:cubicBezTo>
                <a:cubicBezTo>
                  <a:pt x="7236899" y="-53594"/>
                  <a:pt x="7414125" y="35593"/>
                  <a:pt x="7629544" y="0"/>
                </a:cubicBezTo>
                <a:cubicBezTo>
                  <a:pt x="7844963" y="-35593"/>
                  <a:pt x="7925119" y="30888"/>
                  <a:pt x="8191228" y="0"/>
                </a:cubicBezTo>
                <a:cubicBezTo>
                  <a:pt x="8207937" y="162082"/>
                  <a:pt x="8173675" y="262798"/>
                  <a:pt x="8191228" y="364100"/>
                </a:cubicBezTo>
                <a:cubicBezTo>
                  <a:pt x="8208781" y="465402"/>
                  <a:pt x="8164044" y="667608"/>
                  <a:pt x="8191228" y="788216"/>
                </a:cubicBezTo>
                <a:cubicBezTo>
                  <a:pt x="8218412" y="908824"/>
                  <a:pt x="8163726" y="1010740"/>
                  <a:pt x="8191228" y="1200329"/>
                </a:cubicBezTo>
                <a:cubicBezTo>
                  <a:pt x="8063704" y="1241556"/>
                  <a:pt x="7796702" y="1162898"/>
                  <a:pt x="7688053" y="1200329"/>
                </a:cubicBezTo>
                <a:cubicBezTo>
                  <a:pt x="7579405" y="1237760"/>
                  <a:pt x="7170509" y="1133149"/>
                  <a:pt x="7021053" y="1200329"/>
                </a:cubicBezTo>
                <a:cubicBezTo>
                  <a:pt x="6871597" y="1267509"/>
                  <a:pt x="6715424" y="1133656"/>
                  <a:pt x="6435965" y="1200329"/>
                </a:cubicBezTo>
                <a:cubicBezTo>
                  <a:pt x="6156506" y="1267002"/>
                  <a:pt x="6157452" y="1178494"/>
                  <a:pt x="6014702" y="1200329"/>
                </a:cubicBezTo>
                <a:cubicBezTo>
                  <a:pt x="5871952" y="1222164"/>
                  <a:pt x="5842566" y="1167296"/>
                  <a:pt x="5675351" y="1200329"/>
                </a:cubicBezTo>
                <a:cubicBezTo>
                  <a:pt x="5508136" y="1233362"/>
                  <a:pt x="5404882" y="1159153"/>
                  <a:pt x="5254088" y="1200329"/>
                </a:cubicBezTo>
                <a:cubicBezTo>
                  <a:pt x="5103294" y="1241505"/>
                  <a:pt x="4988192" y="1157649"/>
                  <a:pt x="4832825" y="1200329"/>
                </a:cubicBezTo>
                <a:cubicBezTo>
                  <a:pt x="4677458" y="1243009"/>
                  <a:pt x="4245505" y="1127006"/>
                  <a:pt x="4083912" y="1200329"/>
                </a:cubicBezTo>
                <a:cubicBezTo>
                  <a:pt x="3922319" y="1273652"/>
                  <a:pt x="3785893" y="1170343"/>
                  <a:pt x="3498825" y="1200329"/>
                </a:cubicBezTo>
                <a:cubicBezTo>
                  <a:pt x="3211757" y="1230315"/>
                  <a:pt x="3178553" y="1198827"/>
                  <a:pt x="3077561" y="1200329"/>
                </a:cubicBezTo>
                <a:cubicBezTo>
                  <a:pt x="2976569" y="1201831"/>
                  <a:pt x="2575432" y="1135214"/>
                  <a:pt x="2328649" y="1200329"/>
                </a:cubicBezTo>
                <a:cubicBezTo>
                  <a:pt x="2081866" y="1265444"/>
                  <a:pt x="2084235" y="1185087"/>
                  <a:pt x="1989298" y="1200329"/>
                </a:cubicBezTo>
                <a:cubicBezTo>
                  <a:pt x="1894361" y="1215571"/>
                  <a:pt x="1569749" y="1144220"/>
                  <a:pt x="1404211" y="1200329"/>
                </a:cubicBezTo>
                <a:cubicBezTo>
                  <a:pt x="1238673" y="1256438"/>
                  <a:pt x="1157230" y="1193760"/>
                  <a:pt x="982947" y="1200329"/>
                </a:cubicBezTo>
                <a:cubicBezTo>
                  <a:pt x="808664" y="1206898"/>
                  <a:pt x="392335" y="1197214"/>
                  <a:pt x="0" y="1200329"/>
                </a:cubicBezTo>
                <a:cubicBezTo>
                  <a:pt x="-49998" y="1090905"/>
                  <a:pt x="23778" y="903126"/>
                  <a:pt x="0" y="776213"/>
                </a:cubicBezTo>
                <a:cubicBezTo>
                  <a:pt x="-23778" y="649300"/>
                  <a:pt x="41024" y="542579"/>
                  <a:pt x="0" y="364100"/>
                </a:cubicBezTo>
                <a:cubicBezTo>
                  <a:pt x="-41024" y="185621"/>
                  <a:pt x="12173" y="84104"/>
                  <a:pt x="0" y="0"/>
                </a:cubicBezTo>
                <a:close/>
              </a:path>
            </a:pathLst>
          </a:custGeom>
          <a:noFill/>
          <a:ln w="44450" cap="rnd" cmpd="thinThick">
            <a:solidFill>
              <a:srgbClr val="0000FF"/>
            </a:solidFill>
            <a:extLst>
              <a:ext uri="{C807C97D-BFC1-408E-A445-0C87EB9F89A2}">
                <ask:lineSketchStyleProps xmlns:ask="http://schemas.microsoft.com/office/drawing/2018/sketchyshapes" sd="2998774104">
                  <a:custGeom>
                    <a:avLst/>
                    <a:gdLst>
                      <a:gd name="connsiteX0" fmla="*/ 0 w 6143421"/>
                      <a:gd name="connsiteY0" fmla="*/ 0 h 923330"/>
                      <a:gd name="connsiteX1" fmla="*/ 438816 w 6143421"/>
                      <a:gd name="connsiteY1" fmla="*/ 0 h 923330"/>
                      <a:gd name="connsiteX2" fmla="*/ 1000500 w 6143421"/>
                      <a:gd name="connsiteY2" fmla="*/ 0 h 923330"/>
                      <a:gd name="connsiteX3" fmla="*/ 1377881 w 6143421"/>
                      <a:gd name="connsiteY3" fmla="*/ 0 h 923330"/>
                      <a:gd name="connsiteX4" fmla="*/ 1939566 w 6143421"/>
                      <a:gd name="connsiteY4" fmla="*/ 0 h 923330"/>
                      <a:gd name="connsiteX5" fmla="*/ 2194079 w 6143421"/>
                      <a:gd name="connsiteY5" fmla="*/ 0 h 923330"/>
                      <a:gd name="connsiteX6" fmla="*/ 2510026 w 6143421"/>
                      <a:gd name="connsiteY6" fmla="*/ 0 h 923330"/>
                      <a:gd name="connsiteX7" fmla="*/ 2887407 w 6143421"/>
                      <a:gd name="connsiteY7" fmla="*/ 0 h 923330"/>
                      <a:gd name="connsiteX8" fmla="*/ 3141921 w 6143421"/>
                      <a:gd name="connsiteY8" fmla="*/ 0 h 923330"/>
                      <a:gd name="connsiteX9" fmla="*/ 3396434 w 6143421"/>
                      <a:gd name="connsiteY9" fmla="*/ 0 h 923330"/>
                      <a:gd name="connsiteX10" fmla="*/ 3896684 w 6143421"/>
                      <a:gd name="connsiteY10" fmla="*/ 0 h 923330"/>
                      <a:gd name="connsiteX11" fmla="*/ 4151197 w 6143421"/>
                      <a:gd name="connsiteY11" fmla="*/ 0 h 923330"/>
                      <a:gd name="connsiteX12" fmla="*/ 4405710 w 6143421"/>
                      <a:gd name="connsiteY12" fmla="*/ 0 h 923330"/>
                      <a:gd name="connsiteX13" fmla="*/ 4783092 w 6143421"/>
                      <a:gd name="connsiteY13" fmla="*/ 0 h 923330"/>
                      <a:gd name="connsiteX14" fmla="*/ 5221908 w 6143421"/>
                      <a:gd name="connsiteY14" fmla="*/ 0 h 923330"/>
                      <a:gd name="connsiteX15" fmla="*/ 5722158 w 6143421"/>
                      <a:gd name="connsiteY15" fmla="*/ 0 h 923330"/>
                      <a:gd name="connsiteX16" fmla="*/ 6143421 w 6143421"/>
                      <a:gd name="connsiteY16" fmla="*/ 0 h 923330"/>
                      <a:gd name="connsiteX17" fmla="*/ 6143421 w 6143421"/>
                      <a:gd name="connsiteY17" fmla="*/ 280076 h 923330"/>
                      <a:gd name="connsiteX18" fmla="*/ 6143421 w 6143421"/>
                      <a:gd name="connsiteY18" fmla="*/ 606320 h 923330"/>
                      <a:gd name="connsiteX19" fmla="*/ 6143421 w 6143421"/>
                      <a:gd name="connsiteY19" fmla="*/ 923330 h 923330"/>
                      <a:gd name="connsiteX20" fmla="*/ 5766039 w 6143421"/>
                      <a:gd name="connsiteY20" fmla="*/ 923330 h 923330"/>
                      <a:gd name="connsiteX21" fmla="*/ 5265789 w 6143421"/>
                      <a:gd name="connsiteY21" fmla="*/ 923330 h 923330"/>
                      <a:gd name="connsiteX22" fmla="*/ 4826973 w 6143421"/>
                      <a:gd name="connsiteY22" fmla="*/ 923330 h 923330"/>
                      <a:gd name="connsiteX23" fmla="*/ 4511026 w 6143421"/>
                      <a:gd name="connsiteY23" fmla="*/ 923330 h 923330"/>
                      <a:gd name="connsiteX24" fmla="*/ 4256513 w 6143421"/>
                      <a:gd name="connsiteY24" fmla="*/ 923330 h 923330"/>
                      <a:gd name="connsiteX25" fmla="*/ 3940566 w 6143421"/>
                      <a:gd name="connsiteY25" fmla="*/ 923330 h 923330"/>
                      <a:gd name="connsiteX26" fmla="*/ 3624618 w 6143421"/>
                      <a:gd name="connsiteY26" fmla="*/ 923330 h 923330"/>
                      <a:gd name="connsiteX27" fmla="*/ 3062934 w 6143421"/>
                      <a:gd name="connsiteY27" fmla="*/ 923330 h 923330"/>
                      <a:gd name="connsiteX28" fmla="*/ 2624118 w 6143421"/>
                      <a:gd name="connsiteY28" fmla="*/ 923330 h 923330"/>
                      <a:gd name="connsiteX29" fmla="*/ 2308170 w 6143421"/>
                      <a:gd name="connsiteY29" fmla="*/ 923330 h 923330"/>
                      <a:gd name="connsiteX30" fmla="*/ 1746486 w 6143421"/>
                      <a:gd name="connsiteY30" fmla="*/ 923330 h 923330"/>
                      <a:gd name="connsiteX31" fmla="*/ 1491973 w 6143421"/>
                      <a:gd name="connsiteY31" fmla="*/ 923330 h 923330"/>
                      <a:gd name="connsiteX32" fmla="*/ 1053158 w 6143421"/>
                      <a:gd name="connsiteY32" fmla="*/ 923330 h 923330"/>
                      <a:gd name="connsiteX33" fmla="*/ 737210 w 6143421"/>
                      <a:gd name="connsiteY33" fmla="*/ 923330 h 923330"/>
                      <a:gd name="connsiteX34" fmla="*/ 0 w 6143421"/>
                      <a:gd name="connsiteY34" fmla="*/ 923330 h 923330"/>
                      <a:gd name="connsiteX35" fmla="*/ 0 w 6143421"/>
                      <a:gd name="connsiteY35" fmla="*/ 597086 h 923330"/>
                      <a:gd name="connsiteX36" fmla="*/ 0 w 6143421"/>
                      <a:gd name="connsiteY36" fmla="*/ 280076 h 923330"/>
                      <a:gd name="connsiteX37" fmla="*/ 0 w 6143421"/>
                      <a:gd name="connsiteY37"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143421" h="923330" extrusionOk="0">
                        <a:moveTo>
                          <a:pt x="0" y="0"/>
                        </a:moveTo>
                        <a:cubicBezTo>
                          <a:pt x="186013" y="-29764"/>
                          <a:pt x="335723" y="30332"/>
                          <a:pt x="438816" y="0"/>
                        </a:cubicBezTo>
                        <a:cubicBezTo>
                          <a:pt x="564336" y="30829"/>
                          <a:pt x="739496" y="76159"/>
                          <a:pt x="1000500" y="0"/>
                        </a:cubicBezTo>
                        <a:cubicBezTo>
                          <a:pt x="1230671" y="-43796"/>
                          <a:pt x="1234298" y="35740"/>
                          <a:pt x="1377881" y="0"/>
                        </a:cubicBezTo>
                        <a:cubicBezTo>
                          <a:pt x="1504214" y="-59672"/>
                          <a:pt x="1778009" y="48461"/>
                          <a:pt x="1939566" y="0"/>
                        </a:cubicBezTo>
                        <a:cubicBezTo>
                          <a:pt x="2130345" y="-51023"/>
                          <a:pt x="2105620" y="36869"/>
                          <a:pt x="2194079" y="0"/>
                        </a:cubicBezTo>
                        <a:cubicBezTo>
                          <a:pt x="2290913" y="-29034"/>
                          <a:pt x="2392348" y="12961"/>
                          <a:pt x="2510026" y="0"/>
                        </a:cubicBezTo>
                        <a:cubicBezTo>
                          <a:pt x="2620847" y="-8270"/>
                          <a:pt x="2773351" y="20550"/>
                          <a:pt x="2887407" y="0"/>
                        </a:cubicBezTo>
                        <a:cubicBezTo>
                          <a:pt x="3004020" y="-43041"/>
                          <a:pt x="3067390" y="15434"/>
                          <a:pt x="3141921" y="0"/>
                        </a:cubicBezTo>
                        <a:cubicBezTo>
                          <a:pt x="3207154" y="-39029"/>
                          <a:pt x="3274473" y="34468"/>
                          <a:pt x="3396434" y="0"/>
                        </a:cubicBezTo>
                        <a:cubicBezTo>
                          <a:pt x="3501303" y="8385"/>
                          <a:pt x="3746054" y="4377"/>
                          <a:pt x="3896684" y="0"/>
                        </a:cubicBezTo>
                        <a:cubicBezTo>
                          <a:pt x="4043755" y="-34049"/>
                          <a:pt x="4020167" y="19130"/>
                          <a:pt x="4151197" y="0"/>
                        </a:cubicBezTo>
                        <a:cubicBezTo>
                          <a:pt x="4277377" y="-15591"/>
                          <a:pt x="4344241" y="40898"/>
                          <a:pt x="4405710" y="0"/>
                        </a:cubicBezTo>
                        <a:cubicBezTo>
                          <a:pt x="4438001" y="-40831"/>
                          <a:pt x="4663622" y="19408"/>
                          <a:pt x="4783092" y="0"/>
                        </a:cubicBezTo>
                        <a:cubicBezTo>
                          <a:pt x="4945950" y="-34048"/>
                          <a:pt x="5003905" y="24214"/>
                          <a:pt x="5221908" y="0"/>
                        </a:cubicBezTo>
                        <a:cubicBezTo>
                          <a:pt x="5442395" y="-30134"/>
                          <a:pt x="5536468" y="48261"/>
                          <a:pt x="5722158" y="0"/>
                        </a:cubicBezTo>
                        <a:cubicBezTo>
                          <a:pt x="5900975" y="-23475"/>
                          <a:pt x="5947440" y="21145"/>
                          <a:pt x="6143421" y="0"/>
                        </a:cubicBezTo>
                        <a:cubicBezTo>
                          <a:pt x="6150306" y="129078"/>
                          <a:pt x="6132962" y="205006"/>
                          <a:pt x="6143421" y="280076"/>
                        </a:cubicBezTo>
                        <a:cubicBezTo>
                          <a:pt x="6136779" y="371180"/>
                          <a:pt x="6112197" y="525596"/>
                          <a:pt x="6143421" y="606320"/>
                        </a:cubicBezTo>
                        <a:cubicBezTo>
                          <a:pt x="6164149" y="704698"/>
                          <a:pt x="6121671" y="759957"/>
                          <a:pt x="6143421" y="923330"/>
                        </a:cubicBezTo>
                        <a:cubicBezTo>
                          <a:pt x="6056182" y="956234"/>
                          <a:pt x="5843288" y="894585"/>
                          <a:pt x="5766039" y="923330"/>
                        </a:cubicBezTo>
                        <a:cubicBezTo>
                          <a:pt x="5704033" y="957667"/>
                          <a:pt x="5380837" y="898123"/>
                          <a:pt x="5265789" y="923330"/>
                        </a:cubicBezTo>
                        <a:cubicBezTo>
                          <a:pt x="5133275" y="1005695"/>
                          <a:pt x="5030147" y="854412"/>
                          <a:pt x="4826973" y="923330"/>
                        </a:cubicBezTo>
                        <a:cubicBezTo>
                          <a:pt x="4629707" y="964468"/>
                          <a:pt x="4635910" y="897613"/>
                          <a:pt x="4511026" y="923330"/>
                        </a:cubicBezTo>
                        <a:cubicBezTo>
                          <a:pt x="4404997" y="943494"/>
                          <a:pt x="4379311" y="894770"/>
                          <a:pt x="4256513" y="923330"/>
                        </a:cubicBezTo>
                        <a:cubicBezTo>
                          <a:pt x="4143837" y="953163"/>
                          <a:pt x="4069848" y="877570"/>
                          <a:pt x="3940566" y="923330"/>
                        </a:cubicBezTo>
                        <a:cubicBezTo>
                          <a:pt x="3804478" y="938032"/>
                          <a:pt x="3729989" y="904337"/>
                          <a:pt x="3624618" y="923330"/>
                        </a:cubicBezTo>
                        <a:cubicBezTo>
                          <a:pt x="3500654" y="940005"/>
                          <a:pt x="3173309" y="902828"/>
                          <a:pt x="3062934" y="923330"/>
                        </a:cubicBezTo>
                        <a:cubicBezTo>
                          <a:pt x="2934614" y="967702"/>
                          <a:pt x="2830502" y="922832"/>
                          <a:pt x="2624118" y="923330"/>
                        </a:cubicBezTo>
                        <a:cubicBezTo>
                          <a:pt x="2405612" y="952287"/>
                          <a:pt x="2388096" y="924294"/>
                          <a:pt x="2308170" y="923330"/>
                        </a:cubicBezTo>
                        <a:cubicBezTo>
                          <a:pt x="2262736" y="903289"/>
                          <a:pt x="1953671" y="849002"/>
                          <a:pt x="1746486" y="923330"/>
                        </a:cubicBezTo>
                        <a:cubicBezTo>
                          <a:pt x="1556484" y="971808"/>
                          <a:pt x="1551869" y="903921"/>
                          <a:pt x="1491973" y="923330"/>
                        </a:cubicBezTo>
                        <a:cubicBezTo>
                          <a:pt x="1421265" y="930583"/>
                          <a:pt x="1170307" y="883456"/>
                          <a:pt x="1053158" y="923330"/>
                        </a:cubicBezTo>
                        <a:cubicBezTo>
                          <a:pt x="942123" y="970377"/>
                          <a:pt x="868566" y="915797"/>
                          <a:pt x="737210" y="923330"/>
                        </a:cubicBezTo>
                        <a:cubicBezTo>
                          <a:pt x="606017" y="1000501"/>
                          <a:pt x="265191" y="899916"/>
                          <a:pt x="0" y="923330"/>
                        </a:cubicBezTo>
                        <a:cubicBezTo>
                          <a:pt x="-39464" y="838338"/>
                          <a:pt x="8158" y="693028"/>
                          <a:pt x="0" y="597086"/>
                        </a:cubicBezTo>
                        <a:cubicBezTo>
                          <a:pt x="-25526" y="508007"/>
                          <a:pt x="48089" y="405119"/>
                          <a:pt x="0" y="280076"/>
                        </a:cubicBezTo>
                        <a:cubicBezTo>
                          <a:pt x="-18850" y="150655"/>
                          <a:pt x="3627" y="71389"/>
                          <a:pt x="0" y="0"/>
                        </a:cubicBezTo>
                        <a:close/>
                      </a:path>
                    </a:pathLst>
                  </a:custGeom>
                  <ask:type>
                    <ask:lineSketchScribble/>
                  </ask:type>
                </ask:lineSketchStyleProps>
              </a:ext>
            </a:extLst>
          </a:ln>
        </p:spPr>
        <p:txBody>
          <a:bodyPr wrap="square" rtlCol="0" anchor="ctr" anchorCtr="1">
            <a:spAutoFit/>
          </a:bodyPr>
          <a:lstStyle/>
          <a:p>
            <a:r>
              <a:rPr lang="en-US" sz="5400" dirty="0" err="1">
                <a:solidFill>
                  <a:schemeClr val="accent6">
                    <a:lumMod val="50000"/>
                  </a:schemeClr>
                </a:solidFill>
                <a:latin typeface="Algerian" panose="04020705040A02060702" pitchFamily="82" charset="0"/>
              </a:rPr>
              <a:t>activiTY</a:t>
            </a:r>
            <a:endParaRPr lang="en-US" sz="5400" dirty="0">
              <a:solidFill>
                <a:schemeClr val="accent6">
                  <a:lumMod val="50000"/>
                </a:schemeClr>
              </a:solidFill>
              <a:latin typeface="Algerian" panose="04020705040A02060702" pitchFamily="82" charset="0"/>
            </a:endParaRPr>
          </a:p>
        </p:txBody>
      </p:sp>
      <p:pic>
        <p:nvPicPr>
          <p:cNvPr id="5124" name="Picture 4" descr="Pin en Dibujos animamados">
            <a:extLst>
              <a:ext uri="{FF2B5EF4-FFF2-40B4-BE49-F238E27FC236}">
                <a16:creationId xmlns:a16="http://schemas.microsoft.com/office/drawing/2014/main" id="{1DD728C7-4197-455C-98FA-4D8C97C5C3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569" y="2242014"/>
            <a:ext cx="4471988" cy="338613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llustration De Stickman Gosses Effectuant Des Arts Et Métiers Banque  D'Images Et Photos Libres De Droits. Image 20780176.">
            <a:extLst>
              <a:ext uri="{FF2B5EF4-FFF2-40B4-BE49-F238E27FC236}">
                <a16:creationId xmlns:a16="http://schemas.microsoft.com/office/drawing/2014/main" id="{FF227105-2CA4-45E7-B9AA-FDB425BC1F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4679" y="2757488"/>
            <a:ext cx="2480734" cy="2870664"/>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Manualidades para niños">
            <a:extLst>
              <a:ext uri="{FF2B5EF4-FFF2-40B4-BE49-F238E27FC236}">
                <a16:creationId xmlns:a16="http://schemas.microsoft.com/office/drawing/2014/main" id="{CE48D0C2-0E22-4931-983B-6D59CE8902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8" y="2393157"/>
            <a:ext cx="2135981" cy="32349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diagram&#10;&#10;Description automatically generated">
            <a:extLst>
              <a:ext uri="{FF2B5EF4-FFF2-40B4-BE49-F238E27FC236}">
                <a16:creationId xmlns:a16="http://schemas.microsoft.com/office/drawing/2014/main" id="{6A78ED7A-3F22-4EEA-8736-0401178C4FEF}"/>
              </a:ext>
            </a:extLst>
          </p:cNvPr>
          <p:cNvPicPr>
            <a:picLocks noChangeAspect="1"/>
          </p:cNvPicPr>
          <p:nvPr/>
        </p:nvPicPr>
        <p:blipFill>
          <a:blip r:embed="rId5"/>
          <a:stretch>
            <a:fillRect/>
          </a:stretch>
        </p:blipFill>
        <p:spPr>
          <a:xfrm>
            <a:off x="2400300" y="2492607"/>
            <a:ext cx="714375" cy="714375"/>
          </a:xfrm>
          <a:prstGeom prst="rect">
            <a:avLst/>
          </a:prstGeom>
        </p:spPr>
      </p:pic>
    </p:spTree>
    <p:extLst>
      <p:ext uri="{BB962C8B-B14F-4D97-AF65-F5344CB8AC3E}">
        <p14:creationId xmlns:p14="http://schemas.microsoft.com/office/powerpoint/2010/main" val="54191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7B4F71-8996-4177-B35A-725626D9D07D}"/>
              </a:ext>
            </a:extLst>
          </p:cNvPr>
          <p:cNvSpPr txBox="1"/>
          <p:nvPr/>
        </p:nvSpPr>
        <p:spPr>
          <a:xfrm>
            <a:off x="635794" y="1093508"/>
            <a:ext cx="7543800" cy="507831"/>
          </a:xfrm>
          <a:prstGeom prst="rect">
            <a:avLst/>
          </a:prstGeom>
          <a:noFill/>
          <a:ln>
            <a:solidFill>
              <a:schemeClr val="bg2"/>
            </a:solidFill>
          </a:ln>
        </p:spPr>
        <p:txBody>
          <a:bodyPr wrap="square">
            <a:spAutoFit/>
          </a:bodyPr>
          <a:lstStyle/>
          <a:p>
            <a:pPr algn="ctr"/>
            <a:r>
              <a:rPr lang="es-ES" sz="2700" dirty="0" err="1">
                <a:solidFill>
                  <a:srgbClr val="0000FF"/>
                </a:solidFill>
                <a:latin typeface="Comic Sans MS" panose="030F0702030302020204" pitchFamily="66" charset="0"/>
              </a:rPr>
              <a:t>Put</a:t>
            </a:r>
            <a:r>
              <a:rPr lang="es-ES" sz="2700" dirty="0">
                <a:solidFill>
                  <a:srgbClr val="0000FF"/>
                </a:solidFill>
                <a:latin typeface="Comic Sans MS" panose="030F0702030302020204" pitchFamily="66" charset="0"/>
              </a:rPr>
              <a:t> </a:t>
            </a:r>
            <a:r>
              <a:rPr lang="es-ES" sz="2700" dirty="0" err="1">
                <a:solidFill>
                  <a:srgbClr val="0000FF"/>
                </a:solidFill>
                <a:latin typeface="Comic Sans MS" panose="030F0702030302020204" pitchFamily="66" charset="0"/>
              </a:rPr>
              <a:t>the</a:t>
            </a:r>
            <a:r>
              <a:rPr lang="es-ES" sz="2700" dirty="0">
                <a:solidFill>
                  <a:srgbClr val="0000FF"/>
                </a:solidFill>
                <a:latin typeface="Comic Sans MS" panose="030F0702030302020204" pitchFamily="66" charset="0"/>
              </a:rPr>
              <a:t> </a:t>
            </a:r>
            <a:r>
              <a:rPr lang="es-ES" sz="2700" dirty="0" err="1">
                <a:solidFill>
                  <a:srgbClr val="0000FF"/>
                </a:solidFill>
                <a:latin typeface="Comic Sans MS" panose="030F0702030302020204" pitchFamily="66" charset="0"/>
              </a:rPr>
              <a:t>Story</a:t>
            </a:r>
            <a:r>
              <a:rPr lang="es-ES" sz="2700" dirty="0">
                <a:solidFill>
                  <a:srgbClr val="0000FF"/>
                </a:solidFill>
                <a:latin typeface="Comic Sans MS" panose="030F0702030302020204" pitchFamily="66" charset="0"/>
              </a:rPr>
              <a:t> in </a:t>
            </a:r>
            <a:r>
              <a:rPr lang="es-ES" sz="2700" dirty="0" err="1">
                <a:solidFill>
                  <a:srgbClr val="0000FF"/>
                </a:solidFill>
                <a:latin typeface="Comic Sans MS" panose="030F0702030302020204" pitchFamily="66" charset="0"/>
              </a:rPr>
              <a:t>Order</a:t>
            </a:r>
            <a:r>
              <a:rPr lang="es-ES" sz="2700" dirty="0">
                <a:solidFill>
                  <a:srgbClr val="0000FF"/>
                </a:solidFill>
                <a:latin typeface="Comic Sans MS" panose="030F0702030302020204" pitchFamily="66" charset="0"/>
              </a:rPr>
              <a:t>:</a:t>
            </a:r>
            <a:endParaRPr lang="en-US" sz="2700" dirty="0">
              <a:solidFill>
                <a:srgbClr val="0000FF"/>
              </a:solidFill>
              <a:latin typeface="Comic Sans MS" panose="030F0702030302020204" pitchFamily="66" charset="0"/>
            </a:endParaRPr>
          </a:p>
        </p:txBody>
      </p:sp>
      <p:pic>
        <p:nvPicPr>
          <p:cNvPr id="6" name="Picture 5">
            <a:extLst>
              <a:ext uri="{FF2B5EF4-FFF2-40B4-BE49-F238E27FC236}">
                <a16:creationId xmlns:a16="http://schemas.microsoft.com/office/drawing/2014/main" id="{CBD215D7-C2BF-470F-A382-53D49AA6F689}"/>
              </a:ext>
            </a:extLst>
          </p:cNvPr>
          <p:cNvPicPr>
            <a:picLocks noChangeAspect="1"/>
          </p:cNvPicPr>
          <p:nvPr/>
        </p:nvPicPr>
        <p:blipFill rotWithShape="1">
          <a:blip r:embed="rId2"/>
          <a:srcRect l="18074" t="15000" r="61485" b="50000"/>
          <a:stretch/>
        </p:blipFill>
        <p:spPr>
          <a:xfrm>
            <a:off x="635794" y="1778794"/>
            <a:ext cx="8276647" cy="3985699"/>
          </a:xfrm>
          <a:prstGeom prst="rect">
            <a:avLst/>
          </a:prstGeom>
        </p:spPr>
      </p:pic>
      <p:sp>
        <p:nvSpPr>
          <p:cNvPr id="8" name="TextBox 7">
            <a:extLst>
              <a:ext uri="{FF2B5EF4-FFF2-40B4-BE49-F238E27FC236}">
                <a16:creationId xmlns:a16="http://schemas.microsoft.com/office/drawing/2014/main" id="{255CFB5C-AA01-41E6-9BAE-EADFEA9D3602}"/>
              </a:ext>
            </a:extLst>
          </p:cNvPr>
          <p:cNvSpPr txBox="1"/>
          <p:nvPr/>
        </p:nvSpPr>
        <p:spPr>
          <a:xfrm>
            <a:off x="7293768" y="4625534"/>
            <a:ext cx="664369" cy="600164"/>
          </a:xfrm>
          <a:prstGeom prst="rect">
            <a:avLst/>
          </a:prstGeom>
          <a:noFill/>
          <a:ln>
            <a:solidFill>
              <a:schemeClr val="bg2"/>
            </a:solidFill>
          </a:ln>
        </p:spPr>
        <p:txBody>
          <a:bodyPr wrap="square" rtlCol="0" anchor="ctr" anchorCtr="1">
            <a:spAutoFit/>
          </a:bodyPr>
          <a:lstStyle/>
          <a:p>
            <a:r>
              <a:rPr lang="en-US" sz="3300" dirty="0"/>
              <a:t>1</a:t>
            </a:r>
          </a:p>
        </p:txBody>
      </p:sp>
      <p:sp>
        <p:nvSpPr>
          <p:cNvPr id="12" name="TextBox 11">
            <a:extLst>
              <a:ext uri="{FF2B5EF4-FFF2-40B4-BE49-F238E27FC236}">
                <a16:creationId xmlns:a16="http://schemas.microsoft.com/office/drawing/2014/main" id="{55F2D3FC-F9FF-43F5-953B-9F7B81A64DC2}"/>
              </a:ext>
            </a:extLst>
          </p:cNvPr>
          <p:cNvSpPr txBox="1"/>
          <p:nvPr/>
        </p:nvSpPr>
        <p:spPr>
          <a:xfrm>
            <a:off x="4648795" y="4686254"/>
            <a:ext cx="664369" cy="600164"/>
          </a:xfrm>
          <a:prstGeom prst="rect">
            <a:avLst/>
          </a:prstGeom>
          <a:noFill/>
          <a:ln>
            <a:solidFill>
              <a:schemeClr val="bg2"/>
            </a:solidFill>
          </a:ln>
        </p:spPr>
        <p:txBody>
          <a:bodyPr wrap="square" rtlCol="0" anchor="ctr" anchorCtr="1">
            <a:spAutoFit/>
          </a:bodyPr>
          <a:lstStyle/>
          <a:p>
            <a:r>
              <a:rPr lang="en-US" sz="3300" dirty="0"/>
              <a:t>3</a:t>
            </a:r>
          </a:p>
        </p:txBody>
      </p:sp>
      <p:sp>
        <p:nvSpPr>
          <p:cNvPr id="14" name="TextBox 13">
            <a:extLst>
              <a:ext uri="{FF2B5EF4-FFF2-40B4-BE49-F238E27FC236}">
                <a16:creationId xmlns:a16="http://schemas.microsoft.com/office/drawing/2014/main" id="{0E822227-CB03-49A7-8D8F-3E17F4F48C0D}"/>
              </a:ext>
            </a:extLst>
          </p:cNvPr>
          <p:cNvSpPr txBox="1"/>
          <p:nvPr/>
        </p:nvSpPr>
        <p:spPr>
          <a:xfrm>
            <a:off x="1939528" y="4706904"/>
            <a:ext cx="664369" cy="600164"/>
          </a:xfrm>
          <a:prstGeom prst="rect">
            <a:avLst/>
          </a:prstGeom>
          <a:noFill/>
          <a:ln>
            <a:solidFill>
              <a:schemeClr val="bg2"/>
            </a:solidFill>
          </a:ln>
        </p:spPr>
        <p:txBody>
          <a:bodyPr wrap="square" rtlCol="0" anchor="ctr" anchorCtr="1">
            <a:spAutoFit/>
          </a:bodyPr>
          <a:lstStyle/>
          <a:p>
            <a:r>
              <a:rPr lang="en-US" sz="3300" dirty="0"/>
              <a:t>2</a:t>
            </a:r>
          </a:p>
        </p:txBody>
      </p:sp>
      <p:sp>
        <p:nvSpPr>
          <p:cNvPr id="2" name="TextBox 1">
            <a:extLst>
              <a:ext uri="{FF2B5EF4-FFF2-40B4-BE49-F238E27FC236}">
                <a16:creationId xmlns:a16="http://schemas.microsoft.com/office/drawing/2014/main" id="{5609CCA9-4045-4BCD-A275-D838198DCBE9}"/>
              </a:ext>
            </a:extLst>
          </p:cNvPr>
          <p:cNvSpPr txBox="1"/>
          <p:nvPr/>
        </p:nvSpPr>
        <p:spPr>
          <a:xfrm>
            <a:off x="1310330" y="1632302"/>
            <a:ext cx="6927574" cy="923330"/>
          </a:xfrm>
          <a:prstGeom prst="rect">
            <a:avLst/>
          </a:prstGeom>
          <a:solidFill>
            <a:schemeClr val="bg1"/>
          </a:solidFill>
          <a:ln>
            <a:solidFill>
              <a:schemeClr val="bg2"/>
            </a:solidFill>
          </a:ln>
        </p:spPr>
        <p:txBody>
          <a:bodyPr wrap="square" rtlCol="0" anchor="ctr" anchorCtr="1">
            <a:spAutoFit/>
          </a:bodyPr>
          <a:lstStyle/>
          <a:p>
            <a:endParaRPr lang="en-US" sz="2700" dirty="0"/>
          </a:p>
          <a:p>
            <a:r>
              <a:rPr lang="en-US" sz="2700" dirty="0"/>
              <a:t>Put the numbers in the box in the correct order.</a:t>
            </a:r>
          </a:p>
        </p:txBody>
      </p:sp>
    </p:spTree>
    <p:extLst>
      <p:ext uri="{BB962C8B-B14F-4D97-AF65-F5344CB8AC3E}">
        <p14:creationId xmlns:p14="http://schemas.microsoft.com/office/powerpoint/2010/main" val="224570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88E18B2-3DF6-3EDF-0E61-CF7907CF8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2027" y="0"/>
            <a:ext cx="6641973" cy="6973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a:extLst>
              <a:ext uri="{FF2B5EF4-FFF2-40B4-BE49-F238E27FC236}">
                <a16:creationId xmlns:a16="http://schemas.microsoft.com/office/drawing/2014/main" id="{FF3644D9-C391-77DC-DF80-8E320EE734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64" y="2758440"/>
            <a:ext cx="1802130" cy="134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a:extLst>
              <a:ext uri="{FF2B5EF4-FFF2-40B4-BE49-F238E27FC236}">
                <a16:creationId xmlns:a16="http://schemas.microsoft.com/office/drawing/2014/main" id="{1DF5D68E-F5FF-A7E0-F7C1-F625D9A8B5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51687" y="4609719"/>
            <a:ext cx="2694431" cy="180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0402A9B9-6C8E-BD09-9972-CDDB55E6ACCF}"/>
              </a:ext>
            </a:extLst>
          </p:cNvPr>
          <p:cNvSpPr txBox="1"/>
          <p:nvPr/>
        </p:nvSpPr>
        <p:spPr>
          <a:xfrm>
            <a:off x="950976" y="3767328"/>
            <a:ext cx="731520" cy="189869"/>
          </a:xfrm>
          <a:prstGeom prst="rect">
            <a:avLst/>
          </a:prstGeom>
          <a:solidFill>
            <a:schemeClr val="bg1"/>
          </a:solidFill>
          <a:ln>
            <a:solidFill>
              <a:schemeClr val="bg2"/>
            </a:solidFill>
          </a:ln>
        </p:spPr>
        <p:txBody>
          <a:bodyPr wrap="square" rtlCol="0" anchor="ctr" anchorCtr="1">
            <a:spAutoFit/>
          </a:bodyPr>
          <a:lstStyle/>
          <a:p>
            <a:r>
              <a:rPr lang="en-US" sz="600" b="1" dirty="0"/>
              <a:t>JESUS CURES ME</a:t>
            </a:r>
          </a:p>
        </p:txBody>
      </p:sp>
      <p:sp>
        <p:nvSpPr>
          <p:cNvPr id="15" name="Text Box 7">
            <a:extLst>
              <a:ext uri="{FF2B5EF4-FFF2-40B4-BE49-F238E27FC236}">
                <a16:creationId xmlns:a16="http://schemas.microsoft.com/office/drawing/2014/main" id="{8E5010A7-455D-55AB-D5AB-A3C184B43F59}"/>
              </a:ext>
            </a:extLst>
          </p:cNvPr>
          <p:cNvSpPr txBox="1">
            <a:spLocks noChangeArrowheads="1"/>
          </p:cNvSpPr>
          <p:nvPr/>
        </p:nvSpPr>
        <p:spPr bwMode="auto">
          <a:xfrm>
            <a:off x="145225" y="33713"/>
            <a:ext cx="2300605" cy="240468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rPr>
              <a:t>Instructions: Doctor’s bag: Fold a red construction paper in half. Cut a white cross, 2”x2”; glue to front with sign JESUS CURES ME. Cut 2 white handles (4”x 2”x 0.5”) and glue to outside, middle edge. Cut and color picture and glue to inside of red paper. Talk about how Jesus heals.</a:t>
            </a:r>
            <a:endParaRPr lang="en-US" altLang="en-US" sz="1200" dirty="0">
              <a:latin typeface="Times New Roman" panose="02020603050405020304" pitchFamily="18" charset="0"/>
            </a:endParaRPr>
          </a:p>
          <a:p>
            <a:pPr marL="0" marR="0" lvl="0" indent="0" algn="l" defTabSz="914400" rtl="0" eaLnBrk="0" fontAlgn="base" latinLnBrk="0" hangingPunct="0">
              <a:lnSpc>
                <a:spcPct val="100000"/>
              </a:lnSpc>
              <a:spcBef>
                <a:spcPct val="0"/>
              </a:spcBef>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rPr>
              <a:t>See </a:t>
            </a:r>
            <a:r>
              <a:rPr kumimoji="0" lang="en-US" altLang="en-US" sz="1200" b="0" i="0" u="none" strike="noStrike" cap="none" normalizeH="0" baseline="0" dirty="0">
                <a:ln>
                  <a:noFill/>
                </a:ln>
                <a:solidFill>
                  <a:schemeClr val="tx1"/>
                </a:solidFill>
                <a:effectLst/>
                <a:latin typeface="Times New Roman" panose="02020603050405020304" pitchFamily="18" charset="0"/>
                <a:hlinkClick r:id="rId5"/>
              </a:rPr>
              <a:t>www.fcpeace.org</a:t>
            </a:r>
            <a:endParaRPr kumimoji="0" lang="en-US" altLang="en-US" sz="12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buClrTx/>
              <a:buSzTx/>
              <a:buFontTx/>
              <a:buNone/>
              <a:tabLst/>
            </a:pPr>
            <a:r>
              <a:rPr lang="en-US" altLang="en-US" sz="1200" dirty="0">
                <a:latin typeface="Times New Roman" panose="02020603050405020304" pitchFamily="18" charset="0"/>
              </a:rPr>
              <a:t>Cycle B, Ordinary Time 1</a:t>
            </a:r>
            <a:r>
              <a:rPr lang="en-US" altLang="en-US" sz="1200" baseline="30000" dirty="0">
                <a:latin typeface="Times New Roman" panose="02020603050405020304" pitchFamily="18" charset="0"/>
              </a:rPr>
              <a:t>st</a:t>
            </a:r>
            <a:r>
              <a:rPr lang="en-US" altLang="en-US" sz="1200" dirty="0">
                <a:latin typeface="Times New Roman" panose="02020603050405020304" pitchFamily="18" charset="0"/>
              </a:rPr>
              <a:t>, </a:t>
            </a:r>
          </a:p>
          <a:p>
            <a:pPr marL="0" marR="0" lvl="0" indent="0" algn="l" defTabSz="914400" rtl="0" eaLnBrk="0" fontAlgn="base" latinLnBrk="0" hangingPunct="0">
              <a:lnSpc>
                <a:spcPct val="100000"/>
              </a:lnSpc>
              <a:spcBef>
                <a:spcPct val="0"/>
              </a:spcBef>
              <a:buClrTx/>
              <a:buSzTx/>
              <a:buFontTx/>
              <a:buNone/>
              <a:tabLst/>
            </a:pPr>
            <a:r>
              <a:rPr lang="en-US" altLang="en-US" sz="1200" dirty="0">
                <a:latin typeface="Times New Roman" panose="02020603050405020304" pitchFamily="18" charset="0"/>
              </a:rPr>
              <a:t>V Sunday in Ordinary Time</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8996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3467D58-E859-FE4C-9822-7A27748EFC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6932" y="182871"/>
            <a:ext cx="6013500" cy="649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D264993-F5AD-EB67-515F-A854AB5C1E60}"/>
              </a:ext>
            </a:extLst>
          </p:cNvPr>
          <p:cNvSpPr txBox="1"/>
          <p:nvPr/>
        </p:nvSpPr>
        <p:spPr>
          <a:xfrm>
            <a:off x="54216" y="2923648"/>
            <a:ext cx="2169836" cy="1292662"/>
          </a:xfrm>
          <a:prstGeom prst="rect">
            <a:avLst/>
          </a:prstGeom>
          <a:noFill/>
          <a:ln>
            <a:solidFill>
              <a:schemeClr val="bg2"/>
            </a:solidFill>
          </a:ln>
        </p:spPr>
        <p:txBody>
          <a:bodyPr wrap="square" rtlCol="0" anchor="ctr" anchorCtr="1">
            <a:spAutoFit/>
          </a:bodyPr>
          <a:lstStyle/>
          <a:p>
            <a:pPr algn="ctr"/>
            <a:r>
              <a:rPr lang="es-419" sz="1950" dirty="0" err="1">
                <a:solidFill>
                  <a:srgbClr val="0000FF"/>
                </a:solidFill>
                <a:latin typeface="Comic Sans MS" panose="030F0702030302020204" pitchFamily="66" charset="0"/>
              </a:rPr>
              <a:t>Make</a:t>
            </a:r>
            <a:r>
              <a:rPr lang="es-419" sz="1950" dirty="0">
                <a:solidFill>
                  <a:srgbClr val="0000FF"/>
                </a:solidFill>
                <a:latin typeface="Comic Sans MS" panose="030F0702030302020204" pitchFamily="66" charset="0"/>
              </a:rPr>
              <a:t> a </a:t>
            </a:r>
            <a:r>
              <a:rPr lang="es-419" sz="1950" dirty="0" err="1">
                <a:solidFill>
                  <a:srgbClr val="0000FF"/>
                </a:solidFill>
                <a:latin typeface="Comic Sans MS" panose="030F0702030302020204" pitchFamily="66" charset="0"/>
              </a:rPr>
              <a:t>card</a:t>
            </a:r>
            <a:r>
              <a:rPr lang="es-419" sz="1950" dirty="0">
                <a:solidFill>
                  <a:srgbClr val="0000FF"/>
                </a:solidFill>
                <a:latin typeface="Comic Sans MS" panose="030F0702030302020204" pitchFamily="66" charset="0"/>
              </a:rPr>
              <a:t> </a:t>
            </a:r>
            <a:r>
              <a:rPr lang="es-419" sz="1950" dirty="0" err="1">
                <a:solidFill>
                  <a:srgbClr val="0000FF"/>
                </a:solidFill>
                <a:latin typeface="Comic Sans MS" panose="030F0702030302020204" pitchFamily="66" charset="0"/>
              </a:rPr>
              <a:t>to</a:t>
            </a:r>
            <a:r>
              <a:rPr lang="es-419" sz="1950" dirty="0">
                <a:solidFill>
                  <a:srgbClr val="0000FF"/>
                </a:solidFill>
                <a:latin typeface="Comic Sans MS" panose="030F0702030302020204" pitchFamily="66" charset="0"/>
              </a:rPr>
              <a:t> </a:t>
            </a:r>
            <a:r>
              <a:rPr lang="es-419" sz="1950" dirty="0" err="1">
                <a:solidFill>
                  <a:srgbClr val="0000FF"/>
                </a:solidFill>
                <a:latin typeface="Comic Sans MS" panose="030F0702030302020204" pitchFamily="66" charset="0"/>
              </a:rPr>
              <a:t>remember</a:t>
            </a:r>
            <a:r>
              <a:rPr lang="es-419" sz="1950" dirty="0">
                <a:solidFill>
                  <a:srgbClr val="0000FF"/>
                </a:solidFill>
                <a:latin typeface="Comic Sans MS" panose="030F0702030302020204" pitchFamily="66" charset="0"/>
              </a:rPr>
              <a:t> </a:t>
            </a:r>
            <a:r>
              <a:rPr lang="es-419" sz="1950" dirty="0" err="1">
                <a:solidFill>
                  <a:srgbClr val="0000FF"/>
                </a:solidFill>
                <a:latin typeface="Comic Sans MS" panose="030F0702030302020204" pitchFamily="66" charset="0"/>
              </a:rPr>
              <a:t>how</a:t>
            </a:r>
            <a:r>
              <a:rPr lang="es-419" sz="1950" dirty="0">
                <a:solidFill>
                  <a:srgbClr val="0000FF"/>
                </a:solidFill>
                <a:latin typeface="Comic Sans MS" panose="030F0702030302020204" pitchFamily="66" charset="0"/>
              </a:rPr>
              <a:t> </a:t>
            </a:r>
            <a:r>
              <a:rPr lang="es-419" sz="1950" dirty="0" err="1">
                <a:solidFill>
                  <a:srgbClr val="0000FF"/>
                </a:solidFill>
                <a:latin typeface="Comic Sans MS" panose="030F0702030302020204" pitchFamily="66" charset="0"/>
              </a:rPr>
              <a:t>much</a:t>
            </a:r>
            <a:r>
              <a:rPr lang="es-419" sz="1950" dirty="0">
                <a:solidFill>
                  <a:srgbClr val="0000FF"/>
                </a:solidFill>
                <a:latin typeface="Comic Sans MS" panose="030F0702030302020204" pitchFamily="66" charset="0"/>
              </a:rPr>
              <a:t> </a:t>
            </a:r>
            <a:r>
              <a:rPr lang="es-419" sz="1950" dirty="0" err="1">
                <a:solidFill>
                  <a:srgbClr val="0000FF"/>
                </a:solidFill>
                <a:latin typeface="Comic Sans MS" panose="030F0702030302020204" pitchFamily="66" charset="0"/>
              </a:rPr>
              <a:t>Jesus</a:t>
            </a:r>
            <a:r>
              <a:rPr lang="es-419" sz="1950" dirty="0">
                <a:solidFill>
                  <a:srgbClr val="0000FF"/>
                </a:solidFill>
                <a:latin typeface="Comic Sans MS" panose="030F0702030302020204" pitchFamily="66" charset="0"/>
              </a:rPr>
              <a:t> cares </a:t>
            </a:r>
            <a:r>
              <a:rPr lang="es-419" sz="1950" dirty="0" err="1">
                <a:solidFill>
                  <a:srgbClr val="0000FF"/>
                </a:solidFill>
                <a:latin typeface="Comic Sans MS" panose="030F0702030302020204" pitchFamily="66" charset="0"/>
              </a:rPr>
              <a:t>for</a:t>
            </a:r>
            <a:r>
              <a:rPr lang="es-419" sz="1950" dirty="0">
                <a:solidFill>
                  <a:srgbClr val="0000FF"/>
                </a:solidFill>
                <a:latin typeface="Comic Sans MS" panose="030F0702030302020204" pitchFamily="66" charset="0"/>
              </a:rPr>
              <a:t> </a:t>
            </a:r>
            <a:r>
              <a:rPr lang="es-419" sz="1950" dirty="0" err="1">
                <a:solidFill>
                  <a:srgbClr val="0000FF"/>
                </a:solidFill>
                <a:latin typeface="Comic Sans MS" panose="030F0702030302020204" pitchFamily="66" charset="0"/>
              </a:rPr>
              <a:t>you</a:t>
            </a:r>
            <a:r>
              <a:rPr lang="es-419" sz="1950" dirty="0">
                <a:solidFill>
                  <a:srgbClr val="0000FF"/>
                </a:solidFill>
                <a:latin typeface="Comic Sans MS" panose="030F0702030302020204" pitchFamily="66" charset="0"/>
              </a:rPr>
              <a:t>.</a:t>
            </a:r>
          </a:p>
        </p:txBody>
      </p:sp>
    </p:spTree>
    <p:extLst>
      <p:ext uri="{BB962C8B-B14F-4D97-AF65-F5344CB8AC3E}">
        <p14:creationId xmlns:p14="http://schemas.microsoft.com/office/powerpoint/2010/main" val="344460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2D0683-DFD3-41CD-AE2D-20DBCD773031}"/>
              </a:ext>
            </a:extLst>
          </p:cNvPr>
          <p:cNvPicPr>
            <a:picLocks noChangeAspect="1"/>
          </p:cNvPicPr>
          <p:nvPr/>
        </p:nvPicPr>
        <p:blipFill rotWithShape="1">
          <a:blip r:embed="rId2"/>
          <a:srcRect l="52857" t="17809" r="14071" b="21746"/>
          <a:stretch/>
        </p:blipFill>
        <p:spPr>
          <a:xfrm>
            <a:off x="1397723" y="1885566"/>
            <a:ext cx="6146075" cy="3159322"/>
          </a:xfrm>
          <a:prstGeom prst="rect">
            <a:avLst/>
          </a:prstGeom>
        </p:spPr>
      </p:pic>
      <p:sp>
        <p:nvSpPr>
          <p:cNvPr id="5" name="TextBox 4">
            <a:extLst>
              <a:ext uri="{FF2B5EF4-FFF2-40B4-BE49-F238E27FC236}">
                <a16:creationId xmlns:a16="http://schemas.microsoft.com/office/drawing/2014/main" id="{15F1F2C3-5722-43BD-8453-F3C5F471BAF8}"/>
              </a:ext>
            </a:extLst>
          </p:cNvPr>
          <p:cNvSpPr txBox="1"/>
          <p:nvPr/>
        </p:nvSpPr>
        <p:spPr>
          <a:xfrm>
            <a:off x="512716" y="5245373"/>
            <a:ext cx="7916090" cy="646331"/>
          </a:xfrm>
          <a:prstGeom prst="rect">
            <a:avLst/>
          </a:prstGeom>
          <a:noFill/>
          <a:ln>
            <a:solidFill>
              <a:schemeClr val="bg2"/>
            </a:solidFill>
          </a:ln>
        </p:spPr>
        <p:txBody>
          <a:bodyPr wrap="square">
            <a:spAutoFit/>
          </a:bodyPr>
          <a:lstStyle/>
          <a:p>
            <a:r>
              <a:rPr lang="en-US" dirty="0">
                <a:solidFill>
                  <a:srgbClr val="FF0000"/>
                </a:solidFill>
                <a:latin typeface="Comic Sans MS" panose="030F0702030302020204" pitchFamily="66" charset="0"/>
              </a:rPr>
              <a:t>On leaving the synagogue Jesus entered the house of Simon and Andrew with James and John.</a:t>
            </a:r>
          </a:p>
        </p:txBody>
      </p:sp>
      <p:sp>
        <p:nvSpPr>
          <p:cNvPr id="7" name="TextBox 6">
            <a:extLst>
              <a:ext uri="{FF2B5EF4-FFF2-40B4-BE49-F238E27FC236}">
                <a16:creationId xmlns:a16="http://schemas.microsoft.com/office/drawing/2014/main" id="{AEF2ABDF-CA3C-4768-B886-C633D6E84743}"/>
              </a:ext>
            </a:extLst>
          </p:cNvPr>
          <p:cNvSpPr txBox="1"/>
          <p:nvPr/>
        </p:nvSpPr>
        <p:spPr>
          <a:xfrm>
            <a:off x="1815737" y="1246499"/>
            <a:ext cx="5191350" cy="461665"/>
          </a:xfrm>
          <a:prstGeom prst="rect">
            <a:avLst/>
          </a:prstGeom>
          <a:noFill/>
          <a:ln>
            <a:solidFill>
              <a:schemeClr val="bg2"/>
            </a:solidFill>
          </a:ln>
        </p:spPr>
        <p:txBody>
          <a:bodyPr wrap="square">
            <a:spAutoFit/>
          </a:bodyPr>
          <a:lstStyle/>
          <a:p>
            <a:r>
              <a:rPr lang="en-US" sz="2400" u="sng" dirty="0">
                <a:solidFill>
                  <a:srgbClr val="0000FF"/>
                </a:solidFill>
                <a:latin typeface="Comic Sans MS" panose="030F0702030302020204" pitchFamily="66" charset="0"/>
              </a:rPr>
              <a:t>Jesus Heals Peter’s Mother-in-Law</a:t>
            </a:r>
          </a:p>
        </p:txBody>
      </p:sp>
    </p:spTree>
    <p:extLst>
      <p:ext uri="{BB962C8B-B14F-4D97-AF65-F5344CB8AC3E}">
        <p14:creationId xmlns:p14="http://schemas.microsoft.com/office/powerpoint/2010/main" val="316737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8FF8B3B-5CB8-42DB-B1FC-C87C2CF8BE96}"/>
              </a:ext>
            </a:extLst>
          </p:cNvPr>
          <p:cNvSpPr txBox="1"/>
          <p:nvPr/>
        </p:nvSpPr>
        <p:spPr>
          <a:xfrm>
            <a:off x="54216" y="3073689"/>
            <a:ext cx="2169836" cy="992579"/>
          </a:xfrm>
          <a:prstGeom prst="rect">
            <a:avLst/>
          </a:prstGeom>
          <a:noFill/>
          <a:ln>
            <a:solidFill>
              <a:schemeClr val="bg2"/>
            </a:solidFill>
          </a:ln>
        </p:spPr>
        <p:txBody>
          <a:bodyPr wrap="square" rtlCol="0" anchor="ctr" anchorCtr="1">
            <a:spAutoFit/>
          </a:bodyPr>
          <a:lstStyle/>
          <a:p>
            <a:pPr algn="ctr"/>
            <a:r>
              <a:rPr lang="es-419" sz="1950" dirty="0" err="1">
                <a:solidFill>
                  <a:srgbClr val="0000FF"/>
                </a:solidFill>
                <a:latin typeface="Comic Sans MS" panose="030F0702030302020204" pitchFamily="66" charset="0"/>
              </a:rPr>
              <a:t>Make</a:t>
            </a:r>
            <a:r>
              <a:rPr lang="es-419" sz="1950" dirty="0">
                <a:solidFill>
                  <a:srgbClr val="0000FF"/>
                </a:solidFill>
                <a:latin typeface="Comic Sans MS" panose="030F0702030302020204" pitchFamily="66" charset="0"/>
              </a:rPr>
              <a:t> a </a:t>
            </a:r>
            <a:r>
              <a:rPr lang="es-419" sz="1950" dirty="0" err="1">
                <a:solidFill>
                  <a:srgbClr val="0000FF"/>
                </a:solidFill>
                <a:latin typeface="Comic Sans MS" panose="030F0702030302020204" pitchFamily="66" charset="0"/>
              </a:rPr>
              <a:t>card</a:t>
            </a:r>
            <a:r>
              <a:rPr lang="es-419" sz="1950" dirty="0">
                <a:solidFill>
                  <a:srgbClr val="0000FF"/>
                </a:solidFill>
                <a:latin typeface="Comic Sans MS" panose="030F0702030302020204" pitchFamily="66" charset="0"/>
              </a:rPr>
              <a:t> </a:t>
            </a:r>
            <a:r>
              <a:rPr lang="es-419" sz="1950" dirty="0" err="1">
                <a:solidFill>
                  <a:srgbClr val="0000FF"/>
                </a:solidFill>
                <a:latin typeface="Comic Sans MS" panose="030F0702030302020204" pitchFamily="66" charset="0"/>
              </a:rPr>
              <a:t>for</a:t>
            </a:r>
            <a:r>
              <a:rPr lang="es-419" sz="1950" dirty="0">
                <a:solidFill>
                  <a:srgbClr val="0000FF"/>
                </a:solidFill>
                <a:latin typeface="Comic Sans MS" panose="030F0702030302020204" pitchFamily="66" charset="0"/>
              </a:rPr>
              <a:t> </a:t>
            </a:r>
            <a:r>
              <a:rPr lang="es-419" sz="1950" dirty="0" err="1">
                <a:solidFill>
                  <a:srgbClr val="0000FF"/>
                </a:solidFill>
                <a:latin typeface="Comic Sans MS" panose="030F0702030302020204" pitchFamily="66" charset="0"/>
              </a:rPr>
              <a:t>someone</a:t>
            </a:r>
            <a:r>
              <a:rPr lang="es-419" sz="1950" dirty="0">
                <a:solidFill>
                  <a:srgbClr val="0000FF"/>
                </a:solidFill>
                <a:latin typeface="Comic Sans MS" panose="030F0702030302020204" pitchFamily="66" charset="0"/>
              </a:rPr>
              <a:t> </a:t>
            </a:r>
            <a:r>
              <a:rPr lang="es-419" sz="1950" dirty="0" err="1">
                <a:solidFill>
                  <a:srgbClr val="0000FF"/>
                </a:solidFill>
                <a:latin typeface="Comic Sans MS" panose="030F0702030302020204" pitchFamily="66" charset="0"/>
              </a:rPr>
              <a:t>who</a:t>
            </a:r>
            <a:r>
              <a:rPr lang="es-419" sz="1950" dirty="0">
                <a:solidFill>
                  <a:srgbClr val="0000FF"/>
                </a:solidFill>
                <a:latin typeface="Comic Sans MS" panose="030F0702030302020204" pitchFamily="66" charset="0"/>
              </a:rPr>
              <a:t> </a:t>
            </a:r>
            <a:r>
              <a:rPr lang="es-419" sz="1950" dirty="0" err="1">
                <a:solidFill>
                  <a:srgbClr val="0000FF"/>
                </a:solidFill>
                <a:latin typeface="Comic Sans MS" panose="030F0702030302020204" pitchFamily="66" charset="0"/>
              </a:rPr>
              <a:t>needs</a:t>
            </a:r>
            <a:r>
              <a:rPr lang="es-419" sz="1950" dirty="0">
                <a:solidFill>
                  <a:srgbClr val="0000FF"/>
                </a:solidFill>
                <a:latin typeface="Comic Sans MS" panose="030F0702030302020204" pitchFamily="66" charset="0"/>
              </a:rPr>
              <a:t> </a:t>
            </a:r>
            <a:r>
              <a:rPr lang="es-419" sz="1950" dirty="0" err="1">
                <a:solidFill>
                  <a:srgbClr val="0000FF"/>
                </a:solidFill>
                <a:latin typeface="Comic Sans MS" panose="030F0702030302020204" pitchFamily="66" charset="0"/>
              </a:rPr>
              <a:t>healing</a:t>
            </a:r>
            <a:r>
              <a:rPr lang="es-419" sz="1950" dirty="0">
                <a:solidFill>
                  <a:srgbClr val="0000FF"/>
                </a:solidFill>
                <a:latin typeface="Comic Sans MS" panose="030F0702030302020204" pitchFamily="66" charset="0"/>
              </a:rPr>
              <a:t>.</a:t>
            </a:r>
          </a:p>
        </p:txBody>
      </p:sp>
      <p:sp>
        <p:nvSpPr>
          <p:cNvPr id="9" name="TextBox 8">
            <a:extLst>
              <a:ext uri="{FF2B5EF4-FFF2-40B4-BE49-F238E27FC236}">
                <a16:creationId xmlns:a16="http://schemas.microsoft.com/office/drawing/2014/main" id="{9E9C5C4C-3B95-42FE-BA8F-1FB8533C4DF7}"/>
              </a:ext>
            </a:extLst>
          </p:cNvPr>
          <p:cNvSpPr txBox="1"/>
          <p:nvPr/>
        </p:nvSpPr>
        <p:spPr>
          <a:xfrm>
            <a:off x="7643191" y="2727441"/>
            <a:ext cx="1104176" cy="1338828"/>
          </a:xfrm>
          <a:prstGeom prst="rect">
            <a:avLst/>
          </a:prstGeom>
          <a:noFill/>
          <a:ln>
            <a:solidFill>
              <a:schemeClr val="bg2"/>
            </a:solidFill>
          </a:ln>
        </p:spPr>
        <p:txBody>
          <a:bodyPr wrap="square" rtlCol="0" anchor="ctr" anchorCtr="1">
            <a:spAutoFit/>
          </a:bodyPr>
          <a:lstStyle/>
          <a:p>
            <a:r>
              <a:rPr lang="en-US" sz="1350" dirty="0"/>
              <a:t>Materials:</a:t>
            </a:r>
          </a:p>
          <a:p>
            <a:endParaRPr lang="en-US" sz="1350" dirty="0"/>
          </a:p>
          <a:p>
            <a:pPr marL="257175" indent="-257175">
              <a:buFont typeface="+mj-lt"/>
              <a:buAutoNum type="arabicPeriod"/>
            </a:pPr>
            <a:r>
              <a:rPr lang="en-US" sz="1350" dirty="0"/>
              <a:t>Paper</a:t>
            </a:r>
          </a:p>
          <a:p>
            <a:pPr marL="257175" indent="-257175">
              <a:buFont typeface="+mj-lt"/>
              <a:buAutoNum type="arabicPeriod"/>
            </a:pPr>
            <a:r>
              <a:rPr lang="en-US" sz="1350" dirty="0"/>
              <a:t>Pencils</a:t>
            </a:r>
          </a:p>
          <a:p>
            <a:pPr marL="257175" indent="-257175">
              <a:buFont typeface="+mj-lt"/>
              <a:buAutoNum type="arabicPeriod"/>
            </a:pPr>
            <a:r>
              <a:rPr lang="en-US" sz="1350" dirty="0"/>
              <a:t>Crayons</a:t>
            </a:r>
          </a:p>
          <a:p>
            <a:pPr marL="257175" indent="-257175">
              <a:buFont typeface="+mj-lt"/>
              <a:buAutoNum type="arabicPeriod"/>
            </a:pPr>
            <a:r>
              <a:rPr lang="en-US" sz="1350" dirty="0"/>
              <a:t>Scissors</a:t>
            </a:r>
          </a:p>
        </p:txBody>
      </p:sp>
      <p:pic>
        <p:nvPicPr>
          <p:cNvPr id="1029" name="Picture 5">
            <a:extLst>
              <a:ext uri="{FF2B5EF4-FFF2-40B4-BE49-F238E27FC236}">
                <a16:creationId xmlns:a16="http://schemas.microsoft.com/office/drawing/2014/main" id="{3CE6B876-1A08-450F-AB88-FC509776B9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4052" y="562737"/>
            <a:ext cx="5319705" cy="5732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A450AF6-CB76-4877-B702-BE1F1A758CFE}"/>
              </a:ext>
            </a:extLst>
          </p:cNvPr>
          <p:cNvSpPr txBox="1"/>
          <p:nvPr/>
        </p:nvSpPr>
        <p:spPr>
          <a:xfrm>
            <a:off x="4194313" y="4277254"/>
            <a:ext cx="1470992" cy="623248"/>
          </a:xfrm>
          <a:prstGeom prst="rect">
            <a:avLst/>
          </a:prstGeom>
          <a:solidFill>
            <a:schemeClr val="bg1"/>
          </a:solidFill>
          <a:ln>
            <a:solidFill>
              <a:schemeClr val="bg2"/>
            </a:solidFill>
          </a:ln>
        </p:spPr>
        <p:txBody>
          <a:bodyPr wrap="square" rtlCol="0" anchor="ctr" anchorCtr="1">
            <a:spAutoFit/>
          </a:bodyPr>
          <a:lstStyle/>
          <a:p>
            <a:pPr algn="ctr"/>
            <a:endParaRPr lang="en-US" sz="300" b="1" dirty="0"/>
          </a:p>
          <a:p>
            <a:pPr algn="ctr"/>
            <a:r>
              <a:rPr lang="en-US" sz="1050" b="1" dirty="0"/>
              <a:t>Dear Jesus,</a:t>
            </a:r>
          </a:p>
          <a:p>
            <a:pPr algn="ctr"/>
            <a:r>
              <a:rPr lang="en-US" sz="1050" b="1" dirty="0"/>
              <a:t>Please heal _______</a:t>
            </a:r>
          </a:p>
          <a:p>
            <a:pPr algn="ctr"/>
            <a:r>
              <a:rPr lang="en-US" sz="1050" b="1" dirty="0"/>
              <a:t>I love you,</a:t>
            </a:r>
          </a:p>
        </p:txBody>
      </p:sp>
      <p:sp>
        <p:nvSpPr>
          <p:cNvPr id="6" name="TextBox 5">
            <a:extLst>
              <a:ext uri="{FF2B5EF4-FFF2-40B4-BE49-F238E27FC236}">
                <a16:creationId xmlns:a16="http://schemas.microsoft.com/office/drawing/2014/main" id="{B21D5F25-86D6-40F5-A1ED-BC3D0479E161}"/>
              </a:ext>
            </a:extLst>
          </p:cNvPr>
          <p:cNvSpPr txBox="1"/>
          <p:nvPr/>
        </p:nvSpPr>
        <p:spPr>
          <a:xfrm>
            <a:off x="2937014" y="1957497"/>
            <a:ext cx="1470992" cy="623248"/>
          </a:xfrm>
          <a:prstGeom prst="rect">
            <a:avLst/>
          </a:prstGeom>
          <a:solidFill>
            <a:schemeClr val="bg1"/>
          </a:solidFill>
          <a:ln>
            <a:solidFill>
              <a:schemeClr val="bg2"/>
            </a:solidFill>
          </a:ln>
        </p:spPr>
        <p:txBody>
          <a:bodyPr wrap="square" rtlCol="0" anchor="ctr" anchorCtr="1">
            <a:spAutoFit/>
          </a:bodyPr>
          <a:lstStyle/>
          <a:p>
            <a:pPr algn="ctr"/>
            <a:endParaRPr lang="en-US" sz="300" b="1" dirty="0"/>
          </a:p>
          <a:p>
            <a:pPr algn="ctr"/>
            <a:r>
              <a:rPr lang="en-US" sz="1050" b="1" dirty="0"/>
              <a:t>Dear Jesus,</a:t>
            </a:r>
          </a:p>
          <a:p>
            <a:pPr algn="ctr"/>
            <a:r>
              <a:rPr lang="en-US" sz="1050" b="1" dirty="0"/>
              <a:t>Please heal _______</a:t>
            </a:r>
          </a:p>
          <a:p>
            <a:pPr algn="ctr"/>
            <a:r>
              <a:rPr lang="en-US" sz="1050" b="1" dirty="0"/>
              <a:t>I love you,</a:t>
            </a:r>
          </a:p>
        </p:txBody>
      </p:sp>
    </p:spTree>
    <p:extLst>
      <p:ext uri="{BB962C8B-B14F-4D97-AF65-F5344CB8AC3E}">
        <p14:creationId xmlns:p14="http://schemas.microsoft.com/office/powerpoint/2010/main" val="7269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E8D277-C30B-4295-9032-6D2E8E034738}"/>
              </a:ext>
            </a:extLst>
          </p:cNvPr>
          <p:cNvSpPr txBox="1"/>
          <p:nvPr/>
        </p:nvSpPr>
        <p:spPr>
          <a:xfrm>
            <a:off x="597407" y="2401793"/>
            <a:ext cx="4410655" cy="2700739"/>
          </a:xfrm>
          <a:prstGeom prst="rect">
            <a:avLst/>
          </a:prstGeom>
          <a:noFill/>
          <a:ln>
            <a:solidFill>
              <a:schemeClr val="bg2"/>
            </a:solidFill>
          </a:ln>
        </p:spPr>
        <p:txBody>
          <a:bodyPr wrap="square">
            <a:spAutoFit/>
          </a:bodyPr>
          <a:lstStyle/>
          <a:p>
            <a:pPr algn="ctr"/>
            <a:r>
              <a:rPr lang="es-ES" sz="2250" dirty="0" err="1">
                <a:solidFill>
                  <a:srgbClr val="0000FF"/>
                </a:solidFill>
                <a:latin typeface="Comic Sans MS" panose="030F0702030302020204" pitchFamily="66" charset="0"/>
              </a:rPr>
              <a:t>Prayer</a:t>
            </a:r>
            <a:endParaRPr lang="es-ES" sz="2250" dirty="0">
              <a:solidFill>
                <a:srgbClr val="0000FF"/>
              </a:solidFill>
              <a:latin typeface="Comic Sans MS" panose="030F0702030302020204" pitchFamily="66" charset="0"/>
            </a:endParaRPr>
          </a:p>
          <a:p>
            <a:pPr algn="ctr"/>
            <a:endParaRPr lang="en-US" sz="2250" dirty="0">
              <a:solidFill>
                <a:srgbClr val="0000FF"/>
              </a:solidFill>
              <a:latin typeface="Comic Sans MS" panose="030F0702030302020204" pitchFamily="66" charset="0"/>
            </a:endParaRPr>
          </a:p>
          <a:p>
            <a:pPr algn="ctr"/>
            <a:r>
              <a:rPr lang="en-US" dirty="0">
                <a:solidFill>
                  <a:srgbClr val="0000FF"/>
                </a:solidFill>
                <a:latin typeface="Comic Sans MS" panose="030F0702030302020204" pitchFamily="66" charset="0"/>
              </a:rPr>
              <a:t>Lord, you came to earth to show us how to serve and love our neighbor. You also healed those sick of body or spirit. Give us the strength we need to endure all and the generosity to serve others. Amen.</a:t>
            </a:r>
          </a:p>
          <a:p>
            <a:pPr algn="ctr"/>
            <a:endParaRPr lang="en-US" sz="1650" dirty="0">
              <a:solidFill>
                <a:srgbClr val="0000FF"/>
              </a:solidFill>
              <a:latin typeface="Comic Sans MS" panose="030F0702030302020204" pitchFamily="66" charset="0"/>
            </a:endParaRPr>
          </a:p>
        </p:txBody>
      </p:sp>
      <p:pic>
        <p:nvPicPr>
          <p:cNvPr id="4" name="Picture 3">
            <a:extLst>
              <a:ext uri="{FF2B5EF4-FFF2-40B4-BE49-F238E27FC236}">
                <a16:creationId xmlns:a16="http://schemas.microsoft.com/office/drawing/2014/main" id="{90773FD4-6C7E-8CDC-2B63-3D10D2063379}"/>
              </a:ext>
            </a:extLst>
          </p:cNvPr>
          <p:cNvPicPr>
            <a:picLocks noChangeAspect="1"/>
          </p:cNvPicPr>
          <p:nvPr/>
        </p:nvPicPr>
        <p:blipFill>
          <a:blip r:embed="rId3"/>
          <a:stretch>
            <a:fillRect/>
          </a:stretch>
        </p:blipFill>
        <p:spPr>
          <a:xfrm>
            <a:off x="5581275" y="2401793"/>
            <a:ext cx="2638793" cy="2486372"/>
          </a:xfrm>
          <a:prstGeom prst="rect">
            <a:avLst/>
          </a:prstGeom>
          <a:ln>
            <a:noFill/>
          </a:ln>
          <a:effectLst>
            <a:softEdge rad="112500"/>
          </a:effectLst>
        </p:spPr>
      </p:pic>
    </p:spTree>
    <p:extLst>
      <p:ext uri="{BB962C8B-B14F-4D97-AF65-F5344CB8AC3E}">
        <p14:creationId xmlns:p14="http://schemas.microsoft.com/office/powerpoint/2010/main" val="4279024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719A57-48BC-0053-C158-E3751B7519BB}"/>
              </a:ext>
            </a:extLst>
          </p:cNvPr>
          <p:cNvSpPr txBox="1"/>
          <p:nvPr/>
        </p:nvSpPr>
        <p:spPr>
          <a:xfrm>
            <a:off x="731520" y="117235"/>
            <a:ext cx="8083296" cy="338554"/>
          </a:xfrm>
          <a:prstGeom prst="rect">
            <a:avLst/>
          </a:prstGeom>
          <a:noFill/>
          <a:ln>
            <a:solidFill>
              <a:schemeClr val="bg2"/>
            </a:solidFill>
          </a:ln>
        </p:spPr>
        <p:txBody>
          <a:bodyPr wrap="square" rtlCol="0" anchor="ctr" anchorCtr="1">
            <a:spAutoFit/>
          </a:bodyPr>
          <a:lstStyle/>
          <a:p>
            <a:pPr marL="0" marR="0">
              <a:spcBef>
                <a:spcPts val="0"/>
              </a:spcBef>
              <a:spcAft>
                <a:spcPts val="0"/>
              </a:spcAft>
            </a:pPr>
            <a:r>
              <a:rPr lang="en-US" sz="1600" dirty="0">
                <a:effectLst/>
                <a:latin typeface="Cambria" panose="02040503050406030204" pitchFamily="18" charset="0"/>
                <a:ea typeface="Times New Roman" panose="02020603050405020304" pitchFamily="18" charset="0"/>
              </a:rPr>
              <a:t>Jesus is the Healer, IDMC Kids, </a:t>
            </a:r>
            <a:r>
              <a:rPr lang="en-US" sz="1000" u="sng" dirty="0">
                <a:solidFill>
                  <a:srgbClr val="0000FF"/>
                </a:solidFill>
                <a:effectLst/>
                <a:latin typeface="Cambria" panose="02040503050406030204" pitchFamily="18" charset="0"/>
                <a:ea typeface="Times New Roman" panose="02020603050405020304" pitchFamily="18" charset="0"/>
                <a:hlinkClick r:id="rId3"/>
              </a:rPr>
              <a:t>https://youtu.be/yjmTLwKE3GY?si=kVW-UPnao0ip9I7N</a:t>
            </a:r>
            <a:r>
              <a:rPr lang="en-US" sz="1000" dirty="0">
                <a:effectLst/>
                <a:latin typeface="Cambria" panose="02040503050406030204" pitchFamily="18" charset="0"/>
                <a:ea typeface="Times New Roman" panose="02020603050405020304" pitchFamily="18" charset="0"/>
              </a:rPr>
              <a:t> </a:t>
            </a:r>
            <a:r>
              <a:rPr lang="en-US" sz="1600" dirty="0">
                <a:effectLst/>
                <a:latin typeface="Cambria" panose="02040503050406030204" pitchFamily="18" charset="0"/>
                <a:ea typeface="Times New Roman" panose="02020603050405020304" pitchFamily="18" charset="0"/>
              </a:rPr>
              <a:t>(3-7 yrs.)</a:t>
            </a:r>
            <a:endParaRPr lang="en-US" sz="1600" dirty="0">
              <a:effectLst/>
              <a:latin typeface="Times New Roman" panose="02020603050405020304" pitchFamily="18" charset="0"/>
              <a:ea typeface="Times New Roman" panose="02020603050405020304" pitchFamily="18" charset="0"/>
            </a:endParaRPr>
          </a:p>
        </p:txBody>
      </p:sp>
      <p:pic>
        <p:nvPicPr>
          <p:cNvPr id="3" name="Online Media 2" title="Jesus Is The Healer - IDMC Kids Church Worship Dance Music Video">
            <a:hlinkClick r:id="" action="ppaction://media"/>
            <a:extLst>
              <a:ext uri="{FF2B5EF4-FFF2-40B4-BE49-F238E27FC236}">
                <a16:creationId xmlns:a16="http://schemas.microsoft.com/office/drawing/2014/main" id="{10101A92-B403-F915-B994-52F71720C879}"/>
              </a:ext>
            </a:extLst>
          </p:cNvPr>
          <p:cNvPicPr>
            <a:picLocks noRot="1" noChangeAspect="1"/>
          </p:cNvPicPr>
          <p:nvPr>
            <a:videoFile r:link="rId1"/>
          </p:nvPr>
        </p:nvPicPr>
        <p:blipFill>
          <a:blip r:embed="rId4"/>
          <a:stretch>
            <a:fillRect/>
          </a:stretch>
        </p:blipFill>
        <p:spPr>
          <a:xfrm>
            <a:off x="0" y="541338"/>
            <a:ext cx="9144000" cy="6316662"/>
          </a:xfrm>
          <a:prstGeom prst="rect">
            <a:avLst/>
          </a:prstGeom>
        </p:spPr>
      </p:pic>
    </p:spTree>
    <p:extLst>
      <p:ext uri="{BB962C8B-B14F-4D97-AF65-F5344CB8AC3E}">
        <p14:creationId xmlns:p14="http://schemas.microsoft.com/office/powerpoint/2010/main" val="319174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719A57-48BC-0053-C158-E3751B7519BB}"/>
              </a:ext>
            </a:extLst>
          </p:cNvPr>
          <p:cNvSpPr txBox="1"/>
          <p:nvPr/>
        </p:nvSpPr>
        <p:spPr>
          <a:xfrm>
            <a:off x="731520" y="117235"/>
            <a:ext cx="8083296" cy="338554"/>
          </a:xfrm>
          <a:prstGeom prst="rect">
            <a:avLst/>
          </a:prstGeom>
          <a:noFill/>
          <a:ln>
            <a:solidFill>
              <a:schemeClr val="bg2"/>
            </a:solidFill>
          </a:ln>
        </p:spPr>
        <p:txBody>
          <a:bodyPr wrap="square" rtlCol="0" anchor="ctr" anchorCtr="1">
            <a:spAutoFit/>
          </a:bodyPr>
          <a:lstStyle/>
          <a:p>
            <a:pPr marL="0" marR="0">
              <a:spcBef>
                <a:spcPts val="0"/>
              </a:spcBef>
              <a:spcAft>
                <a:spcPts val="0"/>
              </a:spcAft>
            </a:pPr>
            <a:r>
              <a:rPr lang="en-US" sz="1600" dirty="0">
                <a:effectLst/>
                <a:latin typeface="Cambria" panose="02040503050406030204" pitchFamily="18" charset="0"/>
                <a:ea typeface="Times New Roman" panose="02020603050405020304" pitchFamily="18" charset="0"/>
              </a:rPr>
              <a:t>Healer, Casting Crowns,</a:t>
            </a:r>
            <a:r>
              <a:rPr lang="en-US" sz="1600" dirty="0">
                <a:effectLst/>
                <a:latin typeface="Times New Roman" panose="02020603050405020304" pitchFamily="18" charset="0"/>
                <a:ea typeface="Times New Roman" panose="02020603050405020304" pitchFamily="18" charset="0"/>
              </a:rPr>
              <a:t> </a:t>
            </a:r>
            <a:r>
              <a:rPr lang="en-US" sz="1600" u="sng" dirty="0">
                <a:solidFill>
                  <a:srgbClr val="0000FF"/>
                </a:solidFill>
                <a:effectLst/>
                <a:latin typeface="Cambria" panose="02040503050406030204" pitchFamily="18" charset="0"/>
                <a:ea typeface="Times New Roman" panose="02020603050405020304" pitchFamily="18" charset="0"/>
                <a:hlinkClick r:id="rId3"/>
              </a:rPr>
              <a:t>https://youtu.be/57S_NBOmyx0?si=OKbVNjJRdu2OBsoA </a:t>
            </a:r>
            <a:r>
              <a:rPr lang="en-US" sz="1600" dirty="0">
                <a:effectLst/>
                <a:latin typeface="Cambria" panose="02040503050406030204" pitchFamily="18" charset="0"/>
                <a:ea typeface="Times New Roman" panose="02020603050405020304" pitchFamily="18" charset="0"/>
              </a:rPr>
              <a:t> (8+ yrs.)</a:t>
            </a:r>
            <a:endParaRPr lang="en-US" sz="1600" dirty="0">
              <a:effectLst/>
              <a:latin typeface="Times New Roman" panose="02020603050405020304" pitchFamily="18" charset="0"/>
              <a:ea typeface="Times New Roman" panose="02020603050405020304" pitchFamily="18" charset="0"/>
            </a:endParaRPr>
          </a:p>
        </p:txBody>
      </p:sp>
      <p:pic>
        <p:nvPicPr>
          <p:cNvPr id="3" name="Online Media 2" title="Casting Crowns - Healer (Official Lyric Video)">
            <a:hlinkClick r:id="" action="ppaction://media"/>
            <a:extLst>
              <a:ext uri="{FF2B5EF4-FFF2-40B4-BE49-F238E27FC236}">
                <a16:creationId xmlns:a16="http://schemas.microsoft.com/office/drawing/2014/main" id="{F6FD958B-7FEA-1468-E38B-A25890AB352E}"/>
              </a:ext>
            </a:extLst>
          </p:cNvPr>
          <p:cNvPicPr>
            <a:picLocks noRot="1" noChangeAspect="1"/>
          </p:cNvPicPr>
          <p:nvPr>
            <a:videoFile r:link="rId1"/>
          </p:nvPr>
        </p:nvPicPr>
        <p:blipFill>
          <a:blip r:embed="rId4"/>
          <a:stretch>
            <a:fillRect/>
          </a:stretch>
        </p:blipFill>
        <p:spPr>
          <a:xfrm>
            <a:off x="0" y="455789"/>
            <a:ext cx="9144000" cy="6402211"/>
          </a:xfrm>
          <a:prstGeom prst="rect">
            <a:avLst/>
          </a:prstGeom>
        </p:spPr>
      </p:pic>
    </p:spTree>
    <p:extLst>
      <p:ext uri="{BB962C8B-B14F-4D97-AF65-F5344CB8AC3E}">
        <p14:creationId xmlns:p14="http://schemas.microsoft.com/office/powerpoint/2010/main" val="239343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4D6E42-71A3-4650-9F8F-EC3EA4984CE7}"/>
              </a:ext>
            </a:extLst>
          </p:cNvPr>
          <p:cNvSpPr txBox="1"/>
          <p:nvPr/>
        </p:nvSpPr>
        <p:spPr>
          <a:xfrm>
            <a:off x="1071153" y="1198660"/>
            <a:ext cx="7188265" cy="507831"/>
          </a:xfrm>
          <a:prstGeom prst="rect">
            <a:avLst/>
          </a:prstGeom>
          <a:noFill/>
          <a:ln>
            <a:solidFill>
              <a:schemeClr val="bg2"/>
            </a:solidFill>
          </a:ln>
        </p:spPr>
        <p:txBody>
          <a:bodyPr wrap="square">
            <a:spAutoFit/>
          </a:bodyPr>
          <a:lstStyle/>
          <a:p>
            <a:r>
              <a:rPr lang="en-US" sz="2700" dirty="0">
                <a:solidFill>
                  <a:srgbClr val="0000FF"/>
                </a:solidFill>
                <a:latin typeface="Comic Sans MS" panose="030F0702030302020204" pitchFamily="66" charset="0"/>
              </a:rPr>
              <a:t>Simon’s mother-in-law lay sick with a fever. </a:t>
            </a:r>
          </a:p>
        </p:txBody>
      </p:sp>
      <p:pic>
        <p:nvPicPr>
          <p:cNvPr id="4" name="Picture 3">
            <a:extLst>
              <a:ext uri="{FF2B5EF4-FFF2-40B4-BE49-F238E27FC236}">
                <a16:creationId xmlns:a16="http://schemas.microsoft.com/office/drawing/2014/main" id="{CC40021D-E4A5-4464-897F-8B166DC83B1F}"/>
              </a:ext>
            </a:extLst>
          </p:cNvPr>
          <p:cNvPicPr>
            <a:picLocks noChangeAspect="1"/>
          </p:cNvPicPr>
          <p:nvPr/>
        </p:nvPicPr>
        <p:blipFill rotWithShape="1">
          <a:blip r:embed="rId2"/>
          <a:srcRect l="52714" t="18318" r="16428" b="22000"/>
          <a:stretch/>
        </p:blipFill>
        <p:spPr>
          <a:xfrm>
            <a:off x="949444" y="2098906"/>
            <a:ext cx="3058472" cy="1663752"/>
          </a:xfrm>
          <a:prstGeom prst="rect">
            <a:avLst/>
          </a:prstGeom>
        </p:spPr>
      </p:pic>
      <p:pic>
        <p:nvPicPr>
          <p:cNvPr id="5" name="Picture 4">
            <a:extLst>
              <a:ext uri="{FF2B5EF4-FFF2-40B4-BE49-F238E27FC236}">
                <a16:creationId xmlns:a16="http://schemas.microsoft.com/office/drawing/2014/main" id="{75787A99-E0CA-4755-BAC2-80E287C49A0D}"/>
              </a:ext>
            </a:extLst>
          </p:cNvPr>
          <p:cNvPicPr>
            <a:picLocks noChangeAspect="1"/>
          </p:cNvPicPr>
          <p:nvPr/>
        </p:nvPicPr>
        <p:blipFill rotWithShape="1">
          <a:blip r:embed="rId3"/>
          <a:srcRect l="52714" t="17302" r="16714" b="22000"/>
          <a:stretch/>
        </p:blipFill>
        <p:spPr>
          <a:xfrm>
            <a:off x="4441372" y="2150276"/>
            <a:ext cx="2984350" cy="1666494"/>
          </a:xfrm>
          <a:prstGeom prst="rect">
            <a:avLst/>
          </a:prstGeom>
        </p:spPr>
      </p:pic>
      <p:sp>
        <p:nvSpPr>
          <p:cNvPr id="7" name="TextBox 6">
            <a:extLst>
              <a:ext uri="{FF2B5EF4-FFF2-40B4-BE49-F238E27FC236}">
                <a16:creationId xmlns:a16="http://schemas.microsoft.com/office/drawing/2014/main" id="{E43937B0-9283-4A5B-83B5-67F4166B9153}"/>
              </a:ext>
            </a:extLst>
          </p:cNvPr>
          <p:cNvSpPr txBox="1"/>
          <p:nvPr/>
        </p:nvSpPr>
        <p:spPr>
          <a:xfrm>
            <a:off x="238400" y="4410250"/>
            <a:ext cx="3230357" cy="646331"/>
          </a:xfrm>
          <a:prstGeom prst="rect">
            <a:avLst/>
          </a:prstGeom>
          <a:noFill/>
          <a:ln>
            <a:solidFill>
              <a:schemeClr val="bg2"/>
            </a:solidFill>
          </a:ln>
        </p:spPr>
        <p:txBody>
          <a:bodyPr wrap="square">
            <a:spAutoFit/>
          </a:bodyPr>
          <a:lstStyle/>
          <a:p>
            <a:pPr algn="ctr"/>
            <a:r>
              <a:rPr lang="en-US" dirty="0">
                <a:solidFill>
                  <a:srgbClr val="FF0000"/>
                </a:solidFill>
                <a:latin typeface="Comic Sans MS" panose="030F0702030302020204" pitchFamily="66" charset="0"/>
              </a:rPr>
              <a:t>They immediately told </a:t>
            </a:r>
          </a:p>
          <a:p>
            <a:pPr algn="ctr"/>
            <a:r>
              <a:rPr lang="en-US" dirty="0">
                <a:solidFill>
                  <a:srgbClr val="FF0000"/>
                </a:solidFill>
                <a:latin typeface="Comic Sans MS" panose="030F0702030302020204" pitchFamily="66" charset="0"/>
              </a:rPr>
              <a:t>him about her. </a:t>
            </a:r>
            <a:r>
              <a:rPr lang="es-ES" dirty="0">
                <a:solidFill>
                  <a:srgbClr val="FF0000"/>
                </a:solidFill>
                <a:latin typeface="Comic Sans MS" panose="030F0702030302020204" pitchFamily="66" charset="0"/>
              </a:rPr>
              <a:t> </a:t>
            </a:r>
            <a:endParaRPr lang="en-US" dirty="0">
              <a:solidFill>
                <a:srgbClr val="FF0000"/>
              </a:solidFill>
              <a:latin typeface="Comic Sans MS" panose="030F0702030302020204" pitchFamily="66" charset="0"/>
            </a:endParaRPr>
          </a:p>
        </p:txBody>
      </p:sp>
      <p:pic>
        <p:nvPicPr>
          <p:cNvPr id="8" name="Picture 7">
            <a:extLst>
              <a:ext uri="{FF2B5EF4-FFF2-40B4-BE49-F238E27FC236}">
                <a16:creationId xmlns:a16="http://schemas.microsoft.com/office/drawing/2014/main" id="{4904E046-5481-4422-B0AD-18D7512708F3}"/>
              </a:ext>
            </a:extLst>
          </p:cNvPr>
          <p:cNvPicPr>
            <a:picLocks noChangeAspect="1"/>
          </p:cNvPicPr>
          <p:nvPr/>
        </p:nvPicPr>
        <p:blipFill rotWithShape="1">
          <a:blip r:embed="rId4"/>
          <a:srcRect l="52857" t="17302" r="14072" b="22000"/>
          <a:stretch/>
        </p:blipFill>
        <p:spPr>
          <a:xfrm>
            <a:off x="4095209" y="4098330"/>
            <a:ext cx="3024050" cy="1561011"/>
          </a:xfrm>
          <a:prstGeom prst="rect">
            <a:avLst/>
          </a:prstGeom>
        </p:spPr>
      </p:pic>
    </p:spTree>
    <p:extLst>
      <p:ext uri="{BB962C8B-B14F-4D97-AF65-F5344CB8AC3E}">
        <p14:creationId xmlns:p14="http://schemas.microsoft.com/office/powerpoint/2010/main" val="410870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561EC6-423D-4A01-8848-BCC6C42871EC}"/>
              </a:ext>
            </a:extLst>
          </p:cNvPr>
          <p:cNvSpPr txBox="1"/>
          <p:nvPr/>
        </p:nvSpPr>
        <p:spPr>
          <a:xfrm>
            <a:off x="1371600" y="1198528"/>
            <a:ext cx="7583557" cy="438582"/>
          </a:xfrm>
          <a:prstGeom prst="rect">
            <a:avLst/>
          </a:prstGeom>
          <a:noFill/>
          <a:ln>
            <a:solidFill>
              <a:schemeClr val="bg2"/>
            </a:solidFill>
          </a:ln>
        </p:spPr>
        <p:txBody>
          <a:bodyPr wrap="square">
            <a:spAutoFit/>
          </a:bodyPr>
          <a:lstStyle/>
          <a:p>
            <a:r>
              <a:rPr lang="en-US" sz="2250" dirty="0">
                <a:solidFill>
                  <a:srgbClr val="0000FF"/>
                </a:solidFill>
                <a:latin typeface="Comic Sans MS" panose="030F0702030302020204" pitchFamily="66" charset="0"/>
              </a:rPr>
              <a:t>He approached, grasped her hand, and helped her up. </a:t>
            </a:r>
          </a:p>
        </p:txBody>
      </p:sp>
      <p:pic>
        <p:nvPicPr>
          <p:cNvPr id="6" name="Picture 5">
            <a:extLst>
              <a:ext uri="{FF2B5EF4-FFF2-40B4-BE49-F238E27FC236}">
                <a16:creationId xmlns:a16="http://schemas.microsoft.com/office/drawing/2014/main" id="{B31D31FE-6CA7-42D8-B71D-34DF8F72F02B}"/>
              </a:ext>
            </a:extLst>
          </p:cNvPr>
          <p:cNvPicPr>
            <a:picLocks noChangeAspect="1"/>
          </p:cNvPicPr>
          <p:nvPr/>
        </p:nvPicPr>
        <p:blipFill rotWithShape="1">
          <a:blip r:embed="rId2"/>
          <a:srcRect l="52786" t="22635" r="16643" b="21745"/>
          <a:stretch/>
        </p:blipFill>
        <p:spPr>
          <a:xfrm>
            <a:off x="379901" y="1823901"/>
            <a:ext cx="4250882" cy="2175102"/>
          </a:xfrm>
          <a:prstGeom prst="rect">
            <a:avLst/>
          </a:prstGeom>
        </p:spPr>
      </p:pic>
      <p:pic>
        <p:nvPicPr>
          <p:cNvPr id="7" name="Picture 6">
            <a:extLst>
              <a:ext uri="{FF2B5EF4-FFF2-40B4-BE49-F238E27FC236}">
                <a16:creationId xmlns:a16="http://schemas.microsoft.com/office/drawing/2014/main" id="{9A46A256-82E5-4171-932F-FAF9511AEB4C}"/>
              </a:ext>
            </a:extLst>
          </p:cNvPr>
          <p:cNvPicPr>
            <a:picLocks noChangeAspect="1"/>
          </p:cNvPicPr>
          <p:nvPr/>
        </p:nvPicPr>
        <p:blipFill rotWithShape="1">
          <a:blip r:embed="rId3"/>
          <a:srcRect l="52357" t="19841" r="17643" b="16661"/>
          <a:stretch/>
        </p:blipFill>
        <p:spPr>
          <a:xfrm>
            <a:off x="4630783" y="2201767"/>
            <a:ext cx="3722913" cy="2216205"/>
          </a:xfrm>
          <a:prstGeom prst="rect">
            <a:avLst/>
          </a:prstGeom>
        </p:spPr>
      </p:pic>
      <p:pic>
        <p:nvPicPr>
          <p:cNvPr id="8" name="Picture 7">
            <a:extLst>
              <a:ext uri="{FF2B5EF4-FFF2-40B4-BE49-F238E27FC236}">
                <a16:creationId xmlns:a16="http://schemas.microsoft.com/office/drawing/2014/main" id="{FE3C1F16-7A9D-48DA-9B55-F1F037E636E4}"/>
              </a:ext>
            </a:extLst>
          </p:cNvPr>
          <p:cNvPicPr>
            <a:picLocks noChangeAspect="1"/>
          </p:cNvPicPr>
          <p:nvPr/>
        </p:nvPicPr>
        <p:blipFill rotWithShape="1">
          <a:blip r:embed="rId4"/>
          <a:srcRect l="52857" t="16661" r="14857" b="22190"/>
          <a:stretch/>
        </p:blipFill>
        <p:spPr>
          <a:xfrm>
            <a:off x="581297" y="4359729"/>
            <a:ext cx="2952208" cy="1572578"/>
          </a:xfrm>
          <a:prstGeom prst="rect">
            <a:avLst/>
          </a:prstGeom>
        </p:spPr>
      </p:pic>
      <p:sp>
        <p:nvSpPr>
          <p:cNvPr id="10" name="TextBox 9">
            <a:extLst>
              <a:ext uri="{FF2B5EF4-FFF2-40B4-BE49-F238E27FC236}">
                <a16:creationId xmlns:a16="http://schemas.microsoft.com/office/drawing/2014/main" id="{6E001C96-C02E-452F-B612-0B5BE138864A}"/>
              </a:ext>
            </a:extLst>
          </p:cNvPr>
          <p:cNvSpPr txBox="1"/>
          <p:nvPr/>
        </p:nvSpPr>
        <p:spPr>
          <a:xfrm>
            <a:off x="3533505" y="5036225"/>
            <a:ext cx="5421652" cy="369332"/>
          </a:xfrm>
          <a:prstGeom prst="rect">
            <a:avLst/>
          </a:prstGeom>
          <a:noFill/>
          <a:ln>
            <a:solidFill>
              <a:schemeClr val="bg2"/>
            </a:solidFill>
          </a:ln>
        </p:spPr>
        <p:txBody>
          <a:bodyPr wrap="square">
            <a:spAutoFit/>
          </a:bodyPr>
          <a:lstStyle/>
          <a:p>
            <a:r>
              <a:rPr lang="en-US" dirty="0">
                <a:solidFill>
                  <a:srgbClr val="FF0000"/>
                </a:solidFill>
                <a:latin typeface="Comic Sans MS" panose="030F0702030302020204" pitchFamily="66" charset="0"/>
              </a:rPr>
              <a:t>Then the fever left her and she waited on them.</a:t>
            </a:r>
          </a:p>
        </p:txBody>
      </p:sp>
    </p:spTree>
    <p:extLst>
      <p:ext uri="{BB962C8B-B14F-4D97-AF65-F5344CB8AC3E}">
        <p14:creationId xmlns:p14="http://schemas.microsoft.com/office/powerpoint/2010/main" val="82277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1)">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EB17509-7AE5-4DC2-AAAD-61EE590518EA}"/>
              </a:ext>
            </a:extLst>
          </p:cNvPr>
          <p:cNvPicPr>
            <a:picLocks noChangeAspect="1"/>
          </p:cNvPicPr>
          <p:nvPr/>
        </p:nvPicPr>
        <p:blipFill rotWithShape="1">
          <a:blip r:embed="rId2"/>
          <a:srcRect l="52572" t="18063" r="14571" b="21746"/>
          <a:stretch/>
        </p:blipFill>
        <p:spPr>
          <a:xfrm>
            <a:off x="4232365" y="2362746"/>
            <a:ext cx="3234545" cy="1666494"/>
          </a:xfrm>
          <a:prstGeom prst="rect">
            <a:avLst/>
          </a:prstGeom>
        </p:spPr>
      </p:pic>
      <p:sp>
        <p:nvSpPr>
          <p:cNvPr id="18" name="TextBox 17">
            <a:extLst>
              <a:ext uri="{FF2B5EF4-FFF2-40B4-BE49-F238E27FC236}">
                <a16:creationId xmlns:a16="http://schemas.microsoft.com/office/drawing/2014/main" id="{30541A09-596F-408B-87E7-15B8E87A39E2}"/>
              </a:ext>
            </a:extLst>
          </p:cNvPr>
          <p:cNvSpPr txBox="1"/>
          <p:nvPr/>
        </p:nvSpPr>
        <p:spPr>
          <a:xfrm>
            <a:off x="1097168" y="1014613"/>
            <a:ext cx="7132320" cy="923330"/>
          </a:xfrm>
          <a:prstGeom prst="rect">
            <a:avLst/>
          </a:prstGeom>
          <a:noFill/>
          <a:ln>
            <a:solidFill>
              <a:schemeClr val="bg2"/>
            </a:solidFill>
          </a:ln>
        </p:spPr>
        <p:txBody>
          <a:bodyPr wrap="square">
            <a:spAutoFit/>
          </a:bodyPr>
          <a:lstStyle/>
          <a:p>
            <a:r>
              <a:rPr lang="en-US" dirty="0">
                <a:solidFill>
                  <a:srgbClr val="0000FF"/>
                </a:solidFill>
                <a:latin typeface="Comic Sans MS" panose="030F0702030302020204" pitchFamily="66" charset="0"/>
              </a:rPr>
              <a:t>When it was evening, after sunset, they brought to him all who were ill or possessed by demons. The whole town was gathered at the door. </a:t>
            </a:r>
          </a:p>
        </p:txBody>
      </p:sp>
      <p:sp>
        <p:nvSpPr>
          <p:cNvPr id="20" name="TextBox 19">
            <a:extLst>
              <a:ext uri="{FF2B5EF4-FFF2-40B4-BE49-F238E27FC236}">
                <a16:creationId xmlns:a16="http://schemas.microsoft.com/office/drawing/2014/main" id="{DB525830-2E12-47A9-84E6-4C46ECABE589}"/>
              </a:ext>
            </a:extLst>
          </p:cNvPr>
          <p:cNvSpPr txBox="1"/>
          <p:nvPr/>
        </p:nvSpPr>
        <p:spPr>
          <a:xfrm>
            <a:off x="300446" y="4477126"/>
            <a:ext cx="4572000" cy="1200329"/>
          </a:xfrm>
          <a:prstGeom prst="rect">
            <a:avLst/>
          </a:prstGeom>
          <a:noFill/>
          <a:ln>
            <a:solidFill>
              <a:schemeClr val="bg2"/>
            </a:solidFill>
          </a:ln>
        </p:spPr>
        <p:txBody>
          <a:bodyPr wrap="square">
            <a:spAutoFit/>
          </a:bodyPr>
          <a:lstStyle/>
          <a:p>
            <a:r>
              <a:rPr lang="en-US" dirty="0">
                <a:solidFill>
                  <a:srgbClr val="FF0000"/>
                </a:solidFill>
                <a:latin typeface="Comic Sans MS" panose="030F0702030302020204" pitchFamily="66" charset="0"/>
              </a:rPr>
              <a:t>He cured many, who were sick with various diseases, and he drove out many demons, not permitting then to speak because they knew him. </a:t>
            </a:r>
            <a:r>
              <a:rPr lang="es-ES" dirty="0">
                <a:solidFill>
                  <a:srgbClr val="FF0000"/>
                </a:solidFill>
                <a:latin typeface="Comic Sans MS" panose="030F0702030302020204" pitchFamily="66" charset="0"/>
              </a:rPr>
              <a:t> </a:t>
            </a:r>
            <a:endParaRPr lang="en-US" dirty="0">
              <a:solidFill>
                <a:srgbClr val="FF0000"/>
              </a:solidFill>
              <a:latin typeface="Comic Sans MS" panose="030F0702030302020204" pitchFamily="66" charset="0"/>
            </a:endParaRPr>
          </a:p>
        </p:txBody>
      </p:sp>
      <p:pic>
        <p:nvPicPr>
          <p:cNvPr id="22" name="Picture 21">
            <a:extLst>
              <a:ext uri="{FF2B5EF4-FFF2-40B4-BE49-F238E27FC236}">
                <a16:creationId xmlns:a16="http://schemas.microsoft.com/office/drawing/2014/main" id="{FAF57E76-0BCD-4D45-A993-6B35DB18A149}"/>
              </a:ext>
            </a:extLst>
          </p:cNvPr>
          <p:cNvPicPr>
            <a:picLocks noChangeAspect="1"/>
          </p:cNvPicPr>
          <p:nvPr/>
        </p:nvPicPr>
        <p:blipFill rotWithShape="1">
          <a:blip r:embed="rId3"/>
          <a:srcRect l="52643" t="16794" r="14500" b="23016"/>
          <a:stretch/>
        </p:blipFill>
        <p:spPr>
          <a:xfrm>
            <a:off x="574769" y="2362746"/>
            <a:ext cx="3004456" cy="1547949"/>
          </a:xfrm>
          <a:prstGeom prst="rect">
            <a:avLst/>
          </a:prstGeom>
        </p:spPr>
      </p:pic>
      <p:pic>
        <p:nvPicPr>
          <p:cNvPr id="21" name="Picture 20">
            <a:extLst>
              <a:ext uri="{FF2B5EF4-FFF2-40B4-BE49-F238E27FC236}">
                <a16:creationId xmlns:a16="http://schemas.microsoft.com/office/drawing/2014/main" id="{96F417B7-1D4B-43D7-813A-07DF73103242}"/>
              </a:ext>
            </a:extLst>
          </p:cNvPr>
          <p:cNvPicPr>
            <a:picLocks noChangeAspect="1"/>
          </p:cNvPicPr>
          <p:nvPr/>
        </p:nvPicPr>
        <p:blipFill rotWithShape="1">
          <a:blip r:embed="rId4"/>
          <a:srcRect l="52642" t="18572" r="15072" b="21238"/>
          <a:stretch/>
        </p:blipFill>
        <p:spPr>
          <a:xfrm>
            <a:off x="5051197" y="4176893"/>
            <a:ext cx="3178292" cy="1666494"/>
          </a:xfrm>
          <a:prstGeom prst="rect">
            <a:avLst/>
          </a:prstGeom>
        </p:spPr>
      </p:pic>
    </p:spTree>
    <p:extLst>
      <p:ext uri="{BB962C8B-B14F-4D97-AF65-F5344CB8AC3E}">
        <p14:creationId xmlns:p14="http://schemas.microsoft.com/office/powerpoint/2010/main" val="344210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heel(1)">
                                      <p:cBhvr>
                                        <p:cTn id="33"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6BAA06-18A0-4F4C-8386-5389A9C7CFAD}"/>
              </a:ext>
            </a:extLst>
          </p:cNvPr>
          <p:cNvSpPr txBox="1"/>
          <p:nvPr/>
        </p:nvSpPr>
        <p:spPr>
          <a:xfrm>
            <a:off x="1025435" y="991764"/>
            <a:ext cx="8000999" cy="738664"/>
          </a:xfrm>
          <a:prstGeom prst="rect">
            <a:avLst/>
          </a:prstGeom>
          <a:noFill/>
          <a:ln>
            <a:solidFill>
              <a:schemeClr val="bg2"/>
            </a:solidFill>
          </a:ln>
        </p:spPr>
        <p:txBody>
          <a:bodyPr wrap="square">
            <a:spAutoFit/>
          </a:bodyPr>
          <a:lstStyle/>
          <a:p>
            <a:r>
              <a:rPr lang="en-US" sz="2100" dirty="0">
                <a:solidFill>
                  <a:srgbClr val="0000FF"/>
                </a:solidFill>
                <a:latin typeface="Comic Sans MS" panose="030F0702030302020204" pitchFamily="66" charset="0"/>
              </a:rPr>
              <a:t>Rising very early before dawn, he left and went off to a deserted place, where he prayed. </a:t>
            </a:r>
          </a:p>
        </p:txBody>
      </p:sp>
      <p:pic>
        <p:nvPicPr>
          <p:cNvPr id="1026" name="Picture 2" descr="Vector y foto Jesús Orando En (prueba gratis) | Bigstock">
            <a:extLst>
              <a:ext uri="{FF2B5EF4-FFF2-40B4-BE49-F238E27FC236}">
                <a16:creationId xmlns:a16="http://schemas.microsoft.com/office/drawing/2014/main" id="{D740395D-56F1-4282-B8DA-B507CF6C09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913" b="10867"/>
          <a:stretch/>
        </p:blipFill>
        <p:spPr bwMode="auto">
          <a:xfrm>
            <a:off x="1528354" y="1847631"/>
            <a:ext cx="2429692" cy="23388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210D21F-2C74-47B6-838D-4CB20E119241}"/>
              </a:ext>
            </a:extLst>
          </p:cNvPr>
          <p:cNvSpPr txBox="1"/>
          <p:nvPr/>
        </p:nvSpPr>
        <p:spPr>
          <a:xfrm>
            <a:off x="264522" y="4195346"/>
            <a:ext cx="4761412" cy="1754326"/>
          </a:xfrm>
          <a:prstGeom prst="rect">
            <a:avLst/>
          </a:prstGeom>
          <a:noFill/>
          <a:ln>
            <a:solidFill>
              <a:schemeClr val="bg2"/>
            </a:solidFill>
          </a:ln>
        </p:spPr>
        <p:txBody>
          <a:bodyPr wrap="square">
            <a:spAutoFit/>
          </a:bodyPr>
          <a:lstStyle/>
          <a:p>
            <a:r>
              <a:rPr lang="en-US" dirty="0">
                <a:solidFill>
                  <a:srgbClr val="FF0000"/>
                </a:solidFill>
                <a:latin typeface="Comic Sans MS" panose="030F0702030302020204" pitchFamily="66" charset="0"/>
              </a:rPr>
              <a:t>Simon and those who were with him pursued him and on finding him said, “Everyone is looking for you.” He told them, “Let us go on the nearby villages that I may preach there also. For this purpose I have come.”</a:t>
            </a:r>
          </a:p>
        </p:txBody>
      </p:sp>
      <p:pic>
        <p:nvPicPr>
          <p:cNvPr id="7" name="Picture 6">
            <a:extLst>
              <a:ext uri="{FF2B5EF4-FFF2-40B4-BE49-F238E27FC236}">
                <a16:creationId xmlns:a16="http://schemas.microsoft.com/office/drawing/2014/main" id="{C63CCB14-D964-43A2-BF04-50A3C7215E2F}"/>
              </a:ext>
            </a:extLst>
          </p:cNvPr>
          <p:cNvPicPr>
            <a:picLocks noChangeAspect="1"/>
          </p:cNvPicPr>
          <p:nvPr/>
        </p:nvPicPr>
        <p:blipFill rotWithShape="1">
          <a:blip r:embed="rId3"/>
          <a:srcRect l="52642" t="16794" r="15072" b="23016"/>
          <a:stretch/>
        </p:blipFill>
        <p:spPr>
          <a:xfrm>
            <a:off x="4924697" y="3812722"/>
            <a:ext cx="3729084" cy="1955294"/>
          </a:xfrm>
          <a:prstGeom prst="rect">
            <a:avLst/>
          </a:prstGeom>
        </p:spPr>
      </p:pic>
    </p:spTree>
    <p:extLst>
      <p:ext uri="{BB962C8B-B14F-4D97-AF65-F5344CB8AC3E}">
        <p14:creationId xmlns:p14="http://schemas.microsoft.com/office/powerpoint/2010/main" val="2004025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heel(1)">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 región en tiempos de los romanos, siglo I E.C. | Mapa de la tierra,  Biblia, Material docente">
            <a:extLst>
              <a:ext uri="{FF2B5EF4-FFF2-40B4-BE49-F238E27FC236}">
                <a16:creationId xmlns:a16="http://schemas.microsoft.com/office/drawing/2014/main" id="{81096934-EEF1-4D59-8642-D21BF52BEA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707" y="857250"/>
            <a:ext cx="375046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ᐈ La tumba de jesus para colorear imágenes de stock, dibujos jesus dibujo |  descargar en Depositphotos®">
            <a:extLst>
              <a:ext uri="{FF2B5EF4-FFF2-40B4-BE49-F238E27FC236}">
                <a16:creationId xmlns:a16="http://schemas.microsoft.com/office/drawing/2014/main" id="{0F2583C4-2079-4A3B-89DA-BCB3EDDF48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0852" y="1085625"/>
            <a:ext cx="2224115" cy="34482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C977442-D205-48D5-8C4F-E283612773D9}"/>
              </a:ext>
            </a:extLst>
          </p:cNvPr>
          <p:cNvSpPr txBox="1"/>
          <p:nvPr/>
        </p:nvSpPr>
        <p:spPr>
          <a:xfrm>
            <a:off x="4970418" y="4242321"/>
            <a:ext cx="3944982" cy="923330"/>
          </a:xfrm>
          <a:prstGeom prst="rect">
            <a:avLst/>
          </a:prstGeom>
          <a:noFill/>
          <a:ln>
            <a:solidFill>
              <a:schemeClr val="bg2"/>
            </a:solidFill>
          </a:ln>
        </p:spPr>
        <p:txBody>
          <a:bodyPr wrap="square">
            <a:spAutoFit/>
          </a:bodyPr>
          <a:lstStyle/>
          <a:p>
            <a:pPr algn="ctr"/>
            <a:r>
              <a:rPr lang="en-US" sz="1350" dirty="0">
                <a:solidFill>
                  <a:srgbClr val="0000FF"/>
                </a:solidFill>
                <a:latin typeface="Comic Sans MS" panose="030F0702030302020204" pitchFamily="66" charset="0"/>
              </a:rPr>
              <a:t>So he went into their synagogues, preaching and driving out demons throughout the whole of Galilee. </a:t>
            </a:r>
          </a:p>
          <a:p>
            <a:endParaRPr lang="en-US" sz="1350" dirty="0">
              <a:solidFill>
                <a:srgbClr val="0000FF"/>
              </a:solidFill>
              <a:latin typeface="Comic Sans MS" panose="030F0702030302020204" pitchFamily="66" charset="0"/>
            </a:endParaRPr>
          </a:p>
        </p:txBody>
      </p:sp>
      <p:sp>
        <p:nvSpPr>
          <p:cNvPr id="2" name="Oval 1">
            <a:extLst>
              <a:ext uri="{FF2B5EF4-FFF2-40B4-BE49-F238E27FC236}">
                <a16:creationId xmlns:a16="http://schemas.microsoft.com/office/drawing/2014/main" id="{7D047C31-E478-420A-B974-CAFDE3321306}"/>
              </a:ext>
            </a:extLst>
          </p:cNvPr>
          <p:cNvSpPr/>
          <p:nvPr/>
        </p:nvSpPr>
        <p:spPr>
          <a:xfrm>
            <a:off x="2157740" y="1665514"/>
            <a:ext cx="1828038" cy="1763486"/>
          </a:xfrm>
          <a:prstGeom prst="ellipse">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dirty="0">
              <a:noFill/>
            </a:endParaRPr>
          </a:p>
        </p:txBody>
      </p:sp>
      <p:sp>
        <p:nvSpPr>
          <p:cNvPr id="3" name="TextBox 2">
            <a:extLst>
              <a:ext uri="{FF2B5EF4-FFF2-40B4-BE49-F238E27FC236}">
                <a16:creationId xmlns:a16="http://schemas.microsoft.com/office/drawing/2014/main" id="{6DE74561-19FA-459B-AB42-09B0DCBBC23B}"/>
              </a:ext>
            </a:extLst>
          </p:cNvPr>
          <p:cNvSpPr txBox="1"/>
          <p:nvPr/>
        </p:nvSpPr>
        <p:spPr>
          <a:xfrm>
            <a:off x="5265537" y="5092648"/>
            <a:ext cx="3136106" cy="323165"/>
          </a:xfrm>
          <a:prstGeom prst="rect">
            <a:avLst/>
          </a:prstGeom>
          <a:noFill/>
          <a:ln>
            <a:solidFill>
              <a:schemeClr val="bg2"/>
            </a:solidFill>
          </a:ln>
        </p:spPr>
        <p:txBody>
          <a:bodyPr wrap="square" rtlCol="0" anchor="ctr" anchorCtr="1">
            <a:spAutoFit/>
          </a:bodyPr>
          <a:lstStyle/>
          <a:p>
            <a:r>
              <a:rPr lang="en-US" sz="1500" dirty="0">
                <a:solidFill>
                  <a:srgbClr val="FF0000"/>
                </a:solidFill>
                <a:latin typeface="Comic Sans MS" panose="030F0702030302020204" pitchFamily="66" charset="0"/>
              </a:rPr>
              <a:t>The Gospel of the Lord…</a:t>
            </a:r>
          </a:p>
        </p:txBody>
      </p:sp>
      <p:sp>
        <p:nvSpPr>
          <p:cNvPr id="4" name="TextBox 3">
            <a:extLst>
              <a:ext uri="{FF2B5EF4-FFF2-40B4-BE49-F238E27FC236}">
                <a16:creationId xmlns:a16="http://schemas.microsoft.com/office/drawing/2014/main" id="{90B3DE03-2E2A-41A7-BCFC-9213C0CD41F9}"/>
              </a:ext>
            </a:extLst>
          </p:cNvPr>
          <p:cNvSpPr txBox="1"/>
          <p:nvPr/>
        </p:nvSpPr>
        <p:spPr>
          <a:xfrm>
            <a:off x="5164320" y="5414585"/>
            <a:ext cx="3641750" cy="369332"/>
          </a:xfrm>
          <a:prstGeom prst="rect">
            <a:avLst/>
          </a:prstGeom>
          <a:noFill/>
          <a:ln>
            <a:solidFill>
              <a:schemeClr val="bg2"/>
            </a:solidFill>
          </a:ln>
        </p:spPr>
        <p:txBody>
          <a:bodyPr wrap="square" rtlCol="0" anchor="ctr" anchorCtr="1">
            <a:spAutoFit/>
          </a:bodyPr>
          <a:lstStyle/>
          <a:p>
            <a:r>
              <a:rPr lang="en-US" dirty="0">
                <a:latin typeface="Comic Sans MS" panose="030F0702030302020204" pitchFamily="66" charset="0"/>
              </a:rPr>
              <a:t>Praise to You Lord Jesus Christ</a:t>
            </a:r>
          </a:p>
        </p:txBody>
      </p:sp>
    </p:spTree>
    <p:extLst>
      <p:ext uri="{BB962C8B-B14F-4D97-AF65-F5344CB8AC3E}">
        <p14:creationId xmlns:p14="http://schemas.microsoft.com/office/powerpoint/2010/main" val="190021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wipe(down)">
                                      <p:cBhvr>
                                        <p:cTn id="13" dur="580">
                                          <p:stCondLst>
                                            <p:cond delay="0"/>
                                          </p:stCondLst>
                                        </p:cTn>
                                        <p:tgtEl>
                                          <p:spTgt spid="2052"/>
                                        </p:tgtEl>
                                      </p:cBhvr>
                                    </p:animEffect>
                                    <p:anim calcmode="lin" valueType="num">
                                      <p:cBhvr>
                                        <p:cTn id="14"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19" dur="26">
                                          <p:stCondLst>
                                            <p:cond delay="650"/>
                                          </p:stCondLst>
                                        </p:cTn>
                                        <p:tgtEl>
                                          <p:spTgt spid="2052"/>
                                        </p:tgtEl>
                                      </p:cBhvr>
                                      <p:to x="100000" y="60000"/>
                                    </p:animScale>
                                    <p:animScale>
                                      <p:cBhvr>
                                        <p:cTn id="20" dur="166" decel="50000">
                                          <p:stCondLst>
                                            <p:cond delay="676"/>
                                          </p:stCondLst>
                                        </p:cTn>
                                        <p:tgtEl>
                                          <p:spTgt spid="2052"/>
                                        </p:tgtEl>
                                      </p:cBhvr>
                                      <p:to x="100000" y="100000"/>
                                    </p:animScale>
                                    <p:animScale>
                                      <p:cBhvr>
                                        <p:cTn id="21" dur="26">
                                          <p:stCondLst>
                                            <p:cond delay="1312"/>
                                          </p:stCondLst>
                                        </p:cTn>
                                        <p:tgtEl>
                                          <p:spTgt spid="2052"/>
                                        </p:tgtEl>
                                      </p:cBhvr>
                                      <p:to x="100000" y="80000"/>
                                    </p:animScale>
                                    <p:animScale>
                                      <p:cBhvr>
                                        <p:cTn id="22" dur="166" decel="50000">
                                          <p:stCondLst>
                                            <p:cond delay="1338"/>
                                          </p:stCondLst>
                                        </p:cTn>
                                        <p:tgtEl>
                                          <p:spTgt spid="2052"/>
                                        </p:tgtEl>
                                      </p:cBhvr>
                                      <p:to x="100000" y="100000"/>
                                    </p:animScale>
                                    <p:animScale>
                                      <p:cBhvr>
                                        <p:cTn id="23" dur="26">
                                          <p:stCondLst>
                                            <p:cond delay="1642"/>
                                          </p:stCondLst>
                                        </p:cTn>
                                        <p:tgtEl>
                                          <p:spTgt spid="2052"/>
                                        </p:tgtEl>
                                      </p:cBhvr>
                                      <p:to x="100000" y="90000"/>
                                    </p:animScale>
                                    <p:animScale>
                                      <p:cBhvr>
                                        <p:cTn id="24" dur="166" decel="50000">
                                          <p:stCondLst>
                                            <p:cond delay="1668"/>
                                          </p:stCondLst>
                                        </p:cTn>
                                        <p:tgtEl>
                                          <p:spTgt spid="2052"/>
                                        </p:tgtEl>
                                      </p:cBhvr>
                                      <p:to x="100000" y="100000"/>
                                    </p:animScale>
                                    <p:animScale>
                                      <p:cBhvr>
                                        <p:cTn id="25" dur="26">
                                          <p:stCondLst>
                                            <p:cond delay="1808"/>
                                          </p:stCondLst>
                                        </p:cTn>
                                        <p:tgtEl>
                                          <p:spTgt spid="2052"/>
                                        </p:tgtEl>
                                      </p:cBhvr>
                                      <p:to x="100000" y="95000"/>
                                    </p:animScale>
                                    <p:animScale>
                                      <p:cBhvr>
                                        <p:cTn id="26" dur="166" decel="50000">
                                          <p:stCondLst>
                                            <p:cond delay="1834"/>
                                          </p:stCondLst>
                                        </p:cTn>
                                        <p:tgtEl>
                                          <p:spTgt spid="2052"/>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4AADDA-632E-479C-8F0F-B59EE49B0ED1}"/>
              </a:ext>
            </a:extLst>
          </p:cNvPr>
          <p:cNvSpPr txBox="1"/>
          <p:nvPr/>
        </p:nvSpPr>
        <p:spPr>
          <a:xfrm>
            <a:off x="3682806" y="3117376"/>
            <a:ext cx="5343321" cy="646331"/>
          </a:xfrm>
          <a:prstGeom prst="rect">
            <a:avLst/>
          </a:prstGeom>
          <a:noFill/>
          <a:ln>
            <a:solidFill>
              <a:schemeClr val="bg2"/>
            </a:solidFill>
          </a:ln>
        </p:spPr>
        <p:txBody>
          <a:bodyPr wrap="square">
            <a:spAutoFit/>
          </a:bodyPr>
          <a:lstStyle/>
          <a:p>
            <a:r>
              <a:rPr lang="es-ES" dirty="0" err="1">
                <a:solidFill>
                  <a:srgbClr val="0000FF"/>
                </a:solidFill>
                <a:latin typeface="Comic Sans MS" panose="030F0702030302020204" pitchFamily="66" charset="0"/>
              </a:rPr>
              <a:t>Jesus</a:t>
            </a:r>
            <a:r>
              <a:rPr lang="es-ES" dirty="0">
                <a:solidFill>
                  <a:srgbClr val="0000FF"/>
                </a:solidFill>
                <a:latin typeface="Comic Sans MS" panose="030F0702030302020204" pitchFamily="66" charset="0"/>
              </a:rPr>
              <a:t> </a:t>
            </a:r>
            <a:r>
              <a:rPr lang="es-ES" dirty="0" err="1">
                <a:solidFill>
                  <a:srgbClr val="0000FF"/>
                </a:solidFill>
                <a:latin typeface="Comic Sans MS" panose="030F0702030302020204" pitchFamily="66" charset="0"/>
              </a:rPr>
              <a:t>leaves</a:t>
            </a:r>
            <a:r>
              <a:rPr lang="es-ES" dirty="0">
                <a:solidFill>
                  <a:srgbClr val="0000FF"/>
                </a:solidFill>
                <a:latin typeface="Comic Sans MS" panose="030F0702030302020204" pitchFamily="66" charset="0"/>
              </a:rPr>
              <a:t> </a:t>
            </a:r>
            <a:r>
              <a:rPr lang="es-ES" dirty="0" err="1">
                <a:solidFill>
                  <a:srgbClr val="0000FF"/>
                </a:solidFill>
                <a:latin typeface="Comic Sans MS" panose="030F0702030302020204" pitchFamily="66" charset="0"/>
              </a:rPr>
              <a:t>the</a:t>
            </a:r>
            <a:r>
              <a:rPr lang="es-ES" dirty="0">
                <a:solidFill>
                  <a:srgbClr val="0000FF"/>
                </a:solidFill>
                <a:latin typeface="Comic Sans MS" panose="030F0702030302020204" pitchFamily="66" charset="0"/>
              </a:rPr>
              <a:t> </a:t>
            </a:r>
            <a:r>
              <a:rPr lang="es-ES" dirty="0" err="1">
                <a:solidFill>
                  <a:srgbClr val="0000FF"/>
                </a:solidFill>
                <a:latin typeface="Comic Sans MS" panose="030F0702030302020204" pitchFamily="66" charset="0"/>
              </a:rPr>
              <a:t>synagogue</a:t>
            </a:r>
            <a:r>
              <a:rPr lang="es-ES" dirty="0">
                <a:solidFill>
                  <a:srgbClr val="0000FF"/>
                </a:solidFill>
                <a:latin typeface="Comic Sans MS" panose="030F0702030302020204" pitchFamily="66" charset="0"/>
              </a:rPr>
              <a:t> and </a:t>
            </a:r>
            <a:r>
              <a:rPr lang="es-ES" dirty="0" err="1">
                <a:solidFill>
                  <a:srgbClr val="0000FF"/>
                </a:solidFill>
                <a:latin typeface="Comic Sans MS" panose="030F0702030302020204" pitchFamily="66" charset="0"/>
              </a:rPr>
              <a:t>goes</a:t>
            </a:r>
            <a:r>
              <a:rPr lang="es-ES" dirty="0">
                <a:solidFill>
                  <a:srgbClr val="0000FF"/>
                </a:solidFill>
                <a:latin typeface="Comic Sans MS" panose="030F0702030302020204" pitchFamily="66" charset="0"/>
              </a:rPr>
              <a:t> </a:t>
            </a:r>
            <a:r>
              <a:rPr lang="es-ES" dirty="0" err="1">
                <a:solidFill>
                  <a:srgbClr val="0000FF"/>
                </a:solidFill>
                <a:latin typeface="Comic Sans MS" panose="030F0702030302020204" pitchFamily="66" charset="0"/>
              </a:rPr>
              <a:t>to</a:t>
            </a:r>
            <a:r>
              <a:rPr lang="es-ES" dirty="0">
                <a:solidFill>
                  <a:srgbClr val="0000FF"/>
                </a:solidFill>
                <a:latin typeface="Comic Sans MS" panose="030F0702030302020204" pitchFamily="66" charset="0"/>
              </a:rPr>
              <a:t> </a:t>
            </a:r>
            <a:r>
              <a:rPr lang="es-ES" dirty="0" err="1">
                <a:solidFill>
                  <a:srgbClr val="0000FF"/>
                </a:solidFill>
                <a:latin typeface="Comic Sans MS" panose="030F0702030302020204" pitchFamily="66" charset="0"/>
              </a:rPr>
              <a:t>Simon</a:t>
            </a:r>
            <a:r>
              <a:rPr lang="es-ES" dirty="0">
                <a:solidFill>
                  <a:srgbClr val="0000FF"/>
                </a:solidFill>
                <a:latin typeface="Comic Sans MS" panose="030F0702030302020204" pitchFamily="66" charset="0"/>
              </a:rPr>
              <a:t> and </a:t>
            </a:r>
            <a:r>
              <a:rPr lang="es-ES" dirty="0" err="1">
                <a:solidFill>
                  <a:srgbClr val="0000FF"/>
                </a:solidFill>
                <a:latin typeface="Comic Sans MS" panose="030F0702030302020204" pitchFamily="66" charset="0"/>
              </a:rPr>
              <a:t>Andrew’s</a:t>
            </a:r>
            <a:r>
              <a:rPr lang="es-ES" dirty="0">
                <a:solidFill>
                  <a:srgbClr val="0000FF"/>
                </a:solidFill>
                <a:latin typeface="Comic Sans MS" panose="030F0702030302020204" pitchFamily="66" charset="0"/>
              </a:rPr>
              <a:t> </a:t>
            </a:r>
            <a:r>
              <a:rPr lang="es-ES" dirty="0" err="1">
                <a:solidFill>
                  <a:srgbClr val="0000FF"/>
                </a:solidFill>
                <a:latin typeface="Comic Sans MS" panose="030F0702030302020204" pitchFamily="66" charset="0"/>
              </a:rPr>
              <a:t>house</a:t>
            </a:r>
            <a:r>
              <a:rPr lang="es-ES" dirty="0">
                <a:solidFill>
                  <a:srgbClr val="0000FF"/>
                </a:solidFill>
                <a:latin typeface="Comic Sans MS" panose="030F0702030302020204" pitchFamily="66" charset="0"/>
              </a:rPr>
              <a:t>. </a:t>
            </a:r>
            <a:r>
              <a:rPr lang="es-ES" dirty="0" err="1">
                <a:solidFill>
                  <a:srgbClr val="FF0000"/>
                </a:solidFill>
                <a:latin typeface="Comic Sans MS" panose="030F0702030302020204" pitchFamily="66" charset="0"/>
              </a:rPr>
              <a:t>What</a:t>
            </a:r>
            <a:r>
              <a:rPr lang="es-ES" dirty="0">
                <a:solidFill>
                  <a:srgbClr val="FF0000"/>
                </a:solidFill>
                <a:latin typeface="Comic Sans MS" panose="030F0702030302020204" pitchFamily="66" charset="0"/>
              </a:rPr>
              <a:t> </a:t>
            </a:r>
            <a:r>
              <a:rPr lang="es-ES" dirty="0" err="1">
                <a:solidFill>
                  <a:srgbClr val="FF0000"/>
                </a:solidFill>
                <a:latin typeface="Comic Sans MS" panose="030F0702030302020204" pitchFamily="66" charset="0"/>
              </a:rPr>
              <a:t>does</a:t>
            </a:r>
            <a:r>
              <a:rPr lang="es-ES" dirty="0">
                <a:solidFill>
                  <a:srgbClr val="FF0000"/>
                </a:solidFill>
                <a:latin typeface="Comic Sans MS" panose="030F0702030302020204" pitchFamily="66" charset="0"/>
              </a:rPr>
              <a:t> he do </a:t>
            </a:r>
            <a:r>
              <a:rPr lang="es-ES" dirty="0" err="1">
                <a:solidFill>
                  <a:srgbClr val="FF0000"/>
                </a:solidFill>
                <a:latin typeface="Comic Sans MS" panose="030F0702030302020204" pitchFamily="66" charset="0"/>
              </a:rPr>
              <a:t>there</a:t>
            </a:r>
            <a:r>
              <a:rPr lang="es-ES" dirty="0">
                <a:solidFill>
                  <a:srgbClr val="FF0000"/>
                </a:solidFill>
                <a:latin typeface="Comic Sans MS" panose="030F0702030302020204" pitchFamily="66" charset="0"/>
              </a:rPr>
              <a:t>?</a:t>
            </a:r>
            <a:endParaRPr lang="en-US" dirty="0">
              <a:solidFill>
                <a:srgbClr val="FF0000"/>
              </a:solidFill>
              <a:latin typeface="Comic Sans MS" panose="030F0702030302020204" pitchFamily="66" charset="0"/>
            </a:endParaRPr>
          </a:p>
        </p:txBody>
      </p:sp>
      <p:pic>
        <p:nvPicPr>
          <p:cNvPr id="3074" name="Picture 2" descr="Whom Shall I Send? Send me Lord: Lamentations 2:2, 10-14, 18-19, Psalm  74:1-7, 20-21, Matthew 8:5-17">
            <a:extLst>
              <a:ext uri="{FF2B5EF4-FFF2-40B4-BE49-F238E27FC236}">
                <a16:creationId xmlns:a16="http://schemas.microsoft.com/office/drawing/2014/main" id="{5F3AEB0E-C11B-4099-86B8-41D6203047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013" y="2241913"/>
            <a:ext cx="2369929" cy="361514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D554CA5-ED86-4EF8-BDD9-0BE49F8DA20C}"/>
              </a:ext>
            </a:extLst>
          </p:cNvPr>
          <p:cNvSpPr txBox="1"/>
          <p:nvPr/>
        </p:nvSpPr>
        <p:spPr>
          <a:xfrm>
            <a:off x="3948886" y="4049485"/>
            <a:ext cx="4572000" cy="784830"/>
          </a:xfrm>
          <a:prstGeom prst="rect">
            <a:avLst/>
          </a:prstGeom>
          <a:noFill/>
          <a:ln>
            <a:solidFill>
              <a:schemeClr val="bg2"/>
            </a:solidFill>
          </a:ln>
        </p:spPr>
        <p:txBody>
          <a:bodyPr wrap="square">
            <a:spAutoFit/>
          </a:bodyPr>
          <a:lstStyle/>
          <a:p>
            <a:r>
              <a:rPr lang="es-ES" sz="2250" dirty="0">
                <a:solidFill>
                  <a:schemeClr val="accent6">
                    <a:lumMod val="50000"/>
                  </a:schemeClr>
                </a:solidFill>
                <a:latin typeface="Comic Sans MS" panose="030F0702030302020204" pitchFamily="66" charset="0"/>
              </a:rPr>
              <a:t>He </a:t>
            </a:r>
            <a:r>
              <a:rPr lang="es-ES" sz="2250" dirty="0" err="1">
                <a:solidFill>
                  <a:schemeClr val="accent6">
                    <a:lumMod val="50000"/>
                  </a:schemeClr>
                </a:solidFill>
                <a:latin typeface="Comic Sans MS" panose="030F0702030302020204" pitchFamily="66" charset="0"/>
              </a:rPr>
              <a:t>heals</a:t>
            </a:r>
            <a:r>
              <a:rPr lang="es-ES" sz="2250" dirty="0">
                <a:solidFill>
                  <a:schemeClr val="accent6">
                    <a:lumMod val="50000"/>
                  </a:schemeClr>
                </a:solidFill>
                <a:latin typeface="Comic Sans MS" panose="030F0702030302020204" pitchFamily="66" charset="0"/>
              </a:rPr>
              <a:t> </a:t>
            </a:r>
            <a:r>
              <a:rPr lang="es-ES" sz="2250" dirty="0" err="1">
                <a:solidFill>
                  <a:schemeClr val="accent6">
                    <a:lumMod val="50000"/>
                  </a:schemeClr>
                </a:solidFill>
                <a:latin typeface="Comic Sans MS" panose="030F0702030302020204" pitchFamily="66" charset="0"/>
              </a:rPr>
              <a:t>Simon</a:t>
            </a:r>
            <a:r>
              <a:rPr lang="es-ES" sz="2250" dirty="0">
                <a:solidFill>
                  <a:schemeClr val="accent6">
                    <a:lumMod val="50000"/>
                  </a:schemeClr>
                </a:solidFill>
                <a:latin typeface="Comic Sans MS" panose="030F0702030302020204" pitchFamily="66" charset="0"/>
              </a:rPr>
              <a:t> </a:t>
            </a:r>
            <a:r>
              <a:rPr lang="es-ES" sz="2250" dirty="0" err="1">
                <a:solidFill>
                  <a:schemeClr val="accent6">
                    <a:lumMod val="50000"/>
                  </a:schemeClr>
                </a:solidFill>
                <a:latin typeface="Comic Sans MS" panose="030F0702030302020204" pitchFamily="66" charset="0"/>
              </a:rPr>
              <a:t>Peter’s</a:t>
            </a:r>
            <a:r>
              <a:rPr lang="es-ES" sz="2250" dirty="0">
                <a:solidFill>
                  <a:schemeClr val="accent6">
                    <a:lumMod val="50000"/>
                  </a:schemeClr>
                </a:solidFill>
                <a:latin typeface="Comic Sans MS" panose="030F0702030302020204" pitchFamily="66" charset="0"/>
              </a:rPr>
              <a:t> </a:t>
            </a:r>
            <a:r>
              <a:rPr lang="es-ES" sz="2250" dirty="0" err="1">
                <a:solidFill>
                  <a:schemeClr val="accent6">
                    <a:lumMod val="50000"/>
                  </a:schemeClr>
                </a:solidFill>
                <a:latin typeface="Comic Sans MS" panose="030F0702030302020204" pitchFamily="66" charset="0"/>
              </a:rPr>
              <a:t>mother</a:t>
            </a:r>
            <a:r>
              <a:rPr lang="es-ES" sz="2250" dirty="0">
                <a:solidFill>
                  <a:schemeClr val="accent6">
                    <a:lumMod val="50000"/>
                  </a:schemeClr>
                </a:solidFill>
                <a:latin typeface="Comic Sans MS" panose="030F0702030302020204" pitchFamily="66" charset="0"/>
              </a:rPr>
              <a:t>-</a:t>
            </a:r>
            <a:r>
              <a:rPr lang="es-ES" sz="2250" dirty="0" err="1">
                <a:solidFill>
                  <a:schemeClr val="accent6">
                    <a:lumMod val="50000"/>
                  </a:schemeClr>
                </a:solidFill>
                <a:latin typeface="Comic Sans MS" panose="030F0702030302020204" pitchFamily="66" charset="0"/>
              </a:rPr>
              <a:t>in-law</a:t>
            </a:r>
            <a:r>
              <a:rPr lang="es-ES" sz="2250" dirty="0">
                <a:solidFill>
                  <a:schemeClr val="accent6">
                    <a:lumMod val="50000"/>
                  </a:schemeClr>
                </a:solidFill>
                <a:latin typeface="Comic Sans MS" panose="030F0702030302020204" pitchFamily="66" charset="0"/>
              </a:rPr>
              <a:t> </a:t>
            </a:r>
            <a:r>
              <a:rPr lang="es-ES" sz="2250" dirty="0" err="1">
                <a:solidFill>
                  <a:schemeClr val="accent6">
                    <a:lumMod val="50000"/>
                  </a:schemeClr>
                </a:solidFill>
                <a:latin typeface="Comic Sans MS" panose="030F0702030302020204" pitchFamily="66" charset="0"/>
              </a:rPr>
              <a:t>who</a:t>
            </a:r>
            <a:r>
              <a:rPr lang="es-ES" sz="2250" dirty="0">
                <a:solidFill>
                  <a:schemeClr val="accent6">
                    <a:lumMod val="50000"/>
                  </a:schemeClr>
                </a:solidFill>
                <a:latin typeface="Comic Sans MS" panose="030F0702030302020204" pitchFamily="66" charset="0"/>
              </a:rPr>
              <a:t> </a:t>
            </a:r>
            <a:r>
              <a:rPr lang="es-ES" sz="2250" dirty="0" err="1">
                <a:solidFill>
                  <a:schemeClr val="accent6">
                    <a:lumMod val="50000"/>
                  </a:schemeClr>
                </a:solidFill>
                <a:latin typeface="Comic Sans MS" panose="030F0702030302020204" pitchFamily="66" charset="0"/>
              </a:rPr>
              <a:t>was</a:t>
            </a:r>
            <a:r>
              <a:rPr lang="es-ES" sz="2250" dirty="0">
                <a:solidFill>
                  <a:schemeClr val="accent6">
                    <a:lumMod val="50000"/>
                  </a:schemeClr>
                </a:solidFill>
                <a:latin typeface="Comic Sans MS" panose="030F0702030302020204" pitchFamily="66" charset="0"/>
              </a:rPr>
              <a:t> </a:t>
            </a:r>
            <a:r>
              <a:rPr lang="es-ES" sz="2250" dirty="0" err="1">
                <a:solidFill>
                  <a:schemeClr val="accent6">
                    <a:lumMod val="50000"/>
                  </a:schemeClr>
                </a:solidFill>
                <a:latin typeface="Comic Sans MS" panose="030F0702030302020204" pitchFamily="66" charset="0"/>
              </a:rPr>
              <a:t>sick</a:t>
            </a:r>
            <a:r>
              <a:rPr lang="es-ES" sz="2250" dirty="0">
                <a:solidFill>
                  <a:schemeClr val="accent6">
                    <a:lumMod val="50000"/>
                  </a:schemeClr>
                </a:solidFill>
                <a:latin typeface="Comic Sans MS" panose="030F0702030302020204" pitchFamily="66" charset="0"/>
              </a:rPr>
              <a:t> </a:t>
            </a:r>
            <a:r>
              <a:rPr lang="es-ES" sz="2250" dirty="0" err="1">
                <a:solidFill>
                  <a:schemeClr val="accent6">
                    <a:lumMod val="50000"/>
                  </a:schemeClr>
                </a:solidFill>
                <a:latin typeface="Comic Sans MS" panose="030F0702030302020204" pitchFamily="66" charset="0"/>
              </a:rPr>
              <a:t>with</a:t>
            </a:r>
            <a:r>
              <a:rPr lang="es-ES" sz="2250" dirty="0">
                <a:solidFill>
                  <a:schemeClr val="accent6">
                    <a:lumMod val="50000"/>
                  </a:schemeClr>
                </a:solidFill>
                <a:latin typeface="Comic Sans MS" panose="030F0702030302020204" pitchFamily="66" charset="0"/>
              </a:rPr>
              <a:t> a </a:t>
            </a:r>
            <a:r>
              <a:rPr lang="es-ES" sz="2250" dirty="0" err="1">
                <a:solidFill>
                  <a:schemeClr val="accent6">
                    <a:lumMod val="50000"/>
                  </a:schemeClr>
                </a:solidFill>
                <a:latin typeface="Comic Sans MS" panose="030F0702030302020204" pitchFamily="66" charset="0"/>
              </a:rPr>
              <a:t>fever</a:t>
            </a:r>
            <a:r>
              <a:rPr lang="es-ES" sz="2250" dirty="0">
                <a:solidFill>
                  <a:schemeClr val="accent6">
                    <a:lumMod val="50000"/>
                  </a:schemeClr>
                </a:solidFill>
                <a:latin typeface="Comic Sans MS" panose="030F0702030302020204" pitchFamily="66" charset="0"/>
              </a:rPr>
              <a:t>. </a:t>
            </a:r>
            <a:endParaRPr lang="en-US" sz="2250" dirty="0">
              <a:solidFill>
                <a:schemeClr val="accent6">
                  <a:lumMod val="50000"/>
                </a:schemeClr>
              </a:solidFill>
              <a:latin typeface="Comic Sans MS" panose="030F0702030302020204" pitchFamily="66" charset="0"/>
            </a:endParaRPr>
          </a:p>
        </p:txBody>
      </p:sp>
      <p:sp>
        <p:nvSpPr>
          <p:cNvPr id="5" name="TextBox 4">
            <a:extLst>
              <a:ext uri="{FF2B5EF4-FFF2-40B4-BE49-F238E27FC236}">
                <a16:creationId xmlns:a16="http://schemas.microsoft.com/office/drawing/2014/main" id="{7B602DBF-FF7F-40D2-A77C-C2ECC30C64F5}"/>
              </a:ext>
            </a:extLst>
          </p:cNvPr>
          <p:cNvSpPr txBox="1"/>
          <p:nvPr/>
        </p:nvSpPr>
        <p:spPr>
          <a:xfrm>
            <a:off x="1171575" y="1146887"/>
            <a:ext cx="6143421" cy="923330"/>
          </a:xfrm>
          <a:custGeom>
            <a:avLst/>
            <a:gdLst>
              <a:gd name="connsiteX0" fmla="*/ 0 w 8191228"/>
              <a:gd name="connsiteY0" fmla="*/ 0 h 1200329"/>
              <a:gd name="connsiteX1" fmla="*/ 585088 w 8191228"/>
              <a:gd name="connsiteY1" fmla="*/ 0 h 1200329"/>
              <a:gd name="connsiteX2" fmla="*/ 1334000 w 8191228"/>
              <a:gd name="connsiteY2" fmla="*/ 0 h 1200329"/>
              <a:gd name="connsiteX3" fmla="*/ 1837175 w 8191228"/>
              <a:gd name="connsiteY3" fmla="*/ 0 h 1200329"/>
              <a:gd name="connsiteX4" fmla="*/ 2586088 w 8191228"/>
              <a:gd name="connsiteY4" fmla="*/ 0 h 1200329"/>
              <a:gd name="connsiteX5" fmla="*/ 2925439 w 8191228"/>
              <a:gd name="connsiteY5" fmla="*/ 0 h 1200329"/>
              <a:gd name="connsiteX6" fmla="*/ 3346702 w 8191228"/>
              <a:gd name="connsiteY6" fmla="*/ 0 h 1200329"/>
              <a:gd name="connsiteX7" fmla="*/ 3849877 w 8191228"/>
              <a:gd name="connsiteY7" fmla="*/ 0 h 1200329"/>
              <a:gd name="connsiteX8" fmla="*/ 4189228 w 8191228"/>
              <a:gd name="connsiteY8" fmla="*/ 0 h 1200329"/>
              <a:gd name="connsiteX9" fmla="*/ 4528579 w 8191228"/>
              <a:gd name="connsiteY9" fmla="*/ 0 h 1200329"/>
              <a:gd name="connsiteX10" fmla="*/ 5195579 w 8191228"/>
              <a:gd name="connsiteY10" fmla="*/ 0 h 1200329"/>
              <a:gd name="connsiteX11" fmla="*/ 5534930 w 8191228"/>
              <a:gd name="connsiteY11" fmla="*/ 0 h 1200329"/>
              <a:gd name="connsiteX12" fmla="*/ 5874281 w 8191228"/>
              <a:gd name="connsiteY12" fmla="*/ 0 h 1200329"/>
              <a:gd name="connsiteX13" fmla="*/ 6377456 w 8191228"/>
              <a:gd name="connsiteY13" fmla="*/ 0 h 1200329"/>
              <a:gd name="connsiteX14" fmla="*/ 6962544 w 8191228"/>
              <a:gd name="connsiteY14" fmla="*/ 0 h 1200329"/>
              <a:gd name="connsiteX15" fmla="*/ 7629544 w 8191228"/>
              <a:gd name="connsiteY15" fmla="*/ 0 h 1200329"/>
              <a:gd name="connsiteX16" fmla="*/ 8191228 w 8191228"/>
              <a:gd name="connsiteY16" fmla="*/ 0 h 1200329"/>
              <a:gd name="connsiteX17" fmla="*/ 8191228 w 8191228"/>
              <a:gd name="connsiteY17" fmla="*/ 364100 h 1200329"/>
              <a:gd name="connsiteX18" fmla="*/ 8191228 w 8191228"/>
              <a:gd name="connsiteY18" fmla="*/ 788216 h 1200329"/>
              <a:gd name="connsiteX19" fmla="*/ 8191228 w 8191228"/>
              <a:gd name="connsiteY19" fmla="*/ 1200329 h 1200329"/>
              <a:gd name="connsiteX20" fmla="*/ 7688053 w 8191228"/>
              <a:gd name="connsiteY20" fmla="*/ 1200329 h 1200329"/>
              <a:gd name="connsiteX21" fmla="*/ 7021053 w 8191228"/>
              <a:gd name="connsiteY21" fmla="*/ 1200329 h 1200329"/>
              <a:gd name="connsiteX22" fmla="*/ 6435965 w 8191228"/>
              <a:gd name="connsiteY22" fmla="*/ 1200329 h 1200329"/>
              <a:gd name="connsiteX23" fmla="*/ 6014702 w 8191228"/>
              <a:gd name="connsiteY23" fmla="*/ 1200329 h 1200329"/>
              <a:gd name="connsiteX24" fmla="*/ 5675351 w 8191228"/>
              <a:gd name="connsiteY24" fmla="*/ 1200329 h 1200329"/>
              <a:gd name="connsiteX25" fmla="*/ 5254088 w 8191228"/>
              <a:gd name="connsiteY25" fmla="*/ 1200329 h 1200329"/>
              <a:gd name="connsiteX26" fmla="*/ 4832825 w 8191228"/>
              <a:gd name="connsiteY26" fmla="*/ 1200329 h 1200329"/>
              <a:gd name="connsiteX27" fmla="*/ 4083912 w 8191228"/>
              <a:gd name="connsiteY27" fmla="*/ 1200329 h 1200329"/>
              <a:gd name="connsiteX28" fmla="*/ 3498825 w 8191228"/>
              <a:gd name="connsiteY28" fmla="*/ 1200329 h 1200329"/>
              <a:gd name="connsiteX29" fmla="*/ 3077561 w 8191228"/>
              <a:gd name="connsiteY29" fmla="*/ 1200329 h 1200329"/>
              <a:gd name="connsiteX30" fmla="*/ 2328649 w 8191228"/>
              <a:gd name="connsiteY30" fmla="*/ 1200329 h 1200329"/>
              <a:gd name="connsiteX31" fmla="*/ 1989298 w 8191228"/>
              <a:gd name="connsiteY31" fmla="*/ 1200329 h 1200329"/>
              <a:gd name="connsiteX32" fmla="*/ 1404211 w 8191228"/>
              <a:gd name="connsiteY32" fmla="*/ 1200329 h 1200329"/>
              <a:gd name="connsiteX33" fmla="*/ 982947 w 8191228"/>
              <a:gd name="connsiteY33" fmla="*/ 1200329 h 1200329"/>
              <a:gd name="connsiteX34" fmla="*/ 0 w 8191228"/>
              <a:gd name="connsiteY34" fmla="*/ 1200329 h 1200329"/>
              <a:gd name="connsiteX35" fmla="*/ 0 w 8191228"/>
              <a:gd name="connsiteY35" fmla="*/ 776213 h 1200329"/>
              <a:gd name="connsiteX36" fmla="*/ 0 w 8191228"/>
              <a:gd name="connsiteY36" fmla="*/ 364100 h 1200329"/>
              <a:gd name="connsiteX37" fmla="*/ 0 w 8191228"/>
              <a:gd name="connsiteY37"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191228" h="1200329" extrusionOk="0">
                <a:moveTo>
                  <a:pt x="0" y="0"/>
                </a:moveTo>
                <a:cubicBezTo>
                  <a:pt x="252265" y="-36905"/>
                  <a:pt x="451108" y="40780"/>
                  <a:pt x="585088" y="0"/>
                </a:cubicBezTo>
                <a:cubicBezTo>
                  <a:pt x="719068" y="-40780"/>
                  <a:pt x="1012391" y="76424"/>
                  <a:pt x="1334000" y="0"/>
                </a:cubicBezTo>
                <a:cubicBezTo>
                  <a:pt x="1655609" y="-76424"/>
                  <a:pt x="1618465" y="28342"/>
                  <a:pt x="1837175" y="0"/>
                </a:cubicBezTo>
                <a:cubicBezTo>
                  <a:pt x="2055886" y="-28342"/>
                  <a:pt x="2297964" y="73177"/>
                  <a:pt x="2586088" y="0"/>
                </a:cubicBezTo>
                <a:cubicBezTo>
                  <a:pt x="2874212" y="-73177"/>
                  <a:pt x="2810744" y="39368"/>
                  <a:pt x="2925439" y="0"/>
                </a:cubicBezTo>
                <a:cubicBezTo>
                  <a:pt x="3040134" y="-39368"/>
                  <a:pt x="3202793" y="15084"/>
                  <a:pt x="3346702" y="0"/>
                </a:cubicBezTo>
                <a:cubicBezTo>
                  <a:pt x="3490611" y="-15084"/>
                  <a:pt x="3702606" y="30385"/>
                  <a:pt x="3849877" y="0"/>
                </a:cubicBezTo>
                <a:cubicBezTo>
                  <a:pt x="3997148" y="-30385"/>
                  <a:pt x="4094874" y="21549"/>
                  <a:pt x="4189228" y="0"/>
                </a:cubicBezTo>
                <a:cubicBezTo>
                  <a:pt x="4283582" y="-21549"/>
                  <a:pt x="4369355" y="40232"/>
                  <a:pt x="4528579" y="0"/>
                </a:cubicBezTo>
                <a:cubicBezTo>
                  <a:pt x="4687803" y="-40232"/>
                  <a:pt x="4998529" y="31154"/>
                  <a:pt x="5195579" y="0"/>
                </a:cubicBezTo>
                <a:cubicBezTo>
                  <a:pt x="5392629" y="-31154"/>
                  <a:pt x="5373814" y="23665"/>
                  <a:pt x="5534930" y="0"/>
                </a:cubicBezTo>
                <a:cubicBezTo>
                  <a:pt x="5696046" y="-23665"/>
                  <a:pt x="5783973" y="37605"/>
                  <a:pt x="5874281" y="0"/>
                </a:cubicBezTo>
                <a:cubicBezTo>
                  <a:pt x="5964589" y="-37605"/>
                  <a:pt x="6175017" y="24933"/>
                  <a:pt x="6377456" y="0"/>
                </a:cubicBezTo>
                <a:cubicBezTo>
                  <a:pt x="6579895" y="-24933"/>
                  <a:pt x="6688189" y="53594"/>
                  <a:pt x="6962544" y="0"/>
                </a:cubicBezTo>
                <a:cubicBezTo>
                  <a:pt x="7236899" y="-53594"/>
                  <a:pt x="7414125" y="35593"/>
                  <a:pt x="7629544" y="0"/>
                </a:cubicBezTo>
                <a:cubicBezTo>
                  <a:pt x="7844963" y="-35593"/>
                  <a:pt x="7925119" y="30888"/>
                  <a:pt x="8191228" y="0"/>
                </a:cubicBezTo>
                <a:cubicBezTo>
                  <a:pt x="8207937" y="162082"/>
                  <a:pt x="8173675" y="262798"/>
                  <a:pt x="8191228" y="364100"/>
                </a:cubicBezTo>
                <a:cubicBezTo>
                  <a:pt x="8208781" y="465402"/>
                  <a:pt x="8164044" y="667608"/>
                  <a:pt x="8191228" y="788216"/>
                </a:cubicBezTo>
                <a:cubicBezTo>
                  <a:pt x="8218412" y="908824"/>
                  <a:pt x="8163726" y="1010740"/>
                  <a:pt x="8191228" y="1200329"/>
                </a:cubicBezTo>
                <a:cubicBezTo>
                  <a:pt x="8063704" y="1241556"/>
                  <a:pt x="7796702" y="1162898"/>
                  <a:pt x="7688053" y="1200329"/>
                </a:cubicBezTo>
                <a:cubicBezTo>
                  <a:pt x="7579405" y="1237760"/>
                  <a:pt x="7170509" y="1133149"/>
                  <a:pt x="7021053" y="1200329"/>
                </a:cubicBezTo>
                <a:cubicBezTo>
                  <a:pt x="6871597" y="1267509"/>
                  <a:pt x="6715424" y="1133656"/>
                  <a:pt x="6435965" y="1200329"/>
                </a:cubicBezTo>
                <a:cubicBezTo>
                  <a:pt x="6156506" y="1267002"/>
                  <a:pt x="6157452" y="1178494"/>
                  <a:pt x="6014702" y="1200329"/>
                </a:cubicBezTo>
                <a:cubicBezTo>
                  <a:pt x="5871952" y="1222164"/>
                  <a:pt x="5842566" y="1167296"/>
                  <a:pt x="5675351" y="1200329"/>
                </a:cubicBezTo>
                <a:cubicBezTo>
                  <a:pt x="5508136" y="1233362"/>
                  <a:pt x="5404882" y="1159153"/>
                  <a:pt x="5254088" y="1200329"/>
                </a:cubicBezTo>
                <a:cubicBezTo>
                  <a:pt x="5103294" y="1241505"/>
                  <a:pt x="4988192" y="1157649"/>
                  <a:pt x="4832825" y="1200329"/>
                </a:cubicBezTo>
                <a:cubicBezTo>
                  <a:pt x="4677458" y="1243009"/>
                  <a:pt x="4245505" y="1127006"/>
                  <a:pt x="4083912" y="1200329"/>
                </a:cubicBezTo>
                <a:cubicBezTo>
                  <a:pt x="3922319" y="1273652"/>
                  <a:pt x="3785893" y="1170343"/>
                  <a:pt x="3498825" y="1200329"/>
                </a:cubicBezTo>
                <a:cubicBezTo>
                  <a:pt x="3211757" y="1230315"/>
                  <a:pt x="3178553" y="1198827"/>
                  <a:pt x="3077561" y="1200329"/>
                </a:cubicBezTo>
                <a:cubicBezTo>
                  <a:pt x="2976569" y="1201831"/>
                  <a:pt x="2575432" y="1135214"/>
                  <a:pt x="2328649" y="1200329"/>
                </a:cubicBezTo>
                <a:cubicBezTo>
                  <a:pt x="2081866" y="1265444"/>
                  <a:pt x="2084235" y="1185087"/>
                  <a:pt x="1989298" y="1200329"/>
                </a:cubicBezTo>
                <a:cubicBezTo>
                  <a:pt x="1894361" y="1215571"/>
                  <a:pt x="1569749" y="1144220"/>
                  <a:pt x="1404211" y="1200329"/>
                </a:cubicBezTo>
                <a:cubicBezTo>
                  <a:pt x="1238673" y="1256438"/>
                  <a:pt x="1157230" y="1193760"/>
                  <a:pt x="982947" y="1200329"/>
                </a:cubicBezTo>
                <a:cubicBezTo>
                  <a:pt x="808664" y="1206898"/>
                  <a:pt x="392335" y="1197214"/>
                  <a:pt x="0" y="1200329"/>
                </a:cubicBezTo>
                <a:cubicBezTo>
                  <a:pt x="-49998" y="1090905"/>
                  <a:pt x="23778" y="903126"/>
                  <a:pt x="0" y="776213"/>
                </a:cubicBezTo>
                <a:cubicBezTo>
                  <a:pt x="-23778" y="649300"/>
                  <a:pt x="41024" y="542579"/>
                  <a:pt x="0" y="364100"/>
                </a:cubicBezTo>
                <a:cubicBezTo>
                  <a:pt x="-41024" y="185621"/>
                  <a:pt x="12173" y="84104"/>
                  <a:pt x="0" y="0"/>
                </a:cubicBezTo>
                <a:close/>
              </a:path>
            </a:pathLst>
          </a:custGeom>
          <a:noFill/>
          <a:ln w="44450" cap="rnd" cmpd="thinThick">
            <a:solidFill>
              <a:srgbClr val="0000FF"/>
            </a:solidFill>
            <a:extLst>
              <a:ext uri="{C807C97D-BFC1-408E-A445-0C87EB9F89A2}">
                <ask:lineSketchStyleProps xmlns:ask="http://schemas.microsoft.com/office/drawing/2018/sketchyshapes" sd="2998774104">
                  <a:custGeom>
                    <a:avLst/>
                    <a:gdLst>
                      <a:gd name="connsiteX0" fmla="*/ 0 w 6143421"/>
                      <a:gd name="connsiteY0" fmla="*/ 0 h 923330"/>
                      <a:gd name="connsiteX1" fmla="*/ 438816 w 6143421"/>
                      <a:gd name="connsiteY1" fmla="*/ 0 h 923330"/>
                      <a:gd name="connsiteX2" fmla="*/ 1000500 w 6143421"/>
                      <a:gd name="connsiteY2" fmla="*/ 0 h 923330"/>
                      <a:gd name="connsiteX3" fmla="*/ 1377881 w 6143421"/>
                      <a:gd name="connsiteY3" fmla="*/ 0 h 923330"/>
                      <a:gd name="connsiteX4" fmla="*/ 1939566 w 6143421"/>
                      <a:gd name="connsiteY4" fmla="*/ 0 h 923330"/>
                      <a:gd name="connsiteX5" fmla="*/ 2194079 w 6143421"/>
                      <a:gd name="connsiteY5" fmla="*/ 0 h 923330"/>
                      <a:gd name="connsiteX6" fmla="*/ 2510026 w 6143421"/>
                      <a:gd name="connsiteY6" fmla="*/ 0 h 923330"/>
                      <a:gd name="connsiteX7" fmla="*/ 2887407 w 6143421"/>
                      <a:gd name="connsiteY7" fmla="*/ 0 h 923330"/>
                      <a:gd name="connsiteX8" fmla="*/ 3141921 w 6143421"/>
                      <a:gd name="connsiteY8" fmla="*/ 0 h 923330"/>
                      <a:gd name="connsiteX9" fmla="*/ 3396434 w 6143421"/>
                      <a:gd name="connsiteY9" fmla="*/ 0 h 923330"/>
                      <a:gd name="connsiteX10" fmla="*/ 3896684 w 6143421"/>
                      <a:gd name="connsiteY10" fmla="*/ 0 h 923330"/>
                      <a:gd name="connsiteX11" fmla="*/ 4151197 w 6143421"/>
                      <a:gd name="connsiteY11" fmla="*/ 0 h 923330"/>
                      <a:gd name="connsiteX12" fmla="*/ 4405710 w 6143421"/>
                      <a:gd name="connsiteY12" fmla="*/ 0 h 923330"/>
                      <a:gd name="connsiteX13" fmla="*/ 4783092 w 6143421"/>
                      <a:gd name="connsiteY13" fmla="*/ 0 h 923330"/>
                      <a:gd name="connsiteX14" fmla="*/ 5221908 w 6143421"/>
                      <a:gd name="connsiteY14" fmla="*/ 0 h 923330"/>
                      <a:gd name="connsiteX15" fmla="*/ 5722158 w 6143421"/>
                      <a:gd name="connsiteY15" fmla="*/ 0 h 923330"/>
                      <a:gd name="connsiteX16" fmla="*/ 6143421 w 6143421"/>
                      <a:gd name="connsiteY16" fmla="*/ 0 h 923330"/>
                      <a:gd name="connsiteX17" fmla="*/ 6143421 w 6143421"/>
                      <a:gd name="connsiteY17" fmla="*/ 280076 h 923330"/>
                      <a:gd name="connsiteX18" fmla="*/ 6143421 w 6143421"/>
                      <a:gd name="connsiteY18" fmla="*/ 606320 h 923330"/>
                      <a:gd name="connsiteX19" fmla="*/ 6143421 w 6143421"/>
                      <a:gd name="connsiteY19" fmla="*/ 923330 h 923330"/>
                      <a:gd name="connsiteX20" fmla="*/ 5766039 w 6143421"/>
                      <a:gd name="connsiteY20" fmla="*/ 923330 h 923330"/>
                      <a:gd name="connsiteX21" fmla="*/ 5265789 w 6143421"/>
                      <a:gd name="connsiteY21" fmla="*/ 923330 h 923330"/>
                      <a:gd name="connsiteX22" fmla="*/ 4826973 w 6143421"/>
                      <a:gd name="connsiteY22" fmla="*/ 923330 h 923330"/>
                      <a:gd name="connsiteX23" fmla="*/ 4511026 w 6143421"/>
                      <a:gd name="connsiteY23" fmla="*/ 923330 h 923330"/>
                      <a:gd name="connsiteX24" fmla="*/ 4256513 w 6143421"/>
                      <a:gd name="connsiteY24" fmla="*/ 923330 h 923330"/>
                      <a:gd name="connsiteX25" fmla="*/ 3940566 w 6143421"/>
                      <a:gd name="connsiteY25" fmla="*/ 923330 h 923330"/>
                      <a:gd name="connsiteX26" fmla="*/ 3624618 w 6143421"/>
                      <a:gd name="connsiteY26" fmla="*/ 923330 h 923330"/>
                      <a:gd name="connsiteX27" fmla="*/ 3062934 w 6143421"/>
                      <a:gd name="connsiteY27" fmla="*/ 923330 h 923330"/>
                      <a:gd name="connsiteX28" fmla="*/ 2624118 w 6143421"/>
                      <a:gd name="connsiteY28" fmla="*/ 923330 h 923330"/>
                      <a:gd name="connsiteX29" fmla="*/ 2308170 w 6143421"/>
                      <a:gd name="connsiteY29" fmla="*/ 923330 h 923330"/>
                      <a:gd name="connsiteX30" fmla="*/ 1746486 w 6143421"/>
                      <a:gd name="connsiteY30" fmla="*/ 923330 h 923330"/>
                      <a:gd name="connsiteX31" fmla="*/ 1491973 w 6143421"/>
                      <a:gd name="connsiteY31" fmla="*/ 923330 h 923330"/>
                      <a:gd name="connsiteX32" fmla="*/ 1053158 w 6143421"/>
                      <a:gd name="connsiteY32" fmla="*/ 923330 h 923330"/>
                      <a:gd name="connsiteX33" fmla="*/ 737210 w 6143421"/>
                      <a:gd name="connsiteY33" fmla="*/ 923330 h 923330"/>
                      <a:gd name="connsiteX34" fmla="*/ 0 w 6143421"/>
                      <a:gd name="connsiteY34" fmla="*/ 923330 h 923330"/>
                      <a:gd name="connsiteX35" fmla="*/ 0 w 6143421"/>
                      <a:gd name="connsiteY35" fmla="*/ 597086 h 923330"/>
                      <a:gd name="connsiteX36" fmla="*/ 0 w 6143421"/>
                      <a:gd name="connsiteY36" fmla="*/ 280076 h 923330"/>
                      <a:gd name="connsiteX37" fmla="*/ 0 w 6143421"/>
                      <a:gd name="connsiteY37"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143421" h="923330" extrusionOk="0">
                        <a:moveTo>
                          <a:pt x="0" y="0"/>
                        </a:moveTo>
                        <a:cubicBezTo>
                          <a:pt x="186013" y="-29764"/>
                          <a:pt x="335723" y="30332"/>
                          <a:pt x="438816" y="0"/>
                        </a:cubicBezTo>
                        <a:cubicBezTo>
                          <a:pt x="564336" y="30829"/>
                          <a:pt x="739496" y="76159"/>
                          <a:pt x="1000500" y="0"/>
                        </a:cubicBezTo>
                        <a:cubicBezTo>
                          <a:pt x="1230671" y="-43796"/>
                          <a:pt x="1234298" y="35740"/>
                          <a:pt x="1377881" y="0"/>
                        </a:cubicBezTo>
                        <a:cubicBezTo>
                          <a:pt x="1504214" y="-59672"/>
                          <a:pt x="1778009" y="48461"/>
                          <a:pt x="1939566" y="0"/>
                        </a:cubicBezTo>
                        <a:cubicBezTo>
                          <a:pt x="2130345" y="-51023"/>
                          <a:pt x="2105620" y="36869"/>
                          <a:pt x="2194079" y="0"/>
                        </a:cubicBezTo>
                        <a:cubicBezTo>
                          <a:pt x="2290913" y="-29034"/>
                          <a:pt x="2392348" y="12961"/>
                          <a:pt x="2510026" y="0"/>
                        </a:cubicBezTo>
                        <a:cubicBezTo>
                          <a:pt x="2620847" y="-8270"/>
                          <a:pt x="2773351" y="20550"/>
                          <a:pt x="2887407" y="0"/>
                        </a:cubicBezTo>
                        <a:cubicBezTo>
                          <a:pt x="3004020" y="-43041"/>
                          <a:pt x="3067390" y="15434"/>
                          <a:pt x="3141921" y="0"/>
                        </a:cubicBezTo>
                        <a:cubicBezTo>
                          <a:pt x="3207154" y="-39029"/>
                          <a:pt x="3274473" y="34468"/>
                          <a:pt x="3396434" y="0"/>
                        </a:cubicBezTo>
                        <a:cubicBezTo>
                          <a:pt x="3501303" y="8385"/>
                          <a:pt x="3746054" y="4377"/>
                          <a:pt x="3896684" y="0"/>
                        </a:cubicBezTo>
                        <a:cubicBezTo>
                          <a:pt x="4043755" y="-34049"/>
                          <a:pt x="4020167" y="19130"/>
                          <a:pt x="4151197" y="0"/>
                        </a:cubicBezTo>
                        <a:cubicBezTo>
                          <a:pt x="4277377" y="-15591"/>
                          <a:pt x="4344241" y="40898"/>
                          <a:pt x="4405710" y="0"/>
                        </a:cubicBezTo>
                        <a:cubicBezTo>
                          <a:pt x="4438001" y="-40831"/>
                          <a:pt x="4663622" y="19408"/>
                          <a:pt x="4783092" y="0"/>
                        </a:cubicBezTo>
                        <a:cubicBezTo>
                          <a:pt x="4945950" y="-34048"/>
                          <a:pt x="5003905" y="24214"/>
                          <a:pt x="5221908" y="0"/>
                        </a:cubicBezTo>
                        <a:cubicBezTo>
                          <a:pt x="5442395" y="-30134"/>
                          <a:pt x="5536468" y="48261"/>
                          <a:pt x="5722158" y="0"/>
                        </a:cubicBezTo>
                        <a:cubicBezTo>
                          <a:pt x="5900975" y="-23475"/>
                          <a:pt x="5947440" y="21145"/>
                          <a:pt x="6143421" y="0"/>
                        </a:cubicBezTo>
                        <a:cubicBezTo>
                          <a:pt x="6150306" y="129078"/>
                          <a:pt x="6132962" y="205006"/>
                          <a:pt x="6143421" y="280076"/>
                        </a:cubicBezTo>
                        <a:cubicBezTo>
                          <a:pt x="6136779" y="371180"/>
                          <a:pt x="6112197" y="525596"/>
                          <a:pt x="6143421" y="606320"/>
                        </a:cubicBezTo>
                        <a:cubicBezTo>
                          <a:pt x="6164149" y="704698"/>
                          <a:pt x="6121671" y="759957"/>
                          <a:pt x="6143421" y="923330"/>
                        </a:cubicBezTo>
                        <a:cubicBezTo>
                          <a:pt x="6056182" y="956234"/>
                          <a:pt x="5843288" y="894585"/>
                          <a:pt x="5766039" y="923330"/>
                        </a:cubicBezTo>
                        <a:cubicBezTo>
                          <a:pt x="5704033" y="957667"/>
                          <a:pt x="5380837" y="898123"/>
                          <a:pt x="5265789" y="923330"/>
                        </a:cubicBezTo>
                        <a:cubicBezTo>
                          <a:pt x="5133275" y="1005695"/>
                          <a:pt x="5030147" y="854412"/>
                          <a:pt x="4826973" y="923330"/>
                        </a:cubicBezTo>
                        <a:cubicBezTo>
                          <a:pt x="4629707" y="964468"/>
                          <a:pt x="4635910" y="897613"/>
                          <a:pt x="4511026" y="923330"/>
                        </a:cubicBezTo>
                        <a:cubicBezTo>
                          <a:pt x="4404997" y="943494"/>
                          <a:pt x="4379311" y="894770"/>
                          <a:pt x="4256513" y="923330"/>
                        </a:cubicBezTo>
                        <a:cubicBezTo>
                          <a:pt x="4143837" y="953163"/>
                          <a:pt x="4069848" y="877570"/>
                          <a:pt x="3940566" y="923330"/>
                        </a:cubicBezTo>
                        <a:cubicBezTo>
                          <a:pt x="3804478" y="938032"/>
                          <a:pt x="3729989" y="904337"/>
                          <a:pt x="3624618" y="923330"/>
                        </a:cubicBezTo>
                        <a:cubicBezTo>
                          <a:pt x="3500654" y="940005"/>
                          <a:pt x="3173309" y="902828"/>
                          <a:pt x="3062934" y="923330"/>
                        </a:cubicBezTo>
                        <a:cubicBezTo>
                          <a:pt x="2934614" y="967702"/>
                          <a:pt x="2830502" y="922832"/>
                          <a:pt x="2624118" y="923330"/>
                        </a:cubicBezTo>
                        <a:cubicBezTo>
                          <a:pt x="2405612" y="952287"/>
                          <a:pt x="2388096" y="924294"/>
                          <a:pt x="2308170" y="923330"/>
                        </a:cubicBezTo>
                        <a:cubicBezTo>
                          <a:pt x="2262736" y="903289"/>
                          <a:pt x="1953671" y="849002"/>
                          <a:pt x="1746486" y="923330"/>
                        </a:cubicBezTo>
                        <a:cubicBezTo>
                          <a:pt x="1556484" y="971808"/>
                          <a:pt x="1551869" y="903921"/>
                          <a:pt x="1491973" y="923330"/>
                        </a:cubicBezTo>
                        <a:cubicBezTo>
                          <a:pt x="1421265" y="930583"/>
                          <a:pt x="1170307" y="883456"/>
                          <a:pt x="1053158" y="923330"/>
                        </a:cubicBezTo>
                        <a:cubicBezTo>
                          <a:pt x="942123" y="970377"/>
                          <a:pt x="868566" y="915797"/>
                          <a:pt x="737210" y="923330"/>
                        </a:cubicBezTo>
                        <a:cubicBezTo>
                          <a:pt x="606017" y="1000501"/>
                          <a:pt x="265191" y="899916"/>
                          <a:pt x="0" y="923330"/>
                        </a:cubicBezTo>
                        <a:cubicBezTo>
                          <a:pt x="-39464" y="838338"/>
                          <a:pt x="8158" y="693028"/>
                          <a:pt x="0" y="597086"/>
                        </a:cubicBezTo>
                        <a:cubicBezTo>
                          <a:pt x="-25526" y="508007"/>
                          <a:pt x="48089" y="405119"/>
                          <a:pt x="0" y="280076"/>
                        </a:cubicBezTo>
                        <a:cubicBezTo>
                          <a:pt x="-18850" y="150655"/>
                          <a:pt x="3627" y="71389"/>
                          <a:pt x="0" y="0"/>
                        </a:cubicBezTo>
                        <a:close/>
                      </a:path>
                    </a:pathLst>
                  </a:custGeom>
                  <ask:type>
                    <ask:lineSketchScribble/>
                  </ask:type>
                </ask:lineSketchStyleProps>
              </a:ext>
            </a:extLst>
          </a:ln>
        </p:spPr>
        <p:txBody>
          <a:bodyPr wrap="square" rtlCol="0" anchor="ctr" anchorCtr="1">
            <a:spAutoFit/>
          </a:bodyPr>
          <a:lstStyle/>
          <a:p>
            <a:r>
              <a:rPr lang="es-419" sz="5400" dirty="0" err="1">
                <a:solidFill>
                  <a:schemeClr val="accent6">
                    <a:lumMod val="50000"/>
                  </a:schemeClr>
                </a:solidFill>
                <a:latin typeface="Algerian" panose="04020705040A02060702" pitchFamily="82" charset="0"/>
              </a:rPr>
              <a:t>RefleCTIOn</a:t>
            </a:r>
            <a:endParaRPr lang="es-419" sz="5400" dirty="0">
              <a:solidFill>
                <a:schemeClr val="accent6">
                  <a:lumMod val="50000"/>
                </a:schemeClr>
              </a:solidFill>
              <a:latin typeface="Algerian" panose="04020705040A02060702" pitchFamily="82" charset="0"/>
            </a:endParaRPr>
          </a:p>
        </p:txBody>
      </p:sp>
    </p:spTree>
    <p:extLst>
      <p:ext uri="{BB962C8B-B14F-4D97-AF65-F5344CB8AC3E}">
        <p14:creationId xmlns:p14="http://schemas.microsoft.com/office/powerpoint/2010/main" val="29028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anim calcmode="lin" valueType="num">
                                      <p:cBhvr>
                                        <p:cTn id="15" dur="1000" fill="hold"/>
                                        <p:tgtEl>
                                          <p:spTgt spid="3074"/>
                                        </p:tgtEl>
                                        <p:attrNameLst>
                                          <p:attrName>ppt_x</p:attrName>
                                        </p:attrNameLst>
                                      </p:cBhvr>
                                      <p:tavLst>
                                        <p:tav tm="0">
                                          <p:val>
                                            <p:strVal val="#ppt_x"/>
                                          </p:val>
                                        </p:tav>
                                        <p:tav tm="100000">
                                          <p:val>
                                            <p:strVal val="#ppt_x"/>
                                          </p:val>
                                        </p:tav>
                                      </p:tavLst>
                                    </p:anim>
                                    <p:anim calcmode="lin" valueType="num">
                                      <p:cBhvr>
                                        <p:cTn id="1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1ECCAA-75BC-475B-A82F-F72D62D664BA}"/>
              </a:ext>
            </a:extLst>
          </p:cNvPr>
          <p:cNvSpPr txBox="1"/>
          <p:nvPr/>
        </p:nvSpPr>
        <p:spPr>
          <a:xfrm>
            <a:off x="1672045" y="1110637"/>
            <a:ext cx="5533825" cy="438582"/>
          </a:xfrm>
          <a:prstGeom prst="rect">
            <a:avLst/>
          </a:prstGeom>
          <a:noFill/>
          <a:ln>
            <a:solidFill>
              <a:schemeClr val="bg2"/>
            </a:solidFill>
          </a:ln>
        </p:spPr>
        <p:txBody>
          <a:bodyPr wrap="square">
            <a:spAutoFit/>
          </a:bodyPr>
          <a:lstStyle/>
          <a:p>
            <a:r>
              <a:rPr lang="es-ES" sz="2250" dirty="0" err="1">
                <a:solidFill>
                  <a:srgbClr val="0000FF"/>
                </a:solidFill>
                <a:latin typeface="Comic Sans MS" panose="030F0702030302020204" pitchFamily="66" charset="0"/>
              </a:rPr>
              <a:t>What</a:t>
            </a:r>
            <a:r>
              <a:rPr lang="es-ES" sz="2250" dirty="0">
                <a:solidFill>
                  <a:srgbClr val="0000FF"/>
                </a:solidFill>
                <a:latin typeface="Comic Sans MS" panose="030F0702030302020204" pitchFamily="66" charset="0"/>
              </a:rPr>
              <a:t> </a:t>
            </a:r>
            <a:r>
              <a:rPr lang="es-ES" sz="2250" dirty="0" err="1">
                <a:solidFill>
                  <a:srgbClr val="0000FF"/>
                </a:solidFill>
                <a:latin typeface="Comic Sans MS" panose="030F0702030302020204" pitchFamily="66" charset="0"/>
              </a:rPr>
              <a:t>does</a:t>
            </a:r>
            <a:r>
              <a:rPr lang="es-ES" sz="2250" dirty="0">
                <a:solidFill>
                  <a:srgbClr val="0000FF"/>
                </a:solidFill>
                <a:latin typeface="Comic Sans MS" panose="030F0702030302020204" pitchFamily="66" charset="0"/>
              </a:rPr>
              <a:t> </a:t>
            </a:r>
            <a:r>
              <a:rPr lang="es-ES" sz="2250" dirty="0" err="1">
                <a:solidFill>
                  <a:srgbClr val="0000FF"/>
                </a:solidFill>
                <a:latin typeface="Comic Sans MS" panose="030F0702030302020204" pitchFamily="66" charset="0"/>
              </a:rPr>
              <a:t>she</a:t>
            </a:r>
            <a:r>
              <a:rPr lang="es-ES" sz="2250" dirty="0">
                <a:solidFill>
                  <a:srgbClr val="0000FF"/>
                </a:solidFill>
                <a:latin typeface="Comic Sans MS" panose="030F0702030302020204" pitchFamily="66" charset="0"/>
              </a:rPr>
              <a:t> do after </a:t>
            </a:r>
            <a:r>
              <a:rPr lang="es-ES" sz="2250" dirty="0" err="1">
                <a:solidFill>
                  <a:srgbClr val="0000FF"/>
                </a:solidFill>
                <a:latin typeface="Comic Sans MS" panose="030F0702030302020204" pitchFamily="66" charset="0"/>
              </a:rPr>
              <a:t>she</a:t>
            </a:r>
            <a:r>
              <a:rPr lang="es-ES" sz="2250" dirty="0">
                <a:solidFill>
                  <a:srgbClr val="0000FF"/>
                </a:solidFill>
                <a:latin typeface="Comic Sans MS" panose="030F0702030302020204" pitchFamily="66" charset="0"/>
              </a:rPr>
              <a:t> </a:t>
            </a:r>
            <a:r>
              <a:rPr lang="es-ES" sz="2250" dirty="0" err="1">
                <a:solidFill>
                  <a:srgbClr val="0000FF"/>
                </a:solidFill>
                <a:latin typeface="Comic Sans MS" panose="030F0702030302020204" pitchFamily="66" charset="0"/>
              </a:rPr>
              <a:t>is</a:t>
            </a:r>
            <a:r>
              <a:rPr lang="es-ES" sz="2250" dirty="0">
                <a:solidFill>
                  <a:srgbClr val="0000FF"/>
                </a:solidFill>
                <a:latin typeface="Comic Sans MS" panose="030F0702030302020204" pitchFamily="66" charset="0"/>
              </a:rPr>
              <a:t> </a:t>
            </a:r>
            <a:r>
              <a:rPr lang="es-ES" sz="2250" dirty="0" err="1">
                <a:solidFill>
                  <a:srgbClr val="0000FF"/>
                </a:solidFill>
                <a:latin typeface="Comic Sans MS" panose="030F0702030302020204" pitchFamily="66" charset="0"/>
              </a:rPr>
              <a:t>healed</a:t>
            </a:r>
            <a:r>
              <a:rPr lang="es-ES" sz="2250" dirty="0">
                <a:solidFill>
                  <a:srgbClr val="0000FF"/>
                </a:solidFill>
                <a:latin typeface="Comic Sans MS" panose="030F0702030302020204" pitchFamily="66" charset="0"/>
              </a:rPr>
              <a:t>?</a:t>
            </a:r>
            <a:endParaRPr lang="en-US" sz="2250" dirty="0">
              <a:solidFill>
                <a:srgbClr val="0000FF"/>
              </a:solidFill>
              <a:latin typeface="Comic Sans MS" panose="030F0702030302020204" pitchFamily="66" charset="0"/>
            </a:endParaRPr>
          </a:p>
        </p:txBody>
      </p:sp>
      <p:pic>
        <p:nvPicPr>
          <p:cNvPr id="1026" name="Picture 2" descr="La suegra de Pedro en la Ley Servir a Jesús">
            <a:extLst>
              <a:ext uri="{FF2B5EF4-FFF2-40B4-BE49-F238E27FC236}">
                <a16:creationId xmlns:a16="http://schemas.microsoft.com/office/drawing/2014/main" id="{4F04C6EF-2B29-4F2B-B3E4-218B0C41A1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7925" y="1541794"/>
            <a:ext cx="3136106" cy="42862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B1925DD-7CE1-4E49-9AC2-ABC9FCDB954C}"/>
              </a:ext>
            </a:extLst>
          </p:cNvPr>
          <p:cNvSpPr txBox="1"/>
          <p:nvPr/>
        </p:nvSpPr>
        <p:spPr>
          <a:xfrm>
            <a:off x="5695406" y="3152001"/>
            <a:ext cx="2347763" cy="461665"/>
          </a:xfrm>
          <a:prstGeom prst="rect">
            <a:avLst/>
          </a:prstGeom>
          <a:noFill/>
          <a:ln>
            <a:solidFill>
              <a:schemeClr val="bg2"/>
            </a:solidFill>
          </a:ln>
        </p:spPr>
        <p:txBody>
          <a:bodyPr wrap="square">
            <a:spAutoFit/>
          </a:bodyPr>
          <a:lstStyle/>
          <a:p>
            <a:r>
              <a:rPr lang="en-US" sz="2400" dirty="0">
                <a:solidFill>
                  <a:srgbClr val="FF0000"/>
                </a:solidFill>
              </a:rPr>
              <a:t>She serves Jesus.</a:t>
            </a:r>
          </a:p>
        </p:txBody>
      </p:sp>
    </p:spTree>
    <p:extLst>
      <p:ext uri="{BB962C8B-B14F-4D97-AF65-F5344CB8AC3E}">
        <p14:creationId xmlns:p14="http://schemas.microsoft.com/office/powerpoint/2010/main" val="280353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Cloud skipper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Cloud skipper design slides.potx" id="{A839CB2D-CAF8-4C90-9E08-F1ACA2C5BDD5}" vid="{4C3DFA96-B4CF-43D6-AFA3-6C4764C0CD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Cloud skipper design slides</Template>
  <TotalTime>428</TotalTime>
  <Words>939</Words>
  <Application>Microsoft Office PowerPoint</Application>
  <PresentationFormat>On-screen Show (4:3)</PresentationFormat>
  <Paragraphs>91</Paragraphs>
  <Slides>23</Slides>
  <Notes>1</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Algerian</vt:lpstr>
      <vt:lpstr>Arial</vt:lpstr>
      <vt:lpstr>Calibri</vt:lpstr>
      <vt:lpstr>Cambria</vt:lpstr>
      <vt:lpstr>Charter</vt:lpstr>
      <vt:lpstr>Comic Sans MS</vt:lpstr>
      <vt:lpstr>Times New Roman</vt:lpstr>
      <vt:lpstr>Cloud skipper design template</vt:lpstr>
      <vt:lpstr>Ministry Friends of Jesus and 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Ministry Friends of Jesus and Mary</dc:title>
  <dc:creator>Mercedes Bermudez Garcia</dc:creator>
  <cp:lastModifiedBy>Maria Varona</cp:lastModifiedBy>
  <cp:revision>62</cp:revision>
  <dcterms:created xsi:type="dcterms:W3CDTF">2021-02-01T22:10:04Z</dcterms:created>
  <dcterms:modified xsi:type="dcterms:W3CDTF">2024-01-23T23:21:47Z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