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3" r:id="rId21"/>
    <p:sldId id="275" r:id="rId22"/>
    <p:sldId id="279" r:id="rId23"/>
    <p:sldId id="280" r:id="rId24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YlkcoAfLU4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ysQNwalyIQ?si=WV92_17Yko683eC_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ysQNwalyIQ?feature=oembed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1492" y="510540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Ministry Friends of Jesus and Mary</a:t>
            </a:r>
          </a:p>
          <a:p>
            <a:pPr algn="ctr"/>
            <a:r>
              <a:rPr lang="en-US" sz="1600" b="1" dirty="0">
                <a:latin typeface="Arial Black" panose="020B0A04020102020204" pitchFamily="34" charset="0"/>
              </a:rPr>
              <a:t>Cycle B - VI Sunday of Easter</a:t>
            </a:r>
          </a:p>
          <a:p>
            <a:pPr algn="ctr"/>
            <a:endParaRPr lang="en-US" sz="1600" b="1" dirty="0"/>
          </a:p>
          <a:p>
            <a:pPr algn="ctr"/>
            <a:r>
              <a:rPr lang="en-US" sz="2000" b="1" dirty="0"/>
              <a:t>The Greatest Love</a:t>
            </a:r>
          </a:p>
          <a:p>
            <a:r>
              <a:rPr lang="en-US" b="1" dirty="0"/>
              <a:t>                                      John 15, 9-17</a:t>
            </a:r>
          </a:p>
        </p:txBody>
      </p:sp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578AF40-997E-4544-8248-EC540087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" y="1383723"/>
            <a:ext cx="9056081" cy="37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1" y="74722"/>
            <a:ext cx="8827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It was not you who chose me, but I who chose you and appointed you to go and bear fruit that will remain,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EBECDD-D49A-4321-9B57-7772E5CD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" y="1735145"/>
            <a:ext cx="9104745" cy="51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14068"/>
            <a:ext cx="8827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anose="020B0A04020102020204" pitchFamily="34" charset="0"/>
              </a:rPr>
              <a:t>…so that whatever you ask the Father in my name he may give you.</a:t>
            </a:r>
            <a:endParaRPr lang="en-US" sz="33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CA30F-EF3D-49A5-AFE5-DCAEFA053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1738594"/>
            <a:ext cx="9144000" cy="51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76200" y="36945"/>
            <a:ext cx="8827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>
                <a:latin typeface="Arial Black" panose="020B0A04020102020204" pitchFamily="34" charset="0"/>
              </a:rPr>
              <a:t>This I command you: love one another</a:t>
            </a:r>
            <a:r>
              <a:rPr lang="es-ES" sz="3300" dirty="0">
                <a:latin typeface="Arial Black" panose="020B0A04020102020204" pitchFamily="34" charset="0"/>
              </a:rPr>
              <a:t>.</a:t>
            </a:r>
            <a:endParaRPr lang="en-US" sz="33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95129-BA08-4D76-9A0C-3FF1ED16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34475" cy="5153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1F1ACF-94EA-403C-9901-1748A48C9552}"/>
              </a:ext>
            </a:extLst>
          </p:cNvPr>
          <p:cNvSpPr txBox="1"/>
          <p:nvPr/>
        </p:nvSpPr>
        <p:spPr>
          <a:xfrm>
            <a:off x="286038" y="1186934"/>
            <a:ext cx="882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THE GOSPEL OF THE LORD.  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PRAISE TO YOU LORD JESUS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2398265" y="103586"/>
            <a:ext cx="6705600" cy="14003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How does Jesus say that we may remain in his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LOVE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303F5-B273-45EE-9FBE-D2DECD42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9" y="41404"/>
            <a:ext cx="2286000" cy="1955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110892" y="2127442"/>
            <a:ext cx="4719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Keeping His Commandments. Jesus said: : If you keep my Commandments, you remain in my love.”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4333671" y="5009141"/>
            <a:ext cx="440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The joy of Jesus will be with us and our joy will be complete.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3C2A1-D9A6-45B3-852A-56867CA1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880" y="1119585"/>
            <a:ext cx="4132228" cy="2320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A3057A-8997-4475-9286-9776BC551CCE}"/>
              </a:ext>
            </a:extLst>
          </p:cNvPr>
          <p:cNvSpPr txBox="1"/>
          <p:nvPr/>
        </p:nvSpPr>
        <p:spPr>
          <a:xfrm>
            <a:off x="0" y="3581283"/>
            <a:ext cx="8915400" cy="10926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What happens when we remain in Jesus’ love?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DEEAC-BCBD-4C72-9935-054F0A63E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91" y="4591212"/>
            <a:ext cx="3842331" cy="21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5576111" y="0"/>
            <a:ext cx="3387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When we keep His Commandments: 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For example,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7370881" y="1111490"/>
            <a:ext cx="149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Love God above everything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373D8-830D-427D-9B62-98A3C2DD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6" y="103834"/>
            <a:ext cx="5381625" cy="3666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D5AB46-4549-4168-8F62-BF093233AA2B}"/>
              </a:ext>
            </a:extLst>
          </p:cNvPr>
          <p:cNvSpPr txBox="1"/>
          <p:nvPr/>
        </p:nvSpPr>
        <p:spPr>
          <a:xfrm>
            <a:off x="2854036" y="6153123"/>
            <a:ext cx="621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Our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Joy</a:t>
            </a:r>
            <a:r>
              <a:rPr lang="en-US" sz="2000" dirty="0">
                <a:latin typeface="Arial Black" panose="020B0A04020102020204" pitchFamily="34" charset="0"/>
              </a:rPr>
              <a:t> will be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COMPLETE</a:t>
            </a:r>
            <a:r>
              <a:rPr lang="en-US" sz="2000" dirty="0">
                <a:latin typeface="Arial Black" panose="020B0A04020102020204" pitchFamily="34" charset="0"/>
              </a:rPr>
              <a:t>, because we become another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Jesus</a:t>
            </a:r>
            <a:r>
              <a:rPr lang="en-US" sz="2000" dirty="0">
                <a:latin typeface="Arial Black" panose="020B0A04020102020204" pitchFamily="34" charset="0"/>
              </a:rPr>
              <a:t> on earth.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4CEE23-ACAA-4F7F-9FB1-51AF2599F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254" y="2533974"/>
            <a:ext cx="1688413" cy="1201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E75431-6ED4-43A5-B53A-CEFC23825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042" y="1105809"/>
            <a:ext cx="1712839" cy="13380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CF5905-449E-49A2-83C1-610ADA1EBFB0}"/>
              </a:ext>
            </a:extLst>
          </p:cNvPr>
          <p:cNvSpPr txBox="1"/>
          <p:nvPr/>
        </p:nvSpPr>
        <p:spPr>
          <a:xfrm>
            <a:off x="7498529" y="2405618"/>
            <a:ext cx="1499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Keep Holy the Sabbath and the Feasts days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7A5F9F-3306-435C-A46E-BFAC0D343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36" y="3975278"/>
            <a:ext cx="2445014" cy="19385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9AC4BE-3E46-4569-AF2F-E5D595596947}"/>
              </a:ext>
            </a:extLst>
          </p:cNvPr>
          <p:cNvSpPr txBox="1"/>
          <p:nvPr/>
        </p:nvSpPr>
        <p:spPr>
          <a:xfrm>
            <a:off x="888300" y="5892667"/>
            <a:ext cx="149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Honor your parents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6A0C2C4-966F-472B-B33F-F736620BD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336" y="3837421"/>
            <a:ext cx="2936430" cy="23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370F3F-6A65-4F8A-A5AC-B8BC932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" y="187901"/>
            <a:ext cx="4673456" cy="2635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6E174-7B9D-4CD3-864B-1A9111100EB2}"/>
              </a:ext>
            </a:extLst>
          </p:cNvPr>
          <p:cNvSpPr txBox="1"/>
          <p:nvPr/>
        </p:nvSpPr>
        <p:spPr>
          <a:xfrm>
            <a:off x="4800600" y="-26553"/>
            <a:ext cx="4303265" cy="15542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Jesus left us a commandment, 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 you remember it?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DCC39A-9423-404F-AEBB-880128C6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18" y="1143000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63809-AB37-4DF0-8E83-173D00A3E128}"/>
              </a:ext>
            </a:extLst>
          </p:cNvPr>
          <p:cNvSpPr txBox="1"/>
          <p:nvPr/>
        </p:nvSpPr>
        <p:spPr>
          <a:xfrm>
            <a:off x="379109" y="3064164"/>
            <a:ext cx="408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How can we show ou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r love to others</a:t>
            </a:r>
            <a:r>
              <a:rPr lang="en-US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A42E10A-DD44-4679-98D4-53D953B4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" y="3875174"/>
            <a:ext cx="3048000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716CBE-FFC1-42B2-81E5-831EF113F106}"/>
              </a:ext>
            </a:extLst>
          </p:cNvPr>
          <p:cNvSpPr txBox="1"/>
          <p:nvPr/>
        </p:nvSpPr>
        <p:spPr>
          <a:xfrm>
            <a:off x="1083211" y="6000750"/>
            <a:ext cx="148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Sharing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AFFC06D-7BFB-4277-B120-87AA1CB7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69" y="4267200"/>
            <a:ext cx="3018485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F43637-30E9-4DE8-B2CF-5B2A622FECC4}"/>
              </a:ext>
            </a:extLst>
          </p:cNvPr>
          <p:cNvSpPr txBox="1"/>
          <p:nvPr/>
        </p:nvSpPr>
        <p:spPr>
          <a:xfrm>
            <a:off x="2916745" y="6197185"/>
            <a:ext cx="331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Respecting our teachers and peers.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007F366-5332-49C5-8FBE-BCF457C5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56" y="4535401"/>
            <a:ext cx="308186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986E01-78B6-431B-8F20-02AFA2C5DF4A}"/>
              </a:ext>
            </a:extLst>
          </p:cNvPr>
          <p:cNvSpPr txBox="1"/>
          <p:nvPr/>
        </p:nvSpPr>
        <p:spPr>
          <a:xfrm>
            <a:off x="6797626" y="6233068"/>
            <a:ext cx="204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Helping those in need.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9818D-B9E3-4673-B5C6-0175D2C38CCF}"/>
              </a:ext>
            </a:extLst>
          </p:cNvPr>
          <p:cNvSpPr txBox="1"/>
          <p:nvPr/>
        </p:nvSpPr>
        <p:spPr>
          <a:xfrm>
            <a:off x="7118252" y="1704468"/>
            <a:ext cx="1406770" cy="187743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Love one another as I have loved you.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John 15:12</a:t>
            </a:r>
          </a:p>
        </p:txBody>
      </p:sp>
    </p:spTree>
    <p:extLst>
      <p:ext uri="{BB962C8B-B14F-4D97-AF65-F5344CB8AC3E}">
        <p14:creationId xmlns:p14="http://schemas.microsoft.com/office/powerpoint/2010/main" val="8836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/>
      <p:bldP spid="15" grpId="0"/>
      <p:bldP spid="1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ACTIVITY</a:t>
            </a:r>
            <a:endParaRPr lang="en-US" sz="3600" b="1" dirty="0">
              <a:latin typeface="Arial Black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F4512D-143D-498E-8FFA-186BBAE9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295400"/>
            <a:ext cx="75533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12EEF-F44E-4FE3-AE36-892AF83B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56"/>
            <a:ext cx="9144000" cy="6867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2D6126-5F4C-4C52-96D2-4E1612BCA6D5}"/>
              </a:ext>
            </a:extLst>
          </p:cNvPr>
          <p:cNvSpPr txBox="1"/>
          <p:nvPr/>
        </p:nvSpPr>
        <p:spPr>
          <a:xfrm>
            <a:off x="3038621" y="1955409"/>
            <a:ext cx="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51592-5E8C-4C04-9474-B0B7B05CC723}"/>
              </a:ext>
            </a:extLst>
          </p:cNvPr>
          <p:cNvSpPr txBox="1"/>
          <p:nvPr/>
        </p:nvSpPr>
        <p:spPr>
          <a:xfrm>
            <a:off x="5709138" y="1955409"/>
            <a:ext cx="201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commandments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E165C-B420-4E02-AD24-9C16C239C271}"/>
              </a:ext>
            </a:extLst>
          </p:cNvPr>
          <p:cNvSpPr txBox="1"/>
          <p:nvPr/>
        </p:nvSpPr>
        <p:spPr>
          <a:xfrm>
            <a:off x="497057" y="2155464"/>
            <a:ext cx="109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30FE6-D418-4D5A-A9D7-3D8CBDAA3B42}"/>
              </a:ext>
            </a:extLst>
          </p:cNvPr>
          <p:cNvSpPr txBox="1"/>
          <p:nvPr/>
        </p:nvSpPr>
        <p:spPr>
          <a:xfrm>
            <a:off x="2180492" y="2155464"/>
            <a:ext cx="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72979-49EA-426D-A064-5C011A5F1AA2}"/>
              </a:ext>
            </a:extLst>
          </p:cNvPr>
          <p:cNvSpPr txBox="1"/>
          <p:nvPr/>
        </p:nvSpPr>
        <p:spPr>
          <a:xfrm>
            <a:off x="6833383" y="2155464"/>
            <a:ext cx="201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commandments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E6430-427F-418D-9353-88DEA5183B1B}"/>
              </a:ext>
            </a:extLst>
          </p:cNvPr>
          <p:cNvSpPr txBox="1"/>
          <p:nvPr/>
        </p:nvSpPr>
        <p:spPr>
          <a:xfrm>
            <a:off x="960118" y="2355519"/>
            <a:ext cx="109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2EAFC-65BA-4055-B4A8-4C6BBA488A06}"/>
              </a:ext>
            </a:extLst>
          </p:cNvPr>
          <p:cNvSpPr txBox="1"/>
          <p:nvPr/>
        </p:nvSpPr>
        <p:spPr>
          <a:xfrm>
            <a:off x="2581418" y="2396083"/>
            <a:ext cx="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3E768-E5BA-444D-94EB-89B26D3B4C4B}"/>
              </a:ext>
            </a:extLst>
          </p:cNvPr>
          <p:cNvSpPr txBox="1"/>
          <p:nvPr/>
        </p:nvSpPr>
        <p:spPr>
          <a:xfrm>
            <a:off x="7411330" y="2396083"/>
            <a:ext cx="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BE9D6-4926-4B6C-AC5A-AD5B9B18BFAD}"/>
              </a:ext>
            </a:extLst>
          </p:cNvPr>
          <p:cNvSpPr txBox="1"/>
          <p:nvPr/>
        </p:nvSpPr>
        <p:spPr>
          <a:xfrm>
            <a:off x="2982344" y="2596138"/>
            <a:ext cx="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joy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59C427-7C77-4A9A-9510-A6A6D730F950}"/>
              </a:ext>
            </a:extLst>
          </p:cNvPr>
          <p:cNvSpPr txBox="1"/>
          <p:nvPr/>
        </p:nvSpPr>
        <p:spPr>
          <a:xfrm>
            <a:off x="431995" y="2857674"/>
            <a:ext cx="201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commandment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26D27-D10C-4C5B-9F22-288AF23CF6D7}"/>
              </a:ext>
            </a:extLst>
          </p:cNvPr>
          <p:cNvSpPr txBox="1"/>
          <p:nvPr/>
        </p:nvSpPr>
        <p:spPr>
          <a:xfrm>
            <a:off x="4572000" y="3182065"/>
            <a:ext cx="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4FE46-8C31-4A0C-82F5-76790593DF48}"/>
              </a:ext>
            </a:extLst>
          </p:cNvPr>
          <p:cNvSpPr txBox="1"/>
          <p:nvPr/>
        </p:nvSpPr>
        <p:spPr>
          <a:xfrm>
            <a:off x="902088" y="3377131"/>
            <a:ext cx="114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E7D19-5087-414A-816A-9B35D754DBF7}"/>
              </a:ext>
            </a:extLst>
          </p:cNvPr>
          <p:cNvSpPr txBox="1"/>
          <p:nvPr/>
        </p:nvSpPr>
        <p:spPr>
          <a:xfrm>
            <a:off x="2446019" y="3861753"/>
            <a:ext cx="114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30CEE6-F73C-4A72-AC80-59DE282206DC}"/>
              </a:ext>
            </a:extLst>
          </p:cNvPr>
          <p:cNvSpPr txBox="1"/>
          <p:nvPr/>
        </p:nvSpPr>
        <p:spPr>
          <a:xfrm>
            <a:off x="5833697" y="4102372"/>
            <a:ext cx="114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B8465B-934C-4D1F-8C23-042742214634}"/>
              </a:ext>
            </a:extLst>
          </p:cNvPr>
          <p:cNvSpPr txBox="1"/>
          <p:nvPr/>
        </p:nvSpPr>
        <p:spPr>
          <a:xfrm>
            <a:off x="691666" y="4355682"/>
            <a:ext cx="114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0EB11B-11DC-4AF3-93AE-FAE4CA9F6A7E}"/>
              </a:ext>
            </a:extLst>
          </p:cNvPr>
          <p:cNvSpPr txBox="1"/>
          <p:nvPr/>
        </p:nvSpPr>
        <p:spPr>
          <a:xfrm>
            <a:off x="2702160" y="4326959"/>
            <a:ext cx="141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appointed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1696E-3529-4219-B3AF-9DF8F281E033}"/>
              </a:ext>
            </a:extLst>
          </p:cNvPr>
          <p:cNvSpPr txBox="1"/>
          <p:nvPr/>
        </p:nvSpPr>
        <p:spPr>
          <a:xfrm>
            <a:off x="6819301" y="4366315"/>
            <a:ext cx="114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fruit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543F8A-C111-421D-B82B-ECF3AD86060A}"/>
              </a:ext>
            </a:extLst>
          </p:cNvPr>
          <p:cNvSpPr txBox="1"/>
          <p:nvPr/>
        </p:nvSpPr>
        <p:spPr>
          <a:xfrm>
            <a:off x="4426925" y="4819977"/>
            <a:ext cx="114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FBB9D8F9-94E6-379A-2C1F-AA0DCD2738D0}"/>
              </a:ext>
            </a:extLst>
          </p:cNvPr>
          <p:cNvSpPr txBox="1"/>
          <p:nvPr/>
        </p:nvSpPr>
        <p:spPr>
          <a:xfrm>
            <a:off x="431995" y="5533183"/>
            <a:ext cx="8523850" cy="127649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Fill the blanks with the following words (some are repeated):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Friends		Joy	 	Remain		Commandment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Chose 		Love		Fruit 		Life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Commandments 	Lay	 	Appointed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A3154-2D00-41DC-FDF0-F80B1208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50043"/>
            <a:ext cx="4615469" cy="6157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DFA6E-224C-72B6-6DAE-3832307F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31" y="350043"/>
            <a:ext cx="4621532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5A078-9D2D-E4B7-9267-EBCCFCB3B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BEE1C-2E6A-1632-12D6-694611B66E83}"/>
              </a:ext>
            </a:extLst>
          </p:cNvPr>
          <p:cNvSpPr txBox="1"/>
          <p:nvPr/>
        </p:nvSpPr>
        <p:spPr>
          <a:xfrm>
            <a:off x="6357937" y="42291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This I command you: love one another. (John 15:17)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  <a:ea typeface="Times New Roman" panose="02020603050405020304" pitchFamily="18" charset="0"/>
              </a:rPr>
              <a:t>Draw or write in the following hearts, how you will love others today.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7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6200" y="762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begins</a:t>
            </a:r>
          </a:p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 dedicated to the Virgin Mary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F63B75-FFC5-4E34-974A-E5A9C52D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23513"/>
            <a:ext cx="6477000" cy="54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5699B-1F27-4510-9B9E-0553914C5FA1}"/>
              </a:ext>
            </a:extLst>
          </p:cNvPr>
          <p:cNvSpPr txBox="1"/>
          <p:nvPr/>
        </p:nvSpPr>
        <p:spPr>
          <a:xfrm>
            <a:off x="3882683" y="5233182"/>
            <a:ext cx="165998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MAY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B7643-EC8F-419C-9750-06AB22486799}"/>
              </a:ext>
            </a:extLst>
          </p:cNvPr>
          <p:cNvSpPr txBox="1"/>
          <p:nvPr/>
        </p:nvSpPr>
        <p:spPr>
          <a:xfrm>
            <a:off x="2656449" y="6002623"/>
            <a:ext cx="413590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The month of </a:t>
            </a:r>
            <a:r>
              <a:rPr lang="en-US" sz="3200" dirty="0" err="1">
                <a:solidFill>
                  <a:schemeClr val="bg1"/>
                </a:solidFill>
                <a:latin typeface="Algerian" panose="04020705040A02060702" pitchFamily="82" charset="0"/>
              </a:rPr>
              <a:t>mary</a:t>
            </a:r>
            <a:endParaRPr lang="en-US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E5C0185-269E-4AB3-A022-A96FF5A2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2175"/>
            <a:ext cx="5715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4A3BAF-2A8A-4D5A-914B-22B62586C053}"/>
              </a:ext>
            </a:extLst>
          </p:cNvPr>
          <p:cNvSpPr txBox="1"/>
          <p:nvPr/>
        </p:nvSpPr>
        <p:spPr>
          <a:xfrm>
            <a:off x="165755" y="33704"/>
            <a:ext cx="4343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Fold a red poster paper in ½ and draw ½ a heart at the fold. (see picture). Cut.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A772BA1-CE01-4CF9-AF41-10AA7775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809"/>
            <a:ext cx="2667000" cy="18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1D70D0-9095-4A20-9A60-162234516207}"/>
              </a:ext>
            </a:extLst>
          </p:cNvPr>
          <p:cNvSpPr txBox="1"/>
          <p:nvPr/>
        </p:nvSpPr>
        <p:spPr>
          <a:xfrm>
            <a:off x="6486524" y="2586969"/>
            <a:ext cx="2505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Since it’s almost Mother’s Day, make a special heart for your Mom; write how much you love her!!</a:t>
            </a:r>
          </a:p>
        </p:txBody>
      </p:sp>
    </p:spTree>
    <p:extLst>
      <p:ext uri="{BB962C8B-B14F-4D97-AF65-F5344CB8AC3E}">
        <p14:creationId xmlns:p14="http://schemas.microsoft.com/office/powerpoint/2010/main" val="110457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97346" y="791611"/>
            <a:ext cx="263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 Black" pitchFamily="34" charset="0"/>
              </a:rPr>
              <a:t>PRAYER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1" y="2447112"/>
            <a:ext cx="48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 Black" pitchFamily="34" charset="0"/>
              </a:rPr>
              <a:t>Jesús, </a:t>
            </a:r>
          </a:p>
          <a:p>
            <a:pPr algn="ctr"/>
            <a:endParaRPr lang="es-ES" dirty="0">
              <a:latin typeface="Arial Black" pitchFamily="34" charset="0"/>
            </a:endParaRPr>
          </a:p>
          <a:p>
            <a:pPr algn="ctr"/>
            <a:r>
              <a:rPr lang="en-US" dirty="0">
                <a:latin typeface="Arial Black" pitchFamily="34" charset="0"/>
              </a:rPr>
              <a:t>You love me with all of Your life and You chose me to be Your friend. You only ask that I share my love with everyone. Help me to never separate from you and to always choose love above all things. Jesus, I trust in You. 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es-ES" dirty="0">
                <a:latin typeface="Arial Black" pitchFamily="34" charset="0"/>
              </a:rPr>
              <a:t>Amen.</a:t>
            </a:r>
            <a:endParaRPr lang="es-ES" sz="9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4990" y="2274380"/>
            <a:ext cx="2151309" cy="2886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F124-9960-7B01-4D8E-955E6A8C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1488"/>
          </a:xfrm>
        </p:spPr>
        <p:txBody>
          <a:bodyPr>
            <a:normAutofit fontScale="90000"/>
          </a:bodyPr>
          <a:lstStyle/>
          <a:p>
            <a:r>
              <a:rPr lang="es-E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Love </a:t>
            </a:r>
            <a:r>
              <a:rPr lang="es-E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</a:t>
            </a:r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Another</a:t>
            </a:r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Dakota </a:t>
            </a:r>
            <a:r>
              <a:rPr lang="es-E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Pyle</a:t>
            </a: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https://youtu.be/LYlkcoAfLU4?si=K8EIOmMv1UOtz2ZW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(3-7 yrs.)</a:t>
            </a:r>
            <a:endParaRPr lang="en-US" sz="1800" dirty="0"/>
          </a:p>
        </p:txBody>
      </p:sp>
      <p:pic>
        <p:nvPicPr>
          <p:cNvPr id="3" name="Online Media 2" title="Love One Another">
            <a:hlinkClick r:id="" action="ppaction://media"/>
            <a:extLst>
              <a:ext uri="{FF2B5EF4-FFF2-40B4-BE49-F238E27FC236}">
                <a16:creationId xmlns:a16="http://schemas.microsoft.com/office/drawing/2014/main" id="{75EBAFB2-0769-1ED5-0164-3BB7AC40B3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71488"/>
            <a:ext cx="9144000" cy="5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F124-9960-7B01-4D8E-955E6A8C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1187"/>
          </a:xfrm>
        </p:spPr>
        <p:txBody>
          <a:bodyPr>
            <a:normAutofit fontScale="90000"/>
          </a:bodyPr>
          <a:lstStyle/>
          <a:p>
            <a:r>
              <a:rPr lang="en-JM" sz="18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JM" sz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</a:rPr>
              <a:t>Love One Another, Deer Run Kids, </a:t>
            </a:r>
            <a:r>
              <a:rPr lang="en-JM" sz="180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https://youtu.be/JysQNwalyIQ?si=WV92_17Yko683eC_</a:t>
            </a:r>
            <a:r>
              <a:rPr lang="en-JM" sz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</a:rPr>
              <a:t> (8+ yrs.)</a:t>
            </a:r>
            <a:endParaRPr lang="en-US" sz="1800" dirty="0"/>
          </a:p>
        </p:txBody>
      </p:sp>
      <p:pic>
        <p:nvPicPr>
          <p:cNvPr id="4" name="Online Media 3" title="Love One Another - Orange Kids Music">
            <a:hlinkClick r:id="" action="ppaction://media"/>
            <a:extLst>
              <a:ext uri="{FF2B5EF4-FFF2-40B4-BE49-F238E27FC236}">
                <a16:creationId xmlns:a16="http://schemas.microsoft.com/office/drawing/2014/main" id="{BC699C94-24A4-AA6A-3C62-EB18A6576F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1488"/>
            <a:ext cx="9144000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5F632-D473-4A12-8B19-32704C8A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2" y="0"/>
            <a:ext cx="88709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20F9C-BE13-462D-A035-F4940FECC109}"/>
              </a:ext>
            </a:extLst>
          </p:cNvPr>
          <p:cNvSpPr txBox="1"/>
          <p:nvPr/>
        </p:nvSpPr>
        <p:spPr>
          <a:xfrm>
            <a:off x="1355187" y="611944"/>
            <a:ext cx="697288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Pope Francis</a:t>
            </a:r>
            <a:r>
              <a:rPr lang="en-US" dirty="0"/>
              <a:t>: </a:t>
            </a:r>
            <a:r>
              <a:rPr lang="en-US" b="1" dirty="0"/>
              <a:t>In the month of May, let’s raise our gaze towards the Mother of God, sign of consolation and sure hope; and let’s pray together the Rosary to face together the trials of our times and remain even closer as a spiritual family.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FF21C-4AE3-49BE-806E-1D76AC56F7F6}"/>
              </a:ext>
            </a:extLst>
          </p:cNvPr>
          <p:cNvSpPr txBox="1"/>
          <p:nvPr/>
        </p:nvSpPr>
        <p:spPr>
          <a:xfrm>
            <a:off x="4368017" y="2485772"/>
            <a:ext cx="1329397" cy="91088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D9F00-7FA0-415E-BA26-DA4647EAD6FB}"/>
              </a:ext>
            </a:extLst>
          </p:cNvPr>
          <p:cNvSpPr/>
          <p:nvPr/>
        </p:nvSpPr>
        <p:spPr>
          <a:xfrm>
            <a:off x="1889858" y="1872880"/>
            <a:ext cx="1566005" cy="707886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Pope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96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4A545-F26A-4A9D-8BF0-216BBA6F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2"/>
            <a:ext cx="4806118" cy="6835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DF796-B0D9-4076-98C2-D3B91175B28C}"/>
              </a:ext>
            </a:extLst>
          </p:cNvPr>
          <p:cNvSpPr txBox="1"/>
          <p:nvPr/>
        </p:nvSpPr>
        <p:spPr>
          <a:xfrm>
            <a:off x="4806118" y="428625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Mother in Heaven, I want to shower you with roses, with many Hail Mary’s which I will pray.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4B22F68-A912-404C-B190-6A0CCFF3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64" y="3077765"/>
            <a:ext cx="3810636" cy="3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5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61191" y="0"/>
            <a:ext cx="9021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Gospel according to St. John 15, 9-17</a:t>
            </a:r>
          </a:p>
          <a:p>
            <a:pPr algn="just"/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Jesus said to his disciples: As the Father loves me, so I also love you. Remain in my love.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D2F26-C3FB-4BD5-94DA-893014425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882"/>
            <a:ext cx="9144000" cy="50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4BAB9-9FC0-4919-A6BC-E5BF8D5CCC34}"/>
              </a:ext>
            </a:extLst>
          </p:cNvPr>
          <p:cNvSpPr txBox="1"/>
          <p:nvPr/>
        </p:nvSpPr>
        <p:spPr>
          <a:xfrm>
            <a:off x="76200" y="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If you keep my commandments, you will remain in my love, just as I have kept my Father’s commandments and remain in his love.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99915-40BE-4F38-A3BA-D4EC6C490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" y="1735063"/>
            <a:ext cx="9144000" cy="51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1545" y="107673"/>
            <a:ext cx="91324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Arial Black" panose="020B0A04020102020204" pitchFamily="34" charset="0"/>
              </a:rPr>
              <a:t>I have told you this so that my joy may be in you and your joy might be complete. This is my commandment: love one another as I love you</a:t>
            </a:r>
            <a:r>
              <a:rPr lang="es-ES" sz="2700" dirty="0">
                <a:latin typeface="Arial Black" panose="020B0A04020102020204" pitchFamily="34" charset="0"/>
              </a:rPr>
              <a:t>. 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5CDEB-3EA8-469A-B7FD-228B6409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4" y="1726334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134815"/>
            <a:ext cx="8827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No one has greater love than this, to lay down one's life for one's friends. You are my friends if you do what I command you</a:t>
            </a:r>
            <a:r>
              <a:rPr lang="es-ES" sz="28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BF4DB-1993-4573-8F6F-31C7F8B3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679"/>
            <a:ext cx="9144000" cy="51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1245" y="0"/>
            <a:ext cx="882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I no longer call you slaves, because a slave does not know what his master is doing. I have called you friends, because I have told you everything I have heard from my Father</a:t>
            </a:r>
            <a:r>
              <a:rPr lang="es-ES" sz="2800" dirty="0">
                <a:latin typeface="Arial Black" panose="020B0A04020102020204" pitchFamily="34" charset="0"/>
              </a:rPr>
              <a:t>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ABD935-5F1C-47CF-8DF4-25B69BCF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1736169"/>
            <a:ext cx="9144000" cy="51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705</Words>
  <Application>Microsoft Office PowerPoint</Application>
  <PresentationFormat>On-screen Show (4:3)</PresentationFormat>
  <Paragraphs>81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Abadi</vt:lpstr>
      <vt:lpstr>Algerian</vt:lpstr>
      <vt:lpstr>Arial</vt:lpstr>
      <vt:lpstr>Arial Black</vt:lpstr>
      <vt:lpstr>Calibri</vt:lpstr>
      <vt:lpstr>Cambria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Song: Love One Another, Dakota Pyle, https://youtu.be/LYlkcoAfLU4?si=K8EIOmMv1UOtz2ZW(3-7 yrs.)</vt:lpstr>
      <vt:lpstr> Love One Another, Deer Run Kids, https://youtu.be/JysQNwalyIQ?si=WV92_17Yko683eC_ (8+ yrs.)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20</cp:revision>
  <dcterms:modified xsi:type="dcterms:W3CDTF">2024-05-06T13:55:25Z</dcterms:modified>
</cp:coreProperties>
</file>