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18"/>
  </p:notesMasterIdLst>
  <p:sldIdLst>
    <p:sldId id="256" r:id="rId3"/>
    <p:sldId id="280" r:id="rId4"/>
    <p:sldId id="284" r:id="rId5"/>
    <p:sldId id="260" r:id="rId6"/>
    <p:sldId id="259" r:id="rId7"/>
    <p:sldId id="261" r:id="rId8"/>
    <p:sldId id="290" r:id="rId9"/>
    <p:sldId id="289" r:id="rId10"/>
    <p:sldId id="285" r:id="rId11"/>
    <p:sldId id="288" r:id="rId12"/>
    <p:sldId id="268" r:id="rId13"/>
    <p:sldId id="294" r:id="rId14"/>
    <p:sldId id="291" r:id="rId15"/>
    <p:sldId id="271" r:id="rId16"/>
    <p:sldId id="293"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jg4w551vKSkK+9Jq5gpO+9VFJR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FF3399"/>
    <a:srgbClr val="FF33C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66"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8"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CC2E5"/>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CC2E5"/>
        </a:solidFill>
        <a:effectLst/>
      </p:bgPr>
    </p:bg>
    <p:spTree>
      <p:nvGrpSpPr>
        <p:cNvPr id="1" name="Shape 80"/>
        <p:cNvGrpSpPr/>
        <p:nvPr/>
      </p:nvGrpSpPr>
      <p:grpSpPr>
        <a:xfrm>
          <a:off x="0" y="0"/>
          <a:ext cx="0" cy="0"/>
          <a:chOff x="0" y="0"/>
          <a:chExt cx="0" cy="0"/>
        </a:xfrm>
      </p:grpSpPr>
      <p:sp>
        <p:nvSpPr>
          <p:cNvPr id="81" name="Google Shape;8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3" name="Google Shape;8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4" name="Google Shape;8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5" name="Google Shape;8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3tWSu9NAFIk" TargetMode="External"/><Relationship Id="rId2" Type="http://schemas.openxmlformats.org/officeDocument/2006/relationships/slideLayout" Target="../slideLayouts/slideLayout2.xml"/><Relationship Id="rId1" Type="http://schemas.openxmlformats.org/officeDocument/2006/relationships/video" Target="https://www.youtube.com/embed/3tWSu9NAFIk?feature=oembed" TargetMode="Externa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9ByFi3k3c58?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txBox="1">
            <a:spLocks noGrp="1"/>
          </p:cNvSpPr>
          <p:nvPr>
            <p:ph type="ctrTitle"/>
          </p:nvPr>
        </p:nvSpPr>
        <p:spPr>
          <a:xfrm>
            <a:off x="1308297" y="3408140"/>
            <a:ext cx="10381956" cy="112342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omic Sans MS"/>
              <a:buNone/>
            </a:pPr>
            <a:r>
              <a:rPr lang="es-ES" dirty="0">
                <a:latin typeface="Comic Sans MS"/>
                <a:ea typeface="Comic Sans MS"/>
                <a:cs typeface="Comic Sans MS"/>
                <a:sym typeface="Comic Sans MS"/>
              </a:rPr>
              <a:t>Friends </a:t>
            </a:r>
            <a:r>
              <a:rPr lang="es-ES" dirty="0" err="1">
                <a:latin typeface="Comic Sans MS"/>
                <a:ea typeface="Comic Sans MS"/>
                <a:cs typeface="Comic Sans MS"/>
                <a:sym typeface="Comic Sans MS"/>
              </a:rPr>
              <a:t>of</a:t>
            </a:r>
            <a:r>
              <a:rPr lang="es-ES" dirty="0">
                <a:latin typeface="Comic Sans MS"/>
                <a:ea typeface="Comic Sans MS"/>
                <a:cs typeface="Comic Sans MS"/>
                <a:sym typeface="Comic Sans MS"/>
              </a:rPr>
              <a:t> </a:t>
            </a:r>
            <a:r>
              <a:rPr lang="es-ES" dirty="0" err="1">
                <a:latin typeface="Comic Sans MS"/>
                <a:ea typeface="Comic Sans MS"/>
                <a:cs typeface="Comic Sans MS"/>
                <a:sym typeface="Comic Sans MS"/>
              </a:rPr>
              <a:t>Jesus</a:t>
            </a:r>
            <a:r>
              <a:rPr lang="es-ES" dirty="0">
                <a:latin typeface="Comic Sans MS"/>
                <a:ea typeface="Comic Sans MS"/>
                <a:cs typeface="Comic Sans MS"/>
                <a:sym typeface="Comic Sans MS"/>
              </a:rPr>
              <a:t> and Mary</a:t>
            </a:r>
            <a:endParaRPr dirty="0">
              <a:latin typeface="Comic Sans MS"/>
              <a:ea typeface="Comic Sans MS"/>
              <a:cs typeface="Comic Sans MS"/>
              <a:sym typeface="Comic Sans MS"/>
            </a:endParaRPr>
          </a:p>
        </p:txBody>
      </p:sp>
      <p:sp>
        <p:nvSpPr>
          <p:cNvPr id="95" name="Google Shape;95;p1"/>
          <p:cNvSpPr txBox="1">
            <a:spLocks noGrp="1"/>
          </p:cNvSpPr>
          <p:nvPr>
            <p:ph type="subTitle" idx="1"/>
          </p:nvPr>
        </p:nvSpPr>
        <p:spPr>
          <a:xfrm>
            <a:off x="1524000" y="4600844"/>
            <a:ext cx="9144000" cy="164093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en-US" sz="2800" b="1" dirty="0"/>
              <a:t>Prayer Groups for Children</a:t>
            </a:r>
            <a:endParaRPr sz="2800" b="1" dirty="0"/>
          </a:p>
          <a:p>
            <a:pPr marL="0" lvl="0" indent="0" algn="ctr" rtl="0">
              <a:lnSpc>
                <a:spcPct val="90000"/>
              </a:lnSpc>
              <a:spcBef>
                <a:spcPts val="1000"/>
              </a:spcBef>
              <a:spcAft>
                <a:spcPts val="0"/>
              </a:spcAft>
              <a:buClr>
                <a:schemeClr val="dk1"/>
              </a:buClr>
              <a:buSzPts val="2800"/>
              <a:buNone/>
            </a:pPr>
            <a:r>
              <a:rPr lang="es-ES" sz="2800" b="1" dirty="0" err="1"/>
              <a:t>Cycle</a:t>
            </a:r>
            <a:r>
              <a:rPr lang="es-ES" sz="2800" b="1" dirty="0"/>
              <a:t> B-VII </a:t>
            </a:r>
            <a:r>
              <a:rPr lang="es-ES" sz="2800" b="1" dirty="0" err="1"/>
              <a:t>Sunday</a:t>
            </a:r>
            <a:r>
              <a:rPr lang="es-ES" sz="2800" b="1" dirty="0"/>
              <a:t> </a:t>
            </a:r>
            <a:r>
              <a:rPr lang="es-ES" sz="2800" b="1" dirty="0" err="1"/>
              <a:t>of</a:t>
            </a:r>
            <a:r>
              <a:rPr lang="es-ES" sz="2800" b="1" dirty="0"/>
              <a:t> </a:t>
            </a:r>
            <a:r>
              <a:rPr lang="es-ES" sz="2800" b="1" dirty="0" err="1"/>
              <a:t>Easter</a:t>
            </a:r>
            <a:endParaRPr sz="2800" b="1" dirty="0"/>
          </a:p>
          <a:p>
            <a:pPr marL="0" lvl="0" indent="0" algn="ctr" rtl="0">
              <a:lnSpc>
                <a:spcPct val="90000"/>
              </a:lnSpc>
              <a:spcBef>
                <a:spcPts val="1000"/>
              </a:spcBef>
              <a:spcAft>
                <a:spcPts val="0"/>
              </a:spcAft>
              <a:buClr>
                <a:schemeClr val="dk1"/>
              </a:buClr>
              <a:buSzPts val="2800"/>
              <a:buNone/>
            </a:pPr>
            <a:r>
              <a:rPr lang="es-ES" sz="2800" b="1" dirty="0" err="1"/>
              <a:t>Solemnity</a:t>
            </a:r>
            <a:r>
              <a:rPr lang="es-ES" sz="2800" b="1" dirty="0"/>
              <a:t> </a:t>
            </a:r>
            <a:r>
              <a:rPr lang="es-ES" sz="2800" b="1" dirty="0" err="1"/>
              <a:t>of</a:t>
            </a:r>
            <a:r>
              <a:rPr lang="es-ES" sz="2800" b="1" dirty="0"/>
              <a:t> </a:t>
            </a:r>
            <a:r>
              <a:rPr lang="es-ES" sz="2800" b="1" dirty="0" err="1"/>
              <a:t>the</a:t>
            </a:r>
            <a:r>
              <a:rPr lang="es-ES" sz="2800" b="1" dirty="0"/>
              <a:t> </a:t>
            </a:r>
            <a:r>
              <a:rPr lang="es-ES" sz="2800" b="1" dirty="0" err="1"/>
              <a:t>Ascension</a:t>
            </a:r>
            <a:r>
              <a:rPr lang="es-ES" sz="2800" b="1" dirty="0"/>
              <a:t> - Mark 16: 15-20</a:t>
            </a:r>
            <a:endParaRPr sz="2800" b="1" dirty="0"/>
          </a:p>
        </p:txBody>
      </p:sp>
      <p:pic>
        <p:nvPicPr>
          <p:cNvPr id="96" name="Google Shape;96;p1"/>
          <p:cNvPicPr preferRelativeResize="0"/>
          <p:nvPr/>
        </p:nvPicPr>
        <p:blipFill rotWithShape="1">
          <a:blip r:embed="rId3">
            <a:alphaModFix/>
          </a:blip>
          <a:srcRect/>
          <a:stretch/>
        </p:blipFill>
        <p:spPr>
          <a:xfrm>
            <a:off x="5061668" y="880732"/>
            <a:ext cx="2193300" cy="2193300"/>
          </a:xfrm>
          <a:prstGeom prst="ellipse">
            <a:avLst/>
          </a:prstGeom>
          <a:noFill/>
          <a:ln>
            <a:noFill/>
          </a:ln>
          <a:effectLst>
            <a:outerShdw blurRad="381000" dist="292100" dir="5400000" sx="-80000" sy="-18000" rotWithShape="0">
              <a:srgbClr val="000000">
                <a:alpha val="21960"/>
              </a:srgbClr>
            </a:outerShdw>
          </a:effec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39E78-5BC3-4710-A51E-F29DA92D3B32}"/>
              </a:ext>
            </a:extLst>
          </p:cNvPr>
          <p:cNvSpPr>
            <a:spLocks noGrp="1"/>
          </p:cNvSpPr>
          <p:nvPr>
            <p:ph type="title"/>
          </p:nvPr>
        </p:nvSpPr>
        <p:spPr>
          <a:xfrm>
            <a:off x="274820" y="2447778"/>
            <a:ext cx="11917180" cy="872197"/>
          </a:xfrm>
        </p:spPr>
        <p:txBody>
          <a:bodyPr>
            <a:noAutofit/>
          </a:bodyPr>
          <a:lstStyle/>
          <a:p>
            <a:pPr algn="ctr"/>
            <a:r>
              <a:rPr lang="es-ES" b="1" dirty="0" err="1">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How</a:t>
            </a:r>
            <a:r>
              <a:rPr lang="es-ES" b="1"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es-ES" b="1" dirty="0" err="1">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will</a:t>
            </a:r>
            <a:r>
              <a:rPr lang="es-ES" b="1"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es-ES" b="1" dirty="0" err="1">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you</a:t>
            </a:r>
            <a:r>
              <a:rPr lang="es-ES" b="1"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es-ES" b="1" dirty="0" err="1">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help</a:t>
            </a:r>
            <a:r>
              <a:rPr lang="es-ES" b="1"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es-ES" b="1" dirty="0" err="1">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God</a:t>
            </a:r>
            <a:r>
              <a:rPr lang="es-ES" b="1"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 </a:t>
            </a:r>
            <a:br>
              <a:rPr lang="es-ES" b="1"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br>
            <a:r>
              <a:rPr lang="es-ES" b="1"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spread </a:t>
            </a:r>
            <a:r>
              <a:rPr lang="es-ES" b="1" dirty="0" err="1">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the</a:t>
            </a:r>
            <a:r>
              <a:rPr lang="es-ES" b="1"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 Good News?</a:t>
            </a:r>
            <a:r>
              <a:rPr lang="es-ES"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n-US" dirty="0">
              <a:solidFill>
                <a:srgbClr val="FF0000"/>
              </a:solidFill>
            </a:endParaRPr>
          </a:p>
        </p:txBody>
      </p:sp>
    </p:spTree>
    <p:extLst>
      <p:ext uri="{BB962C8B-B14F-4D97-AF65-F5344CB8AC3E}">
        <p14:creationId xmlns:p14="http://schemas.microsoft.com/office/powerpoint/2010/main" val="331573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98"/>
        <p:cNvGrpSpPr/>
        <p:nvPr/>
      </p:nvGrpSpPr>
      <p:grpSpPr>
        <a:xfrm>
          <a:off x="0" y="0"/>
          <a:ext cx="0" cy="0"/>
          <a:chOff x="0" y="0"/>
          <a:chExt cx="0" cy="0"/>
        </a:xfrm>
      </p:grpSpPr>
      <p:sp>
        <p:nvSpPr>
          <p:cNvPr id="199" name="Google Shape;199;p13"/>
          <p:cNvSpPr txBox="1"/>
          <p:nvPr/>
        </p:nvSpPr>
        <p:spPr>
          <a:xfrm>
            <a:off x="6746628" y="1783959"/>
            <a:ext cx="4645250" cy="288911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es-ES" sz="6000" dirty="0" err="1">
                <a:solidFill>
                  <a:schemeClr val="lt1"/>
                </a:solidFill>
                <a:latin typeface="Calibri"/>
                <a:ea typeface="Calibri"/>
                <a:cs typeface="Calibri"/>
                <a:sym typeface="Calibri"/>
              </a:rPr>
              <a:t>Activity</a:t>
            </a:r>
            <a:endParaRPr dirty="0"/>
          </a:p>
        </p:txBody>
      </p:sp>
      <p:sp>
        <p:nvSpPr>
          <p:cNvPr id="200" name="Google Shape;200;p13"/>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01" name="Google Shape;201;p13" descr="Etiquetas para regalos, tarros, postales etc... | Aprender ..."/>
          <p:cNvPicPr preferRelativeResize="0"/>
          <p:nvPr/>
        </p:nvPicPr>
        <p:blipFill rotWithShape="1">
          <a:blip r:embed="rId3">
            <a:alphaModFix/>
          </a:blip>
          <a:srcRect t="958" r="2" b="2"/>
          <a:stretch/>
        </p:blipFill>
        <p:spPr>
          <a:xfrm>
            <a:off x="20" y="10"/>
            <a:ext cx="6024134" cy="685799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spel of Matthew 28:16-20 - 31st Sunday in Ordinary Time - A - Resources  for Children's Liturgy">
            <a:extLst>
              <a:ext uri="{FF2B5EF4-FFF2-40B4-BE49-F238E27FC236}">
                <a16:creationId xmlns:a16="http://schemas.microsoft.com/office/drawing/2014/main" id="{2B81428D-E4D7-4E6D-B0CB-9A121E272F8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20505" y="112542"/>
            <a:ext cx="11226017" cy="6513341"/>
          </a:xfrm>
          <a:prstGeom prst="rect">
            <a:avLst/>
          </a:prstGeom>
          <a:noFill/>
          <a:ln>
            <a:noFill/>
          </a:ln>
        </p:spPr>
      </p:pic>
      <p:sp>
        <p:nvSpPr>
          <p:cNvPr id="8" name="Flowchart: Terminator 7">
            <a:extLst>
              <a:ext uri="{FF2B5EF4-FFF2-40B4-BE49-F238E27FC236}">
                <a16:creationId xmlns:a16="http://schemas.microsoft.com/office/drawing/2014/main" id="{FCB17789-4257-4E96-B3ED-B7B6F7B69621}"/>
              </a:ext>
            </a:extLst>
          </p:cNvPr>
          <p:cNvSpPr/>
          <p:nvPr/>
        </p:nvSpPr>
        <p:spPr>
          <a:xfrm>
            <a:off x="2461265" y="422031"/>
            <a:ext cx="517354" cy="5458561"/>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Terminator 8">
            <a:extLst>
              <a:ext uri="{FF2B5EF4-FFF2-40B4-BE49-F238E27FC236}">
                <a16:creationId xmlns:a16="http://schemas.microsoft.com/office/drawing/2014/main" id="{D203294E-CFC4-488A-AA61-0A52D8B9C2A8}"/>
              </a:ext>
            </a:extLst>
          </p:cNvPr>
          <p:cNvSpPr/>
          <p:nvPr/>
        </p:nvSpPr>
        <p:spPr>
          <a:xfrm rot="2414600">
            <a:off x="4334249" y="2588041"/>
            <a:ext cx="517354" cy="4386315"/>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Terminator 9">
            <a:extLst>
              <a:ext uri="{FF2B5EF4-FFF2-40B4-BE49-F238E27FC236}">
                <a16:creationId xmlns:a16="http://schemas.microsoft.com/office/drawing/2014/main" id="{AF8E5391-7C62-4393-A0C8-13454F866597}"/>
              </a:ext>
            </a:extLst>
          </p:cNvPr>
          <p:cNvSpPr/>
          <p:nvPr/>
        </p:nvSpPr>
        <p:spPr>
          <a:xfrm rot="5400000">
            <a:off x="2367328" y="-2545"/>
            <a:ext cx="517354" cy="393384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Terminator 10">
            <a:extLst>
              <a:ext uri="{FF2B5EF4-FFF2-40B4-BE49-F238E27FC236}">
                <a16:creationId xmlns:a16="http://schemas.microsoft.com/office/drawing/2014/main" id="{0E22518C-EA6E-45C5-A14F-6BC46CF557CF}"/>
              </a:ext>
            </a:extLst>
          </p:cNvPr>
          <p:cNvSpPr/>
          <p:nvPr/>
        </p:nvSpPr>
        <p:spPr>
          <a:xfrm>
            <a:off x="784144" y="2349304"/>
            <a:ext cx="517354" cy="3548913"/>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Terminator 11">
            <a:extLst>
              <a:ext uri="{FF2B5EF4-FFF2-40B4-BE49-F238E27FC236}">
                <a16:creationId xmlns:a16="http://schemas.microsoft.com/office/drawing/2014/main" id="{B7A42D7F-4657-4712-AE9A-FB0A72F68350}"/>
              </a:ext>
            </a:extLst>
          </p:cNvPr>
          <p:cNvSpPr/>
          <p:nvPr/>
        </p:nvSpPr>
        <p:spPr>
          <a:xfrm rot="5400000">
            <a:off x="3776098" y="997864"/>
            <a:ext cx="517354" cy="4344918"/>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Terminator 12">
            <a:extLst>
              <a:ext uri="{FF2B5EF4-FFF2-40B4-BE49-F238E27FC236}">
                <a16:creationId xmlns:a16="http://schemas.microsoft.com/office/drawing/2014/main" id="{200E42C8-C4B4-4F0D-A766-841A865B75DA}"/>
              </a:ext>
            </a:extLst>
          </p:cNvPr>
          <p:cNvSpPr/>
          <p:nvPr/>
        </p:nvSpPr>
        <p:spPr>
          <a:xfrm rot="5400000">
            <a:off x="2124543" y="4471243"/>
            <a:ext cx="517354" cy="339282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Terminator 13">
            <a:extLst>
              <a:ext uri="{FF2B5EF4-FFF2-40B4-BE49-F238E27FC236}">
                <a16:creationId xmlns:a16="http://schemas.microsoft.com/office/drawing/2014/main" id="{A7C3DB7F-B1AA-42C7-B56E-6DB380537F66}"/>
              </a:ext>
            </a:extLst>
          </p:cNvPr>
          <p:cNvSpPr/>
          <p:nvPr/>
        </p:nvSpPr>
        <p:spPr>
          <a:xfrm>
            <a:off x="1315360" y="2349303"/>
            <a:ext cx="517354" cy="3967091"/>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Terminator 14">
            <a:extLst>
              <a:ext uri="{FF2B5EF4-FFF2-40B4-BE49-F238E27FC236}">
                <a16:creationId xmlns:a16="http://schemas.microsoft.com/office/drawing/2014/main" id="{8DEFD1B1-B010-47AB-BCF0-34B20D364CEE}"/>
              </a:ext>
            </a:extLst>
          </p:cNvPr>
          <p:cNvSpPr/>
          <p:nvPr/>
        </p:nvSpPr>
        <p:spPr>
          <a:xfrm rot="18836942">
            <a:off x="2560271" y="2146611"/>
            <a:ext cx="517354" cy="2114395"/>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Terminator 15">
            <a:extLst>
              <a:ext uri="{FF2B5EF4-FFF2-40B4-BE49-F238E27FC236}">
                <a16:creationId xmlns:a16="http://schemas.microsoft.com/office/drawing/2014/main" id="{F25380ED-30DE-4006-9E93-876DC41A4B21}"/>
              </a:ext>
            </a:extLst>
          </p:cNvPr>
          <p:cNvSpPr/>
          <p:nvPr/>
        </p:nvSpPr>
        <p:spPr>
          <a:xfrm rot="19159856">
            <a:off x="4328807" y="3888731"/>
            <a:ext cx="517354" cy="2813258"/>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Terminator 16">
            <a:extLst>
              <a:ext uri="{FF2B5EF4-FFF2-40B4-BE49-F238E27FC236}">
                <a16:creationId xmlns:a16="http://schemas.microsoft.com/office/drawing/2014/main" id="{FD37664E-B0A7-417C-8DB1-D858E62BCEE2}"/>
              </a:ext>
            </a:extLst>
          </p:cNvPr>
          <p:cNvSpPr/>
          <p:nvPr/>
        </p:nvSpPr>
        <p:spPr>
          <a:xfrm>
            <a:off x="10213145" y="956603"/>
            <a:ext cx="787790" cy="267286"/>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Terminator 17">
            <a:extLst>
              <a:ext uri="{FF2B5EF4-FFF2-40B4-BE49-F238E27FC236}">
                <a16:creationId xmlns:a16="http://schemas.microsoft.com/office/drawing/2014/main" id="{3BED07F4-E637-41F5-AD96-99065489170F}"/>
              </a:ext>
            </a:extLst>
          </p:cNvPr>
          <p:cNvSpPr/>
          <p:nvPr/>
        </p:nvSpPr>
        <p:spPr>
          <a:xfrm>
            <a:off x="4592926" y="1702184"/>
            <a:ext cx="517354" cy="2291528"/>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Terminator 18">
            <a:extLst>
              <a:ext uri="{FF2B5EF4-FFF2-40B4-BE49-F238E27FC236}">
                <a16:creationId xmlns:a16="http://schemas.microsoft.com/office/drawing/2014/main" id="{7530D2F1-D432-45BE-BC9E-75AA6D12F709}"/>
              </a:ext>
            </a:extLst>
          </p:cNvPr>
          <p:cNvSpPr/>
          <p:nvPr/>
        </p:nvSpPr>
        <p:spPr>
          <a:xfrm rot="16200000">
            <a:off x="3797527" y="-111291"/>
            <a:ext cx="517354" cy="2944804"/>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581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0"/>
                                        <p:tgtEl>
                                          <p:spTgt spid="18"/>
                                        </p:tgtEl>
                                      </p:cBhvr>
                                    </p:animEffect>
                                    <p:anim calcmode="lin" valueType="num">
                                      <p:cBhvr>
                                        <p:cTn id="71" dur="1000" fill="hold"/>
                                        <p:tgtEl>
                                          <p:spTgt spid="18"/>
                                        </p:tgtEl>
                                        <p:attrNameLst>
                                          <p:attrName>ppt_x</p:attrName>
                                        </p:attrNameLst>
                                      </p:cBhvr>
                                      <p:tavLst>
                                        <p:tav tm="0">
                                          <p:val>
                                            <p:strVal val="#ppt_x"/>
                                          </p:val>
                                        </p:tav>
                                        <p:tav tm="100000">
                                          <p:val>
                                            <p:strVal val="#ppt_x"/>
                                          </p:val>
                                        </p:tav>
                                      </p:tavLst>
                                    </p:anim>
                                    <p:anim calcmode="lin" valueType="num">
                                      <p:cBhvr>
                                        <p:cTn id="7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1000"/>
                                        <p:tgtEl>
                                          <p:spTgt spid="19"/>
                                        </p:tgtEl>
                                      </p:cBhvr>
                                    </p:animEffect>
                                    <p:anim calcmode="lin" valueType="num">
                                      <p:cBhvr>
                                        <p:cTn id="78" dur="1000" fill="hold"/>
                                        <p:tgtEl>
                                          <p:spTgt spid="19"/>
                                        </p:tgtEl>
                                        <p:attrNameLst>
                                          <p:attrName>ppt_x</p:attrName>
                                        </p:attrNameLst>
                                      </p:cBhvr>
                                      <p:tavLst>
                                        <p:tav tm="0">
                                          <p:val>
                                            <p:strVal val="#ppt_x"/>
                                          </p:val>
                                        </p:tav>
                                        <p:tav tm="100000">
                                          <p:val>
                                            <p:strVal val="#ppt_x"/>
                                          </p:val>
                                        </p:tav>
                                      </p:tavLst>
                                    </p:anim>
                                    <p:anim calcmode="lin" valueType="num">
                                      <p:cBhvr>
                                        <p:cTn id="7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38EB08-6164-40C7-BB01-0BD937C14C9C}"/>
              </a:ext>
            </a:extLst>
          </p:cNvPr>
          <p:cNvPicPr>
            <a:picLocks noChangeAspect="1"/>
          </p:cNvPicPr>
          <p:nvPr/>
        </p:nvPicPr>
        <p:blipFill>
          <a:blip r:embed="rId2"/>
          <a:stretch>
            <a:fillRect/>
          </a:stretch>
        </p:blipFill>
        <p:spPr>
          <a:xfrm>
            <a:off x="1993692" y="12153"/>
            <a:ext cx="8439462" cy="6845847"/>
          </a:xfrm>
          <a:prstGeom prst="rect">
            <a:avLst/>
          </a:prstGeom>
        </p:spPr>
      </p:pic>
    </p:spTree>
    <p:extLst>
      <p:ext uri="{BB962C8B-B14F-4D97-AF65-F5344CB8AC3E}">
        <p14:creationId xmlns:p14="http://schemas.microsoft.com/office/powerpoint/2010/main" val="3924380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6"/>
          <p:cNvSpPr txBox="1">
            <a:spLocks noGrp="1"/>
          </p:cNvSpPr>
          <p:nvPr>
            <p:ph type="title"/>
          </p:nvPr>
        </p:nvSpPr>
        <p:spPr>
          <a:xfrm>
            <a:off x="238540" y="454638"/>
            <a:ext cx="7575907" cy="4806678"/>
          </a:xfrm>
          <a:prstGeom prst="rect">
            <a:avLst/>
          </a:prstGeom>
          <a:noFill/>
          <a:ln>
            <a:noFill/>
          </a:ln>
        </p:spPr>
        <p:txBody>
          <a:bodyPr spcFirstLastPara="1" wrap="square" lIns="91425" tIns="45700" rIns="91425" bIns="45700" anchor="ctr" anchorCtr="0">
            <a:noAutofit/>
          </a:bodyPr>
          <a:lstStyle/>
          <a:p>
            <a:pPr marL="0" marR="0" algn="ctr">
              <a:spcBef>
                <a:spcPts val="0"/>
              </a:spcBef>
              <a:spcAft>
                <a:spcPts val="0"/>
              </a:spcAft>
            </a:pPr>
            <a:br>
              <a:rPr lang="es-ES" sz="3400" b="1" dirty="0">
                <a:latin typeface="Calibri"/>
                <a:ea typeface="Calibri"/>
                <a:cs typeface="Calibri"/>
                <a:sym typeface="Calibri"/>
              </a:rPr>
            </a:br>
            <a:br>
              <a:rPr lang="es-ES" sz="2800" b="1" dirty="0">
                <a:latin typeface="Calibri" panose="020F0502020204030204" pitchFamily="34" charset="0"/>
                <a:cs typeface="Calibri" panose="020F0502020204030204" pitchFamily="34" charset="0"/>
                <a:sym typeface="Calibri"/>
              </a:rPr>
            </a:br>
            <a:r>
              <a:rPr lang="en-US" sz="4000" b="1" dirty="0">
                <a:effectLst/>
                <a:latin typeface="Cambria" panose="02040503050406030204" pitchFamily="18" charset="0"/>
                <a:ea typeface="Cambria" panose="02040503050406030204" pitchFamily="18" charset="0"/>
              </a:rPr>
              <a:t>Prayer</a:t>
            </a:r>
            <a:br>
              <a:rPr lang="en-US" sz="4000" b="1" dirty="0">
                <a:effectLst/>
                <a:latin typeface="Cambria" panose="02040503050406030204" pitchFamily="18" charset="0"/>
                <a:ea typeface="Cambria" panose="02040503050406030204" pitchFamily="18" charset="0"/>
              </a:rPr>
            </a:br>
            <a:br>
              <a:rPr lang="en-US" sz="3200" dirty="0">
                <a:effectLst/>
                <a:latin typeface="Cambria" panose="02040503050406030204" pitchFamily="18" charset="0"/>
                <a:ea typeface="Cambria" panose="02040503050406030204" pitchFamily="18" charset="0"/>
              </a:rPr>
            </a:br>
            <a:r>
              <a:rPr lang="en-US" sz="3200" dirty="0">
                <a:solidFill>
                  <a:srgbClr val="333333"/>
                </a:solidFill>
                <a:effectLst/>
                <a:latin typeface="Cambria" panose="02040503050406030204" pitchFamily="18" charset="0"/>
                <a:ea typeface="Cambria" panose="02040503050406030204" pitchFamily="18" charset="0"/>
              </a:rPr>
              <a:t>Lord, you send us to announce God’s love for all, and the salvation that comes from you. Sometimes we don’t even know how to start. Give us your light and wisdom to recognize each moment of the day in </a:t>
            </a:r>
            <a:br>
              <a:rPr lang="en-US" sz="3200" dirty="0">
                <a:effectLst/>
                <a:latin typeface="Cambria" panose="02040503050406030204" pitchFamily="18" charset="0"/>
                <a:ea typeface="Cambria" panose="02040503050406030204" pitchFamily="18" charset="0"/>
              </a:rPr>
            </a:br>
            <a:r>
              <a:rPr lang="en-US" sz="3200" dirty="0">
                <a:solidFill>
                  <a:srgbClr val="333333"/>
                </a:solidFill>
                <a:effectLst/>
                <a:latin typeface="Cambria" panose="02040503050406030204" pitchFamily="18" charset="0"/>
                <a:ea typeface="Cambria" panose="02040503050406030204" pitchFamily="18" charset="0"/>
              </a:rPr>
              <a:t>which we can be your witness through our actions of honesty, justice, love and service to all. Amen </a:t>
            </a:r>
            <a:br>
              <a:rPr lang="en-US" sz="3200" dirty="0">
                <a:effectLst/>
                <a:latin typeface="Cambria" panose="02040503050406030204" pitchFamily="18" charset="0"/>
                <a:ea typeface="Cambria" panose="02040503050406030204" pitchFamily="18" charset="0"/>
              </a:rPr>
            </a:br>
            <a:r>
              <a:rPr lang="en-US" sz="1800" b="1" dirty="0">
                <a:solidFill>
                  <a:srgbClr val="333333"/>
                </a:solidFill>
                <a:effectLst/>
                <a:latin typeface="Cambria" panose="02040503050406030204" pitchFamily="18" charset="0"/>
                <a:ea typeface="Times New Roman" panose="02020603050405020304" pitchFamily="18" charset="0"/>
              </a:rPr>
              <a:t> </a:t>
            </a:r>
            <a:br>
              <a:rPr lang="en-US" sz="1800" dirty="0">
                <a:effectLst/>
                <a:latin typeface="Times New Roman" panose="02020603050405020304" pitchFamily="18" charset="0"/>
                <a:ea typeface="Times New Roman" panose="02020603050405020304" pitchFamily="18" charset="0"/>
              </a:rPr>
            </a:br>
            <a:endParaRPr sz="3600" b="1" dirty="0">
              <a:latin typeface="Comic Sans MS"/>
              <a:ea typeface="Comic Sans MS"/>
              <a:cs typeface="Comic Sans MS"/>
              <a:sym typeface="Comic Sans MS"/>
            </a:endParaRPr>
          </a:p>
        </p:txBody>
      </p:sp>
      <p:pic>
        <p:nvPicPr>
          <p:cNvPr id="230" name="Google Shape;230;p16" descr="Image result for gratis, ninos orando"/>
          <p:cNvPicPr preferRelativeResize="0"/>
          <p:nvPr/>
        </p:nvPicPr>
        <p:blipFill rotWithShape="1">
          <a:blip r:embed="rId3">
            <a:alphaModFix/>
          </a:blip>
          <a:srcRect/>
          <a:stretch/>
        </p:blipFill>
        <p:spPr>
          <a:xfrm>
            <a:off x="7814447" y="904805"/>
            <a:ext cx="4139013" cy="453224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C96E7-57DC-4B11-A540-DB6BFBEE2CE5}"/>
              </a:ext>
            </a:extLst>
          </p:cNvPr>
          <p:cNvSpPr>
            <a:spLocks noGrp="1"/>
          </p:cNvSpPr>
          <p:nvPr>
            <p:ph type="title"/>
          </p:nvPr>
        </p:nvSpPr>
        <p:spPr>
          <a:xfrm>
            <a:off x="0" y="295017"/>
            <a:ext cx="12192000" cy="384383"/>
          </a:xfrm>
        </p:spPr>
        <p:txBody>
          <a:bodyPr>
            <a:noAutofit/>
          </a:bodyPr>
          <a:lstStyle/>
          <a:p>
            <a:pPr algn="ctr"/>
            <a:r>
              <a:rPr lang="en-US" sz="2000" b="1" dirty="0">
                <a:solidFill>
                  <a:srgbClr val="333333"/>
                </a:solidFill>
                <a:effectLst/>
                <a:latin typeface="Cambria" panose="02040503050406030204" pitchFamily="18" charset="0"/>
                <a:ea typeface="Times New Roman" panose="02020603050405020304" pitchFamily="18" charset="0"/>
              </a:rPr>
              <a:t>Song: </a:t>
            </a:r>
            <a:r>
              <a:rPr lang="en-US" sz="2000" dirty="0">
                <a:solidFill>
                  <a:srgbClr val="333333"/>
                </a:solidFill>
                <a:effectLst/>
                <a:latin typeface="Cambria" panose="02040503050406030204" pitchFamily="18" charset="0"/>
                <a:ea typeface="Times New Roman" panose="02020603050405020304" pitchFamily="18" charset="0"/>
              </a:rPr>
              <a:t>Lord I Lift Your Name on High, Church of Southland</a:t>
            </a:r>
            <a:r>
              <a:rPr lang="en-US" sz="2000" dirty="0">
                <a:effectLst/>
                <a:latin typeface="Times New Roman" panose="02020603050405020304" pitchFamily="18" charset="0"/>
                <a:ea typeface="Times New Roman" panose="02020603050405020304" pitchFamily="18" charset="0"/>
              </a:rPr>
              <a:t> </a:t>
            </a:r>
            <a:r>
              <a:rPr lang="en-US" sz="2000" u="sng" dirty="0">
                <a:solidFill>
                  <a:srgbClr val="0000FF"/>
                </a:solidFill>
                <a:effectLst/>
                <a:latin typeface="Cambria" panose="02040503050406030204" pitchFamily="18" charset="0"/>
                <a:ea typeface="Times New Roman" panose="02020603050405020304" pitchFamily="18" charset="0"/>
                <a:hlinkClick r:id="rId3"/>
              </a:rPr>
              <a:t>https://youtu.be/3tWSu9NAFIk</a:t>
            </a:r>
            <a:br>
              <a:rPr lang="en-US" sz="2800" dirty="0">
                <a:effectLst/>
                <a:latin typeface="Times New Roman" panose="02020603050405020304" pitchFamily="18" charset="0"/>
                <a:ea typeface="Times New Roman" panose="02020603050405020304" pitchFamily="18" charset="0"/>
              </a:rPr>
            </a:br>
            <a:endParaRPr lang="en-US" sz="2500" dirty="0"/>
          </a:p>
        </p:txBody>
      </p:sp>
      <p:pic>
        <p:nvPicPr>
          <p:cNvPr id="4" name="Online Media 3" title="Lord I Lift Your Name on High - TIM #2">
            <a:hlinkClick r:id="" action="ppaction://media"/>
            <a:extLst>
              <a:ext uri="{FF2B5EF4-FFF2-40B4-BE49-F238E27FC236}">
                <a16:creationId xmlns:a16="http://schemas.microsoft.com/office/drawing/2014/main" id="{AB34DD87-86BF-42E8-8BA9-4A95271DA9E2}"/>
              </a:ext>
            </a:extLst>
          </p:cNvPr>
          <p:cNvPicPr>
            <a:picLocks noRot="1" noChangeAspect="1"/>
          </p:cNvPicPr>
          <p:nvPr>
            <a:videoFile r:link="rId1"/>
          </p:nvPr>
        </p:nvPicPr>
        <p:blipFill>
          <a:blip r:embed="rId4"/>
          <a:stretch>
            <a:fillRect/>
          </a:stretch>
        </p:blipFill>
        <p:spPr>
          <a:xfrm>
            <a:off x="211015" y="700102"/>
            <a:ext cx="11767272" cy="6052390"/>
          </a:xfrm>
          <a:prstGeom prst="rect">
            <a:avLst/>
          </a:prstGeom>
        </p:spPr>
      </p:pic>
    </p:spTree>
    <p:extLst>
      <p:ext uri="{BB962C8B-B14F-4D97-AF65-F5344CB8AC3E}">
        <p14:creationId xmlns:p14="http://schemas.microsoft.com/office/powerpoint/2010/main" val="42779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9E81F-A5E1-442F-8EE0-7189B979BC28}"/>
              </a:ext>
            </a:extLst>
          </p:cNvPr>
          <p:cNvSpPr>
            <a:spLocks noGrp="1"/>
          </p:cNvSpPr>
          <p:nvPr>
            <p:ph type="title"/>
          </p:nvPr>
        </p:nvSpPr>
        <p:spPr>
          <a:xfrm>
            <a:off x="-112542" y="0"/>
            <a:ext cx="12304542" cy="535207"/>
          </a:xfrm>
        </p:spPr>
        <p:txBody>
          <a:bodyPr>
            <a:noAutofit/>
          </a:bodyPr>
          <a:lstStyle/>
          <a:p>
            <a:pPr algn="ctr"/>
            <a:r>
              <a:rPr lang="en-US" sz="3600" dirty="0">
                <a:solidFill>
                  <a:srgbClr val="FF0000"/>
                </a:solidFill>
              </a:rPr>
              <a:t>Gospel of Luke 16:15-20</a:t>
            </a:r>
          </a:p>
        </p:txBody>
      </p:sp>
      <p:pic>
        <p:nvPicPr>
          <p:cNvPr id="4" name="Online Media 3" title="Mark [16:15-20] Jesus Commissions the Disciples, The Ascension of Jesus">
            <a:hlinkClick r:id="" action="ppaction://media"/>
            <a:extLst>
              <a:ext uri="{FF2B5EF4-FFF2-40B4-BE49-F238E27FC236}">
                <a16:creationId xmlns:a16="http://schemas.microsoft.com/office/drawing/2014/main" id="{1BA67148-1E18-4135-938A-C9745892D1E0}"/>
              </a:ext>
            </a:extLst>
          </p:cNvPr>
          <p:cNvPicPr>
            <a:picLocks noRot="1" noChangeAspect="1"/>
          </p:cNvPicPr>
          <p:nvPr>
            <a:videoFile r:link="rId1"/>
          </p:nvPr>
        </p:nvPicPr>
        <p:blipFill>
          <a:blip r:embed="rId3"/>
          <a:stretch>
            <a:fillRect/>
          </a:stretch>
        </p:blipFill>
        <p:spPr>
          <a:xfrm>
            <a:off x="323557" y="620620"/>
            <a:ext cx="11580035" cy="6089669"/>
          </a:xfrm>
          <a:prstGeom prst="rect">
            <a:avLst/>
          </a:prstGeom>
        </p:spPr>
      </p:pic>
    </p:spTree>
    <p:extLst>
      <p:ext uri="{BB962C8B-B14F-4D97-AF65-F5344CB8AC3E}">
        <p14:creationId xmlns:p14="http://schemas.microsoft.com/office/powerpoint/2010/main" val="391950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7BF09-BB0D-4DF8-A148-CD441666CD29}"/>
              </a:ext>
            </a:extLst>
          </p:cNvPr>
          <p:cNvSpPr>
            <a:spLocks noGrp="1"/>
          </p:cNvSpPr>
          <p:nvPr>
            <p:ph type="title"/>
          </p:nvPr>
        </p:nvSpPr>
        <p:spPr>
          <a:xfrm>
            <a:off x="4379001" y="0"/>
            <a:ext cx="3433997" cy="1325563"/>
          </a:xfrm>
        </p:spPr>
        <p:txBody>
          <a:bodyPr>
            <a:normAutofit fontScale="90000"/>
          </a:bodyPr>
          <a:lstStyle/>
          <a:p>
            <a:r>
              <a:rPr lang="en-US" sz="5200" dirty="0"/>
              <a:t>REFLECTION</a:t>
            </a:r>
          </a:p>
        </p:txBody>
      </p:sp>
      <p:pic>
        <p:nvPicPr>
          <p:cNvPr id="3" name="Picture 2" descr="Free Stock Photo of Jumping Kids Represents Green Grass And Reflection |  Download Free Images and Free Illustrations">
            <a:extLst>
              <a:ext uri="{FF2B5EF4-FFF2-40B4-BE49-F238E27FC236}">
                <a16:creationId xmlns:a16="http://schemas.microsoft.com/office/drawing/2014/main" id="{6A84132E-8B20-4773-8873-D5682C5BFD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426" y="1499016"/>
            <a:ext cx="8919148" cy="5204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997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614616" y="84718"/>
            <a:ext cx="11211951" cy="1422463"/>
          </a:xfrm>
          <a:prstGeom prst="rect">
            <a:avLst/>
          </a:prstGeom>
          <a:noFill/>
          <a:ln>
            <a:noFill/>
          </a:ln>
        </p:spPr>
        <p:txBody>
          <a:bodyPr spcFirstLastPara="1" wrap="square" lIns="91425" tIns="45700" rIns="91425" bIns="45700" anchor="ctr" anchorCtr="0">
            <a:noAutofit/>
          </a:bodyPr>
          <a:lstStyle/>
          <a:p>
            <a:pPr lvl="0" algn="ctr">
              <a:buSzPts val="2800"/>
            </a:pPr>
            <a:r>
              <a:rPr lang="en-US" sz="3600" b="1" dirty="0"/>
              <a:t>Jesus wants all the world to hear what God did for them, so He sends His Friends to preach the Gospel to everyone. What does Gospel mean?</a:t>
            </a:r>
            <a:r>
              <a:rPr lang="en-US" sz="3600" dirty="0"/>
              <a:t> </a:t>
            </a:r>
            <a:endParaRPr sz="3600" b="1" dirty="0">
              <a:sym typeface="Calibri"/>
            </a:endParaRPr>
          </a:p>
        </p:txBody>
      </p:sp>
      <p:sp>
        <p:nvSpPr>
          <p:cNvPr id="6" name="TextBox 5">
            <a:extLst>
              <a:ext uri="{FF2B5EF4-FFF2-40B4-BE49-F238E27FC236}">
                <a16:creationId xmlns:a16="http://schemas.microsoft.com/office/drawing/2014/main" id="{53CD996E-81F7-4D16-BCF0-3C146DF15005}"/>
              </a:ext>
            </a:extLst>
          </p:cNvPr>
          <p:cNvSpPr txBox="1"/>
          <p:nvPr/>
        </p:nvSpPr>
        <p:spPr>
          <a:xfrm>
            <a:off x="7216726" y="1814733"/>
            <a:ext cx="3920196" cy="4247317"/>
          </a:xfrm>
          <a:prstGeom prst="rect">
            <a:avLst/>
          </a:prstGeom>
          <a:noFill/>
        </p:spPr>
        <p:txBody>
          <a:bodyPr wrap="square">
            <a:spAutoFit/>
          </a:bodyPr>
          <a:lstStyle/>
          <a:p>
            <a:pPr algn="ctr"/>
            <a:r>
              <a:rPr lang="es-ES" sz="9000" dirty="0" err="1">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The</a:t>
            </a:r>
            <a:r>
              <a:rPr lang="es-ES" sz="90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 </a:t>
            </a:r>
          </a:p>
          <a:p>
            <a:pPr algn="ctr"/>
            <a:r>
              <a:rPr lang="es-ES" sz="9000" dirty="0">
                <a:solidFill>
                  <a:srgbClr val="FF0000"/>
                </a:solidFill>
                <a:latin typeface="Cambria" panose="02040503050406030204" pitchFamily="18" charset="0"/>
                <a:cs typeface="Times New Roman" panose="02020603050405020304" pitchFamily="18" charset="0"/>
              </a:rPr>
              <a:t>Good</a:t>
            </a:r>
          </a:p>
          <a:p>
            <a:pPr algn="ctr"/>
            <a:r>
              <a:rPr lang="es-ES" sz="9000" dirty="0">
                <a:solidFill>
                  <a:srgbClr val="FF0000"/>
                </a:solidFill>
                <a:latin typeface="Cambria" panose="02040503050406030204" pitchFamily="18" charset="0"/>
                <a:cs typeface="Times New Roman" panose="02020603050405020304" pitchFamily="18" charset="0"/>
              </a:rPr>
              <a:t>News</a:t>
            </a:r>
            <a:endParaRPr lang="en-US" sz="9000" dirty="0">
              <a:solidFill>
                <a:srgbClr val="FF0000"/>
              </a:solidFill>
            </a:endParaRPr>
          </a:p>
        </p:txBody>
      </p:sp>
      <p:pic>
        <p:nvPicPr>
          <p:cNvPr id="1028" name="Picture 4" descr="Dadlo gratis: La resurrección, buena noticia para los hombres">
            <a:extLst>
              <a:ext uri="{FF2B5EF4-FFF2-40B4-BE49-F238E27FC236}">
                <a16:creationId xmlns:a16="http://schemas.microsoft.com/office/drawing/2014/main" id="{925A6B7C-C00C-4451-B02D-6546A0B43E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225" y="1635565"/>
            <a:ext cx="5954997" cy="4941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1000"/>
                                        <p:tgtEl>
                                          <p:spTgt spid="1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3" name="Title 2">
            <a:extLst>
              <a:ext uri="{FF2B5EF4-FFF2-40B4-BE49-F238E27FC236}">
                <a16:creationId xmlns:a16="http://schemas.microsoft.com/office/drawing/2014/main" id="{546D369B-63FD-4F6D-A93E-3A59804EE90B}"/>
              </a:ext>
            </a:extLst>
          </p:cNvPr>
          <p:cNvSpPr>
            <a:spLocks noGrp="1"/>
          </p:cNvSpPr>
          <p:nvPr>
            <p:ph type="title"/>
          </p:nvPr>
        </p:nvSpPr>
        <p:spPr>
          <a:xfrm>
            <a:off x="284110" y="0"/>
            <a:ext cx="11907890" cy="1477108"/>
          </a:xfrm>
        </p:spPr>
        <p:txBody>
          <a:bodyPr>
            <a:noAutofit/>
          </a:bodyPr>
          <a:lstStyle/>
          <a:p>
            <a:pPr algn="ctr"/>
            <a:r>
              <a:rPr lang="en-US" sz="3600" b="1"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Some will believe and some won’t. Jesus makes promises to those who believe and are baptized. </a:t>
            </a:r>
            <a:br>
              <a:rPr lang="en-US" sz="3600" b="1"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br>
            <a:r>
              <a:rPr lang="en-US" sz="3600" b="1"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What promises? </a:t>
            </a:r>
            <a:endParaRPr lang="en-US" sz="3600" dirty="0"/>
          </a:p>
        </p:txBody>
      </p:sp>
      <p:pic>
        <p:nvPicPr>
          <p:cNvPr id="1026" name="Picture 2" descr="JESÚS TE DA ALAS (REFLEXIÓN - DIBUJO FANO PENTECOSTÉS) | Pentecostés,  Dibujos fano, Dibujos de jesús">
            <a:extLst>
              <a:ext uri="{FF2B5EF4-FFF2-40B4-BE49-F238E27FC236}">
                <a16:creationId xmlns:a16="http://schemas.microsoft.com/office/drawing/2014/main" id="{FF5D9F01-72C1-4147-9F5F-1C31024E9B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5473" y="1477108"/>
            <a:ext cx="4896163" cy="52712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6E5776E-1A4B-4DBF-997E-4CA65496117E}"/>
              </a:ext>
            </a:extLst>
          </p:cNvPr>
          <p:cNvSpPr txBox="1"/>
          <p:nvPr/>
        </p:nvSpPr>
        <p:spPr>
          <a:xfrm>
            <a:off x="6403003" y="5057508"/>
            <a:ext cx="839655" cy="1410287"/>
          </a:xfrm>
          <a:prstGeom prst="rect">
            <a:avLst/>
          </a:prstGeom>
          <a:solidFill>
            <a:srgbClr val="33CCFF"/>
          </a:solidFill>
        </p:spPr>
        <p:txBody>
          <a:bodyPr wrap="square" rtlCol="0">
            <a:spAutoFit/>
          </a:bodyPr>
          <a:lstStyle/>
          <a:p>
            <a:endParaRPr lang="en-US" dirty="0"/>
          </a:p>
        </p:txBody>
      </p:sp>
      <p:sp>
        <p:nvSpPr>
          <p:cNvPr id="2" name="Explosion: 8 Points 1">
            <a:extLst>
              <a:ext uri="{FF2B5EF4-FFF2-40B4-BE49-F238E27FC236}">
                <a16:creationId xmlns:a16="http://schemas.microsoft.com/office/drawing/2014/main" id="{7F76702C-FD73-4ADC-A8D0-1D691069C1F6}"/>
              </a:ext>
            </a:extLst>
          </p:cNvPr>
          <p:cNvSpPr/>
          <p:nvPr/>
        </p:nvSpPr>
        <p:spPr>
          <a:xfrm>
            <a:off x="0" y="1004082"/>
            <a:ext cx="4006536" cy="4276579"/>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err="1">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They</a:t>
            </a:r>
            <a:r>
              <a:rPr lang="es-ES" sz="3600" b="1"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t>
            </a:r>
            <a:r>
              <a:rPr lang="es-ES" sz="3600" b="1" dirty="0" err="1">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will</a:t>
            </a:r>
            <a:r>
              <a:rPr lang="es-ES" sz="3600" b="1"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be </a:t>
            </a:r>
            <a:r>
              <a:rPr lang="es-ES" sz="3600" b="1" dirty="0" err="1">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saved</a:t>
            </a:r>
            <a:r>
              <a:rPr lang="es-ES" sz="3600" b="1"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and</a:t>
            </a:r>
            <a:endParaRPr lang="en-US" sz="3600" b="1" dirty="0">
              <a:solidFill>
                <a:schemeClr val="tx1"/>
              </a:solidFill>
            </a:endParaRPr>
          </a:p>
        </p:txBody>
      </p:sp>
      <p:sp>
        <p:nvSpPr>
          <p:cNvPr id="4" name="Explosion: 8 Points 3">
            <a:extLst>
              <a:ext uri="{FF2B5EF4-FFF2-40B4-BE49-F238E27FC236}">
                <a16:creationId xmlns:a16="http://schemas.microsoft.com/office/drawing/2014/main" id="{81BD04BF-FE22-4A2B-A665-7012A428F68E}"/>
              </a:ext>
            </a:extLst>
          </p:cNvPr>
          <p:cNvSpPr/>
          <p:nvPr/>
        </p:nvSpPr>
        <p:spPr>
          <a:xfrm>
            <a:off x="6822831" y="1004082"/>
            <a:ext cx="5515915" cy="5036234"/>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err="1">
                <a:solidFill>
                  <a:schemeClr val="tx1"/>
                </a:solidFill>
                <a:latin typeface="Cambria" panose="02040503050406030204" pitchFamily="18" charset="0"/>
                <a:cs typeface="Times New Roman" panose="02020603050405020304" pitchFamily="18" charset="0"/>
              </a:rPr>
              <a:t>Many</a:t>
            </a:r>
            <a:r>
              <a:rPr lang="es-ES" sz="3600" b="1" dirty="0">
                <a:solidFill>
                  <a:schemeClr val="tx1"/>
                </a:solidFill>
                <a:latin typeface="Cambria" panose="02040503050406030204" pitchFamily="18" charset="0"/>
                <a:cs typeface="Times New Roman" panose="02020603050405020304" pitchFamily="18" charset="0"/>
              </a:rPr>
              <a:t> </a:t>
            </a:r>
            <a:r>
              <a:rPr lang="es-ES" sz="3600" b="1" dirty="0" err="1">
                <a:solidFill>
                  <a:schemeClr val="tx1"/>
                </a:solidFill>
                <a:latin typeface="Cambria" panose="02040503050406030204" pitchFamily="18" charset="0"/>
                <a:cs typeface="Times New Roman" panose="02020603050405020304" pitchFamily="18" charset="0"/>
              </a:rPr>
              <a:t>miracles</a:t>
            </a:r>
            <a:r>
              <a:rPr lang="es-ES" sz="3600" b="1" dirty="0">
                <a:solidFill>
                  <a:schemeClr val="tx1"/>
                </a:solidFill>
                <a:latin typeface="Cambria" panose="02040503050406030204" pitchFamily="18" charset="0"/>
                <a:cs typeface="Times New Roman" panose="02020603050405020304" pitchFamily="18" charset="0"/>
              </a:rPr>
              <a:t> </a:t>
            </a:r>
            <a:r>
              <a:rPr lang="es-ES" sz="3600" b="1" dirty="0" err="1">
                <a:solidFill>
                  <a:schemeClr val="tx1"/>
                </a:solidFill>
                <a:latin typeface="Cambria" panose="02040503050406030204" pitchFamily="18" charset="0"/>
                <a:cs typeface="Times New Roman" panose="02020603050405020304" pitchFamily="18" charset="0"/>
              </a:rPr>
              <a:t>will</a:t>
            </a:r>
            <a:r>
              <a:rPr lang="es-ES" sz="3600" b="1" dirty="0">
                <a:solidFill>
                  <a:schemeClr val="tx1"/>
                </a:solidFill>
                <a:latin typeface="Cambria" panose="02040503050406030204" pitchFamily="18" charset="0"/>
                <a:cs typeface="Times New Roman" panose="02020603050405020304" pitchFamily="18" charset="0"/>
              </a:rPr>
              <a:t> </a:t>
            </a:r>
            <a:r>
              <a:rPr lang="es-ES" sz="3600" b="1" dirty="0" err="1">
                <a:solidFill>
                  <a:schemeClr val="tx1"/>
                </a:solidFill>
                <a:latin typeface="Cambria" panose="02040503050406030204" pitchFamily="18" charset="0"/>
                <a:cs typeface="Times New Roman" panose="02020603050405020304" pitchFamily="18" charset="0"/>
              </a:rPr>
              <a:t>accompany</a:t>
            </a:r>
            <a:r>
              <a:rPr lang="es-ES" sz="3600" b="1" dirty="0">
                <a:solidFill>
                  <a:schemeClr val="tx1"/>
                </a:solidFill>
                <a:latin typeface="Cambria" panose="02040503050406030204" pitchFamily="18" charset="0"/>
                <a:cs typeface="Times New Roman" panose="02020603050405020304" pitchFamily="18" charset="0"/>
              </a:rPr>
              <a:t> </a:t>
            </a:r>
            <a:r>
              <a:rPr lang="es-ES" sz="3600" b="1" dirty="0" err="1">
                <a:solidFill>
                  <a:schemeClr val="tx1"/>
                </a:solidFill>
                <a:latin typeface="Cambria" panose="02040503050406030204" pitchFamily="18" charset="0"/>
                <a:cs typeface="Times New Roman" panose="02020603050405020304" pitchFamily="18" charset="0"/>
              </a:rPr>
              <a:t>them</a:t>
            </a:r>
            <a:r>
              <a:rPr lang="es-ES" sz="3600" b="1" dirty="0">
                <a:solidFill>
                  <a:schemeClr val="tx1"/>
                </a:solidFill>
                <a:latin typeface="Cambria" panose="02040503050406030204" pitchFamily="18" charset="0"/>
                <a:cs typeface="Times New Roman" panose="02020603050405020304" pitchFamily="18" charset="0"/>
              </a:rPr>
              <a:t>.</a:t>
            </a:r>
            <a:endParaRPr lang="en-US" sz="3600" b="1" dirty="0">
              <a:solidFill>
                <a:schemeClr val="tx1"/>
              </a:solidFill>
              <a:latin typeface="Cambria" panose="0204050305040603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44E0E50-CD54-492E-8034-710F234880B9}"/>
              </a:ext>
            </a:extLst>
          </p:cNvPr>
          <p:cNvSpPr txBox="1"/>
          <p:nvPr/>
        </p:nvSpPr>
        <p:spPr>
          <a:xfrm>
            <a:off x="4181468" y="4440065"/>
            <a:ext cx="2357253" cy="2308324"/>
          </a:xfrm>
          <a:prstGeom prst="rect">
            <a:avLst/>
          </a:prstGeom>
          <a:solidFill>
            <a:srgbClr val="33CCFF"/>
          </a:solidFill>
        </p:spPr>
        <p:txBody>
          <a:bodyPr wrap="square" rtlCol="0">
            <a:spAutoFit/>
          </a:bodyPr>
          <a:lstStyle/>
          <a:p>
            <a:pPr algn="ctr"/>
            <a:r>
              <a:rPr lang="en-US" sz="3600" dirty="0">
                <a:solidFill>
                  <a:srgbClr val="CC3399"/>
                </a:solidFill>
                <a:latin typeface="Algerian" panose="04020705040A02060702" pitchFamily="82" charset="0"/>
              </a:rPr>
              <a:t>Jesus gives you Wings!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2" name="TextBox 1">
            <a:extLst>
              <a:ext uri="{FF2B5EF4-FFF2-40B4-BE49-F238E27FC236}">
                <a16:creationId xmlns:a16="http://schemas.microsoft.com/office/drawing/2014/main" id="{92288281-2F18-4D3C-9EE6-16060D82FA8F}"/>
              </a:ext>
            </a:extLst>
          </p:cNvPr>
          <p:cNvSpPr txBox="1"/>
          <p:nvPr/>
        </p:nvSpPr>
        <p:spPr>
          <a:xfrm>
            <a:off x="764345" y="-65031"/>
            <a:ext cx="10447606" cy="1754326"/>
          </a:xfrm>
          <a:prstGeom prst="rect">
            <a:avLst/>
          </a:prstGeom>
          <a:noFill/>
        </p:spPr>
        <p:txBody>
          <a:bodyPr wrap="square" rtlCol="0">
            <a:spAutoFit/>
          </a:bodyPr>
          <a:lstStyle/>
          <a:p>
            <a:pPr algn="ctr"/>
            <a:r>
              <a:rPr lang="en-US" sz="3600" b="1"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After, Jesus ascended into Heaven, body and soul, to sit at the right hand of His Father. </a:t>
            </a:r>
          </a:p>
          <a:p>
            <a:pPr algn="ctr"/>
            <a:r>
              <a:rPr lang="en-US" sz="3600" b="1"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Did Jesus leave them alone? </a:t>
            </a:r>
            <a:endParaRPr lang="en-US" sz="3600" dirty="0"/>
          </a:p>
        </p:txBody>
      </p:sp>
      <p:pic>
        <p:nvPicPr>
          <p:cNvPr id="2052" name="Picture 4" descr="Jesús regresa al cielo (La ascensión de Jesús) | Lecciones de la Biblia  para niños">
            <a:extLst>
              <a:ext uri="{FF2B5EF4-FFF2-40B4-BE49-F238E27FC236}">
                <a16:creationId xmlns:a16="http://schemas.microsoft.com/office/drawing/2014/main" id="{D9F6DF6A-553B-4EA2-A863-674C29C8D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025" y="1689295"/>
            <a:ext cx="9959926" cy="49799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679D3-ECEA-43A1-B3FD-3DDCEA9A20CB}"/>
              </a:ext>
            </a:extLst>
          </p:cNvPr>
          <p:cNvSpPr>
            <a:spLocks noGrp="1"/>
          </p:cNvSpPr>
          <p:nvPr>
            <p:ph type="title"/>
          </p:nvPr>
        </p:nvSpPr>
        <p:spPr>
          <a:xfrm>
            <a:off x="3013022" y="117213"/>
            <a:ext cx="8370757" cy="774358"/>
          </a:xfrm>
        </p:spPr>
        <p:txBody>
          <a:bodyPr>
            <a:normAutofit fontScale="90000"/>
          </a:bodyPr>
          <a:lstStyle/>
          <a:p>
            <a:pPr algn="ctr"/>
            <a:r>
              <a:rPr lang="en-US" sz="3200" b="1" dirty="0">
                <a:solidFill>
                  <a:srgbClr val="333333"/>
                </a:solidFill>
                <a:latin typeface="Cambria" panose="02040503050406030204" pitchFamily="18" charset="0"/>
                <a:cs typeface="Times New Roman" panose="02020603050405020304" pitchFamily="18" charset="0"/>
              </a:rPr>
              <a:t>Jesus acted with them, performing miracles.</a:t>
            </a:r>
            <a:r>
              <a:rPr lang="es-ES" sz="3200" b="1" dirty="0">
                <a:solidFill>
                  <a:srgbClr val="333333"/>
                </a:solidFill>
                <a:latin typeface="Cambria" panose="02040503050406030204" pitchFamily="18" charset="0"/>
                <a:cs typeface="Times New Roman" panose="02020603050405020304" pitchFamily="18" charset="0"/>
              </a:rPr>
              <a:t> </a:t>
            </a:r>
            <a:br>
              <a:rPr lang="es-ES" sz="3200" b="1" dirty="0">
                <a:solidFill>
                  <a:srgbClr val="333333"/>
                </a:solidFill>
                <a:latin typeface="Cambria" panose="02040503050406030204" pitchFamily="18" charset="0"/>
                <a:cs typeface="Times New Roman" panose="02020603050405020304" pitchFamily="18" charset="0"/>
              </a:rPr>
            </a:br>
            <a:r>
              <a:rPr lang="es-ES" sz="3200" b="1" dirty="0">
                <a:solidFill>
                  <a:srgbClr val="333333"/>
                </a:solidFill>
                <a:latin typeface="Cambria" panose="02040503050406030204" pitchFamily="18" charset="0"/>
                <a:cs typeface="Times New Roman" panose="02020603050405020304" pitchFamily="18" charset="0"/>
              </a:rPr>
              <a:t>Do </a:t>
            </a:r>
            <a:r>
              <a:rPr lang="es-ES" sz="3200" b="1" dirty="0" err="1">
                <a:solidFill>
                  <a:srgbClr val="333333"/>
                </a:solidFill>
                <a:latin typeface="Cambria" panose="02040503050406030204" pitchFamily="18" charset="0"/>
                <a:cs typeface="Times New Roman" panose="02020603050405020304" pitchFamily="18" charset="0"/>
              </a:rPr>
              <a:t>you</a:t>
            </a:r>
            <a:r>
              <a:rPr lang="es-ES" sz="3200" b="1" dirty="0">
                <a:solidFill>
                  <a:srgbClr val="333333"/>
                </a:solidFill>
                <a:latin typeface="Cambria" panose="02040503050406030204" pitchFamily="18" charset="0"/>
                <a:cs typeface="Times New Roman" panose="02020603050405020304" pitchFamily="18" charset="0"/>
              </a:rPr>
              <a:t> </a:t>
            </a:r>
            <a:r>
              <a:rPr lang="es-ES" sz="3200" b="1" dirty="0" err="1">
                <a:solidFill>
                  <a:srgbClr val="333333"/>
                </a:solidFill>
                <a:latin typeface="Cambria" panose="02040503050406030204" pitchFamily="18" charset="0"/>
                <a:cs typeface="Times New Roman" panose="02020603050405020304" pitchFamily="18" charset="0"/>
              </a:rPr>
              <a:t>know</a:t>
            </a:r>
            <a:r>
              <a:rPr lang="es-ES" sz="3200" b="1" dirty="0">
                <a:solidFill>
                  <a:srgbClr val="333333"/>
                </a:solidFill>
                <a:latin typeface="Cambria" panose="02040503050406030204" pitchFamily="18" charset="0"/>
                <a:cs typeface="Times New Roman" panose="02020603050405020304" pitchFamily="18" charset="0"/>
              </a:rPr>
              <a:t> </a:t>
            </a:r>
            <a:r>
              <a:rPr lang="es-ES" sz="3200" b="1" dirty="0" err="1">
                <a:solidFill>
                  <a:srgbClr val="333333"/>
                </a:solidFill>
                <a:latin typeface="Cambria" panose="02040503050406030204" pitchFamily="18" charset="0"/>
                <a:cs typeface="Times New Roman" panose="02020603050405020304" pitchFamily="18" charset="0"/>
              </a:rPr>
              <a:t>of</a:t>
            </a:r>
            <a:r>
              <a:rPr lang="es-ES" sz="3200" b="1" dirty="0">
                <a:solidFill>
                  <a:srgbClr val="333333"/>
                </a:solidFill>
                <a:latin typeface="Cambria" panose="02040503050406030204" pitchFamily="18" charset="0"/>
                <a:cs typeface="Times New Roman" panose="02020603050405020304" pitchFamily="18" charset="0"/>
              </a:rPr>
              <a:t> </a:t>
            </a:r>
            <a:r>
              <a:rPr lang="es-ES" sz="3200" b="1" dirty="0" err="1">
                <a:solidFill>
                  <a:srgbClr val="333333"/>
                </a:solidFill>
                <a:latin typeface="Cambria" panose="02040503050406030204" pitchFamily="18" charset="0"/>
                <a:cs typeface="Times New Roman" panose="02020603050405020304" pitchFamily="18" charset="0"/>
              </a:rPr>
              <a:t>any</a:t>
            </a:r>
            <a:r>
              <a:rPr lang="es-ES" sz="3200" b="1" dirty="0">
                <a:solidFill>
                  <a:srgbClr val="333333"/>
                </a:solidFill>
                <a:latin typeface="Cambria" panose="02040503050406030204" pitchFamily="18" charset="0"/>
                <a:cs typeface="Times New Roman" panose="02020603050405020304" pitchFamily="18" charset="0"/>
              </a:rPr>
              <a:t>?</a:t>
            </a:r>
            <a:endParaRPr lang="en-US" sz="3200" b="1" dirty="0"/>
          </a:p>
        </p:txBody>
      </p:sp>
      <p:pic>
        <p:nvPicPr>
          <p:cNvPr id="4" name="Picture 3">
            <a:extLst>
              <a:ext uri="{FF2B5EF4-FFF2-40B4-BE49-F238E27FC236}">
                <a16:creationId xmlns:a16="http://schemas.microsoft.com/office/drawing/2014/main" id="{191FC667-C868-4D80-8502-FBB9C4726984}"/>
              </a:ext>
            </a:extLst>
          </p:cNvPr>
          <p:cNvPicPr>
            <a:picLocks noChangeAspect="1"/>
          </p:cNvPicPr>
          <p:nvPr/>
        </p:nvPicPr>
        <p:blipFill>
          <a:blip r:embed="rId2"/>
          <a:stretch>
            <a:fillRect/>
          </a:stretch>
        </p:blipFill>
        <p:spPr>
          <a:xfrm>
            <a:off x="408482" y="1082860"/>
            <a:ext cx="3433047" cy="3454511"/>
          </a:xfrm>
          <a:prstGeom prst="rect">
            <a:avLst/>
          </a:prstGeom>
        </p:spPr>
      </p:pic>
      <p:sp>
        <p:nvSpPr>
          <p:cNvPr id="5" name="TextBox 4">
            <a:extLst>
              <a:ext uri="{FF2B5EF4-FFF2-40B4-BE49-F238E27FC236}">
                <a16:creationId xmlns:a16="http://schemas.microsoft.com/office/drawing/2014/main" id="{8178F131-5675-4784-891B-CB8E67310228}"/>
              </a:ext>
            </a:extLst>
          </p:cNvPr>
          <p:cNvSpPr txBox="1"/>
          <p:nvPr/>
        </p:nvSpPr>
        <p:spPr>
          <a:xfrm>
            <a:off x="408481" y="4696078"/>
            <a:ext cx="3425247" cy="1785104"/>
          </a:xfrm>
          <a:prstGeom prst="rect">
            <a:avLst/>
          </a:prstGeom>
          <a:noFill/>
        </p:spPr>
        <p:txBody>
          <a:bodyPr wrap="square" rtlCol="0">
            <a:spAutoFit/>
          </a:bodyPr>
          <a:lstStyle/>
          <a:p>
            <a:pPr algn="ctr"/>
            <a:r>
              <a:rPr lang="es-ES" sz="2200" b="1" dirty="0" err="1">
                <a:latin typeface="Calibri" panose="020F0502020204030204" pitchFamily="34" charset="0"/>
                <a:cs typeface="Calibri" panose="020F0502020204030204" pitchFamily="34" charset="0"/>
              </a:rPr>
              <a:t>Jesus</a:t>
            </a:r>
            <a:r>
              <a:rPr lang="es-ES" sz="2200" b="1" dirty="0">
                <a:latin typeface="Calibri" panose="020F0502020204030204" pitchFamily="34" charset="0"/>
                <a:cs typeface="Calibri" panose="020F0502020204030204" pitchFamily="34" charset="0"/>
              </a:rPr>
              <a:t> </a:t>
            </a:r>
            <a:r>
              <a:rPr lang="es-ES" sz="2200" b="1" dirty="0" err="1">
                <a:latin typeface="Calibri" panose="020F0502020204030204" pitchFamily="34" charset="0"/>
                <a:cs typeface="Calibri" panose="020F0502020204030204" pitchFamily="34" charset="0"/>
              </a:rPr>
              <a:t>gave</a:t>
            </a:r>
            <a:r>
              <a:rPr lang="es-ES" sz="2200" b="1" dirty="0">
                <a:latin typeface="Calibri" panose="020F0502020204030204" pitchFamily="34" charset="0"/>
                <a:cs typeface="Calibri" panose="020F0502020204030204" pitchFamily="34" charset="0"/>
              </a:rPr>
              <a:t> </a:t>
            </a:r>
            <a:r>
              <a:rPr lang="es-ES" sz="2200" b="1" dirty="0" err="1">
                <a:latin typeface="Calibri" panose="020F0502020204030204" pitchFamily="34" charset="0"/>
                <a:cs typeface="Calibri" panose="020F0502020204030204" pitchFamily="34" charset="0"/>
              </a:rPr>
              <a:t>them</a:t>
            </a:r>
            <a:r>
              <a:rPr lang="es-ES" sz="2200" b="1" dirty="0">
                <a:latin typeface="Calibri" panose="020F0502020204030204" pitchFamily="34" charset="0"/>
                <a:cs typeface="Calibri" panose="020F0502020204030204" pitchFamily="34" charset="0"/>
              </a:rPr>
              <a:t> </a:t>
            </a:r>
            <a:r>
              <a:rPr lang="es-ES" sz="2200" b="1" dirty="0" err="1">
                <a:latin typeface="Calibri" panose="020F0502020204030204" pitchFamily="34" charset="0"/>
                <a:cs typeface="Calibri" panose="020F0502020204030204" pitchFamily="34" charset="0"/>
              </a:rPr>
              <a:t>the</a:t>
            </a:r>
            <a:r>
              <a:rPr lang="es-ES" sz="2200" b="1" dirty="0">
                <a:latin typeface="Calibri" panose="020F0502020204030204" pitchFamily="34" charset="0"/>
                <a:cs typeface="Calibri" panose="020F0502020204030204" pitchFamily="34" charset="0"/>
              </a:rPr>
              <a:t> </a:t>
            </a:r>
            <a:r>
              <a:rPr lang="es-ES" sz="2200" b="1" dirty="0" err="1">
                <a:latin typeface="Calibri" panose="020F0502020204030204" pitchFamily="34" charset="0"/>
                <a:cs typeface="Calibri" panose="020F0502020204030204" pitchFamily="34" charset="0"/>
              </a:rPr>
              <a:t>power</a:t>
            </a:r>
            <a:r>
              <a:rPr lang="es-ES" sz="2200" b="1" dirty="0">
                <a:latin typeface="Calibri" panose="020F0502020204030204" pitchFamily="34" charset="0"/>
                <a:cs typeface="Calibri" panose="020F0502020204030204" pitchFamily="34" charset="0"/>
              </a:rPr>
              <a:t> </a:t>
            </a:r>
            <a:r>
              <a:rPr lang="es-ES" sz="2200" b="1" dirty="0" err="1">
                <a:latin typeface="Calibri" panose="020F0502020204030204" pitchFamily="34" charset="0"/>
                <a:cs typeface="Calibri" panose="020F0502020204030204" pitchFamily="34" charset="0"/>
              </a:rPr>
              <a:t>to</a:t>
            </a:r>
            <a:r>
              <a:rPr lang="es-ES" sz="2200" b="1" dirty="0">
                <a:latin typeface="Calibri" panose="020F0502020204030204" pitchFamily="34" charset="0"/>
                <a:cs typeface="Calibri" panose="020F0502020204030204" pitchFamily="34" charset="0"/>
              </a:rPr>
              <a:t> </a:t>
            </a:r>
            <a:r>
              <a:rPr lang="es-ES" sz="2200" b="1" dirty="0" err="1">
                <a:latin typeface="Calibri" panose="020F0502020204030204" pitchFamily="34" charset="0"/>
                <a:cs typeface="Calibri" panose="020F0502020204030204" pitchFamily="34" charset="0"/>
              </a:rPr>
              <a:t>speak</a:t>
            </a:r>
            <a:r>
              <a:rPr lang="es-ES" sz="2200" b="1" dirty="0">
                <a:latin typeface="Calibri" panose="020F0502020204030204" pitchFamily="34" charset="0"/>
                <a:cs typeface="Calibri" panose="020F0502020204030204" pitchFamily="34" charset="0"/>
              </a:rPr>
              <a:t> </a:t>
            </a:r>
            <a:r>
              <a:rPr lang="es-ES" sz="2200" b="1" dirty="0" err="1">
                <a:latin typeface="Calibri" panose="020F0502020204030204" pitchFamily="34" charset="0"/>
                <a:cs typeface="Calibri" panose="020F0502020204030204" pitchFamily="34" charset="0"/>
              </a:rPr>
              <a:t>different</a:t>
            </a:r>
            <a:r>
              <a:rPr lang="es-ES" sz="2200" b="1" dirty="0">
                <a:latin typeface="Calibri" panose="020F0502020204030204" pitchFamily="34" charset="0"/>
                <a:cs typeface="Calibri" panose="020F0502020204030204" pitchFamily="34" charset="0"/>
              </a:rPr>
              <a:t> </a:t>
            </a:r>
            <a:r>
              <a:rPr lang="es-ES" sz="2200" b="1" dirty="0" err="1">
                <a:latin typeface="Calibri" panose="020F0502020204030204" pitchFamily="34" charset="0"/>
                <a:cs typeface="Calibri" panose="020F0502020204030204" pitchFamily="34" charset="0"/>
              </a:rPr>
              <a:t>languages</a:t>
            </a:r>
            <a:r>
              <a:rPr lang="es-ES" sz="2200" b="1" dirty="0">
                <a:latin typeface="Calibri" panose="020F0502020204030204" pitchFamily="34" charset="0"/>
                <a:cs typeface="Calibri" panose="020F0502020204030204" pitchFamily="34" charset="0"/>
              </a:rPr>
              <a:t> so </a:t>
            </a:r>
            <a:r>
              <a:rPr lang="es-ES" sz="2200" b="1" dirty="0" err="1">
                <a:latin typeface="Calibri" panose="020F0502020204030204" pitchFamily="34" charset="0"/>
                <a:cs typeface="Calibri" panose="020F0502020204030204" pitchFamily="34" charset="0"/>
              </a:rPr>
              <a:t>everyone</a:t>
            </a:r>
            <a:r>
              <a:rPr lang="es-ES" sz="2200" b="1" dirty="0">
                <a:latin typeface="Calibri" panose="020F0502020204030204" pitchFamily="34" charset="0"/>
                <a:cs typeface="Calibri" panose="020F0502020204030204" pitchFamily="34" charset="0"/>
              </a:rPr>
              <a:t> </a:t>
            </a:r>
            <a:r>
              <a:rPr lang="es-ES" sz="2200" b="1" dirty="0" err="1">
                <a:latin typeface="Calibri" panose="020F0502020204030204" pitchFamily="34" charset="0"/>
                <a:cs typeface="Calibri" panose="020F0502020204030204" pitchFamily="34" charset="0"/>
              </a:rPr>
              <a:t>could</a:t>
            </a:r>
            <a:r>
              <a:rPr lang="es-ES" sz="2200" b="1" dirty="0">
                <a:latin typeface="Calibri" panose="020F0502020204030204" pitchFamily="34" charset="0"/>
                <a:cs typeface="Calibri" panose="020F0502020204030204" pitchFamily="34" charset="0"/>
              </a:rPr>
              <a:t> </a:t>
            </a:r>
            <a:r>
              <a:rPr lang="es-ES" sz="2200" b="1" dirty="0" err="1">
                <a:latin typeface="Calibri" panose="020F0502020204030204" pitchFamily="34" charset="0"/>
                <a:cs typeface="Calibri" panose="020F0502020204030204" pitchFamily="34" charset="0"/>
              </a:rPr>
              <a:t>understand</a:t>
            </a:r>
            <a:r>
              <a:rPr lang="es-ES" sz="2200" b="1" dirty="0">
                <a:latin typeface="Calibri" panose="020F0502020204030204" pitchFamily="34" charset="0"/>
                <a:cs typeface="Calibri" panose="020F0502020204030204" pitchFamily="34" charset="0"/>
              </a:rPr>
              <a:t> </a:t>
            </a:r>
            <a:r>
              <a:rPr lang="es-ES" sz="2200" b="1" dirty="0" err="1">
                <a:latin typeface="Calibri" panose="020F0502020204030204" pitchFamily="34" charset="0"/>
                <a:cs typeface="Calibri" panose="020F0502020204030204" pitchFamily="34" charset="0"/>
              </a:rPr>
              <a:t>their</a:t>
            </a:r>
            <a:r>
              <a:rPr lang="es-ES" sz="2200" b="1" dirty="0">
                <a:latin typeface="Calibri" panose="020F0502020204030204" pitchFamily="34" charset="0"/>
                <a:cs typeface="Calibri" panose="020F0502020204030204" pitchFamily="34" charset="0"/>
              </a:rPr>
              <a:t> </a:t>
            </a:r>
            <a:r>
              <a:rPr lang="es-ES" sz="2200" b="1" dirty="0" err="1">
                <a:latin typeface="Calibri" panose="020F0502020204030204" pitchFamily="34" charset="0"/>
                <a:cs typeface="Calibri" panose="020F0502020204030204" pitchFamily="34" charset="0"/>
              </a:rPr>
              <a:t>message</a:t>
            </a:r>
            <a:r>
              <a:rPr lang="es-ES" sz="2200" b="1" dirty="0">
                <a:latin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id="{06309B96-20E0-4909-ABA0-85F86489C97F}"/>
              </a:ext>
            </a:extLst>
          </p:cNvPr>
          <p:cNvPicPr>
            <a:picLocks noChangeAspect="1"/>
          </p:cNvPicPr>
          <p:nvPr/>
        </p:nvPicPr>
        <p:blipFill>
          <a:blip r:embed="rId3"/>
          <a:stretch>
            <a:fillRect/>
          </a:stretch>
        </p:blipFill>
        <p:spPr>
          <a:xfrm>
            <a:off x="4392152" y="1516098"/>
            <a:ext cx="3433047" cy="3640518"/>
          </a:xfrm>
          <a:prstGeom prst="rect">
            <a:avLst/>
          </a:prstGeom>
        </p:spPr>
      </p:pic>
      <p:sp>
        <p:nvSpPr>
          <p:cNvPr id="8" name="TextBox 7">
            <a:extLst>
              <a:ext uri="{FF2B5EF4-FFF2-40B4-BE49-F238E27FC236}">
                <a16:creationId xmlns:a16="http://schemas.microsoft.com/office/drawing/2014/main" id="{D4321129-BAFE-431E-A1CE-C0D76BF19C22}"/>
              </a:ext>
            </a:extLst>
          </p:cNvPr>
          <p:cNvSpPr txBox="1"/>
          <p:nvPr/>
        </p:nvSpPr>
        <p:spPr>
          <a:xfrm>
            <a:off x="4399951" y="5467469"/>
            <a:ext cx="3425248" cy="430887"/>
          </a:xfrm>
          <a:prstGeom prst="rect">
            <a:avLst/>
          </a:prstGeom>
          <a:noFill/>
        </p:spPr>
        <p:txBody>
          <a:bodyPr wrap="square" rtlCol="0">
            <a:spAutoFit/>
          </a:bodyPr>
          <a:lstStyle/>
          <a:p>
            <a:pPr algn="ctr"/>
            <a:r>
              <a:rPr lang="es-ES_tradnl" sz="2200" b="1" dirty="0" err="1">
                <a:latin typeface="Calibri" panose="020F0502020204030204" pitchFamily="34" charset="0"/>
                <a:cs typeface="Calibri" panose="020F0502020204030204" pitchFamily="34" charset="0"/>
              </a:rPr>
              <a:t>Jesus</a:t>
            </a:r>
            <a:r>
              <a:rPr lang="es-ES_tradnl" sz="2200" b="1" dirty="0">
                <a:latin typeface="Calibri" panose="020F0502020204030204" pitchFamily="34" charset="0"/>
                <a:cs typeface="Calibri" panose="020F0502020204030204" pitchFamily="34" charset="0"/>
              </a:rPr>
              <a:t> </a:t>
            </a:r>
            <a:r>
              <a:rPr lang="es-ES_tradnl" sz="2200" b="1" dirty="0" err="1">
                <a:latin typeface="Calibri" panose="020F0502020204030204" pitchFamily="34" charset="0"/>
                <a:cs typeface="Calibri" panose="020F0502020204030204" pitchFamily="34" charset="0"/>
              </a:rPr>
              <a:t>cured</a:t>
            </a:r>
            <a:r>
              <a:rPr lang="es-ES_tradnl" sz="2200" b="1" dirty="0">
                <a:latin typeface="Calibri" panose="020F0502020204030204" pitchFamily="34" charset="0"/>
                <a:cs typeface="Calibri" panose="020F0502020204030204" pitchFamily="34" charset="0"/>
              </a:rPr>
              <a:t> </a:t>
            </a:r>
            <a:r>
              <a:rPr lang="es-ES_tradnl" sz="2200" b="1" dirty="0" err="1">
                <a:latin typeface="Calibri" panose="020F0502020204030204" pitchFamily="34" charset="0"/>
                <a:cs typeface="Calibri" panose="020F0502020204030204" pitchFamily="34" charset="0"/>
              </a:rPr>
              <a:t>the</a:t>
            </a:r>
            <a:r>
              <a:rPr lang="es-ES_tradnl" sz="2200" b="1" dirty="0">
                <a:latin typeface="Calibri" panose="020F0502020204030204" pitchFamily="34" charset="0"/>
                <a:cs typeface="Calibri" panose="020F0502020204030204" pitchFamily="34" charset="0"/>
              </a:rPr>
              <a:t> </a:t>
            </a:r>
            <a:r>
              <a:rPr lang="es-ES_tradnl" sz="2200" b="1" dirty="0" err="1">
                <a:latin typeface="Calibri" panose="020F0502020204030204" pitchFamily="34" charset="0"/>
                <a:cs typeface="Calibri" panose="020F0502020204030204" pitchFamily="34" charset="0"/>
              </a:rPr>
              <a:t>sick</a:t>
            </a:r>
            <a:r>
              <a:rPr lang="es-ES_tradnl" sz="2200" b="1" dirty="0">
                <a:latin typeface="Calibri" panose="020F0502020204030204" pitchFamily="34" charset="0"/>
                <a:cs typeface="Calibri" panose="020F0502020204030204" pitchFamily="34" charset="0"/>
              </a:rPr>
              <a:t>.</a:t>
            </a:r>
          </a:p>
        </p:txBody>
      </p:sp>
      <p:pic>
        <p:nvPicPr>
          <p:cNvPr id="10" name="Picture 9">
            <a:extLst>
              <a:ext uri="{FF2B5EF4-FFF2-40B4-BE49-F238E27FC236}">
                <a16:creationId xmlns:a16="http://schemas.microsoft.com/office/drawing/2014/main" id="{04CF0542-DFCB-472E-8409-5FFD2B874C54}"/>
              </a:ext>
            </a:extLst>
          </p:cNvPr>
          <p:cNvPicPr>
            <a:picLocks noChangeAspect="1"/>
          </p:cNvPicPr>
          <p:nvPr/>
        </p:nvPicPr>
        <p:blipFill>
          <a:blip r:embed="rId4"/>
          <a:stretch>
            <a:fillRect/>
          </a:stretch>
        </p:blipFill>
        <p:spPr>
          <a:xfrm>
            <a:off x="8350473" y="1111938"/>
            <a:ext cx="3425250" cy="3425433"/>
          </a:xfrm>
          <a:prstGeom prst="rect">
            <a:avLst/>
          </a:prstGeom>
        </p:spPr>
      </p:pic>
      <p:sp>
        <p:nvSpPr>
          <p:cNvPr id="11" name="TextBox 10">
            <a:extLst>
              <a:ext uri="{FF2B5EF4-FFF2-40B4-BE49-F238E27FC236}">
                <a16:creationId xmlns:a16="http://schemas.microsoft.com/office/drawing/2014/main" id="{7E7F31BB-3E5F-40E0-861D-D4A7C82CF9CC}"/>
              </a:ext>
            </a:extLst>
          </p:cNvPr>
          <p:cNvSpPr txBox="1"/>
          <p:nvPr/>
        </p:nvSpPr>
        <p:spPr>
          <a:xfrm>
            <a:off x="8214259" y="4638066"/>
            <a:ext cx="3425249" cy="1107996"/>
          </a:xfrm>
          <a:prstGeom prst="rect">
            <a:avLst/>
          </a:prstGeom>
          <a:noFill/>
        </p:spPr>
        <p:txBody>
          <a:bodyPr wrap="square" rtlCol="0">
            <a:spAutoFit/>
          </a:bodyPr>
          <a:lstStyle/>
          <a:p>
            <a:pPr algn="ctr"/>
            <a:r>
              <a:rPr lang="es-CO" sz="2200" b="1" dirty="0" err="1">
                <a:latin typeface="Calibri" panose="020F0502020204030204" pitchFamily="34" charset="0"/>
                <a:cs typeface="Calibri" panose="020F0502020204030204" pitchFamily="34" charset="0"/>
              </a:rPr>
              <a:t>Jesus</a:t>
            </a:r>
            <a:r>
              <a:rPr lang="es-CO" sz="2200" b="1" dirty="0">
                <a:latin typeface="Calibri" panose="020F0502020204030204" pitchFamily="34" charset="0"/>
                <a:cs typeface="Calibri" panose="020F0502020204030204" pitchFamily="34" charset="0"/>
              </a:rPr>
              <a:t> </a:t>
            </a:r>
            <a:r>
              <a:rPr lang="es-CO" sz="2200" b="1" dirty="0" err="1">
                <a:latin typeface="Calibri" panose="020F0502020204030204" pitchFamily="34" charset="0"/>
                <a:cs typeface="Calibri" panose="020F0502020204030204" pitchFamily="34" charset="0"/>
              </a:rPr>
              <a:t>freed</a:t>
            </a:r>
            <a:r>
              <a:rPr lang="es-CO" sz="2200" b="1" dirty="0">
                <a:latin typeface="Calibri" panose="020F0502020204030204" pitchFamily="34" charset="0"/>
                <a:cs typeface="Calibri" panose="020F0502020204030204" pitchFamily="34" charset="0"/>
              </a:rPr>
              <a:t> </a:t>
            </a:r>
            <a:r>
              <a:rPr lang="es-CO" sz="2200" b="1" dirty="0" err="1">
                <a:latin typeface="Calibri" panose="020F0502020204030204" pitchFamily="34" charset="0"/>
                <a:cs typeface="Calibri" panose="020F0502020204030204" pitchFamily="34" charset="0"/>
              </a:rPr>
              <a:t>them</a:t>
            </a:r>
            <a:r>
              <a:rPr lang="es-CO" sz="2200" b="1" dirty="0">
                <a:latin typeface="Calibri" panose="020F0502020204030204" pitchFamily="34" charset="0"/>
                <a:cs typeface="Calibri" panose="020F0502020204030204" pitchFamily="34" charset="0"/>
              </a:rPr>
              <a:t> </a:t>
            </a:r>
            <a:r>
              <a:rPr lang="es-CO" sz="2200" b="1" dirty="0" err="1">
                <a:latin typeface="Calibri" panose="020F0502020204030204" pitchFamily="34" charset="0"/>
                <a:cs typeface="Calibri" panose="020F0502020204030204" pitchFamily="34" charset="0"/>
              </a:rPr>
              <a:t>from</a:t>
            </a:r>
            <a:r>
              <a:rPr lang="es-CO" sz="2200" b="1" dirty="0">
                <a:latin typeface="Calibri" panose="020F0502020204030204" pitchFamily="34" charset="0"/>
                <a:cs typeface="Calibri" panose="020F0502020204030204" pitchFamily="34" charset="0"/>
              </a:rPr>
              <a:t> </a:t>
            </a:r>
            <a:r>
              <a:rPr lang="es-CO" sz="2200" b="1" dirty="0" err="1">
                <a:latin typeface="Calibri" panose="020F0502020204030204" pitchFamily="34" charset="0"/>
                <a:cs typeface="Calibri" panose="020F0502020204030204" pitchFamily="34" charset="0"/>
              </a:rPr>
              <a:t>jail</a:t>
            </a:r>
            <a:r>
              <a:rPr lang="es-CO" sz="2200" b="1" dirty="0">
                <a:latin typeface="Calibri" panose="020F0502020204030204" pitchFamily="34" charset="0"/>
                <a:cs typeface="Calibri" panose="020F0502020204030204" pitchFamily="34" charset="0"/>
              </a:rPr>
              <a:t>. Once he </a:t>
            </a:r>
            <a:r>
              <a:rPr lang="es-CO" sz="2200" b="1" dirty="0" err="1">
                <a:latin typeface="Calibri" panose="020F0502020204030204" pitchFamily="34" charset="0"/>
                <a:cs typeface="Calibri" panose="020F0502020204030204" pitchFamily="34" charset="0"/>
              </a:rPr>
              <a:t>sent</a:t>
            </a:r>
            <a:r>
              <a:rPr lang="es-CO" sz="2200" b="1" dirty="0">
                <a:latin typeface="Calibri" panose="020F0502020204030204" pitchFamily="34" charset="0"/>
                <a:cs typeface="Calibri" panose="020F0502020204030204" pitchFamily="34" charset="0"/>
              </a:rPr>
              <a:t> </a:t>
            </a:r>
            <a:r>
              <a:rPr lang="es-CO" sz="2200" b="1" dirty="0" err="1">
                <a:latin typeface="Calibri" panose="020F0502020204030204" pitchFamily="34" charset="0"/>
                <a:cs typeface="Calibri" panose="020F0502020204030204" pitchFamily="34" charset="0"/>
              </a:rPr>
              <a:t>an</a:t>
            </a:r>
            <a:r>
              <a:rPr lang="es-CO" sz="2200" b="1" dirty="0">
                <a:latin typeface="Calibri" panose="020F0502020204030204" pitchFamily="34" charset="0"/>
                <a:cs typeface="Calibri" panose="020F0502020204030204" pitchFamily="34" charset="0"/>
              </a:rPr>
              <a:t> </a:t>
            </a:r>
            <a:r>
              <a:rPr lang="es-CO" sz="2200" b="1" dirty="0" err="1">
                <a:latin typeface="Calibri" panose="020F0502020204030204" pitchFamily="34" charset="0"/>
                <a:cs typeface="Calibri" panose="020F0502020204030204" pitchFamily="34" charset="0"/>
              </a:rPr>
              <a:t>earthquake</a:t>
            </a:r>
            <a:r>
              <a:rPr lang="es-CO" sz="2200" b="1" dirty="0">
                <a:latin typeface="Calibri" panose="020F0502020204030204" pitchFamily="34" charset="0"/>
                <a:cs typeface="Calibri" panose="020F0502020204030204" pitchFamily="34" charset="0"/>
              </a:rPr>
              <a:t> </a:t>
            </a:r>
            <a:r>
              <a:rPr lang="es-CO" sz="2200" b="1" dirty="0" err="1">
                <a:latin typeface="Calibri" panose="020F0502020204030204" pitchFamily="34" charset="0"/>
                <a:cs typeface="Calibri" panose="020F0502020204030204" pitchFamily="34" charset="0"/>
              </a:rPr>
              <a:t>to</a:t>
            </a:r>
            <a:r>
              <a:rPr lang="es-CO" sz="2200" b="1" dirty="0">
                <a:latin typeface="Calibri" panose="020F0502020204030204" pitchFamily="34" charset="0"/>
                <a:cs typeface="Calibri" panose="020F0502020204030204" pitchFamily="34" charset="0"/>
              </a:rPr>
              <a:t> free </a:t>
            </a:r>
            <a:r>
              <a:rPr lang="es-CO" sz="2200" b="1" dirty="0" err="1">
                <a:latin typeface="Calibri" panose="020F0502020204030204" pitchFamily="34" charset="0"/>
                <a:cs typeface="Calibri" panose="020F0502020204030204" pitchFamily="34" charset="0"/>
              </a:rPr>
              <a:t>them</a:t>
            </a:r>
            <a:r>
              <a:rPr lang="es-CO" sz="2200" b="1" dirty="0">
                <a:latin typeface="Calibri" panose="020F0502020204030204" pitchFamily="34" charset="0"/>
                <a:cs typeface="Calibri" panose="020F0502020204030204" pitchFamily="34" charset="0"/>
              </a:rPr>
              <a:t>. </a:t>
            </a:r>
          </a:p>
        </p:txBody>
      </p:sp>
      <p:sp>
        <p:nvSpPr>
          <p:cNvPr id="3" name="TextBox 2">
            <a:extLst>
              <a:ext uri="{FF2B5EF4-FFF2-40B4-BE49-F238E27FC236}">
                <a16:creationId xmlns:a16="http://schemas.microsoft.com/office/drawing/2014/main" id="{D8A9AEB6-6450-4E83-A55F-83A17443651F}"/>
              </a:ext>
            </a:extLst>
          </p:cNvPr>
          <p:cNvSpPr txBox="1"/>
          <p:nvPr/>
        </p:nvSpPr>
        <p:spPr>
          <a:xfrm>
            <a:off x="998806" y="1364566"/>
            <a:ext cx="2152357" cy="646331"/>
          </a:xfrm>
          <a:prstGeom prst="rect">
            <a:avLst/>
          </a:prstGeom>
          <a:solidFill>
            <a:schemeClr val="bg1"/>
          </a:solidFill>
        </p:spPr>
        <p:txBody>
          <a:bodyPr wrap="square" rtlCol="0">
            <a:spAutoFit/>
          </a:bodyPr>
          <a:lstStyle/>
          <a:p>
            <a:pPr algn="ctr"/>
            <a:r>
              <a:rPr lang="en-US" sz="1800" b="1" dirty="0"/>
              <a:t>The coming of the Holy Spirit.</a:t>
            </a:r>
          </a:p>
        </p:txBody>
      </p:sp>
      <p:sp>
        <p:nvSpPr>
          <p:cNvPr id="12" name="TextBox 11">
            <a:extLst>
              <a:ext uri="{FF2B5EF4-FFF2-40B4-BE49-F238E27FC236}">
                <a16:creationId xmlns:a16="http://schemas.microsoft.com/office/drawing/2014/main" id="{5BDF4A82-2D09-49D6-8AC7-AE313D3E122A}"/>
              </a:ext>
            </a:extLst>
          </p:cNvPr>
          <p:cNvSpPr txBox="1"/>
          <p:nvPr/>
        </p:nvSpPr>
        <p:spPr>
          <a:xfrm>
            <a:off x="4597791" y="1687731"/>
            <a:ext cx="3062316" cy="646331"/>
          </a:xfrm>
          <a:prstGeom prst="rect">
            <a:avLst/>
          </a:prstGeom>
          <a:solidFill>
            <a:schemeClr val="bg1"/>
          </a:solidFill>
        </p:spPr>
        <p:txBody>
          <a:bodyPr wrap="square" rtlCol="0">
            <a:spAutoFit/>
          </a:bodyPr>
          <a:lstStyle/>
          <a:p>
            <a:pPr algn="ctr"/>
            <a:r>
              <a:rPr lang="en-US" sz="1800" b="1" dirty="0"/>
              <a:t>Miracles in the Isle of Malta.</a:t>
            </a:r>
          </a:p>
        </p:txBody>
      </p:sp>
      <p:sp>
        <p:nvSpPr>
          <p:cNvPr id="14" name="TextBox 13">
            <a:extLst>
              <a:ext uri="{FF2B5EF4-FFF2-40B4-BE49-F238E27FC236}">
                <a16:creationId xmlns:a16="http://schemas.microsoft.com/office/drawing/2014/main" id="{98E7E889-D8E3-4AC0-82D5-7BBB78BC0969}"/>
              </a:ext>
            </a:extLst>
          </p:cNvPr>
          <p:cNvSpPr txBox="1"/>
          <p:nvPr/>
        </p:nvSpPr>
        <p:spPr>
          <a:xfrm>
            <a:off x="8529403" y="1290510"/>
            <a:ext cx="3110105" cy="369332"/>
          </a:xfrm>
          <a:prstGeom prst="rect">
            <a:avLst/>
          </a:prstGeom>
          <a:solidFill>
            <a:schemeClr val="bg1"/>
          </a:solidFill>
        </p:spPr>
        <p:txBody>
          <a:bodyPr wrap="square" rtlCol="0">
            <a:spAutoFit/>
          </a:bodyPr>
          <a:lstStyle/>
          <a:p>
            <a:pPr algn="ctr"/>
            <a:r>
              <a:rPr lang="en-US" sz="1800" b="1" dirty="0"/>
              <a:t>A miraculous earthquake</a:t>
            </a:r>
          </a:p>
        </p:txBody>
      </p:sp>
      <p:sp>
        <p:nvSpPr>
          <p:cNvPr id="6" name="TextBox 5">
            <a:extLst>
              <a:ext uri="{FF2B5EF4-FFF2-40B4-BE49-F238E27FC236}">
                <a16:creationId xmlns:a16="http://schemas.microsoft.com/office/drawing/2014/main" id="{F17D6266-9D46-41B6-982B-5950D2F32B55}"/>
              </a:ext>
            </a:extLst>
          </p:cNvPr>
          <p:cNvSpPr txBox="1"/>
          <p:nvPr/>
        </p:nvSpPr>
        <p:spPr>
          <a:xfrm>
            <a:off x="1469036" y="-73656"/>
            <a:ext cx="1858780" cy="1015663"/>
          </a:xfrm>
          <a:prstGeom prst="rect">
            <a:avLst/>
          </a:prstGeom>
          <a:noFill/>
        </p:spPr>
        <p:txBody>
          <a:bodyPr wrap="square" rtlCol="0">
            <a:spAutoFit/>
          </a:bodyPr>
          <a:lstStyle/>
          <a:p>
            <a:r>
              <a:rPr lang="es-ES" sz="6000" b="1"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NO!</a:t>
            </a:r>
            <a:endParaRPr lang="en-US" sz="6000" dirty="0"/>
          </a:p>
        </p:txBody>
      </p:sp>
    </p:spTree>
    <p:extLst>
      <p:ext uri="{BB962C8B-B14F-4D97-AF65-F5344CB8AC3E}">
        <p14:creationId xmlns:p14="http://schemas.microsoft.com/office/powerpoint/2010/main" val="379004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par>
                                <p:cTn id="28" presetID="1"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par>
                                <p:cTn id="42" presetID="1"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par>
                                <p:cTn id="56" presetID="1"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P spid="11" grpId="0"/>
      <p:bldP spid="3" grpId="0" animBg="1"/>
      <p:bldP spid="12" grpId="0" animBg="1"/>
      <p:bldP spid="14"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77513-A786-4271-AE10-5FE58CAB3EF6}"/>
              </a:ext>
            </a:extLst>
          </p:cNvPr>
          <p:cNvSpPr>
            <a:spLocks noGrp="1"/>
          </p:cNvSpPr>
          <p:nvPr>
            <p:ph type="title"/>
          </p:nvPr>
        </p:nvSpPr>
        <p:spPr>
          <a:xfrm>
            <a:off x="838200" y="0"/>
            <a:ext cx="10515600" cy="639216"/>
          </a:xfrm>
        </p:spPr>
        <p:txBody>
          <a:bodyPr>
            <a:normAutofit/>
          </a:bodyPr>
          <a:lstStyle/>
          <a:p>
            <a:pPr algn="ctr"/>
            <a:r>
              <a:rPr lang="es-ES" sz="3200" b="1" dirty="0" err="1">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Why</a:t>
            </a:r>
            <a:r>
              <a:rPr lang="es-ES" sz="3200" b="1"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 </a:t>
            </a:r>
            <a:r>
              <a:rPr lang="es-ES" sz="3200" b="1" dirty="0" err="1">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did</a:t>
            </a:r>
            <a:r>
              <a:rPr lang="es-ES" sz="3200" b="1"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 </a:t>
            </a:r>
            <a:r>
              <a:rPr lang="es-ES" sz="3200" b="1" dirty="0" err="1">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Jesus</a:t>
            </a:r>
            <a:r>
              <a:rPr lang="es-ES" sz="3200" b="1"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 </a:t>
            </a:r>
            <a:r>
              <a:rPr lang="es-ES" sz="3200" b="1" dirty="0" err="1">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perform</a:t>
            </a:r>
            <a:r>
              <a:rPr lang="es-ES" sz="3200" b="1"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 </a:t>
            </a:r>
            <a:r>
              <a:rPr lang="es-ES" sz="3200" b="1" dirty="0" err="1">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miracles</a:t>
            </a:r>
            <a:r>
              <a:rPr lang="es-ES" sz="3200" b="1"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 </a:t>
            </a:r>
            <a:r>
              <a:rPr lang="es-ES" sz="3200" b="1" dirty="0" err="1">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through</a:t>
            </a:r>
            <a:r>
              <a:rPr lang="es-ES" sz="3200" b="1"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 </a:t>
            </a:r>
            <a:r>
              <a:rPr lang="es-ES" sz="3200" b="1" dirty="0" err="1">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them</a:t>
            </a:r>
            <a:r>
              <a:rPr lang="es-ES" sz="3200" b="1"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a:t>
            </a:r>
            <a:r>
              <a:rPr lang="es-ES" sz="3200"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n-US" sz="3200" dirty="0"/>
          </a:p>
        </p:txBody>
      </p:sp>
      <p:pic>
        <p:nvPicPr>
          <p:cNvPr id="2050" name="Picture 2" descr="Los Milagros De Jesus Para Niños Pdf - Niños Relacionados">
            <a:extLst>
              <a:ext uri="{FF2B5EF4-FFF2-40B4-BE49-F238E27FC236}">
                <a16:creationId xmlns:a16="http://schemas.microsoft.com/office/drawing/2014/main" id="{346CC977-0DDA-49BC-ADCE-A3496E7FF8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581" y="639216"/>
            <a:ext cx="8572700" cy="48167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E7C74AD-F008-430E-8FF8-857933A597D5}"/>
              </a:ext>
            </a:extLst>
          </p:cNvPr>
          <p:cNvSpPr txBox="1"/>
          <p:nvPr/>
        </p:nvSpPr>
        <p:spPr>
          <a:xfrm>
            <a:off x="758877" y="5556591"/>
            <a:ext cx="10674246" cy="1077218"/>
          </a:xfrm>
          <a:prstGeom prst="rect">
            <a:avLst/>
          </a:prstGeom>
          <a:noFill/>
        </p:spPr>
        <p:txBody>
          <a:bodyPr wrap="square" rtlCol="0">
            <a:spAutoFit/>
          </a:bodyPr>
          <a:lstStyle/>
          <a:p>
            <a:pPr algn="ctr"/>
            <a:r>
              <a:rPr lang="es-HN" sz="3200" b="1" dirty="0" err="1">
                <a:solidFill>
                  <a:srgbClr val="333333"/>
                </a:solidFill>
                <a:latin typeface="Cambria" panose="02040503050406030204" pitchFamily="18" charset="0"/>
                <a:cs typeface="Times New Roman" panose="02020603050405020304" pitchFamily="18" charset="0"/>
                <a:sym typeface="Calibri"/>
              </a:rPr>
              <a:t>The</a:t>
            </a:r>
            <a:r>
              <a:rPr lang="es-HN" sz="3200" b="1" dirty="0">
                <a:solidFill>
                  <a:srgbClr val="333333"/>
                </a:solidFill>
                <a:latin typeface="Cambria" panose="02040503050406030204" pitchFamily="18" charset="0"/>
                <a:cs typeface="Times New Roman" panose="02020603050405020304" pitchFamily="18" charset="0"/>
                <a:sym typeface="Calibri"/>
              </a:rPr>
              <a:t> </a:t>
            </a:r>
            <a:r>
              <a:rPr lang="es-HN" sz="3200" b="1" dirty="0" err="1">
                <a:solidFill>
                  <a:srgbClr val="333333"/>
                </a:solidFill>
                <a:latin typeface="Cambria" panose="02040503050406030204" pitchFamily="18" charset="0"/>
                <a:cs typeface="Times New Roman" panose="02020603050405020304" pitchFamily="18" charset="0"/>
                <a:sym typeface="Calibri"/>
              </a:rPr>
              <a:t>miracles</a:t>
            </a:r>
            <a:r>
              <a:rPr lang="es-HN" sz="3200" b="1" dirty="0">
                <a:solidFill>
                  <a:srgbClr val="333333"/>
                </a:solidFill>
                <a:latin typeface="Cambria" panose="02040503050406030204" pitchFamily="18" charset="0"/>
                <a:cs typeface="Times New Roman" panose="02020603050405020304" pitchFamily="18" charset="0"/>
                <a:sym typeface="Calibri"/>
              </a:rPr>
              <a:t> </a:t>
            </a:r>
            <a:r>
              <a:rPr lang="es-HN" sz="3200" b="1" dirty="0" err="1">
                <a:solidFill>
                  <a:srgbClr val="333333"/>
                </a:solidFill>
                <a:latin typeface="Cambria" panose="02040503050406030204" pitchFamily="18" charset="0"/>
                <a:cs typeface="Times New Roman" panose="02020603050405020304" pitchFamily="18" charset="0"/>
                <a:sym typeface="Calibri"/>
              </a:rPr>
              <a:t>helped</a:t>
            </a:r>
            <a:r>
              <a:rPr lang="es-HN" sz="3200" b="1" dirty="0">
                <a:solidFill>
                  <a:srgbClr val="333333"/>
                </a:solidFill>
                <a:latin typeface="Cambria" panose="02040503050406030204" pitchFamily="18" charset="0"/>
                <a:cs typeface="Times New Roman" panose="02020603050405020304" pitchFamily="18" charset="0"/>
                <a:sym typeface="Calibri"/>
              </a:rPr>
              <a:t> </a:t>
            </a:r>
            <a:r>
              <a:rPr lang="es-HN" sz="3200" b="1" dirty="0" err="1">
                <a:solidFill>
                  <a:srgbClr val="333333"/>
                </a:solidFill>
                <a:latin typeface="Cambria" panose="02040503050406030204" pitchFamily="18" charset="0"/>
                <a:cs typeface="Times New Roman" panose="02020603050405020304" pitchFamily="18" charset="0"/>
                <a:sym typeface="Calibri"/>
              </a:rPr>
              <a:t>the</a:t>
            </a:r>
            <a:r>
              <a:rPr lang="es-HN" sz="3200" b="1" dirty="0">
                <a:solidFill>
                  <a:srgbClr val="333333"/>
                </a:solidFill>
                <a:latin typeface="Cambria" panose="02040503050406030204" pitchFamily="18" charset="0"/>
                <a:cs typeface="Times New Roman" panose="02020603050405020304" pitchFamily="18" charset="0"/>
                <a:sym typeface="Calibri"/>
              </a:rPr>
              <a:t> </a:t>
            </a:r>
            <a:r>
              <a:rPr lang="es-HN" sz="3200" b="1" dirty="0" err="1">
                <a:solidFill>
                  <a:srgbClr val="333333"/>
                </a:solidFill>
                <a:latin typeface="Cambria" panose="02040503050406030204" pitchFamily="18" charset="0"/>
                <a:cs typeface="Times New Roman" panose="02020603050405020304" pitchFamily="18" charset="0"/>
                <a:sym typeface="Calibri"/>
              </a:rPr>
              <a:t>people</a:t>
            </a:r>
            <a:r>
              <a:rPr lang="es-HN" sz="3200" b="1" dirty="0">
                <a:solidFill>
                  <a:srgbClr val="333333"/>
                </a:solidFill>
                <a:latin typeface="Cambria" panose="02040503050406030204" pitchFamily="18" charset="0"/>
                <a:cs typeface="Times New Roman" panose="02020603050405020304" pitchFamily="18" charset="0"/>
                <a:sym typeface="Calibri"/>
              </a:rPr>
              <a:t> </a:t>
            </a:r>
            <a:r>
              <a:rPr lang="es-HN" sz="3200" b="1" dirty="0" err="1">
                <a:solidFill>
                  <a:srgbClr val="333333"/>
                </a:solidFill>
                <a:latin typeface="Cambria" panose="02040503050406030204" pitchFamily="18" charset="0"/>
                <a:cs typeface="Times New Roman" panose="02020603050405020304" pitchFamily="18" charset="0"/>
                <a:sym typeface="Calibri"/>
              </a:rPr>
              <a:t>believe</a:t>
            </a:r>
            <a:r>
              <a:rPr lang="es-HN" sz="3200" b="1" dirty="0">
                <a:solidFill>
                  <a:srgbClr val="333333"/>
                </a:solidFill>
                <a:latin typeface="Cambria" panose="02040503050406030204" pitchFamily="18" charset="0"/>
                <a:cs typeface="Times New Roman" panose="02020603050405020304" pitchFamily="18" charset="0"/>
                <a:sym typeface="Calibri"/>
              </a:rPr>
              <a:t> </a:t>
            </a:r>
          </a:p>
          <a:p>
            <a:pPr algn="ctr"/>
            <a:r>
              <a:rPr lang="es-HN" sz="3200" b="1" dirty="0">
                <a:solidFill>
                  <a:srgbClr val="333333"/>
                </a:solidFill>
                <a:latin typeface="Cambria" panose="02040503050406030204" pitchFamily="18" charset="0"/>
                <a:cs typeface="Times New Roman" panose="02020603050405020304" pitchFamily="18" charset="0"/>
                <a:sym typeface="Calibri"/>
              </a:rPr>
              <a:t>in </a:t>
            </a:r>
            <a:r>
              <a:rPr lang="es-HN" sz="3200" b="1" dirty="0" err="1">
                <a:solidFill>
                  <a:srgbClr val="333333"/>
                </a:solidFill>
                <a:latin typeface="Cambria" panose="02040503050406030204" pitchFamily="18" charset="0"/>
                <a:cs typeface="Times New Roman" panose="02020603050405020304" pitchFamily="18" charset="0"/>
                <a:sym typeface="Calibri"/>
              </a:rPr>
              <a:t>the</a:t>
            </a:r>
            <a:r>
              <a:rPr lang="es-HN" sz="3200" b="1" dirty="0">
                <a:solidFill>
                  <a:srgbClr val="333333"/>
                </a:solidFill>
                <a:latin typeface="Cambria" panose="02040503050406030204" pitchFamily="18" charset="0"/>
                <a:cs typeface="Times New Roman" panose="02020603050405020304" pitchFamily="18" charset="0"/>
                <a:sym typeface="Calibri"/>
              </a:rPr>
              <a:t> </a:t>
            </a:r>
            <a:r>
              <a:rPr lang="es-HN" sz="3200" b="1" dirty="0" err="1">
                <a:solidFill>
                  <a:srgbClr val="333333"/>
                </a:solidFill>
                <a:latin typeface="Cambria" panose="02040503050406030204" pitchFamily="18" charset="0"/>
                <a:cs typeface="Times New Roman" panose="02020603050405020304" pitchFamily="18" charset="0"/>
                <a:sym typeface="Calibri"/>
              </a:rPr>
              <a:t>disciple’s</a:t>
            </a:r>
            <a:r>
              <a:rPr lang="es-HN" sz="3200" b="1" dirty="0">
                <a:solidFill>
                  <a:srgbClr val="333333"/>
                </a:solidFill>
                <a:latin typeface="Cambria" panose="02040503050406030204" pitchFamily="18" charset="0"/>
                <a:cs typeface="Times New Roman" panose="02020603050405020304" pitchFamily="18" charset="0"/>
                <a:sym typeface="Calibri"/>
              </a:rPr>
              <a:t> </a:t>
            </a:r>
            <a:r>
              <a:rPr lang="es-HN" sz="3200" b="1" dirty="0" err="1">
                <a:solidFill>
                  <a:srgbClr val="333333"/>
                </a:solidFill>
                <a:latin typeface="Cambria" panose="02040503050406030204" pitchFamily="18" charset="0"/>
                <a:cs typeface="Times New Roman" panose="02020603050405020304" pitchFamily="18" charset="0"/>
                <a:sym typeface="Calibri"/>
              </a:rPr>
              <a:t>message</a:t>
            </a:r>
            <a:r>
              <a:rPr lang="es-HN" sz="3200" b="1" dirty="0">
                <a:solidFill>
                  <a:srgbClr val="333333"/>
                </a:solidFill>
                <a:latin typeface="Cambria" panose="02040503050406030204" pitchFamily="18" charset="0"/>
                <a:cs typeface="Times New Roman" panose="02020603050405020304" pitchFamily="18" charset="0"/>
                <a:sym typeface="Calibri"/>
              </a:rPr>
              <a:t>.</a:t>
            </a:r>
          </a:p>
        </p:txBody>
      </p:sp>
    </p:spTree>
    <p:extLst>
      <p:ext uri="{BB962C8B-B14F-4D97-AF65-F5344CB8AC3E}">
        <p14:creationId xmlns:p14="http://schemas.microsoft.com/office/powerpoint/2010/main" val="283739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91F9B-9285-43BC-BDE9-D2A4821CADDC}"/>
              </a:ext>
            </a:extLst>
          </p:cNvPr>
          <p:cNvSpPr>
            <a:spLocks noGrp="1"/>
          </p:cNvSpPr>
          <p:nvPr>
            <p:ph type="title"/>
          </p:nvPr>
        </p:nvSpPr>
        <p:spPr>
          <a:xfrm>
            <a:off x="599608" y="0"/>
            <a:ext cx="10927828" cy="639216"/>
          </a:xfrm>
        </p:spPr>
        <p:txBody>
          <a:bodyPr>
            <a:noAutofit/>
          </a:bodyPr>
          <a:lstStyle/>
          <a:p>
            <a:pPr algn="ctr"/>
            <a:r>
              <a:rPr lang="en-US" sz="3200" b="1" dirty="0"/>
              <a:t>What is the Good News that Jesus wants the world to know?</a:t>
            </a:r>
            <a:r>
              <a:rPr lang="en-US" sz="3200" dirty="0"/>
              <a:t> </a:t>
            </a:r>
          </a:p>
        </p:txBody>
      </p:sp>
      <p:sp>
        <p:nvSpPr>
          <p:cNvPr id="3" name="TextBox 2">
            <a:extLst>
              <a:ext uri="{FF2B5EF4-FFF2-40B4-BE49-F238E27FC236}">
                <a16:creationId xmlns:a16="http://schemas.microsoft.com/office/drawing/2014/main" id="{6205CF88-595A-478E-A0EC-D2E6932C7753}"/>
              </a:ext>
            </a:extLst>
          </p:cNvPr>
          <p:cNvSpPr txBox="1"/>
          <p:nvPr/>
        </p:nvSpPr>
        <p:spPr>
          <a:xfrm>
            <a:off x="144148" y="1145552"/>
            <a:ext cx="2923082" cy="1107996"/>
          </a:xfrm>
          <a:prstGeom prst="rect">
            <a:avLst/>
          </a:prstGeom>
          <a:noFill/>
        </p:spPr>
        <p:txBody>
          <a:bodyPr wrap="square" rtlCol="0">
            <a:spAutoFit/>
          </a:bodyPr>
          <a:lstStyle/>
          <a:p>
            <a:pPr algn="ctr"/>
            <a:r>
              <a:rPr lang="es-ES" sz="2200" b="1" dirty="0" err="1">
                <a:effectLst/>
                <a:latin typeface="Cambria" panose="02040503050406030204" pitchFamily="18" charset="0"/>
                <a:ea typeface="Times New Roman" panose="02020603050405020304" pitchFamily="18" charset="0"/>
                <a:cs typeface="Times New Roman" panose="02020603050405020304" pitchFamily="18" charset="0"/>
              </a:rPr>
              <a:t>God</a:t>
            </a:r>
            <a:r>
              <a:rPr lang="es-ES" sz="2200" b="1" dirty="0">
                <a:effectLst/>
                <a:latin typeface="Cambria" panose="02040503050406030204" pitchFamily="18" charset="0"/>
                <a:ea typeface="Times New Roman" panose="02020603050405020304" pitchFamily="18" charset="0"/>
                <a:cs typeface="Times New Roman" panose="02020603050405020304" pitchFamily="18" charset="0"/>
              </a:rPr>
              <a:t> </a:t>
            </a:r>
            <a:r>
              <a:rPr lang="es-ES" sz="2200" b="1" dirty="0" err="1">
                <a:effectLst/>
                <a:latin typeface="Cambria" panose="02040503050406030204" pitchFamily="18" charset="0"/>
                <a:ea typeface="Times New Roman" panose="02020603050405020304" pitchFamily="18" charset="0"/>
                <a:cs typeface="Times New Roman" panose="02020603050405020304" pitchFamily="18" charset="0"/>
              </a:rPr>
              <a:t>loved</a:t>
            </a:r>
            <a:r>
              <a:rPr lang="es-ES" sz="2200" b="1" dirty="0">
                <a:effectLst/>
                <a:latin typeface="Cambria" panose="02040503050406030204" pitchFamily="18" charset="0"/>
                <a:ea typeface="Times New Roman" panose="02020603050405020304" pitchFamily="18" charset="0"/>
                <a:cs typeface="Times New Roman" panose="02020603050405020304" pitchFamily="18" charset="0"/>
              </a:rPr>
              <a:t> </a:t>
            </a:r>
            <a:r>
              <a:rPr lang="es-ES" sz="2200" b="1" dirty="0" err="1">
                <a:effectLst/>
                <a:latin typeface="Cambria" panose="02040503050406030204" pitchFamily="18" charset="0"/>
                <a:ea typeface="Times New Roman" panose="02020603050405020304" pitchFamily="18" charset="0"/>
                <a:cs typeface="Times New Roman" panose="02020603050405020304" pitchFamily="18" charset="0"/>
              </a:rPr>
              <a:t>us</a:t>
            </a:r>
            <a:r>
              <a:rPr lang="es-ES" sz="2200" b="1" dirty="0">
                <a:effectLst/>
                <a:latin typeface="Cambria" panose="02040503050406030204" pitchFamily="18" charset="0"/>
                <a:ea typeface="Times New Roman" panose="02020603050405020304" pitchFamily="18" charset="0"/>
                <a:cs typeface="Times New Roman" panose="02020603050405020304" pitchFamily="18" charset="0"/>
              </a:rPr>
              <a:t> so </a:t>
            </a:r>
            <a:r>
              <a:rPr lang="es-ES" sz="2200" b="1" dirty="0" err="1">
                <a:effectLst/>
                <a:latin typeface="Cambria" panose="02040503050406030204" pitchFamily="18" charset="0"/>
                <a:ea typeface="Times New Roman" panose="02020603050405020304" pitchFamily="18" charset="0"/>
                <a:cs typeface="Times New Roman" panose="02020603050405020304" pitchFamily="18" charset="0"/>
              </a:rPr>
              <a:t>much</a:t>
            </a:r>
            <a:r>
              <a:rPr lang="es-ES" sz="2200" b="1" dirty="0">
                <a:effectLst/>
                <a:latin typeface="Cambria" panose="02040503050406030204" pitchFamily="18" charset="0"/>
                <a:ea typeface="Times New Roman" panose="02020603050405020304" pitchFamily="18" charset="0"/>
                <a:cs typeface="Times New Roman" panose="02020603050405020304" pitchFamily="18" charset="0"/>
              </a:rPr>
              <a:t>, He </a:t>
            </a:r>
            <a:r>
              <a:rPr lang="es-ES" sz="2200" b="1" dirty="0" err="1">
                <a:effectLst/>
                <a:latin typeface="Cambria" panose="02040503050406030204" pitchFamily="18" charset="0"/>
                <a:ea typeface="Times New Roman" panose="02020603050405020304" pitchFamily="18" charset="0"/>
                <a:cs typeface="Times New Roman" panose="02020603050405020304" pitchFamily="18" charset="0"/>
              </a:rPr>
              <a:t>sent</a:t>
            </a:r>
            <a:r>
              <a:rPr lang="es-ES" sz="2200" b="1" dirty="0">
                <a:effectLst/>
                <a:latin typeface="Cambria" panose="02040503050406030204" pitchFamily="18" charset="0"/>
                <a:ea typeface="Times New Roman" panose="02020603050405020304" pitchFamily="18" charset="0"/>
                <a:cs typeface="Times New Roman" panose="02020603050405020304" pitchFamily="18" charset="0"/>
              </a:rPr>
              <a:t> </a:t>
            </a:r>
            <a:r>
              <a:rPr lang="es-ES" sz="2200" b="1" dirty="0" err="1">
                <a:effectLst/>
                <a:latin typeface="Cambria" panose="02040503050406030204" pitchFamily="18" charset="0"/>
                <a:ea typeface="Times New Roman" panose="02020603050405020304" pitchFamily="18" charset="0"/>
                <a:cs typeface="Times New Roman" panose="02020603050405020304" pitchFamily="18" charset="0"/>
              </a:rPr>
              <a:t>His</a:t>
            </a:r>
            <a:r>
              <a:rPr lang="es-ES" sz="2200" b="1" dirty="0">
                <a:effectLst/>
                <a:latin typeface="Cambria" panose="02040503050406030204" pitchFamily="18" charset="0"/>
                <a:ea typeface="Times New Roman" panose="02020603050405020304" pitchFamily="18" charset="0"/>
                <a:cs typeface="Times New Roman" panose="02020603050405020304" pitchFamily="18" charset="0"/>
              </a:rPr>
              <a:t> son </a:t>
            </a:r>
            <a:r>
              <a:rPr lang="es-ES" sz="2200" b="1" dirty="0" err="1">
                <a:effectLst/>
                <a:latin typeface="Cambria" panose="02040503050406030204" pitchFamily="18" charset="0"/>
                <a:ea typeface="Times New Roman" panose="02020603050405020304" pitchFamily="18" charset="0"/>
                <a:cs typeface="Times New Roman" panose="02020603050405020304" pitchFamily="18" charset="0"/>
              </a:rPr>
              <a:t>Jesus</a:t>
            </a:r>
            <a:r>
              <a:rPr lang="es-ES" sz="2200" b="1" dirty="0">
                <a:effectLst/>
                <a:latin typeface="Cambria" panose="02040503050406030204" pitchFamily="18" charset="0"/>
                <a:ea typeface="Times New Roman" panose="02020603050405020304" pitchFamily="18" charset="0"/>
                <a:cs typeface="Times New Roman" panose="02020603050405020304" pitchFamily="18" charset="0"/>
              </a:rPr>
              <a:t>… </a:t>
            </a:r>
            <a:endParaRPr lang="en-US" sz="2200" b="1" dirty="0"/>
          </a:p>
        </p:txBody>
      </p:sp>
      <p:pic>
        <p:nvPicPr>
          <p:cNvPr id="1026" name="Picture 2" descr="niño jesús acostado en un pesebre 1419258 - Descargar Vectores Gratis,  Illustrator Graficos, Plantillas Diseño">
            <a:extLst>
              <a:ext uri="{FF2B5EF4-FFF2-40B4-BE49-F238E27FC236}">
                <a16:creationId xmlns:a16="http://schemas.microsoft.com/office/drawing/2014/main" id="{A9A10C9B-44BB-40CA-95BA-3EFFA9281D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91" y="2693625"/>
            <a:ext cx="2978539" cy="34040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6878C6C-344A-4E84-9618-101E61024D27}"/>
              </a:ext>
            </a:extLst>
          </p:cNvPr>
          <p:cNvSpPr txBox="1"/>
          <p:nvPr/>
        </p:nvSpPr>
        <p:spPr>
          <a:xfrm>
            <a:off x="3172162" y="1150575"/>
            <a:ext cx="3147934" cy="1107996"/>
          </a:xfrm>
          <a:prstGeom prst="rect">
            <a:avLst/>
          </a:prstGeom>
          <a:noFill/>
        </p:spPr>
        <p:txBody>
          <a:bodyPr wrap="square" rtlCol="0">
            <a:spAutoFit/>
          </a:bodyPr>
          <a:lstStyle/>
          <a:p>
            <a:pPr algn="ctr"/>
            <a:r>
              <a:rPr lang="es-ES" sz="2200" b="1" dirty="0">
                <a:latin typeface="Cambria" panose="02040503050406030204" pitchFamily="18" charset="0"/>
                <a:cs typeface="Times New Roman" panose="02020603050405020304" pitchFamily="18" charset="0"/>
              </a:rPr>
              <a:t>…</a:t>
            </a:r>
            <a:r>
              <a:rPr lang="es-ES" sz="2200" b="1" dirty="0" err="1">
                <a:latin typeface="Cambria" panose="02040503050406030204" pitchFamily="18" charset="0"/>
                <a:cs typeface="Times New Roman" panose="02020603050405020304" pitchFamily="18" charset="0"/>
              </a:rPr>
              <a:t>to</a:t>
            </a:r>
            <a:r>
              <a:rPr lang="es-ES" sz="2200" b="1" dirty="0">
                <a:latin typeface="Cambria" panose="02040503050406030204" pitchFamily="18" charset="0"/>
                <a:cs typeface="Times New Roman" panose="02020603050405020304" pitchFamily="18" charset="0"/>
              </a:rPr>
              <a:t> die </a:t>
            </a:r>
            <a:r>
              <a:rPr lang="es-ES" sz="2200" b="1" dirty="0" err="1">
                <a:latin typeface="Cambria" panose="02040503050406030204" pitchFamily="18" charset="0"/>
                <a:cs typeface="Times New Roman" panose="02020603050405020304" pitchFamily="18" charset="0"/>
              </a:rPr>
              <a:t>on</a:t>
            </a:r>
            <a:r>
              <a:rPr lang="es-ES" sz="2200" b="1" dirty="0">
                <a:latin typeface="Cambria" panose="02040503050406030204" pitchFamily="18" charset="0"/>
                <a:cs typeface="Times New Roman" panose="02020603050405020304" pitchFamily="18" charset="0"/>
              </a:rPr>
              <a:t> </a:t>
            </a:r>
            <a:r>
              <a:rPr lang="es-ES" sz="2200" b="1" dirty="0" err="1">
                <a:latin typeface="Cambria" panose="02040503050406030204" pitchFamily="18" charset="0"/>
                <a:cs typeface="Times New Roman" panose="02020603050405020304" pitchFamily="18" charset="0"/>
              </a:rPr>
              <a:t>the</a:t>
            </a:r>
            <a:r>
              <a:rPr lang="es-ES" sz="2200" b="1" dirty="0">
                <a:latin typeface="Cambria" panose="02040503050406030204" pitchFamily="18" charset="0"/>
                <a:cs typeface="Times New Roman" panose="02020603050405020304" pitchFamily="18" charset="0"/>
              </a:rPr>
              <a:t> </a:t>
            </a:r>
            <a:r>
              <a:rPr lang="es-ES" sz="2200" b="1" dirty="0" err="1">
                <a:latin typeface="Cambria" panose="02040503050406030204" pitchFamily="18" charset="0"/>
                <a:cs typeface="Times New Roman" panose="02020603050405020304" pitchFamily="18" charset="0"/>
              </a:rPr>
              <a:t>cross</a:t>
            </a:r>
            <a:r>
              <a:rPr lang="es-ES" sz="2200" b="1" dirty="0">
                <a:latin typeface="Cambria" panose="02040503050406030204" pitchFamily="18" charset="0"/>
                <a:cs typeface="Times New Roman" panose="02020603050405020304" pitchFamily="18" charset="0"/>
              </a:rPr>
              <a:t> so </a:t>
            </a:r>
            <a:r>
              <a:rPr lang="es-ES" sz="2200" b="1" dirty="0" err="1">
                <a:latin typeface="Cambria" panose="02040503050406030204" pitchFamily="18" charset="0"/>
                <a:cs typeface="Times New Roman" panose="02020603050405020304" pitchFamily="18" charset="0"/>
              </a:rPr>
              <a:t>our</a:t>
            </a:r>
            <a:r>
              <a:rPr lang="es-ES" sz="2200" b="1" dirty="0">
                <a:latin typeface="Cambria" panose="02040503050406030204" pitchFamily="18" charset="0"/>
                <a:cs typeface="Times New Roman" panose="02020603050405020304" pitchFamily="18" charset="0"/>
              </a:rPr>
              <a:t> </a:t>
            </a:r>
            <a:r>
              <a:rPr lang="es-ES" sz="2200" b="1" dirty="0" err="1">
                <a:latin typeface="Cambria" panose="02040503050406030204" pitchFamily="18" charset="0"/>
                <a:cs typeface="Times New Roman" panose="02020603050405020304" pitchFamily="18" charset="0"/>
              </a:rPr>
              <a:t>sins</a:t>
            </a:r>
            <a:r>
              <a:rPr lang="es-ES" sz="2200" b="1" dirty="0">
                <a:latin typeface="Cambria" panose="02040503050406030204" pitchFamily="18" charset="0"/>
                <a:cs typeface="Times New Roman" panose="02020603050405020304" pitchFamily="18" charset="0"/>
              </a:rPr>
              <a:t> </a:t>
            </a:r>
            <a:r>
              <a:rPr lang="es-ES" sz="2200" b="1" dirty="0" err="1">
                <a:latin typeface="Cambria" panose="02040503050406030204" pitchFamily="18" charset="0"/>
                <a:cs typeface="Times New Roman" panose="02020603050405020304" pitchFamily="18" charset="0"/>
              </a:rPr>
              <a:t>would</a:t>
            </a:r>
            <a:r>
              <a:rPr lang="es-ES" sz="2200" b="1" dirty="0">
                <a:latin typeface="Cambria" panose="02040503050406030204" pitchFamily="18" charset="0"/>
                <a:cs typeface="Times New Roman" panose="02020603050405020304" pitchFamily="18" charset="0"/>
              </a:rPr>
              <a:t> be </a:t>
            </a:r>
            <a:r>
              <a:rPr lang="es-ES" sz="2200" b="1" dirty="0" err="1">
                <a:latin typeface="Cambria" panose="02040503050406030204" pitchFamily="18" charset="0"/>
                <a:cs typeface="Times New Roman" panose="02020603050405020304" pitchFamily="18" charset="0"/>
              </a:rPr>
              <a:t>forgiven</a:t>
            </a:r>
            <a:r>
              <a:rPr lang="es-ES" sz="2200" b="1" dirty="0">
                <a:latin typeface="Cambria" panose="02040503050406030204" pitchFamily="18" charset="0"/>
                <a:cs typeface="Times New Roman" panose="02020603050405020304" pitchFamily="18" charset="0"/>
              </a:rPr>
              <a:t>.</a:t>
            </a:r>
            <a:endParaRPr lang="en-US" sz="2200" b="1" dirty="0">
              <a:latin typeface="Cambria" panose="02040503050406030204" pitchFamily="18" charset="0"/>
              <a:cs typeface="Times New Roman" panose="02020603050405020304" pitchFamily="18" charset="0"/>
            </a:endParaRPr>
          </a:p>
        </p:txBody>
      </p:sp>
      <p:pic>
        <p:nvPicPr>
          <p:cNvPr id="1028" name="Picture 4" descr="Muerte De Jesús | Cuentos Muy Cortos Para Niños">
            <a:extLst>
              <a:ext uri="{FF2B5EF4-FFF2-40B4-BE49-F238E27FC236}">
                <a16:creationId xmlns:a16="http://schemas.microsoft.com/office/drawing/2014/main" id="{CE32926C-22A6-4A5F-AD8C-493905676C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1557" y="2693624"/>
            <a:ext cx="2978539" cy="34040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ACAC0C3-5B52-4447-AB4C-830DB763FF49}"/>
              </a:ext>
            </a:extLst>
          </p:cNvPr>
          <p:cNvSpPr txBox="1"/>
          <p:nvPr/>
        </p:nvSpPr>
        <p:spPr>
          <a:xfrm>
            <a:off x="6425028" y="1145552"/>
            <a:ext cx="2578308" cy="1446550"/>
          </a:xfrm>
          <a:prstGeom prst="rect">
            <a:avLst/>
          </a:prstGeom>
          <a:noFill/>
        </p:spPr>
        <p:txBody>
          <a:bodyPr wrap="square" rtlCol="0">
            <a:spAutoFit/>
          </a:bodyPr>
          <a:lstStyle/>
          <a:p>
            <a:pPr algn="ctr"/>
            <a:r>
              <a:rPr lang="es-ES" sz="2200" b="1" dirty="0">
                <a:latin typeface="Cambria" panose="02040503050406030204" pitchFamily="18" charset="0"/>
                <a:cs typeface="Times New Roman" panose="02020603050405020304" pitchFamily="18" charset="0"/>
              </a:rPr>
              <a:t>He </a:t>
            </a:r>
            <a:r>
              <a:rPr lang="es-ES" sz="2200" b="1" dirty="0" err="1">
                <a:latin typeface="Cambria" panose="02040503050406030204" pitchFamily="18" charset="0"/>
                <a:cs typeface="Times New Roman" panose="02020603050405020304" pitchFamily="18" charset="0"/>
              </a:rPr>
              <a:t>resurrected</a:t>
            </a:r>
            <a:r>
              <a:rPr lang="es-ES" sz="2200" b="1" dirty="0">
                <a:latin typeface="Cambria" panose="02040503050406030204" pitchFamily="18" charset="0"/>
                <a:cs typeface="Times New Roman" panose="02020603050405020304" pitchFamily="18" charset="0"/>
              </a:rPr>
              <a:t> </a:t>
            </a:r>
            <a:r>
              <a:rPr lang="es-ES" sz="2200" b="1" dirty="0" err="1">
                <a:latin typeface="Cambria" panose="02040503050406030204" pitchFamily="18" charset="0"/>
                <a:cs typeface="Times New Roman" panose="02020603050405020304" pitchFamily="18" charset="0"/>
              </a:rPr>
              <a:t>on</a:t>
            </a:r>
            <a:r>
              <a:rPr lang="es-ES" sz="2200" b="1" dirty="0">
                <a:latin typeface="Cambria" panose="02040503050406030204" pitchFamily="18" charset="0"/>
                <a:cs typeface="Times New Roman" panose="02020603050405020304" pitchFamily="18" charset="0"/>
              </a:rPr>
              <a:t> </a:t>
            </a:r>
            <a:r>
              <a:rPr lang="es-ES" sz="2200" b="1" dirty="0" err="1">
                <a:latin typeface="Cambria" panose="02040503050406030204" pitchFamily="18" charset="0"/>
                <a:cs typeface="Times New Roman" panose="02020603050405020304" pitchFamily="18" charset="0"/>
              </a:rPr>
              <a:t>the</a:t>
            </a:r>
            <a:r>
              <a:rPr lang="es-ES" sz="2200" b="1" dirty="0">
                <a:latin typeface="Cambria" panose="02040503050406030204" pitchFamily="18" charset="0"/>
                <a:cs typeface="Times New Roman" panose="02020603050405020304" pitchFamily="18" charset="0"/>
              </a:rPr>
              <a:t> 3rd </a:t>
            </a:r>
            <a:r>
              <a:rPr lang="es-ES" sz="2200" b="1" dirty="0" err="1">
                <a:latin typeface="Cambria" panose="02040503050406030204" pitchFamily="18" charset="0"/>
                <a:cs typeface="Times New Roman" panose="02020603050405020304" pitchFamily="18" charset="0"/>
              </a:rPr>
              <a:t>day</a:t>
            </a:r>
            <a:r>
              <a:rPr lang="es-ES" sz="2200" b="1" dirty="0">
                <a:latin typeface="Cambria" panose="02040503050406030204" pitchFamily="18" charset="0"/>
                <a:cs typeface="Times New Roman" panose="02020603050405020304" pitchFamily="18" charset="0"/>
              </a:rPr>
              <a:t> </a:t>
            </a:r>
            <a:r>
              <a:rPr lang="es-ES" sz="2200" b="1" dirty="0" err="1">
                <a:latin typeface="Cambria" panose="02040503050406030204" pitchFamily="18" charset="0"/>
                <a:cs typeface="Times New Roman" panose="02020603050405020304" pitchFamily="18" charset="0"/>
              </a:rPr>
              <a:t>victorious</a:t>
            </a:r>
            <a:r>
              <a:rPr lang="es-ES" sz="2200" b="1" dirty="0">
                <a:latin typeface="Cambria" panose="02040503050406030204" pitchFamily="18" charset="0"/>
                <a:cs typeface="Times New Roman" panose="02020603050405020304" pitchFamily="18" charset="0"/>
              </a:rPr>
              <a:t> </a:t>
            </a:r>
            <a:r>
              <a:rPr lang="es-ES" sz="2200" b="1" dirty="0" err="1">
                <a:latin typeface="Cambria" panose="02040503050406030204" pitchFamily="18" charset="0"/>
                <a:cs typeface="Times New Roman" panose="02020603050405020304" pitchFamily="18" charset="0"/>
              </a:rPr>
              <a:t>over</a:t>
            </a:r>
            <a:r>
              <a:rPr lang="es-ES" sz="2200" b="1" dirty="0">
                <a:latin typeface="Cambria" panose="02040503050406030204" pitchFamily="18" charset="0"/>
                <a:cs typeface="Times New Roman" panose="02020603050405020304" pitchFamily="18" charset="0"/>
              </a:rPr>
              <a:t> </a:t>
            </a:r>
            <a:r>
              <a:rPr lang="es-ES" sz="2200" b="1" dirty="0" err="1">
                <a:latin typeface="Cambria" panose="02040503050406030204" pitchFamily="18" charset="0"/>
                <a:cs typeface="Times New Roman" panose="02020603050405020304" pitchFamily="18" charset="0"/>
              </a:rPr>
              <a:t>death</a:t>
            </a:r>
            <a:r>
              <a:rPr lang="es-ES" sz="2200" b="1" dirty="0">
                <a:latin typeface="Cambria" panose="02040503050406030204" pitchFamily="18" charset="0"/>
                <a:cs typeface="Times New Roman" panose="02020603050405020304" pitchFamily="18" charset="0"/>
              </a:rPr>
              <a:t>.</a:t>
            </a:r>
            <a:endParaRPr lang="en-US" sz="2200" b="1" dirty="0">
              <a:latin typeface="Cambria" panose="02040503050406030204" pitchFamily="18" charset="0"/>
              <a:cs typeface="Times New Roman" panose="02020603050405020304" pitchFamily="18" charset="0"/>
            </a:endParaRPr>
          </a:p>
        </p:txBody>
      </p:sp>
      <p:pic>
        <p:nvPicPr>
          <p:cNvPr id="1030" name="Picture 6" descr="JESÚS HA RESUCITADO - Juegos Gratis Online en Puzzle Factory">
            <a:extLst>
              <a:ext uri="{FF2B5EF4-FFF2-40B4-BE49-F238E27FC236}">
                <a16:creationId xmlns:a16="http://schemas.microsoft.com/office/drawing/2014/main" id="{CE64D0D4-55F5-42BE-8350-78ECE7F391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6397" y="2693623"/>
            <a:ext cx="2478375" cy="34040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0DBF342-F4FA-445F-B34E-355411A1B26C}"/>
              </a:ext>
            </a:extLst>
          </p:cNvPr>
          <p:cNvSpPr txBox="1"/>
          <p:nvPr/>
        </p:nvSpPr>
        <p:spPr>
          <a:xfrm>
            <a:off x="9374154" y="1177447"/>
            <a:ext cx="2478374" cy="1107996"/>
          </a:xfrm>
          <a:prstGeom prst="rect">
            <a:avLst/>
          </a:prstGeom>
          <a:noFill/>
        </p:spPr>
        <p:txBody>
          <a:bodyPr wrap="square" rtlCol="0">
            <a:spAutoFit/>
          </a:bodyPr>
          <a:lstStyle/>
          <a:p>
            <a:pPr algn="ctr"/>
            <a:r>
              <a:rPr lang="es-ES" sz="2200" b="1" dirty="0" err="1">
                <a:latin typeface="Cambria" panose="02040503050406030204" pitchFamily="18" charset="0"/>
                <a:cs typeface="Times New Roman" panose="02020603050405020304" pitchFamily="18" charset="0"/>
              </a:rPr>
              <a:t>Return</a:t>
            </a:r>
            <a:r>
              <a:rPr lang="es-ES" sz="2200" b="1" dirty="0">
                <a:latin typeface="Cambria" panose="02040503050406030204" pitchFamily="18" charset="0"/>
                <a:cs typeface="Times New Roman" panose="02020603050405020304" pitchFamily="18" charset="0"/>
              </a:rPr>
              <a:t> </a:t>
            </a:r>
            <a:r>
              <a:rPr lang="es-ES" sz="2200" b="1" dirty="0" err="1">
                <a:latin typeface="Cambria" panose="02040503050406030204" pitchFamily="18" charset="0"/>
                <a:cs typeface="Times New Roman" panose="02020603050405020304" pitchFamily="18" charset="0"/>
              </a:rPr>
              <a:t>to</a:t>
            </a:r>
            <a:r>
              <a:rPr lang="es-ES" sz="2200" b="1" dirty="0">
                <a:latin typeface="Cambria" panose="02040503050406030204" pitchFamily="18" charset="0"/>
                <a:cs typeface="Times New Roman" panose="02020603050405020304" pitchFamily="18" charset="0"/>
              </a:rPr>
              <a:t> </a:t>
            </a:r>
            <a:r>
              <a:rPr lang="es-ES" sz="2200" b="1" dirty="0" err="1">
                <a:latin typeface="Cambria" panose="02040503050406030204" pitchFamily="18" charset="0"/>
                <a:cs typeface="Times New Roman" panose="02020603050405020304" pitchFamily="18" charset="0"/>
              </a:rPr>
              <a:t>God</a:t>
            </a:r>
            <a:r>
              <a:rPr lang="es-ES" sz="2200" b="1" dirty="0">
                <a:latin typeface="Cambria" panose="02040503050406030204" pitchFamily="18" charset="0"/>
                <a:cs typeface="Times New Roman" panose="02020603050405020304" pitchFamily="18" charset="0"/>
              </a:rPr>
              <a:t> and </a:t>
            </a:r>
            <a:r>
              <a:rPr lang="es-ES" sz="2200" b="1" dirty="0" err="1">
                <a:latin typeface="Cambria" panose="02040503050406030204" pitchFamily="18" charset="0"/>
                <a:cs typeface="Times New Roman" panose="02020603050405020304" pitchFamily="18" charset="0"/>
              </a:rPr>
              <a:t>enter</a:t>
            </a:r>
            <a:r>
              <a:rPr lang="es-ES" sz="2200" b="1" dirty="0">
                <a:latin typeface="Cambria" panose="02040503050406030204" pitchFamily="18" charset="0"/>
                <a:cs typeface="Times New Roman" panose="02020603050405020304" pitchFamily="18" charset="0"/>
              </a:rPr>
              <a:t> Eternal </a:t>
            </a:r>
            <a:r>
              <a:rPr lang="es-ES" sz="2200" b="1" dirty="0" err="1">
                <a:latin typeface="Cambria" panose="02040503050406030204" pitchFamily="18" charset="0"/>
                <a:cs typeface="Times New Roman" panose="02020603050405020304" pitchFamily="18" charset="0"/>
              </a:rPr>
              <a:t>Life</a:t>
            </a:r>
            <a:r>
              <a:rPr lang="es-ES" sz="2200" b="1" dirty="0">
                <a:latin typeface="Cambria" panose="02040503050406030204" pitchFamily="18" charset="0"/>
                <a:cs typeface="Times New Roman" panose="02020603050405020304" pitchFamily="18" charset="0"/>
              </a:rPr>
              <a:t>.</a:t>
            </a:r>
            <a:endParaRPr lang="en-US" sz="2200" b="1" dirty="0">
              <a:latin typeface="Cambria" panose="02040503050406030204" pitchFamily="18" charset="0"/>
              <a:cs typeface="Times New Roman" panose="02020603050405020304" pitchFamily="18" charset="0"/>
            </a:endParaRPr>
          </a:p>
        </p:txBody>
      </p:sp>
      <p:pic>
        <p:nvPicPr>
          <p:cNvPr id="1032" name="Picture 8" descr="El que cree en el Hijo tiene vida eterna | Movimiento Familiar Cristiano  Zihuatanejo">
            <a:extLst>
              <a:ext uri="{FF2B5EF4-FFF2-40B4-BE49-F238E27FC236}">
                <a16:creationId xmlns:a16="http://schemas.microsoft.com/office/drawing/2014/main" id="{E603556A-5580-4038-972C-1A80BFDE05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06417" y="2693624"/>
            <a:ext cx="2478375" cy="3404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8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fade">
                                      <p:cBhvr>
                                        <p:cTn id="24" dur="1000"/>
                                        <p:tgtEl>
                                          <p:spTgt spid="1028"/>
                                        </p:tgtEl>
                                      </p:cBhvr>
                                    </p:animEffect>
                                    <p:anim calcmode="lin" valueType="num">
                                      <p:cBhvr>
                                        <p:cTn id="25" dur="1000" fill="hold"/>
                                        <p:tgtEl>
                                          <p:spTgt spid="1028"/>
                                        </p:tgtEl>
                                        <p:attrNameLst>
                                          <p:attrName>ppt_x</p:attrName>
                                        </p:attrNameLst>
                                      </p:cBhvr>
                                      <p:tavLst>
                                        <p:tav tm="0">
                                          <p:val>
                                            <p:strVal val="#ppt_x"/>
                                          </p:val>
                                        </p:tav>
                                        <p:tav tm="100000">
                                          <p:val>
                                            <p:strVal val="#ppt_x"/>
                                          </p:val>
                                        </p:tav>
                                      </p:tavLst>
                                    </p:anim>
                                    <p:anim calcmode="lin" valueType="num">
                                      <p:cBhvr>
                                        <p:cTn id="2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30"/>
                                        </p:tgtEl>
                                        <p:attrNameLst>
                                          <p:attrName>style.visibility</p:attrName>
                                        </p:attrNameLst>
                                      </p:cBhvr>
                                      <p:to>
                                        <p:strVal val="visible"/>
                                      </p:to>
                                    </p:set>
                                    <p:animEffect transition="in" filter="fade">
                                      <p:cBhvr>
                                        <p:cTn id="36" dur="1000"/>
                                        <p:tgtEl>
                                          <p:spTgt spid="1030"/>
                                        </p:tgtEl>
                                      </p:cBhvr>
                                    </p:animEffect>
                                    <p:anim calcmode="lin" valueType="num">
                                      <p:cBhvr>
                                        <p:cTn id="37" dur="1000" fill="hold"/>
                                        <p:tgtEl>
                                          <p:spTgt spid="1030"/>
                                        </p:tgtEl>
                                        <p:attrNameLst>
                                          <p:attrName>ppt_x</p:attrName>
                                        </p:attrNameLst>
                                      </p:cBhvr>
                                      <p:tavLst>
                                        <p:tav tm="0">
                                          <p:val>
                                            <p:strVal val="#ppt_x"/>
                                          </p:val>
                                        </p:tav>
                                        <p:tav tm="100000">
                                          <p:val>
                                            <p:strVal val="#ppt_x"/>
                                          </p:val>
                                        </p:tav>
                                      </p:tavLst>
                                    </p:anim>
                                    <p:anim calcmode="lin" valueType="num">
                                      <p:cBhvr>
                                        <p:cTn id="38"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032"/>
                                        </p:tgtEl>
                                        <p:attrNameLst>
                                          <p:attrName>style.visibility</p:attrName>
                                        </p:attrNameLst>
                                      </p:cBhvr>
                                      <p:to>
                                        <p:strVal val="visible"/>
                                      </p:to>
                                    </p:set>
                                    <p:animEffect transition="in" filter="fade">
                                      <p:cBhvr>
                                        <p:cTn id="48" dur="1000"/>
                                        <p:tgtEl>
                                          <p:spTgt spid="1032"/>
                                        </p:tgtEl>
                                      </p:cBhvr>
                                    </p:animEffect>
                                    <p:anim calcmode="lin" valueType="num">
                                      <p:cBhvr>
                                        <p:cTn id="49" dur="1000" fill="hold"/>
                                        <p:tgtEl>
                                          <p:spTgt spid="1032"/>
                                        </p:tgtEl>
                                        <p:attrNameLst>
                                          <p:attrName>ppt_x</p:attrName>
                                        </p:attrNameLst>
                                      </p:cBhvr>
                                      <p:tavLst>
                                        <p:tav tm="0">
                                          <p:val>
                                            <p:strVal val="#ppt_x"/>
                                          </p:val>
                                        </p:tav>
                                        <p:tav tm="100000">
                                          <p:val>
                                            <p:strVal val="#ppt_x"/>
                                          </p:val>
                                        </p:tav>
                                      </p:tavLst>
                                    </p:anim>
                                    <p:anim calcmode="lin" valueType="num">
                                      <p:cBhvr>
                                        <p:cTn id="50"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674</TotalTime>
  <Words>378</Words>
  <Application>Microsoft Office PowerPoint</Application>
  <PresentationFormat>Widescreen</PresentationFormat>
  <Paragraphs>36</Paragraphs>
  <Slides>15</Slides>
  <Notes>6</Notes>
  <HiddenSlides>0</HiddenSlides>
  <MMClips>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Algerian</vt:lpstr>
      <vt:lpstr>Arial</vt:lpstr>
      <vt:lpstr>Calibri</vt:lpstr>
      <vt:lpstr>Cambria</vt:lpstr>
      <vt:lpstr>Comic Sans MS</vt:lpstr>
      <vt:lpstr>Times New Roman</vt:lpstr>
      <vt:lpstr>Office Theme</vt:lpstr>
      <vt:lpstr>Office Theme</vt:lpstr>
      <vt:lpstr>Friends of Jesus and Mary</vt:lpstr>
      <vt:lpstr>Gospel of Luke 16:15-20</vt:lpstr>
      <vt:lpstr>REFLECTION</vt:lpstr>
      <vt:lpstr>Jesus wants all the world to hear what God did for them, so He sends His Friends to preach the Gospel to everyone. What does Gospel mean? </vt:lpstr>
      <vt:lpstr>Some will believe and some won’t. Jesus makes promises to those who believe and are baptized.  What promises? </vt:lpstr>
      <vt:lpstr>PowerPoint Presentation</vt:lpstr>
      <vt:lpstr>Jesus acted with them, performing miracles.  Do you know of any?</vt:lpstr>
      <vt:lpstr>Why did Jesus perform miracles through them? </vt:lpstr>
      <vt:lpstr>What is the Good News that Jesus wants the world to know? </vt:lpstr>
      <vt:lpstr>How will you help God  spread the Good News? </vt:lpstr>
      <vt:lpstr>PowerPoint Presentation</vt:lpstr>
      <vt:lpstr>PowerPoint Presentation</vt:lpstr>
      <vt:lpstr>PowerPoint Presentation</vt:lpstr>
      <vt:lpstr>  Prayer  Lord, you send us to announce God’s love for all, and the salvation that comes from you. Sometimes we don’t even know how to start. Give us your light and wisdom to recognize each moment of the day in  which we can be your witness through our actions of honesty, justice, love and service to all. Amen    </vt:lpstr>
      <vt:lpstr>Song: Lord I Lift Your Name on High, Church of Southland https://youtu.be/3tWSu9NAFIk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Amigos de Jesús y María</dc:title>
  <dc:creator>Maria Varona</dc:creator>
  <cp:lastModifiedBy>Maria Varona</cp:lastModifiedBy>
  <cp:revision>88</cp:revision>
  <dcterms:created xsi:type="dcterms:W3CDTF">2020-07-14T14:58:41Z</dcterms:created>
  <dcterms:modified xsi:type="dcterms:W3CDTF">2021-05-16T15:13:32Z</dcterms:modified>
</cp:coreProperties>
</file>