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74" r:id="rId6"/>
    <p:sldId id="275" r:id="rId7"/>
    <p:sldId id="276" r:id="rId8"/>
    <p:sldId id="260" r:id="rId9"/>
    <p:sldId id="261" r:id="rId10"/>
    <p:sldId id="278" r:id="rId11"/>
    <p:sldId id="262" r:id="rId12"/>
    <p:sldId id="263" r:id="rId13"/>
    <p:sldId id="279" r:id="rId14"/>
    <p:sldId id="264" r:id="rId15"/>
    <p:sldId id="280" r:id="rId16"/>
    <p:sldId id="265" r:id="rId17"/>
    <p:sldId id="277" r:id="rId18"/>
    <p:sldId id="267" r:id="rId19"/>
    <p:sldId id="281" r:id="rId20"/>
    <p:sldId id="268" r:id="rId21"/>
    <p:sldId id="282" r:id="rId22"/>
    <p:sldId id="270" r:id="rId23"/>
    <p:sldId id="271" r:id="rId24"/>
    <p:sldId id="266" r:id="rId25"/>
    <p:sldId id="284" r:id="rId26"/>
    <p:sldId id="283" r:id="rId27"/>
    <p:sldId id="272"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2"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71" d="100"/>
          <a:sy n="71" d="100"/>
        </p:scale>
        <p:origin x="234" y="54"/>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12:30:30.953" idx="1">
    <p:pos x="3438" y="1399"/>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5/8/2024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5/8/2024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5/8/2024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5/8/2024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5/8/2024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5/8/2024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5/8/2024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5/8/2024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5/8/2024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5/8/2024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5/8/2024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ideo" Target="https://www.youtube.com/embed/ziCAU9B-5mU?feature=oembed" TargetMode="External"/><Relationship Id="rId5" Type="http://schemas.openxmlformats.org/officeDocument/2006/relationships/image" Target="../media/image46.jpeg"/><Relationship Id="rId4" Type="http://schemas.openxmlformats.org/officeDocument/2006/relationships/hyperlink" Target="https://youtu.be/ziCAU9B-5m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LaRHOItRfZg?si=kXr_FqdCnDVlk2CW" TargetMode="External"/><Relationship Id="rId2" Type="http://schemas.openxmlformats.org/officeDocument/2006/relationships/slideLayout" Target="../slideLayouts/slideLayout6.xml"/><Relationship Id="rId1" Type="http://schemas.openxmlformats.org/officeDocument/2006/relationships/video" Target="https://www.youtube.com/embed/LaRHOItRfZg?feature=oembed"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2673"/>
            <a:ext cx="5939246" cy="1844040"/>
          </a:xfrm>
        </p:spPr>
        <p:txBody>
          <a:bodyPr>
            <a:noAutofit/>
          </a:bodyPr>
          <a:lstStyle/>
          <a:p>
            <a:pPr algn="ctr">
              <a:lnSpc>
                <a:spcPct val="150000"/>
              </a:lnSpc>
              <a:spcBef>
                <a:spcPts val="1200"/>
              </a:spcBef>
            </a:pP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Friends of </a:t>
            </a:r>
            <a:b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Jesus and Mary</a:t>
            </a:r>
          </a:p>
        </p:txBody>
      </p:sp>
      <p:sp>
        <p:nvSpPr>
          <p:cNvPr id="3" name="Subtitle 2"/>
          <p:cNvSpPr>
            <a:spLocks noGrp="1"/>
          </p:cNvSpPr>
          <p:nvPr>
            <p:ph type="subTitle" idx="1"/>
          </p:nvPr>
        </p:nvSpPr>
        <p:spPr>
          <a:xfrm>
            <a:off x="0" y="4035090"/>
            <a:ext cx="6096000" cy="2083321"/>
          </a:xfrm>
        </p:spPr>
        <p:txBody>
          <a:bodyPr>
            <a:noAutofit/>
          </a:bodyPr>
          <a:lstStyle/>
          <a:p>
            <a:pPr algn="ctr">
              <a:lnSpc>
                <a:spcPct val="100000"/>
              </a:lnSpc>
              <a:spcBef>
                <a:spcPts val="600"/>
              </a:spcBef>
              <a:spcAft>
                <a:spcPts val="600"/>
              </a:spcAft>
            </a:pPr>
            <a:r>
              <a:rPr lang="en-US" b="1" dirty="0">
                <a:solidFill>
                  <a:srgbClr val="002060"/>
                </a:solidFill>
                <a:latin typeface="Arial" panose="020B0604020202020204" pitchFamily="34" charset="0"/>
                <a:cs typeface="Arial" panose="020B0604020202020204" pitchFamily="34" charset="0"/>
              </a:rPr>
              <a:t>Solemnity of Pentecost</a:t>
            </a:r>
          </a:p>
          <a:p>
            <a:pPr algn="ctr">
              <a:lnSpc>
                <a:spcPct val="100000"/>
              </a:lnSpc>
              <a:spcBef>
                <a:spcPts val="600"/>
              </a:spcBef>
              <a:spcAft>
                <a:spcPts val="600"/>
              </a:spcAft>
            </a:pPr>
            <a:r>
              <a:rPr lang="es-ES" b="1" dirty="0">
                <a:solidFill>
                  <a:srgbClr val="002060"/>
                </a:solidFill>
                <a:latin typeface="Arial" panose="020B0604020202020204" pitchFamily="34" charset="0"/>
                <a:cs typeface="Arial" panose="020B0604020202020204" pitchFamily="34" charset="0"/>
              </a:rPr>
              <a:t>John 15,26-27; 16,12-15</a:t>
            </a:r>
          </a:p>
          <a:p>
            <a:pPr algn="ctr">
              <a:lnSpc>
                <a:spcPct val="100000"/>
              </a:lnSpc>
              <a:spcBef>
                <a:spcPts val="600"/>
              </a:spcBef>
              <a:spcAft>
                <a:spcPts val="600"/>
              </a:spcAft>
            </a:pPr>
            <a:endParaRPr lang="es-ES" sz="1200" b="1" dirty="0">
              <a:solidFill>
                <a:srgbClr val="00206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r>
              <a:rPr lang="es-ES" sz="2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mj-ea"/>
                <a:cs typeface="+mj-cs"/>
              </a:rPr>
              <a:t>www.fcpeace.org</a:t>
            </a:r>
            <a:endParaRPr lang="en-US" sz="2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mj-ea"/>
              <a:cs typeface="+mj-cs"/>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0" y="2931394"/>
            <a:ext cx="12191999" cy="1242391"/>
          </a:xfrm>
        </p:spPr>
        <p:txBody>
          <a:bodyPr>
            <a:normAutofit/>
          </a:bodyPr>
          <a:lstStyle/>
          <a:p>
            <a:pPr marL="45720" indent="0" algn="ctr">
              <a:lnSpc>
                <a:spcPct val="100000"/>
              </a:lnSpc>
              <a:buNone/>
            </a:pPr>
            <a:r>
              <a:rPr lang="en-US" sz="3200" b="1" dirty="0">
                <a:solidFill>
                  <a:schemeClr val="accent2"/>
                </a:solidFill>
              </a:rPr>
              <a:t>What other names to they call the Holy Spirit?</a:t>
            </a:r>
            <a:endParaRPr lang="es-PE" sz="3200" b="1" dirty="0">
              <a:solidFill>
                <a:schemeClr val="accent2"/>
              </a:solidFill>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537029" y="2989980"/>
            <a:ext cx="5259794" cy="2101846"/>
          </a:xfrm>
        </p:spPr>
        <p:txBody>
          <a:bodyPr>
            <a:noAutofit/>
          </a:bodyPr>
          <a:lstStyle/>
          <a:p>
            <a:pPr marL="45720" indent="0" algn="ctr">
              <a:buNone/>
            </a:pPr>
            <a:r>
              <a:rPr lang="es-ES" sz="4000" b="1" dirty="0" err="1">
                <a:solidFill>
                  <a:srgbClr val="FF0000"/>
                </a:solidFill>
              </a:rPr>
              <a:t>The</a:t>
            </a:r>
            <a:r>
              <a:rPr lang="es-ES" sz="4000" b="1" dirty="0">
                <a:solidFill>
                  <a:srgbClr val="FF0000"/>
                </a:solidFill>
              </a:rPr>
              <a:t> </a:t>
            </a:r>
            <a:r>
              <a:rPr lang="es-ES" sz="4000" b="1" dirty="0" err="1">
                <a:solidFill>
                  <a:srgbClr val="FF0000"/>
                </a:solidFill>
              </a:rPr>
              <a:t>Advocate</a:t>
            </a:r>
            <a:r>
              <a:rPr lang="es-ES" sz="4000" b="1" dirty="0">
                <a:solidFill>
                  <a:srgbClr val="FF0000"/>
                </a:solidFill>
              </a:rPr>
              <a:t> and</a:t>
            </a:r>
          </a:p>
          <a:p>
            <a:pPr marL="45720" indent="0" algn="ctr">
              <a:buNone/>
            </a:pPr>
            <a:endParaRPr lang="es-ES" b="1" dirty="0">
              <a:solidFill>
                <a:srgbClr val="FF0000"/>
              </a:solidFill>
            </a:endParaRPr>
          </a:p>
          <a:p>
            <a:pPr marL="45720" indent="0" algn="ctr">
              <a:buNone/>
            </a:pPr>
            <a:r>
              <a:rPr lang="es-ES" sz="4000" b="1" dirty="0" err="1">
                <a:solidFill>
                  <a:srgbClr val="FF0000"/>
                </a:solidFill>
              </a:rPr>
              <a:t>The</a:t>
            </a:r>
            <a:r>
              <a:rPr lang="es-ES" sz="4000" b="1" dirty="0">
                <a:solidFill>
                  <a:srgbClr val="FF0000"/>
                </a:solidFill>
              </a:rPr>
              <a:t> </a:t>
            </a:r>
            <a:r>
              <a:rPr lang="es-ES" sz="4000" b="1" dirty="0" err="1">
                <a:solidFill>
                  <a:srgbClr val="FF0000"/>
                </a:solidFill>
              </a:rPr>
              <a:t>Spirit</a:t>
            </a:r>
            <a:r>
              <a:rPr lang="es-ES" sz="4000" b="1" dirty="0">
                <a:solidFill>
                  <a:srgbClr val="FF0000"/>
                </a:solidFill>
              </a:rPr>
              <a:t> </a:t>
            </a:r>
            <a:r>
              <a:rPr lang="es-ES" sz="4000" b="1" dirty="0" err="1">
                <a:solidFill>
                  <a:srgbClr val="FF0000"/>
                </a:solidFill>
              </a:rPr>
              <a:t>of</a:t>
            </a:r>
            <a:r>
              <a:rPr lang="es-ES" sz="4000" b="1" dirty="0">
                <a:solidFill>
                  <a:srgbClr val="FF0000"/>
                </a:solidFill>
              </a:rPr>
              <a:t> </a:t>
            </a:r>
            <a:r>
              <a:rPr lang="es-ES" sz="4000" b="1" dirty="0" err="1">
                <a:solidFill>
                  <a:srgbClr val="FF0000"/>
                </a:solidFill>
              </a:rPr>
              <a:t>Truth</a:t>
            </a:r>
            <a:endParaRPr lang="es-PE" sz="4000" b="1" dirty="0">
              <a:solidFill>
                <a:srgbClr val="FF0000"/>
              </a:solidFill>
            </a:endParaRPr>
          </a:p>
        </p:txBody>
      </p:sp>
      <p:pic>
        <p:nvPicPr>
          <p:cNvPr id="5" name="Imagen 4">
            <a:extLst>
              <a:ext uri="{FF2B5EF4-FFF2-40B4-BE49-F238E27FC236}">
                <a16:creationId xmlns:a16="http://schemas.microsoft.com/office/drawing/2014/main" id="{EBFA9F3C-D156-4EB0-8469-49D47DAE2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432" y="2133637"/>
            <a:ext cx="3413506" cy="3545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0" y="2628440"/>
            <a:ext cx="12192000" cy="1601120"/>
          </a:xfrm>
        </p:spPr>
        <p:txBody>
          <a:bodyPr>
            <a:normAutofit/>
          </a:bodyPr>
          <a:lstStyle/>
          <a:p>
            <a:pPr marL="45720" indent="0" algn="ctr">
              <a:lnSpc>
                <a:spcPct val="100000"/>
              </a:lnSpc>
              <a:buNone/>
            </a:pPr>
            <a:r>
              <a:rPr lang="en-US" sz="3200" b="1" dirty="0">
                <a:solidFill>
                  <a:schemeClr val="accent2"/>
                </a:solidFill>
              </a:rPr>
              <a:t>What does Jesus say the Holy Spirit will do when he comes</a:t>
            </a:r>
            <a:r>
              <a:rPr lang="es-ES" sz="3200" b="1" dirty="0">
                <a:solidFill>
                  <a:schemeClr val="accent2"/>
                </a:solidFill>
              </a:rPr>
              <a:t>?</a:t>
            </a:r>
            <a:endParaRPr lang="es-PE" sz="3200" b="1" dirty="0">
              <a:solidFill>
                <a:schemeClr val="accent2"/>
              </a:solidFill>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736670" y="2832920"/>
            <a:ext cx="4920760" cy="263296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n-US" sz="2400" b="1" dirty="0">
                <a:solidFill>
                  <a:srgbClr val="FF0000"/>
                </a:solidFill>
              </a:rPr>
              <a:t>Give witness to Jesus </a:t>
            </a:r>
          </a:p>
          <a:p>
            <a:r>
              <a:rPr lang="en-US" sz="2400" b="1" dirty="0">
                <a:solidFill>
                  <a:srgbClr val="FF0000"/>
                </a:solidFill>
              </a:rPr>
              <a:t>Guide the disciples to the truth </a:t>
            </a:r>
          </a:p>
          <a:p>
            <a:r>
              <a:rPr lang="en-US" sz="2400" b="1" dirty="0">
                <a:solidFill>
                  <a:srgbClr val="FF0000"/>
                </a:solidFill>
              </a:rPr>
              <a:t>Announce the things to come </a:t>
            </a:r>
          </a:p>
          <a:p>
            <a:r>
              <a:rPr lang="en-US" sz="2400" b="1" dirty="0">
                <a:solidFill>
                  <a:srgbClr val="FF0000"/>
                </a:solidFill>
              </a:rPr>
              <a:t>Glorify Jesus by communicating all that Jesus says</a:t>
            </a:r>
            <a:endParaRPr lang="es-PE" sz="2400" b="1" dirty="0">
              <a:solidFill>
                <a:srgbClr val="FF0000"/>
              </a:solidFill>
            </a:endParaRPr>
          </a:p>
        </p:txBody>
      </p:sp>
      <p:pic>
        <p:nvPicPr>
          <p:cNvPr id="11" name="Marcador de contenido 10">
            <a:extLst>
              <a:ext uri="{FF2B5EF4-FFF2-40B4-BE49-F238E27FC236}">
                <a16:creationId xmlns:a16="http://schemas.microsoft.com/office/drawing/2014/main" id="{47E9B569-6495-4BD0-A389-A9ED5CED94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4570" y="2115724"/>
            <a:ext cx="5710805" cy="406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371060" y="2648356"/>
            <a:ext cx="11237843" cy="2891679"/>
          </a:xfrm>
        </p:spPr>
        <p:txBody>
          <a:bodyPr>
            <a:normAutofit/>
          </a:bodyPr>
          <a:lstStyle/>
          <a:p>
            <a:pPr marL="45720" indent="0" algn="ctr">
              <a:lnSpc>
                <a:spcPct val="100000"/>
              </a:lnSpc>
              <a:spcBef>
                <a:spcPts val="600"/>
              </a:spcBef>
              <a:buNone/>
            </a:pPr>
            <a:r>
              <a:rPr lang="en-US" sz="4500" b="1" dirty="0">
                <a:solidFill>
                  <a:srgbClr val="FF0000"/>
                </a:solidFill>
              </a:rPr>
              <a:t>10 </a:t>
            </a:r>
            <a:r>
              <a:rPr lang="en-US" sz="3200" b="1" dirty="0">
                <a:solidFill>
                  <a:schemeClr val="accent2"/>
                </a:solidFill>
              </a:rPr>
              <a:t>days after Jesus ascended to Heaven, the disciples were together, hiding from those that persecuted them. </a:t>
            </a:r>
          </a:p>
          <a:p>
            <a:pPr marL="45720" indent="0" algn="ctr">
              <a:lnSpc>
                <a:spcPct val="100000"/>
              </a:lnSpc>
              <a:spcBef>
                <a:spcPts val="600"/>
              </a:spcBef>
              <a:buNone/>
            </a:pPr>
            <a:endParaRPr lang="en-US" sz="3200" b="1" dirty="0">
              <a:solidFill>
                <a:schemeClr val="accent2"/>
              </a:solidFill>
            </a:endParaRPr>
          </a:p>
          <a:p>
            <a:pPr marL="45720" indent="0" algn="ctr">
              <a:lnSpc>
                <a:spcPct val="100000"/>
              </a:lnSpc>
              <a:spcBef>
                <a:spcPts val="600"/>
              </a:spcBef>
              <a:buNone/>
            </a:pPr>
            <a:r>
              <a:rPr lang="en-US" sz="3200" b="1" dirty="0">
                <a:solidFill>
                  <a:schemeClr val="accent2"/>
                </a:solidFill>
              </a:rPr>
              <a:t>What happened</a:t>
            </a:r>
            <a:r>
              <a:rPr lang="es-ES" sz="3200" b="1" dirty="0">
                <a:solidFill>
                  <a:schemeClr val="accent2"/>
                </a:solidFill>
              </a:rPr>
              <a:t>?</a:t>
            </a:r>
            <a:endParaRPr lang="es-PE" sz="3200" b="1" dirty="0">
              <a:solidFill>
                <a:schemeClr val="accent2"/>
              </a:solidFill>
            </a:endParaRPr>
          </a:p>
        </p:txBody>
      </p:sp>
    </p:spTree>
    <p:extLst>
      <p:ext uri="{BB962C8B-B14F-4D97-AF65-F5344CB8AC3E}">
        <p14:creationId xmlns:p14="http://schemas.microsoft.com/office/powerpoint/2010/main" val="9059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2"/>
          </p:nvPr>
        </p:nvSpPr>
        <p:spPr>
          <a:xfrm>
            <a:off x="3886233" y="1169976"/>
            <a:ext cx="3762795" cy="5259853"/>
          </a:xfrm>
        </p:spPr>
        <p:txBody>
          <a:bodyPr>
            <a:noAutofit/>
          </a:bodyPr>
          <a:lstStyle/>
          <a:p>
            <a:r>
              <a:rPr lang="en-US" sz="2400" b="1" dirty="0">
                <a:solidFill>
                  <a:srgbClr val="FF0000"/>
                </a:solidFill>
              </a:rPr>
              <a:t>They heard a loud noise like of a strong wind</a:t>
            </a:r>
            <a:r>
              <a:rPr lang="es-ES" sz="2400" b="1" dirty="0">
                <a:solidFill>
                  <a:srgbClr val="FF0000"/>
                </a:solidFill>
              </a:rPr>
              <a:t>; </a:t>
            </a:r>
          </a:p>
          <a:p>
            <a:r>
              <a:rPr lang="en-US" sz="2400" b="1" dirty="0">
                <a:solidFill>
                  <a:srgbClr val="FF0000"/>
                </a:solidFill>
              </a:rPr>
              <a:t>Tongues of fire appeared above each of them</a:t>
            </a:r>
            <a:r>
              <a:rPr lang="es-ES" sz="2400" b="1" dirty="0">
                <a:solidFill>
                  <a:srgbClr val="FF0000"/>
                </a:solidFill>
              </a:rPr>
              <a:t>; </a:t>
            </a:r>
          </a:p>
          <a:p>
            <a:r>
              <a:rPr lang="en-US" sz="2400" b="1" dirty="0">
                <a:solidFill>
                  <a:srgbClr val="FF0000"/>
                </a:solidFill>
              </a:rPr>
              <a:t>They were filled with the Holy Spirit and they spoke in many languages so that all in Jerusalem who went to see what was happening, understood the marvels of God</a:t>
            </a:r>
            <a:r>
              <a:rPr lang="es-ES" sz="2400" b="1" dirty="0">
                <a:solidFill>
                  <a:srgbClr val="FF0000"/>
                </a:solidFill>
              </a:rPr>
              <a:t>.</a:t>
            </a:r>
            <a:endParaRPr lang="es-PE" sz="2400" b="1" dirty="0">
              <a:solidFill>
                <a:srgbClr val="FF0000"/>
              </a:solidFill>
            </a:endParaRPr>
          </a:p>
        </p:txBody>
      </p:sp>
      <p:pic>
        <p:nvPicPr>
          <p:cNvPr id="5" name="Marcador de contenido 6">
            <a:extLst>
              <a:ext uri="{FF2B5EF4-FFF2-40B4-BE49-F238E27FC236}">
                <a16:creationId xmlns:a16="http://schemas.microsoft.com/office/drawing/2014/main" id="{50A84399-9F27-40D3-81D0-B45994C17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291" y="2103032"/>
            <a:ext cx="3762795" cy="3464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Dibujos animados nube sopla viento: vectores, gráficos, imágenes  vectoriales | Depositphotos®">
            <a:extLst>
              <a:ext uri="{FF2B5EF4-FFF2-40B4-BE49-F238E27FC236}">
                <a16:creationId xmlns:a16="http://schemas.microsoft.com/office/drawing/2014/main" id="{66A282A6-211B-436F-8E7C-F5A7325BF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74121">
            <a:off x="477760" y="1709718"/>
            <a:ext cx="3179675" cy="4130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185946" y="1787712"/>
            <a:ext cx="7021677" cy="3113144"/>
          </a:xfrm>
        </p:spPr>
        <p:txBody>
          <a:bodyPr>
            <a:noAutofit/>
          </a:bodyPr>
          <a:lstStyle/>
          <a:p>
            <a:pPr marL="45720" indent="0" algn="ctr">
              <a:buNone/>
            </a:pPr>
            <a:r>
              <a:rPr lang="en-US" sz="2800" b="1" dirty="0">
                <a:solidFill>
                  <a:srgbClr val="0070C0"/>
                </a:solidFill>
              </a:rPr>
              <a:t>Jesus sent the Holy Spirit who dispersed all fear and converted the disciples in proclaimers of the Gospel. </a:t>
            </a:r>
          </a:p>
        </p:txBody>
      </p:sp>
      <p:pic>
        <p:nvPicPr>
          <p:cNvPr id="4" name="Imagen 3">
            <a:extLst>
              <a:ext uri="{FF2B5EF4-FFF2-40B4-BE49-F238E27FC236}">
                <a16:creationId xmlns:a16="http://schemas.microsoft.com/office/drawing/2014/main" id="{4B359778-EE25-4980-9F54-904178DCD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163" y="1523657"/>
            <a:ext cx="3833977" cy="2979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C135C374-0698-BEBA-28A1-9C028F0AF46D}"/>
              </a:ext>
            </a:extLst>
          </p:cNvPr>
          <p:cNvSpPr txBox="1"/>
          <p:nvPr/>
        </p:nvSpPr>
        <p:spPr>
          <a:xfrm>
            <a:off x="926690" y="3401447"/>
            <a:ext cx="5540188" cy="1077218"/>
          </a:xfrm>
          <a:prstGeom prst="rect">
            <a:avLst/>
          </a:prstGeom>
          <a:noFill/>
        </p:spPr>
        <p:txBody>
          <a:bodyPr wrap="square" rtlCol="0">
            <a:spAutoFit/>
          </a:bodyPr>
          <a:lstStyle/>
          <a:p>
            <a:pPr algn="ctr"/>
            <a:r>
              <a:rPr lang="en-US" sz="3200" b="1" dirty="0">
                <a:solidFill>
                  <a:srgbClr val="FF0000"/>
                </a:solidFill>
              </a:rPr>
              <a:t>Pentecost is the birth of the Catholic Church!</a:t>
            </a:r>
          </a:p>
        </p:txBody>
      </p:sp>
      <p:sp>
        <p:nvSpPr>
          <p:cNvPr id="6" name="TextBox 5">
            <a:extLst>
              <a:ext uri="{FF2B5EF4-FFF2-40B4-BE49-F238E27FC236}">
                <a16:creationId xmlns:a16="http://schemas.microsoft.com/office/drawing/2014/main" id="{B2263756-4A7D-F486-6C3B-83E246156B40}"/>
              </a:ext>
            </a:extLst>
          </p:cNvPr>
          <p:cNvSpPr txBox="1"/>
          <p:nvPr/>
        </p:nvSpPr>
        <p:spPr>
          <a:xfrm>
            <a:off x="309283" y="4956440"/>
            <a:ext cx="8579223" cy="1200329"/>
          </a:xfrm>
          <a:prstGeom prst="rect">
            <a:avLst/>
          </a:prstGeom>
          <a:noFill/>
        </p:spPr>
        <p:txBody>
          <a:bodyPr wrap="square" rtlCol="0">
            <a:spAutoFit/>
            <a:scene3d>
              <a:camera prst="orthographicFront"/>
              <a:lightRig rig="threePt" dir="t"/>
            </a:scene3d>
            <a:sp3d extrusionH="57150">
              <a:bevelT w="38100" h="38100" prst="angle"/>
            </a:sp3d>
          </a:bodyPr>
          <a:lstStyle/>
          <a:p>
            <a:r>
              <a:rPr lang="en-US" sz="7200"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rPr>
              <a:t>HAPPY BIRTHDAY!</a:t>
            </a:r>
          </a:p>
        </p:txBody>
      </p:sp>
      <p:pic>
        <p:nvPicPr>
          <p:cNvPr id="2052" name="Picture 4" descr="39,000+ Kids Birthday Cake Stock Photos, Pictures &amp; Royalty-Free Images -  iStock | Kids birthday cake on white">
            <a:extLst>
              <a:ext uri="{FF2B5EF4-FFF2-40B4-BE49-F238E27FC236}">
                <a16:creationId xmlns:a16="http://schemas.microsoft.com/office/drawing/2014/main" id="{69941345-9643-815B-F0CB-F85BDDA58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295" y="4956440"/>
            <a:ext cx="2480762" cy="1653842"/>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500" fill="hold"/>
                                        <p:tgtEl>
                                          <p:spTgt spid="2052"/>
                                        </p:tgtEl>
                                        <p:attrNameLst>
                                          <p:attrName>ppt_w</p:attrName>
                                        </p:attrNameLst>
                                      </p:cBhvr>
                                      <p:tavLst>
                                        <p:tav tm="0">
                                          <p:val>
                                            <p:fltVal val="0"/>
                                          </p:val>
                                        </p:tav>
                                        <p:tav tm="100000">
                                          <p:val>
                                            <p:strVal val="#ppt_w"/>
                                          </p:val>
                                        </p:tav>
                                      </p:tavLst>
                                    </p:anim>
                                    <p:anim calcmode="lin" valueType="num">
                                      <p:cBhvr>
                                        <p:cTn id="32" dur="500" fill="hold"/>
                                        <p:tgtEl>
                                          <p:spTgt spid="2052"/>
                                        </p:tgtEl>
                                        <p:attrNameLst>
                                          <p:attrName>ppt_h</p:attrName>
                                        </p:attrNameLst>
                                      </p:cBhvr>
                                      <p:tavLst>
                                        <p:tav tm="0">
                                          <p:val>
                                            <p:fltVal val="0"/>
                                          </p:val>
                                        </p:tav>
                                        <p:tav tm="100000">
                                          <p:val>
                                            <p:strVal val="#ppt_h"/>
                                          </p:val>
                                        </p:tav>
                                      </p:tavLst>
                                    </p:anim>
                                    <p:animEffect transition="in" filter="fade">
                                      <p:cBhvr>
                                        <p:cTn id="3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0" y="4894729"/>
            <a:ext cx="12191999" cy="709770"/>
          </a:xfrm>
        </p:spPr>
        <p:txBody>
          <a:bodyPr>
            <a:normAutofit/>
          </a:bodyPr>
          <a:lstStyle/>
          <a:p>
            <a:pPr marL="45720" marR="0" indent="0" algn="ctr">
              <a:lnSpc>
                <a:spcPct val="100000"/>
              </a:lnSpc>
              <a:spcBef>
                <a:spcPts val="600"/>
              </a:spcBef>
              <a:spcAft>
                <a:spcPts val="0"/>
              </a:spcAft>
              <a:buNone/>
            </a:pPr>
            <a:r>
              <a:rPr lang="en-US" sz="3200" b="1" dirty="0">
                <a:solidFill>
                  <a:schemeClr val="accent2"/>
                </a:solidFill>
              </a:rPr>
              <a:t>What talents do you have to put in God’s service?</a:t>
            </a:r>
          </a:p>
          <a:p>
            <a:pPr marL="45720" indent="0" algn="ctr">
              <a:lnSpc>
                <a:spcPct val="100000"/>
              </a:lnSpc>
              <a:spcBef>
                <a:spcPts val="600"/>
              </a:spcBef>
              <a:buNone/>
            </a:pPr>
            <a:endParaRPr lang="es-PE" sz="3200" b="1" dirty="0">
              <a:solidFill>
                <a:schemeClr val="accent2"/>
              </a:solidFill>
            </a:endParaRPr>
          </a:p>
        </p:txBody>
      </p:sp>
      <p:sp>
        <p:nvSpPr>
          <p:cNvPr id="2" name="TextBox 1">
            <a:extLst>
              <a:ext uri="{FF2B5EF4-FFF2-40B4-BE49-F238E27FC236}">
                <a16:creationId xmlns:a16="http://schemas.microsoft.com/office/drawing/2014/main" id="{B4E098DC-A9AB-52EA-75BE-3ED3AF885715}"/>
              </a:ext>
            </a:extLst>
          </p:cNvPr>
          <p:cNvSpPr txBox="1"/>
          <p:nvPr/>
        </p:nvSpPr>
        <p:spPr>
          <a:xfrm>
            <a:off x="1788459" y="2823882"/>
            <a:ext cx="8861611" cy="1569660"/>
          </a:xfrm>
          <a:prstGeom prst="rect">
            <a:avLst/>
          </a:prstGeom>
          <a:noFill/>
        </p:spPr>
        <p:txBody>
          <a:bodyPr wrap="square" rtlCol="0">
            <a:spAutoFit/>
          </a:bodyPr>
          <a:lstStyle/>
          <a:p>
            <a:pPr marL="45720" indent="0" algn="ctr">
              <a:buNone/>
            </a:pPr>
            <a:r>
              <a:rPr lang="en-US" sz="3200" b="1" dirty="0">
                <a:solidFill>
                  <a:srgbClr val="0070C0"/>
                </a:solidFill>
              </a:rPr>
              <a:t>The scripture explains that all the gifts and talents of each person are different, but all are called to serve God.</a:t>
            </a:r>
            <a:endParaRPr lang="es-PE" sz="3200" b="1" dirty="0">
              <a:solidFill>
                <a:srgbClr val="0070C0"/>
              </a:solidFill>
            </a:endParaRPr>
          </a:p>
        </p:txBody>
      </p:sp>
    </p:spTree>
    <p:extLst>
      <p:ext uri="{BB962C8B-B14F-4D97-AF65-F5344CB8AC3E}">
        <p14:creationId xmlns:p14="http://schemas.microsoft.com/office/powerpoint/2010/main" val="11336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B41A1B"/>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7A6E09-750B-4714-B66D-2EE7695769D3}"/>
              </a:ext>
            </a:extLst>
          </p:cNvPr>
          <p:cNvSpPr>
            <a:spLocks noGrp="1"/>
          </p:cNvSpPr>
          <p:nvPr>
            <p:ph sz="half" idx="1"/>
          </p:nvPr>
        </p:nvSpPr>
        <p:spPr>
          <a:xfrm>
            <a:off x="1016354" y="32507"/>
            <a:ext cx="8812696" cy="1225629"/>
          </a:xfrm>
        </p:spPr>
        <p:txBody>
          <a:bodyPr>
            <a:normAutofit lnSpcReduction="10000"/>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leaves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gifts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heart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p>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Let’s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pray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for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these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gifts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028" name="Picture 4" descr="Free Flame With Transparent Background, Download Free Flame With Transparent  Background png images, Free ClipArts on Clipart Library">
            <a:extLst>
              <a:ext uri="{FF2B5EF4-FFF2-40B4-BE49-F238E27FC236}">
                <a16:creationId xmlns:a16="http://schemas.microsoft.com/office/drawing/2014/main" id="{D86B01FB-B6AE-4E5D-B919-F25230D9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1165196" y="1085239"/>
            <a:ext cx="2074417" cy="33356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ree Flame With Transparent Background, Download Free Flame With Transparent  Background png images, Free ClipArts on Clipart Library">
            <a:extLst>
              <a:ext uri="{FF2B5EF4-FFF2-40B4-BE49-F238E27FC236}">
                <a16:creationId xmlns:a16="http://schemas.microsoft.com/office/drawing/2014/main" id="{2ED12A14-C819-419E-8D4E-17F462F5B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3744377" y="1218540"/>
            <a:ext cx="1940621" cy="33406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Flame With Transparent Background, Download Free Flame With Transparent  Background png images, Free ClipArts on Clipart Library">
            <a:extLst>
              <a:ext uri="{FF2B5EF4-FFF2-40B4-BE49-F238E27FC236}">
                <a16:creationId xmlns:a16="http://schemas.microsoft.com/office/drawing/2014/main" id="{0106F541-106D-4D79-B1B9-60C04A72F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6393117" y="1499317"/>
            <a:ext cx="1958934" cy="29178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ree Flame With Transparent Background, Download Free Flame With Transparent  Background png images, Free ClipArts on Clipart Library">
            <a:extLst>
              <a:ext uri="{FF2B5EF4-FFF2-40B4-BE49-F238E27FC236}">
                <a16:creationId xmlns:a16="http://schemas.microsoft.com/office/drawing/2014/main" id="{A1883C69-CC21-4B23-8FCA-B3C00AEEC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9818087" y="2282418"/>
            <a:ext cx="2051802" cy="32118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Flame With Transparent Background, Download Free Flame With Transparent  Background png images, Free ClipArts on Clipart Library">
            <a:extLst>
              <a:ext uri="{FF2B5EF4-FFF2-40B4-BE49-F238E27FC236}">
                <a16:creationId xmlns:a16="http://schemas.microsoft.com/office/drawing/2014/main" id="{AF041065-9003-4995-8589-C5FFBFE35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1367561" y="3655379"/>
            <a:ext cx="1921821" cy="34080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Flame With Transparent Background, Download Free Flame With Transparent  Background png images, Free ClipArts on Clipart Library">
            <a:extLst>
              <a:ext uri="{FF2B5EF4-FFF2-40B4-BE49-F238E27FC236}">
                <a16:creationId xmlns:a16="http://schemas.microsoft.com/office/drawing/2014/main" id="{C46F3BD0-CA40-40DB-AC3A-60DBED995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3979058" y="3552694"/>
            <a:ext cx="2169073" cy="33745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Flame With Transparent Background, Download Free Flame With Transparent  Background png images, Free ClipArts on Clipart Library">
            <a:extLst>
              <a:ext uri="{FF2B5EF4-FFF2-40B4-BE49-F238E27FC236}">
                <a16:creationId xmlns:a16="http://schemas.microsoft.com/office/drawing/2014/main" id="{ABBA58BD-C3A5-4094-B113-F0B21991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2235">
            <a:off x="6582448" y="3634632"/>
            <a:ext cx="2103827" cy="3389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570701-FF3B-4E29-BA79-BBAED3D4C34B}"/>
              </a:ext>
            </a:extLst>
          </p:cNvPr>
          <p:cNvSpPr txBox="1"/>
          <p:nvPr/>
        </p:nvSpPr>
        <p:spPr>
          <a:xfrm rot="19721052">
            <a:off x="1117015" y="2694263"/>
            <a:ext cx="1703125" cy="1231106"/>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FEAR OF GOD</a:t>
            </a:r>
            <a:r>
              <a:rPr lang="en-US" sz="1200" b="1" dirty="0">
                <a:latin typeface="Arial Black" panose="020B0A04020102020204" pitchFamily="34" charset="0"/>
              </a:rPr>
              <a:t>, so I may never hurt you with my words or actions.</a:t>
            </a:r>
          </a:p>
        </p:txBody>
      </p:sp>
      <p:sp>
        <p:nvSpPr>
          <p:cNvPr id="26" name="TextBox 25">
            <a:extLst>
              <a:ext uri="{FF2B5EF4-FFF2-40B4-BE49-F238E27FC236}">
                <a16:creationId xmlns:a16="http://schemas.microsoft.com/office/drawing/2014/main" id="{1E121AFF-6DDB-43C8-970E-D19D8B2EEC2A}"/>
              </a:ext>
            </a:extLst>
          </p:cNvPr>
          <p:cNvSpPr txBox="1"/>
          <p:nvPr/>
        </p:nvSpPr>
        <p:spPr>
          <a:xfrm rot="19721052">
            <a:off x="3575689" y="2901195"/>
            <a:ext cx="1703125"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PIETY</a:t>
            </a:r>
            <a:r>
              <a:rPr lang="en-US" sz="1200" b="1" dirty="0">
                <a:latin typeface="Arial Black" panose="020B0A04020102020204" pitchFamily="34" charset="0"/>
              </a:rPr>
              <a:t>, so God may always be first in my life.</a:t>
            </a:r>
          </a:p>
        </p:txBody>
      </p:sp>
      <p:sp>
        <p:nvSpPr>
          <p:cNvPr id="27" name="TextBox 26">
            <a:extLst>
              <a:ext uri="{FF2B5EF4-FFF2-40B4-BE49-F238E27FC236}">
                <a16:creationId xmlns:a16="http://schemas.microsoft.com/office/drawing/2014/main" id="{C3A3A90E-0E86-4BE5-A9CC-866775BD537A}"/>
              </a:ext>
            </a:extLst>
          </p:cNvPr>
          <p:cNvSpPr txBox="1"/>
          <p:nvPr/>
        </p:nvSpPr>
        <p:spPr>
          <a:xfrm rot="19721052">
            <a:off x="6207480" y="2858884"/>
            <a:ext cx="1703125"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FORTITUDE</a:t>
            </a:r>
            <a:r>
              <a:rPr lang="en-US" sz="1200" b="1" dirty="0">
                <a:latin typeface="Arial Black" panose="020B0A04020102020204" pitchFamily="34" charset="0"/>
              </a:rPr>
              <a:t>, so I may always say the truth.</a:t>
            </a:r>
          </a:p>
        </p:txBody>
      </p:sp>
      <p:sp>
        <p:nvSpPr>
          <p:cNvPr id="28" name="TextBox 27">
            <a:extLst>
              <a:ext uri="{FF2B5EF4-FFF2-40B4-BE49-F238E27FC236}">
                <a16:creationId xmlns:a16="http://schemas.microsoft.com/office/drawing/2014/main" id="{0CEF16DA-EE2E-43B2-9A3F-92C47DE2399D}"/>
              </a:ext>
            </a:extLst>
          </p:cNvPr>
          <p:cNvSpPr txBox="1"/>
          <p:nvPr/>
        </p:nvSpPr>
        <p:spPr>
          <a:xfrm rot="19721052">
            <a:off x="9598387" y="3870682"/>
            <a:ext cx="1703125"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COUNSEL</a:t>
            </a:r>
            <a:r>
              <a:rPr lang="en-US" sz="1200" b="1" dirty="0">
                <a:latin typeface="Arial Black" panose="020B0A04020102020204" pitchFamily="34" charset="0"/>
              </a:rPr>
              <a:t>, which I need to know right from wrong.</a:t>
            </a:r>
          </a:p>
        </p:txBody>
      </p:sp>
      <p:sp>
        <p:nvSpPr>
          <p:cNvPr id="29" name="TextBox 28">
            <a:extLst>
              <a:ext uri="{FF2B5EF4-FFF2-40B4-BE49-F238E27FC236}">
                <a16:creationId xmlns:a16="http://schemas.microsoft.com/office/drawing/2014/main" id="{879ED9CB-A44A-41EA-872F-FDDA078641AE}"/>
              </a:ext>
            </a:extLst>
          </p:cNvPr>
          <p:cNvSpPr txBox="1"/>
          <p:nvPr/>
        </p:nvSpPr>
        <p:spPr>
          <a:xfrm rot="19721052">
            <a:off x="1069802" y="5173039"/>
            <a:ext cx="1703125" cy="1400383"/>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WISDOM</a:t>
            </a:r>
            <a:r>
              <a:rPr lang="en-US" sz="1200" b="1" dirty="0">
                <a:latin typeface="Arial Black" panose="020B0A04020102020204" pitchFamily="34" charset="0"/>
              </a:rPr>
              <a:t>, so I may see my family and friends through your eyes.</a:t>
            </a:r>
          </a:p>
        </p:txBody>
      </p:sp>
      <p:sp>
        <p:nvSpPr>
          <p:cNvPr id="30" name="TextBox 29">
            <a:extLst>
              <a:ext uri="{FF2B5EF4-FFF2-40B4-BE49-F238E27FC236}">
                <a16:creationId xmlns:a16="http://schemas.microsoft.com/office/drawing/2014/main" id="{E42F755F-FC0B-4D07-95DB-21016C64CB64}"/>
              </a:ext>
            </a:extLst>
          </p:cNvPr>
          <p:cNvSpPr txBox="1"/>
          <p:nvPr/>
        </p:nvSpPr>
        <p:spPr>
          <a:xfrm rot="19721052">
            <a:off x="3663125" y="5261274"/>
            <a:ext cx="1936540" cy="1031051"/>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KNOWLEDGE</a:t>
            </a:r>
            <a:r>
              <a:rPr lang="en-US" sz="1200" b="1" dirty="0">
                <a:latin typeface="Arial Black" panose="020B0A04020102020204" pitchFamily="34" charset="0"/>
              </a:rPr>
              <a:t>, to better know how to do your Holy Will.</a:t>
            </a:r>
          </a:p>
        </p:txBody>
      </p:sp>
      <p:sp>
        <p:nvSpPr>
          <p:cNvPr id="31" name="TextBox 30">
            <a:extLst>
              <a:ext uri="{FF2B5EF4-FFF2-40B4-BE49-F238E27FC236}">
                <a16:creationId xmlns:a16="http://schemas.microsoft.com/office/drawing/2014/main" id="{D06B5998-2B19-47AE-B9AB-3B147D150ECB}"/>
              </a:ext>
            </a:extLst>
          </p:cNvPr>
          <p:cNvSpPr txBox="1"/>
          <p:nvPr/>
        </p:nvSpPr>
        <p:spPr>
          <a:xfrm rot="19721052">
            <a:off x="6401108" y="5197463"/>
            <a:ext cx="1866051" cy="1215717"/>
          </a:xfrm>
          <a:prstGeom prst="rect">
            <a:avLst/>
          </a:prstGeom>
          <a:noFill/>
        </p:spPr>
        <p:txBody>
          <a:bodyPr wrap="square" rtlCol="0">
            <a:spAutoFit/>
          </a:bodyPr>
          <a:lstStyle/>
          <a:p>
            <a:r>
              <a:rPr lang="en-US" sz="1200" b="1" dirty="0">
                <a:latin typeface="Arial Black" panose="020B0A04020102020204" pitchFamily="34" charset="0"/>
              </a:rPr>
              <a:t>Come Holy Spirit, Give me </a:t>
            </a:r>
            <a:r>
              <a:rPr lang="en-US" sz="1300" b="1" u="sng" dirty="0">
                <a:latin typeface="Arial Black" panose="020B0A04020102020204" pitchFamily="34" charset="0"/>
              </a:rPr>
              <a:t>UNDERSTANDING</a:t>
            </a:r>
            <a:r>
              <a:rPr lang="en-US" sz="1200" b="1" dirty="0">
                <a:latin typeface="Arial Black" panose="020B0A04020102020204" pitchFamily="34" charset="0"/>
              </a:rPr>
              <a:t>, of the wonderful gift of faith that I have.</a:t>
            </a:r>
          </a:p>
        </p:txBody>
      </p:sp>
    </p:spTree>
    <p:extLst>
      <p:ext uri="{BB962C8B-B14F-4D97-AF65-F5344CB8AC3E}">
        <p14:creationId xmlns:p14="http://schemas.microsoft.com/office/powerpoint/2010/main" val="30786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45774" y="2718439"/>
            <a:ext cx="6255026" cy="3757204"/>
          </a:xfrm>
        </p:spPr>
        <p:txBody>
          <a:bodyPr>
            <a:normAutofit/>
          </a:bodyPr>
          <a:lstStyle/>
          <a:p>
            <a:pPr marL="45720" indent="0" algn="ctr">
              <a:lnSpc>
                <a:spcPct val="100000"/>
              </a:lnSpc>
              <a:buNone/>
            </a:pPr>
            <a:r>
              <a:rPr lang="en-US" sz="2400" dirty="0"/>
              <a:t>Jesus said to his disciples: </a:t>
            </a:r>
          </a:p>
          <a:p>
            <a:pPr marL="45720" indent="0" algn="ctr">
              <a:lnSpc>
                <a:spcPct val="100000"/>
              </a:lnSpc>
              <a:buNone/>
            </a:pPr>
            <a:r>
              <a:rPr lang="en-US" sz="2400" dirty="0"/>
              <a:t>When the </a:t>
            </a:r>
            <a:r>
              <a:rPr lang="en-US" sz="2400" dirty="0">
                <a:solidFill>
                  <a:srgbClr val="FF0000"/>
                </a:solidFill>
              </a:rPr>
              <a:t>Advocate </a:t>
            </a:r>
            <a:r>
              <a:rPr lang="en-US" sz="2400" dirty="0"/>
              <a:t>comes whom I will send you from the Father, </a:t>
            </a:r>
            <a:r>
              <a:rPr lang="en-US" sz="2400" dirty="0">
                <a:solidFill>
                  <a:srgbClr val="FF0000"/>
                </a:solidFill>
              </a:rPr>
              <a:t>the Spirit of Truth </a:t>
            </a:r>
            <a:r>
              <a:rPr lang="en-US" sz="2400" dirty="0"/>
              <a:t>that proceeds from the Father, he will testify to me. And you also testify, because you have been with me from the beginning. </a:t>
            </a:r>
          </a:p>
          <a:p>
            <a:pPr marL="45720" indent="0" algn="ctr">
              <a:lnSpc>
                <a:spcPct val="100000"/>
              </a:lnSpc>
              <a:buNone/>
            </a:pPr>
            <a:r>
              <a:rPr lang="en-US" sz="2400" dirty="0"/>
              <a:t>I have much more to tell you, but you cannot bear it now. </a:t>
            </a:r>
            <a:endParaRPr lang="es-PE" sz="2400" dirty="0"/>
          </a:p>
        </p:txBody>
      </p:sp>
      <p:sp>
        <p:nvSpPr>
          <p:cNvPr id="7" name="Rectángulo 6">
            <a:extLst>
              <a:ext uri="{FF2B5EF4-FFF2-40B4-BE49-F238E27FC236}">
                <a16:creationId xmlns:a16="http://schemas.microsoft.com/office/drawing/2014/main" id="{7CAE6959-4475-4962-AA67-40E97195A49D}"/>
              </a:ext>
            </a:extLst>
          </p:cNvPr>
          <p:cNvSpPr/>
          <p:nvPr/>
        </p:nvSpPr>
        <p:spPr>
          <a:xfrm>
            <a:off x="2969748" y="1168353"/>
            <a:ext cx="6648423" cy="923330"/>
          </a:xfrm>
          <a:prstGeom prst="rect">
            <a:avLst/>
          </a:prstGeom>
          <a:noFill/>
        </p:spPr>
        <p:txBody>
          <a:bodyPr wrap="none" lIns="91440" tIns="45720" rIns="91440" bIns="45720">
            <a:spAutoFit/>
          </a:bodyPr>
          <a:lstStyle/>
          <a:p>
            <a:pPr algn="ct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Solemnity</a:t>
            </a: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Pentecost</a:t>
            </a:r>
            <a:endPar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258793" y="2235784"/>
            <a:ext cx="3849189" cy="338554"/>
          </a:xfrm>
          <a:prstGeom prst="rect">
            <a:avLst/>
          </a:prstGeom>
          <a:noFill/>
        </p:spPr>
        <p:txBody>
          <a:bodyPr wrap="square" rtlCol="0">
            <a:spAutoFit/>
          </a:bodyPr>
          <a:lstStyle/>
          <a:p>
            <a:pPr algn="ctr"/>
            <a:r>
              <a:rPr lang="es-PE" sz="1600" b="1" dirty="0" err="1"/>
              <a:t>Gospel</a:t>
            </a:r>
            <a:r>
              <a:rPr lang="es-PE" sz="1600" b="1" dirty="0"/>
              <a:t>: John 15,26-27; 16,12-15 </a:t>
            </a:r>
          </a:p>
        </p:txBody>
      </p:sp>
      <p:pic>
        <p:nvPicPr>
          <p:cNvPr id="8" name="Marcador de contenido 7">
            <a:extLst>
              <a:ext uri="{FF2B5EF4-FFF2-40B4-BE49-F238E27FC236}">
                <a16:creationId xmlns:a16="http://schemas.microsoft.com/office/drawing/2014/main" id="{9AE8AF8E-CABA-46F8-8D97-D04D02E7C47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3656" y="2204724"/>
            <a:ext cx="5066541" cy="4312189"/>
          </a:xfrm>
          <a:prstGeom prst="rect">
            <a:avLst/>
          </a:prstGeom>
          <a:ln>
            <a:noFill/>
          </a:ln>
          <a:effectLst>
            <a:softEdge rad="112500"/>
          </a:effectLst>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643471" y="10148"/>
            <a:ext cx="9828074" cy="1071094"/>
          </a:xfrm>
        </p:spPr>
        <p:txBody>
          <a:bodyPr>
            <a:normAutofit lnSpcReduction="10000"/>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When</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have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hearts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good</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fruits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13" name="Rectángulo 12">
            <a:extLst>
              <a:ext uri="{FF2B5EF4-FFF2-40B4-BE49-F238E27FC236}">
                <a16:creationId xmlns:a16="http://schemas.microsoft.com/office/drawing/2014/main" id="{764F65BC-5D52-4AD1-90A9-48F25FFC8096}"/>
              </a:ext>
            </a:extLst>
          </p:cNvPr>
          <p:cNvSpPr/>
          <p:nvPr/>
        </p:nvSpPr>
        <p:spPr>
          <a:xfrm>
            <a:off x="0" y="6547449"/>
            <a:ext cx="12192000" cy="31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id="{97F51AD3-CF10-4EDB-8CAB-451416DD9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506" y="1098038"/>
            <a:ext cx="6047117" cy="5820351"/>
          </a:xfrm>
          <a:prstGeom prst="rect">
            <a:avLst/>
          </a:prstGeom>
        </p:spPr>
      </p:pic>
      <p:pic>
        <p:nvPicPr>
          <p:cNvPr id="17" name="Imagen 16">
            <a:extLst>
              <a:ext uri="{FF2B5EF4-FFF2-40B4-BE49-F238E27FC236}">
                <a16:creationId xmlns:a16="http://schemas.microsoft.com/office/drawing/2014/main" id="{B503F7C4-3D53-4A3E-9C5B-8C0D23335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989" y="1113418"/>
            <a:ext cx="1390476" cy="1752381"/>
          </a:xfrm>
          <a:prstGeom prst="rect">
            <a:avLst/>
          </a:prstGeom>
        </p:spPr>
      </p:pic>
      <p:pic>
        <p:nvPicPr>
          <p:cNvPr id="19" name="Imagen 18">
            <a:extLst>
              <a:ext uri="{FF2B5EF4-FFF2-40B4-BE49-F238E27FC236}">
                <a16:creationId xmlns:a16="http://schemas.microsoft.com/office/drawing/2014/main" id="{B33450B8-7FBD-45A7-9A59-B8975DF02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042" y="948051"/>
            <a:ext cx="1352381" cy="1847619"/>
          </a:xfrm>
          <a:prstGeom prst="rect">
            <a:avLst/>
          </a:prstGeom>
        </p:spPr>
      </p:pic>
      <p:pic>
        <p:nvPicPr>
          <p:cNvPr id="21" name="Imagen 20">
            <a:extLst>
              <a:ext uri="{FF2B5EF4-FFF2-40B4-BE49-F238E27FC236}">
                <a16:creationId xmlns:a16="http://schemas.microsoft.com/office/drawing/2014/main" id="{34E04C41-FD4E-4301-96FB-210123E32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1745" y="2159567"/>
            <a:ext cx="1790707" cy="1921733"/>
          </a:xfrm>
          <a:prstGeom prst="rect">
            <a:avLst/>
          </a:prstGeom>
        </p:spPr>
      </p:pic>
      <p:pic>
        <p:nvPicPr>
          <p:cNvPr id="23" name="Imagen 22">
            <a:extLst>
              <a:ext uri="{FF2B5EF4-FFF2-40B4-BE49-F238E27FC236}">
                <a16:creationId xmlns:a16="http://schemas.microsoft.com/office/drawing/2014/main" id="{DF0B3B42-00DF-421B-85EA-250957A2D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8748" y="1150176"/>
            <a:ext cx="1352381" cy="1676190"/>
          </a:xfrm>
          <a:prstGeom prst="rect">
            <a:avLst/>
          </a:prstGeom>
        </p:spPr>
      </p:pic>
      <p:pic>
        <p:nvPicPr>
          <p:cNvPr id="25" name="Imagen 24">
            <a:extLst>
              <a:ext uri="{FF2B5EF4-FFF2-40B4-BE49-F238E27FC236}">
                <a16:creationId xmlns:a16="http://schemas.microsoft.com/office/drawing/2014/main" id="{D27DFA70-C60A-4F08-AA48-42C37287FE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2463" y="2370118"/>
            <a:ext cx="1276190" cy="1638095"/>
          </a:xfrm>
          <a:prstGeom prst="rect">
            <a:avLst/>
          </a:prstGeom>
        </p:spPr>
      </p:pic>
      <p:pic>
        <p:nvPicPr>
          <p:cNvPr id="27" name="Imagen 26">
            <a:extLst>
              <a:ext uri="{FF2B5EF4-FFF2-40B4-BE49-F238E27FC236}">
                <a16:creationId xmlns:a16="http://schemas.microsoft.com/office/drawing/2014/main" id="{09DD8F02-8B68-4E65-8B50-E7221B789E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378" y="2259467"/>
            <a:ext cx="1200000" cy="1695238"/>
          </a:xfrm>
          <a:prstGeom prst="rect">
            <a:avLst/>
          </a:prstGeom>
        </p:spPr>
      </p:pic>
      <p:pic>
        <p:nvPicPr>
          <p:cNvPr id="29" name="Imagen 28">
            <a:extLst>
              <a:ext uri="{FF2B5EF4-FFF2-40B4-BE49-F238E27FC236}">
                <a16:creationId xmlns:a16="http://schemas.microsoft.com/office/drawing/2014/main" id="{CDDB6F21-3D0F-4884-8A74-A4CF5E567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6055" y="2535778"/>
            <a:ext cx="1523810" cy="1752381"/>
          </a:xfrm>
          <a:prstGeom prst="rect">
            <a:avLst/>
          </a:prstGeom>
        </p:spPr>
      </p:pic>
      <p:pic>
        <p:nvPicPr>
          <p:cNvPr id="31" name="Imagen 30">
            <a:extLst>
              <a:ext uri="{FF2B5EF4-FFF2-40B4-BE49-F238E27FC236}">
                <a16:creationId xmlns:a16="http://schemas.microsoft.com/office/drawing/2014/main" id="{E12DC6C6-EC5F-4CC8-90E1-130D78463B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0365" y="3564362"/>
            <a:ext cx="1314286" cy="1904762"/>
          </a:xfrm>
          <a:prstGeom prst="rect">
            <a:avLst/>
          </a:prstGeom>
        </p:spPr>
      </p:pic>
      <p:pic>
        <p:nvPicPr>
          <p:cNvPr id="37" name="Imagen 36">
            <a:extLst>
              <a:ext uri="{FF2B5EF4-FFF2-40B4-BE49-F238E27FC236}">
                <a16:creationId xmlns:a16="http://schemas.microsoft.com/office/drawing/2014/main" id="{89DEFAE2-37ED-4E53-9281-4633051648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4032" y="3807071"/>
            <a:ext cx="1381803" cy="1470760"/>
          </a:xfrm>
          <a:prstGeom prst="rect">
            <a:avLst/>
          </a:prstGeom>
        </p:spPr>
      </p:pic>
      <p:sp>
        <p:nvSpPr>
          <p:cNvPr id="14" name="Rectángulo: esquinas redondeadas 7">
            <a:extLst>
              <a:ext uri="{FF2B5EF4-FFF2-40B4-BE49-F238E27FC236}">
                <a16:creationId xmlns:a16="http://schemas.microsoft.com/office/drawing/2014/main" id="{505B7FC5-3D23-45D6-A3CC-AECC78E0C945}"/>
              </a:ext>
            </a:extLst>
          </p:cNvPr>
          <p:cNvSpPr/>
          <p:nvPr/>
        </p:nvSpPr>
        <p:spPr>
          <a:xfrm>
            <a:off x="8619181" y="2159567"/>
            <a:ext cx="3205038" cy="2957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PRAYER TO THE HOLY SPIRIT</a:t>
            </a:r>
          </a:p>
          <a:p>
            <a:pPr algn="ctr"/>
            <a:r>
              <a:rPr lang="es-PE" sz="1400" b="1" i="0" u="none" strike="noStrike" baseline="0" dirty="0">
                <a:solidFill>
                  <a:schemeClr val="bg1"/>
                </a:solidFill>
                <a:latin typeface="Abadi" panose="020B0604020104020204" pitchFamily="34" charset="0"/>
              </a:rPr>
              <a:t> </a:t>
            </a:r>
            <a:endParaRPr lang="es-PE" sz="2800" b="1" i="0" u="none" strike="noStrike" baseline="0" dirty="0">
              <a:solidFill>
                <a:schemeClr val="bg1"/>
              </a:solidFill>
              <a:latin typeface="Abadi" panose="020B0604020104020204" pitchFamily="34" charset="0"/>
            </a:endParaRPr>
          </a:p>
          <a:p>
            <a:pPr algn="ctr"/>
            <a:r>
              <a:rPr lang="en-US" sz="1800" b="0" i="0" u="none" strike="noStrike" baseline="0" dirty="0">
                <a:solidFill>
                  <a:srgbClr val="000000"/>
                </a:solidFill>
                <a:latin typeface="Abadi" panose="020B0604020104020204" pitchFamily="34" charset="0"/>
              </a:rPr>
              <a:t>Come, Holy Spirit,</a:t>
            </a:r>
          </a:p>
          <a:p>
            <a:pPr algn="ctr"/>
            <a:r>
              <a:rPr lang="en-US" sz="1800" b="0" i="0" u="none" strike="noStrike" baseline="0" dirty="0">
                <a:solidFill>
                  <a:srgbClr val="000000"/>
                </a:solidFill>
                <a:latin typeface="Abadi" panose="020B0604020104020204" pitchFamily="34" charset="0"/>
              </a:rPr>
              <a:t>Illuminate our hearts</a:t>
            </a:r>
          </a:p>
          <a:p>
            <a:pPr algn="ctr"/>
            <a:r>
              <a:rPr lang="en-US" dirty="0">
                <a:solidFill>
                  <a:srgbClr val="000000"/>
                </a:solidFill>
                <a:latin typeface="Abadi" panose="020B0604020104020204" pitchFamily="34" charset="0"/>
              </a:rPr>
              <a:t>And fill them with the fire of your love</a:t>
            </a:r>
            <a:r>
              <a:rPr lang="en-US" sz="1800" b="0" i="0" u="none" strike="noStrike" baseline="0" dirty="0">
                <a:solidFill>
                  <a:srgbClr val="000000"/>
                </a:solidFill>
                <a:latin typeface="Abadi" panose="020B0604020104020204" pitchFamily="34" charset="0"/>
              </a:rPr>
              <a:t>. Amen </a:t>
            </a:r>
            <a:endParaRPr lang="en-US" dirty="0"/>
          </a:p>
        </p:txBody>
      </p:sp>
      <p:sp>
        <p:nvSpPr>
          <p:cNvPr id="2" name="TextBox 1">
            <a:extLst>
              <a:ext uri="{FF2B5EF4-FFF2-40B4-BE49-F238E27FC236}">
                <a16:creationId xmlns:a16="http://schemas.microsoft.com/office/drawing/2014/main" id="{09207561-945D-47BB-B107-889F262664B7}"/>
              </a:ext>
            </a:extLst>
          </p:cNvPr>
          <p:cNvSpPr txBox="1"/>
          <p:nvPr/>
        </p:nvSpPr>
        <p:spPr>
          <a:xfrm>
            <a:off x="3645460" y="2281635"/>
            <a:ext cx="665103" cy="369332"/>
          </a:xfrm>
          <a:prstGeom prst="rect">
            <a:avLst/>
          </a:prstGeom>
          <a:solidFill>
            <a:srgbClr val="FF0000"/>
          </a:solidFill>
        </p:spPr>
        <p:txBody>
          <a:bodyPr wrap="square" rtlCol="0">
            <a:spAutoFit/>
          </a:bodyPr>
          <a:lstStyle/>
          <a:p>
            <a:r>
              <a:rPr lang="en-US" b="1" dirty="0">
                <a:solidFill>
                  <a:schemeClr val="tx2"/>
                </a:solidFill>
              </a:rPr>
              <a:t>JOY</a:t>
            </a:r>
          </a:p>
        </p:txBody>
      </p:sp>
      <p:sp>
        <p:nvSpPr>
          <p:cNvPr id="3" name="TextBox 2">
            <a:extLst>
              <a:ext uri="{FF2B5EF4-FFF2-40B4-BE49-F238E27FC236}">
                <a16:creationId xmlns:a16="http://schemas.microsoft.com/office/drawing/2014/main" id="{A0EFAFE7-06B7-4BDB-B47F-8B822B867A72}"/>
              </a:ext>
            </a:extLst>
          </p:cNvPr>
          <p:cNvSpPr txBox="1"/>
          <p:nvPr/>
        </p:nvSpPr>
        <p:spPr>
          <a:xfrm>
            <a:off x="4793191" y="2309729"/>
            <a:ext cx="805298" cy="369332"/>
          </a:xfrm>
          <a:prstGeom prst="rect">
            <a:avLst/>
          </a:prstGeom>
          <a:solidFill>
            <a:schemeClr val="accent1"/>
          </a:solidFill>
        </p:spPr>
        <p:txBody>
          <a:bodyPr wrap="square" rtlCol="0">
            <a:spAutoFit/>
          </a:bodyPr>
          <a:lstStyle/>
          <a:p>
            <a:r>
              <a:rPr lang="en-US" b="1" dirty="0">
                <a:solidFill>
                  <a:schemeClr val="tx2"/>
                </a:solidFill>
              </a:rPr>
              <a:t>LOVE</a:t>
            </a:r>
          </a:p>
        </p:txBody>
      </p:sp>
      <p:sp>
        <p:nvSpPr>
          <p:cNvPr id="4" name="TextBox 3">
            <a:extLst>
              <a:ext uri="{FF2B5EF4-FFF2-40B4-BE49-F238E27FC236}">
                <a16:creationId xmlns:a16="http://schemas.microsoft.com/office/drawing/2014/main" id="{35D6E400-09FC-43C9-8231-0E371A5B73DB}"/>
              </a:ext>
            </a:extLst>
          </p:cNvPr>
          <p:cNvSpPr txBox="1"/>
          <p:nvPr/>
        </p:nvSpPr>
        <p:spPr>
          <a:xfrm>
            <a:off x="6076228" y="2241649"/>
            <a:ext cx="1004850" cy="276999"/>
          </a:xfrm>
          <a:prstGeom prst="rect">
            <a:avLst/>
          </a:prstGeom>
          <a:solidFill>
            <a:srgbClr val="FFFF66"/>
          </a:solidFill>
        </p:spPr>
        <p:txBody>
          <a:bodyPr wrap="square" rtlCol="0">
            <a:spAutoFit/>
          </a:bodyPr>
          <a:lstStyle/>
          <a:p>
            <a:r>
              <a:rPr lang="en-US" sz="1200" b="1" dirty="0">
                <a:solidFill>
                  <a:schemeClr val="tx2"/>
                </a:solidFill>
              </a:rPr>
              <a:t>KINDNESS</a:t>
            </a:r>
          </a:p>
        </p:txBody>
      </p:sp>
      <p:sp>
        <p:nvSpPr>
          <p:cNvPr id="6" name="TextBox 5">
            <a:extLst>
              <a:ext uri="{FF2B5EF4-FFF2-40B4-BE49-F238E27FC236}">
                <a16:creationId xmlns:a16="http://schemas.microsoft.com/office/drawing/2014/main" id="{0DEB63CA-8E4F-4712-A1C9-0BE3CFFF9BA5}"/>
              </a:ext>
            </a:extLst>
          </p:cNvPr>
          <p:cNvSpPr txBox="1"/>
          <p:nvPr/>
        </p:nvSpPr>
        <p:spPr>
          <a:xfrm>
            <a:off x="2385580" y="3694607"/>
            <a:ext cx="1010213" cy="276999"/>
          </a:xfrm>
          <a:prstGeom prst="rect">
            <a:avLst/>
          </a:prstGeom>
          <a:solidFill>
            <a:srgbClr val="FF0000"/>
          </a:solidFill>
        </p:spPr>
        <p:txBody>
          <a:bodyPr wrap="none" rtlCol="0">
            <a:spAutoFit/>
          </a:bodyPr>
          <a:lstStyle/>
          <a:p>
            <a:r>
              <a:rPr lang="en-US" sz="1200" b="1" dirty="0">
                <a:solidFill>
                  <a:schemeClr val="tx2"/>
                </a:solidFill>
              </a:rPr>
              <a:t>GOODNESS</a:t>
            </a:r>
          </a:p>
        </p:txBody>
      </p:sp>
      <p:sp>
        <p:nvSpPr>
          <p:cNvPr id="7" name="TextBox 6">
            <a:extLst>
              <a:ext uri="{FF2B5EF4-FFF2-40B4-BE49-F238E27FC236}">
                <a16:creationId xmlns:a16="http://schemas.microsoft.com/office/drawing/2014/main" id="{7C61815C-E721-4CBE-A162-44DF2D74F470}"/>
              </a:ext>
            </a:extLst>
          </p:cNvPr>
          <p:cNvSpPr txBox="1"/>
          <p:nvPr/>
        </p:nvSpPr>
        <p:spPr>
          <a:xfrm>
            <a:off x="4252621" y="3750991"/>
            <a:ext cx="1127557" cy="276999"/>
          </a:xfrm>
          <a:prstGeom prst="rect">
            <a:avLst/>
          </a:prstGeom>
          <a:solidFill>
            <a:schemeClr val="accent3"/>
          </a:solidFill>
        </p:spPr>
        <p:txBody>
          <a:bodyPr wrap="square" rtlCol="0">
            <a:spAutoFit/>
          </a:bodyPr>
          <a:lstStyle/>
          <a:p>
            <a:r>
              <a:rPr lang="en-US" sz="1200" b="1" dirty="0">
                <a:solidFill>
                  <a:schemeClr val="tx2"/>
                </a:solidFill>
              </a:rPr>
              <a:t>GENTLENESS</a:t>
            </a:r>
          </a:p>
        </p:txBody>
      </p:sp>
      <p:sp>
        <p:nvSpPr>
          <p:cNvPr id="22" name="TextBox 21">
            <a:extLst>
              <a:ext uri="{FF2B5EF4-FFF2-40B4-BE49-F238E27FC236}">
                <a16:creationId xmlns:a16="http://schemas.microsoft.com/office/drawing/2014/main" id="{D7FFE21C-7BD7-4AFE-BD6C-34D5FC8B05B8}"/>
              </a:ext>
            </a:extLst>
          </p:cNvPr>
          <p:cNvSpPr txBox="1"/>
          <p:nvPr/>
        </p:nvSpPr>
        <p:spPr>
          <a:xfrm>
            <a:off x="5567813" y="3463774"/>
            <a:ext cx="665103" cy="276999"/>
          </a:xfrm>
          <a:prstGeom prst="rect">
            <a:avLst/>
          </a:prstGeom>
          <a:solidFill>
            <a:srgbClr val="FF0000"/>
          </a:solidFill>
        </p:spPr>
        <p:txBody>
          <a:bodyPr wrap="square" rtlCol="0">
            <a:spAutoFit/>
          </a:bodyPr>
          <a:lstStyle/>
          <a:p>
            <a:r>
              <a:rPr lang="en-US" sz="1200" b="1" dirty="0">
                <a:solidFill>
                  <a:schemeClr val="tx2"/>
                </a:solidFill>
              </a:rPr>
              <a:t>PEACE</a:t>
            </a:r>
          </a:p>
        </p:txBody>
      </p:sp>
      <p:sp>
        <p:nvSpPr>
          <p:cNvPr id="24" name="TextBox 23">
            <a:extLst>
              <a:ext uri="{FF2B5EF4-FFF2-40B4-BE49-F238E27FC236}">
                <a16:creationId xmlns:a16="http://schemas.microsoft.com/office/drawing/2014/main" id="{0937FAF4-BAB3-4CB6-9468-AA16022E75ED}"/>
              </a:ext>
            </a:extLst>
          </p:cNvPr>
          <p:cNvSpPr txBox="1"/>
          <p:nvPr/>
        </p:nvSpPr>
        <p:spPr>
          <a:xfrm>
            <a:off x="6778704" y="3429000"/>
            <a:ext cx="849791" cy="276999"/>
          </a:xfrm>
          <a:prstGeom prst="rect">
            <a:avLst/>
          </a:prstGeom>
          <a:solidFill>
            <a:srgbClr val="FFFF66"/>
          </a:solidFill>
        </p:spPr>
        <p:txBody>
          <a:bodyPr wrap="square" rtlCol="0">
            <a:spAutoFit/>
          </a:bodyPr>
          <a:lstStyle/>
          <a:p>
            <a:r>
              <a:rPr lang="en-US" sz="1200" b="1" dirty="0">
                <a:solidFill>
                  <a:schemeClr val="tx2"/>
                </a:solidFill>
              </a:rPr>
              <a:t>PATIENCE</a:t>
            </a:r>
          </a:p>
        </p:txBody>
      </p:sp>
      <p:sp>
        <p:nvSpPr>
          <p:cNvPr id="26" name="TextBox 25">
            <a:extLst>
              <a:ext uri="{FF2B5EF4-FFF2-40B4-BE49-F238E27FC236}">
                <a16:creationId xmlns:a16="http://schemas.microsoft.com/office/drawing/2014/main" id="{BDA1F40C-E439-430F-83C6-6FA378B3987D}"/>
              </a:ext>
            </a:extLst>
          </p:cNvPr>
          <p:cNvSpPr txBox="1"/>
          <p:nvPr/>
        </p:nvSpPr>
        <p:spPr>
          <a:xfrm>
            <a:off x="3201291" y="4910108"/>
            <a:ext cx="1234633" cy="276999"/>
          </a:xfrm>
          <a:prstGeom prst="rect">
            <a:avLst/>
          </a:prstGeom>
          <a:solidFill>
            <a:srgbClr val="FF0000"/>
          </a:solidFill>
        </p:spPr>
        <p:txBody>
          <a:bodyPr wrap="none" rtlCol="0">
            <a:spAutoFit/>
          </a:bodyPr>
          <a:lstStyle/>
          <a:p>
            <a:r>
              <a:rPr lang="en-US" sz="1200" b="1" dirty="0">
                <a:solidFill>
                  <a:schemeClr val="tx2"/>
                </a:solidFill>
              </a:rPr>
              <a:t>FAITHFULNESS</a:t>
            </a:r>
          </a:p>
        </p:txBody>
      </p:sp>
      <p:sp>
        <p:nvSpPr>
          <p:cNvPr id="28" name="TextBox 27">
            <a:extLst>
              <a:ext uri="{FF2B5EF4-FFF2-40B4-BE49-F238E27FC236}">
                <a16:creationId xmlns:a16="http://schemas.microsoft.com/office/drawing/2014/main" id="{D70BD0F6-24DF-4DD8-9CD3-EF5CEB942D77}"/>
              </a:ext>
            </a:extLst>
          </p:cNvPr>
          <p:cNvSpPr txBox="1"/>
          <p:nvPr/>
        </p:nvSpPr>
        <p:spPr>
          <a:xfrm>
            <a:off x="6108904" y="4903937"/>
            <a:ext cx="1004850" cy="461665"/>
          </a:xfrm>
          <a:prstGeom prst="rect">
            <a:avLst/>
          </a:prstGeom>
          <a:solidFill>
            <a:srgbClr val="FFFF66"/>
          </a:solidFill>
        </p:spPr>
        <p:txBody>
          <a:bodyPr wrap="square" rtlCol="0">
            <a:spAutoFit/>
          </a:bodyPr>
          <a:lstStyle/>
          <a:p>
            <a:pPr algn="ctr"/>
            <a:r>
              <a:rPr lang="en-US" sz="1200" b="1" dirty="0">
                <a:solidFill>
                  <a:schemeClr val="tx2"/>
                </a:solidFill>
              </a:rPr>
              <a:t>SELF</a:t>
            </a:r>
          </a:p>
          <a:p>
            <a:pPr algn="ctr"/>
            <a:r>
              <a:rPr lang="en-US" sz="1200" b="1" dirty="0">
                <a:solidFill>
                  <a:schemeClr val="tx2"/>
                </a:solidFill>
              </a:rPr>
              <a:t>CONTROL</a:t>
            </a:r>
          </a:p>
        </p:txBody>
      </p:sp>
    </p:spTree>
    <p:extLst>
      <p:ext uri="{BB962C8B-B14F-4D97-AF65-F5344CB8AC3E}">
        <p14:creationId xmlns:p14="http://schemas.microsoft.com/office/powerpoint/2010/main" val="39607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000"/>
                                        <p:tgtEl>
                                          <p:spTgt spid="28"/>
                                        </p:tgtEl>
                                      </p:cBhvr>
                                    </p:animEffect>
                                    <p:anim calcmode="lin" valueType="num">
                                      <p:cBhvr>
                                        <p:cTn id="109" dur="1000" fill="hold"/>
                                        <p:tgtEl>
                                          <p:spTgt spid="28"/>
                                        </p:tgtEl>
                                        <p:attrNameLst>
                                          <p:attrName>ppt_x</p:attrName>
                                        </p:attrNameLst>
                                      </p:cBhvr>
                                      <p:tavLst>
                                        <p:tav tm="0">
                                          <p:val>
                                            <p:strVal val="#ppt_x"/>
                                          </p:val>
                                        </p:tav>
                                        <p:tav tm="100000">
                                          <p:val>
                                            <p:strVal val="#ppt_x"/>
                                          </p:val>
                                        </p:tav>
                                      </p:tavLst>
                                    </p:anim>
                                    <p:anim calcmode="lin" valueType="num">
                                      <p:cBhvr>
                                        <p:cTn id="11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22" grpId="0" animBg="1"/>
      <p:bldP spid="24"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181963" y="143087"/>
            <a:ext cx="9828074" cy="1421295"/>
          </a:xfrm>
        </p:spPr>
        <p:txBody>
          <a:bodyPr>
            <a:normAutofit/>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symbols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help</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us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p>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to</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know</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better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6" name="Imagen 5">
            <a:extLst>
              <a:ext uri="{FF2B5EF4-FFF2-40B4-BE49-F238E27FC236}">
                <a16:creationId xmlns:a16="http://schemas.microsoft.com/office/drawing/2014/main" id="{435190E4-EE43-4D40-A018-56DEFD018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3897" y="2582493"/>
            <a:ext cx="2562901" cy="1986312"/>
          </a:xfrm>
          <a:prstGeom prst="rect">
            <a:avLst/>
          </a:prstGeom>
        </p:spPr>
      </p:pic>
      <p:pic>
        <p:nvPicPr>
          <p:cNvPr id="18" name="Imagen 17">
            <a:extLst>
              <a:ext uri="{FF2B5EF4-FFF2-40B4-BE49-F238E27FC236}">
                <a16:creationId xmlns:a16="http://schemas.microsoft.com/office/drawing/2014/main" id="{2771290A-3C64-45EA-9F5D-93C4F3C22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450" y="1851489"/>
            <a:ext cx="4594774" cy="3573714"/>
          </a:xfrm>
          <a:prstGeom prst="rect">
            <a:avLst/>
          </a:prstGeom>
        </p:spPr>
      </p:pic>
      <p:pic>
        <p:nvPicPr>
          <p:cNvPr id="22" name="Imagen 21">
            <a:extLst>
              <a:ext uri="{FF2B5EF4-FFF2-40B4-BE49-F238E27FC236}">
                <a16:creationId xmlns:a16="http://schemas.microsoft.com/office/drawing/2014/main" id="{52E100CB-DDB9-4341-9482-004C8AEC6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167" y="2199120"/>
            <a:ext cx="2500819" cy="3068490"/>
          </a:xfrm>
          <a:prstGeom prst="rect">
            <a:avLst/>
          </a:prstGeom>
        </p:spPr>
      </p:pic>
      <p:pic>
        <p:nvPicPr>
          <p:cNvPr id="26" name="Imagen 25">
            <a:extLst>
              <a:ext uri="{FF2B5EF4-FFF2-40B4-BE49-F238E27FC236}">
                <a16:creationId xmlns:a16="http://schemas.microsoft.com/office/drawing/2014/main" id="{589B9F03-A02E-4669-B0D6-E872BC6682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55" y="1590390"/>
            <a:ext cx="2447854" cy="3677220"/>
          </a:xfrm>
          <a:prstGeom prst="rect">
            <a:avLst/>
          </a:prstGeom>
        </p:spPr>
      </p:pic>
      <p:graphicFrame>
        <p:nvGraphicFramePr>
          <p:cNvPr id="28" name="Tabla 29">
            <a:extLst>
              <a:ext uri="{FF2B5EF4-FFF2-40B4-BE49-F238E27FC236}">
                <a16:creationId xmlns:a16="http://schemas.microsoft.com/office/drawing/2014/main" id="{C2783AAD-AFD3-4329-AA93-3E0B0ADAFD36}"/>
              </a:ext>
            </a:extLst>
          </p:cNvPr>
          <p:cNvGraphicFramePr>
            <a:graphicFrameLocks noGrp="1"/>
          </p:cNvGraphicFramePr>
          <p:nvPr>
            <p:extLst>
              <p:ext uri="{D42A27DB-BD31-4B8C-83A1-F6EECF244321}">
                <p14:modId xmlns:p14="http://schemas.microsoft.com/office/powerpoint/2010/main" val="3521488789"/>
              </p:ext>
            </p:extLst>
          </p:nvPr>
        </p:nvGraphicFramePr>
        <p:xfrm>
          <a:off x="381955" y="5056903"/>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WIND</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Initiates</a:t>
                      </a:r>
                      <a:r>
                        <a:rPr lang="es-MX" dirty="0"/>
                        <a:t> </a:t>
                      </a:r>
                      <a:r>
                        <a:rPr lang="es-MX" dirty="0" err="1"/>
                        <a:t>action</a:t>
                      </a:r>
                      <a:endParaRPr lang="es-PE" dirty="0"/>
                    </a:p>
                  </a:txBody>
                  <a:tcPr/>
                </a:tc>
                <a:extLst>
                  <a:ext uri="{0D108BD9-81ED-4DB2-BD59-A6C34878D82A}">
                    <a16:rowId xmlns:a16="http://schemas.microsoft.com/office/drawing/2014/main" val="80154412"/>
                  </a:ext>
                </a:extLst>
              </a:tr>
            </a:tbl>
          </a:graphicData>
        </a:graphic>
      </p:graphicFrame>
      <p:graphicFrame>
        <p:nvGraphicFramePr>
          <p:cNvPr id="32" name="Tabla 29">
            <a:extLst>
              <a:ext uri="{FF2B5EF4-FFF2-40B4-BE49-F238E27FC236}">
                <a16:creationId xmlns:a16="http://schemas.microsoft.com/office/drawing/2014/main" id="{1ADD14AA-602A-4B2C-9A47-F635026786D9}"/>
              </a:ext>
            </a:extLst>
          </p:cNvPr>
          <p:cNvGraphicFramePr>
            <a:graphicFrameLocks noGrp="1"/>
          </p:cNvGraphicFramePr>
          <p:nvPr>
            <p:extLst>
              <p:ext uri="{D42A27DB-BD31-4B8C-83A1-F6EECF244321}">
                <p14:modId xmlns:p14="http://schemas.microsoft.com/office/powerpoint/2010/main" val="1013940925"/>
              </p:ext>
            </p:extLst>
          </p:nvPr>
        </p:nvGraphicFramePr>
        <p:xfrm>
          <a:off x="3208543" y="5485348"/>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WATER</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Cleans</a:t>
                      </a:r>
                      <a:r>
                        <a:rPr lang="es-MX" dirty="0"/>
                        <a:t> and </a:t>
                      </a:r>
                      <a:r>
                        <a:rPr lang="es-MX" dirty="0" err="1"/>
                        <a:t>gives</a:t>
                      </a:r>
                      <a:r>
                        <a:rPr lang="es-MX" dirty="0"/>
                        <a:t> </a:t>
                      </a:r>
                      <a:r>
                        <a:rPr lang="es-MX" dirty="0" err="1"/>
                        <a:t>life</a:t>
                      </a:r>
                      <a:endParaRPr lang="es-PE" dirty="0"/>
                    </a:p>
                  </a:txBody>
                  <a:tcPr/>
                </a:tc>
                <a:extLst>
                  <a:ext uri="{0D108BD9-81ED-4DB2-BD59-A6C34878D82A}">
                    <a16:rowId xmlns:a16="http://schemas.microsoft.com/office/drawing/2014/main" val="80154412"/>
                  </a:ext>
                </a:extLst>
              </a:tr>
            </a:tbl>
          </a:graphicData>
        </a:graphic>
      </p:graphicFrame>
      <p:graphicFrame>
        <p:nvGraphicFramePr>
          <p:cNvPr id="33" name="Tabla 29">
            <a:extLst>
              <a:ext uri="{FF2B5EF4-FFF2-40B4-BE49-F238E27FC236}">
                <a16:creationId xmlns:a16="http://schemas.microsoft.com/office/drawing/2014/main" id="{3EC41AC1-435E-4CAA-8B9D-44E77620F9B3}"/>
              </a:ext>
            </a:extLst>
          </p:cNvPr>
          <p:cNvGraphicFramePr>
            <a:graphicFrameLocks noGrp="1"/>
          </p:cNvGraphicFramePr>
          <p:nvPr>
            <p:extLst>
              <p:ext uri="{D42A27DB-BD31-4B8C-83A1-F6EECF244321}">
                <p14:modId xmlns:p14="http://schemas.microsoft.com/office/powerpoint/2010/main" val="2693040630"/>
              </p:ext>
            </p:extLst>
          </p:nvPr>
        </p:nvGraphicFramePr>
        <p:xfrm>
          <a:off x="6184910" y="5604872"/>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0">
                <a:tc>
                  <a:txBody>
                    <a:bodyPr/>
                    <a:lstStyle/>
                    <a:p>
                      <a:pPr algn="ctr"/>
                      <a:r>
                        <a:rPr lang="es-MX" dirty="0"/>
                        <a:t>FIRE</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Purifies</a:t>
                      </a:r>
                      <a:r>
                        <a:rPr lang="es-MX" dirty="0"/>
                        <a:t>, </a:t>
                      </a:r>
                      <a:r>
                        <a:rPr lang="es-MX" dirty="0" err="1"/>
                        <a:t>warms</a:t>
                      </a:r>
                      <a:r>
                        <a:rPr lang="es-MX" dirty="0"/>
                        <a:t>, and </a:t>
                      </a:r>
                      <a:r>
                        <a:rPr lang="es-MX" dirty="0" err="1"/>
                        <a:t>gives</a:t>
                      </a:r>
                      <a:r>
                        <a:rPr lang="es-MX" dirty="0"/>
                        <a:t> light</a:t>
                      </a:r>
                      <a:endParaRPr lang="es-PE" dirty="0"/>
                    </a:p>
                  </a:txBody>
                  <a:tcPr/>
                </a:tc>
                <a:extLst>
                  <a:ext uri="{0D108BD9-81ED-4DB2-BD59-A6C34878D82A}">
                    <a16:rowId xmlns:a16="http://schemas.microsoft.com/office/drawing/2014/main" val="80154412"/>
                  </a:ext>
                </a:extLst>
              </a:tr>
            </a:tbl>
          </a:graphicData>
        </a:graphic>
      </p:graphicFrame>
      <p:graphicFrame>
        <p:nvGraphicFramePr>
          <p:cNvPr id="34" name="Tabla 29">
            <a:extLst>
              <a:ext uri="{FF2B5EF4-FFF2-40B4-BE49-F238E27FC236}">
                <a16:creationId xmlns:a16="http://schemas.microsoft.com/office/drawing/2014/main" id="{3BE7C988-F571-4A44-A99A-993AC0AD0E87}"/>
              </a:ext>
            </a:extLst>
          </p:cNvPr>
          <p:cNvGraphicFramePr>
            <a:graphicFrameLocks noGrp="1"/>
          </p:cNvGraphicFramePr>
          <p:nvPr>
            <p:extLst>
              <p:ext uri="{D42A27DB-BD31-4B8C-83A1-F6EECF244321}">
                <p14:modId xmlns:p14="http://schemas.microsoft.com/office/powerpoint/2010/main" val="297024568"/>
              </p:ext>
            </p:extLst>
          </p:nvPr>
        </p:nvGraphicFramePr>
        <p:xfrm>
          <a:off x="9298945" y="4975710"/>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DOVE</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Reflects</a:t>
                      </a:r>
                      <a:r>
                        <a:rPr lang="es-MX" dirty="0"/>
                        <a:t> </a:t>
                      </a:r>
                      <a:r>
                        <a:rPr lang="es-MX" dirty="0" err="1"/>
                        <a:t>peace</a:t>
                      </a:r>
                      <a:r>
                        <a:rPr lang="es-MX" dirty="0"/>
                        <a:t> and </a:t>
                      </a:r>
                      <a:r>
                        <a:rPr lang="es-MX" dirty="0" err="1"/>
                        <a:t>purity</a:t>
                      </a:r>
                      <a:endParaRPr lang="es-PE" dirty="0"/>
                    </a:p>
                  </a:txBody>
                  <a:tcPr/>
                </a:tc>
                <a:extLst>
                  <a:ext uri="{0D108BD9-81ED-4DB2-BD59-A6C34878D82A}">
                    <a16:rowId xmlns:a16="http://schemas.microsoft.com/office/drawing/2014/main" val="80154412"/>
                  </a:ext>
                </a:extLst>
              </a:tr>
            </a:tbl>
          </a:graphicData>
        </a:graphic>
      </p:graphicFrame>
    </p:spTree>
    <p:extLst>
      <p:ext uri="{BB962C8B-B14F-4D97-AF65-F5344CB8AC3E}">
        <p14:creationId xmlns:p14="http://schemas.microsoft.com/office/powerpoint/2010/main" val="20433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ADAC8E8-0334-4180-929D-C93CED6233FE}"/>
              </a:ext>
            </a:extLst>
          </p:cNvPr>
          <p:cNvSpPr txBox="1"/>
          <p:nvPr/>
        </p:nvSpPr>
        <p:spPr>
          <a:xfrm>
            <a:off x="1669774" y="0"/>
            <a:ext cx="10137913" cy="2031325"/>
          </a:xfrm>
          <a:prstGeom prst="rect">
            <a:avLst/>
          </a:prstGeom>
          <a:noFill/>
        </p:spPr>
        <p:txBody>
          <a:bodyPr wrap="square">
            <a:spAutoFit/>
          </a:bodyPr>
          <a:lstStyle/>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THE RESURRECTED CHRIST </a:t>
            </a:r>
          </a:p>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SENDS US THE HOLY SPIRIT</a:t>
            </a:r>
          </a:p>
          <a:p>
            <a:pPr algn="ctr"/>
            <a:r>
              <a:rPr lang="es-ES" sz="3000" dirty="0" err="1">
                <a:ln w="0"/>
                <a:solidFill>
                  <a:srgbClr val="B41A1B"/>
                </a:solidFill>
                <a:effectLst>
                  <a:reflection blurRad="6350" stA="53000" endA="300" endPos="35500" dir="5400000" sy="-90000" algn="bl" rotWithShape="0"/>
                </a:effectLst>
                <a:latin typeface="Amaranth" panose="02000503050000020004" pitchFamily="50" charset="0"/>
              </a:rPr>
              <a:t>Acts</a:t>
            </a:r>
            <a:r>
              <a:rPr lang="es-ES" sz="3000" dirty="0">
                <a:ln w="0"/>
                <a:solidFill>
                  <a:srgbClr val="B41A1B"/>
                </a:solidFill>
                <a:effectLst>
                  <a:reflection blurRad="6350" stA="53000" endA="300" endPos="35500" dir="5400000" sy="-90000" algn="bl" rotWithShape="0"/>
                </a:effectLst>
                <a:latin typeface="Amaranth" panose="02000503050000020004" pitchFamily="50" charset="0"/>
              </a:rPr>
              <a:t> 2, 1-11 </a:t>
            </a:r>
            <a:endParaRPr lang="es-PE" sz="30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2" name="Imagen 11">
            <a:extLst>
              <a:ext uri="{FF2B5EF4-FFF2-40B4-BE49-F238E27FC236}">
                <a16:creationId xmlns:a16="http://schemas.microsoft.com/office/drawing/2014/main" id="{73A802DD-E366-45AF-B09A-CD9E22261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7" y="2226365"/>
            <a:ext cx="7330166" cy="4492487"/>
          </a:xfrm>
          <a:prstGeom prst="rect">
            <a:avLst/>
          </a:prstGeom>
        </p:spPr>
      </p:pic>
      <p:sp>
        <p:nvSpPr>
          <p:cNvPr id="13" name="Rectángulo: esquinas redondeadas 12">
            <a:extLst>
              <a:ext uri="{FF2B5EF4-FFF2-40B4-BE49-F238E27FC236}">
                <a16:creationId xmlns:a16="http://schemas.microsoft.com/office/drawing/2014/main" id="{D8154127-BEB9-4619-8AE6-C47CBCCCAD52}"/>
              </a:ext>
            </a:extLst>
          </p:cNvPr>
          <p:cNvSpPr/>
          <p:nvPr/>
        </p:nvSpPr>
        <p:spPr>
          <a:xfrm>
            <a:off x="7667865" y="2311916"/>
            <a:ext cx="4114800" cy="40266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THE SYMBOLS OF </a:t>
            </a:r>
          </a:p>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THE HOLY SPIRIT</a:t>
            </a:r>
          </a:p>
          <a:p>
            <a:pPr algn="ctr"/>
            <a:endParaRPr lang="es-MX" sz="2400" b="0" i="0" u="none" strike="noStrike" baseline="0" dirty="0">
              <a:solidFill>
                <a:srgbClr val="000000"/>
              </a:solidFill>
              <a:latin typeface="Abadi" panose="020B0604020104020204" pitchFamily="34" charset="0"/>
            </a:endParaRPr>
          </a:p>
          <a:p>
            <a:pPr algn="ctr"/>
            <a:r>
              <a:rPr lang="es-MX" sz="2400" dirty="0">
                <a:solidFill>
                  <a:srgbClr val="000000"/>
                </a:solidFill>
                <a:latin typeface="Abadi" panose="020B0604020104020204" pitchFamily="34" charset="0"/>
              </a:rPr>
              <a:t>D__V__</a:t>
            </a:r>
          </a:p>
          <a:p>
            <a:pPr algn="ctr"/>
            <a:r>
              <a:rPr lang="es-MX" sz="2400" dirty="0">
                <a:solidFill>
                  <a:srgbClr val="000000"/>
                </a:solidFill>
                <a:latin typeface="Abadi" panose="020B0604020104020204" pitchFamily="34" charset="0"/>
              </a:rPr>
              <a:t>W__ND</a:t>
            </a:r>
          </a:p>
          <a:p>
            <a:pPr algn="ctr"/>
            <a:r>
              <a:rPr lang="es-MX" sz="2400" dirty="0">
                <a:solidFill>
                  <a:srgbClr val="000000"/>
                </a:solidFill>
                <a:latin typeface="Abadi" panose="020B0604020104020204" pitchFamily="34" charset="0"/>
              </a:rPr>
              <a:t>W__T__ R</a:t>
            </a:r>
          </a:p>
          <a:p>
            <a:pPr algn="ctr"/>
            <a:r>
              <a:rPr lang="es-MX" sz="2400" dirty="0">
                <a:solidFill>
                  <a:srgbClr val="000000"/>
                </a:solidFill>
                <a:latin typeface="Abadi" panose="020B0604020104020204" pitchFamily="34" charset="0"/>
              </a:rPr>
              <a:t>F __R__</a:t>
            </a:r>
            <a:endParaRPr lang="es-PE" dirty="0"/>
          </a:p>
        </p:txBody>
      </p:sp>
      <p:sp>
        <p:nvSpPr>
          <p:cNvPr id="2" name="CuadroTexto 1">
            <a:extLst>
              <a:ext uri="{FF2B5EF4-FFF2-40B4-BE49-F238E27FC236}">
                <a16:creationId xmlns:a16="http://schemas.microsoft.com/office/drawing/2014/main" id="{FF03A81A-21BC-4D00-A13C-36D7EEAC13A4}"/>
              </a:ext>
            </a:extLst>
          </p:cNvPr>
          <p:cNvSpPr txBox="1"/>
          <p:nvPr/>
        </p:nvSpPr>
        <p:spPr>
          <a:xfrm>
            <a:off x="9461495" y="5287461"/>
            <a:ext cx="377026" cy="461665"/>
          </a:xfrm>
          <a:prstGeom prst="rect">
            <a:avLst/>
          </a:prstGeom>
          <a:noFill/>
        </p:spPr>
        <p:txBody>
          <a:bodyPr wrap="square" rtlCol="0">
            <a:spAutoFit/>
          </a:bodyPr>
          <a:lstStyle/>
          <a:p>
            <a:r>
              <a:rPr lang="es-MX" sz="2400" dirty="0">
                <a:solidFill>
                  <a:srgbClr val="000000"/>
                </a:solidFill>
                <a:latin typeface="Abadi" panose="020B0604020104020204" pitchFamily="34" charset="0"/>
              </a:rPr>
              <a:t>I</a:t>
            </a:r>
            <a:endParaRPr lang="es-PE" sz="2400" dirty="0">
              <a:solidFill>
                <a:srgbClr val="000000"/>
              </a:solidFill>
              <a:latin typeface="Abadi" panose="020B0604020104020204" pitchFamily="34" charset="0"/>
            </a:endParaRPr>
          </a:p>
        </p:txBody>
      </p:sp>
      <p:sp>
        <p:nvSpPr>
          <p:cNvPr id="9" name="CuadroTexto 8">
            <a:extLst>
              <a:ext uri="{FF2B5EF4-FFF2-40B4-BE49-F238E27FC236}">
                <a16:creationId xmlns:a16="http://schemas.microsoft.com/office/drawing/2014/main" id="{7E298C74-304E-461E-B330-33A43BB6C267}"/>
              </a:ext>
            </a:extLst>
          </p:cNvPr>
          <p:cNvSpPr txBox="1"/>
          <p:nvPr/>
        </p:nvSpPr>
        <p:spPr>
          <a:xfrm>
            <a:off x="9403535" y="4171543"/>
            <a:ext cx="39946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O</a:t>
            </a:r>
            <a:endParaRPr lang="es-PE" sz="2400" dirty="0">
              <a:solidFill>
                <a:srgbClr val="000000"/>
              </a:solidFill>
              <a:latin typeface="Abadi" panose="020B0604020104020204" pitchFamily="34" charset="0"/>
            </a:endParaRPr>
          </a:p>
        </p:txBody>
      </p:sp>
      <p:sp>
        <p:nvSpPr>
          <p:cNvPr id="10" name="CuadroTexto 9">
            <a:extLst>
              <a:ext uri="{FF2B5EF4-FFF2-40B4-BE49-F238E27FC236}">
                <a16:creationId xmlns:a16="http://schemas.microsoft.com/office/drawing/2014/main" id="{281236E2-B631-4467-B51D-7DF707799260}"/>
              </a:ext>
            </a:extLst>
          </p:cNvPr>
          <p:cNvSpPr txBox="1"/>
          <p:nvPr/>
        </p:nvSpPr>
        <p:spPr>
          <a:xfrm>
            <a:off x="9950933" y="5287461"/>
            <a:ext cx="348172"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14" name="CuadroTexto 13">
            <a:extLst>
              <a:ext uri="{FF2B5EF4-FFF2-40B4-BE49-F238E27FC236}">
                <a16:creationId xmlns:a16="http://schemas.microsoft.com/office/drawing/2014/main" id="{7DAC00C4-667B-4F09-A5BD-216021F7C470}"/>
              </a:ext>
            </a:extLst>
          </p:cNvPr>
          <p:cNvSpPr txBox="1"/>
          <p:nvPr/>
        </p:nvSpPr>
        <p:spPr>
          <a:xfrm>
            <a:off x="9921877" y="4162972"/>
            <a:ext cx="348172"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16" name="CuadroTexto 15">
            <a:extLst>
              <a:ext uri="{FF2B5EF4-FFF2-40B4-BE49-F238E27FC236}">
                <a16:creationId xmlns:a16="http://schemas.microsoft.com/office/drawing/2014/main" id="{1025D8E5-4FFB-4C0D-AEB4-096C91452833}"/>
              </a:ext>
            </a:extLst>
          </p:cNvPr>
          <p:cNvSpPr txBox="1"/>
          <p:nvPr/>
        </p:nvSpPr>
        <p:spPr>
          <a:xfrm>
            <a:off x="9522409" y="4545205"/>
            <a:ext cx="25519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I</a:t>
            </a:r>
            <a:endParaRPr lang="es-PE" sz="2400" dirty="0">
              <a:solidFill>
                <a:srgbClr val="000000"/>
              </a:solidFill>
              <a:latin typeface="Abadi" panose="020B0604020104020204" pitchFamily="34" charset="0"/>
            </a:endParaRPr>
          </a:p>
        </p:txBody>
      </p:sp>
      <p:sp>
        <p:nvSpPr>
          <p:cNvPr id="17" name="CuadroTexto 16">
            <a:extLst>
              <a:ext uri="{FF2B5EF4-FFF2-40B4-BE49-F238E27FC236}">
                <a16:creationId xmlns:a16="http://schemas.microsoft.com/office/drawing/2014/main" id="{A87DDE6A-4D85-4A09-AE08-4A6BDBF19906}"/>
              </a:ext>
            </a:extLst>
          </p:cNvPr>
          <p:cNvSpPr txBox="1"/>
          <p:nvPr/>
        </p:nvSpPr>
        <p:spPr>
          <a:xfrm>
            <a:off x="9797981" y="4890155"/>
            <a:ext cx="365167" cy="461665"/>
          </a:xfrm>
          <a:prstGeom prst="rect">
            <a:avLst/>
          </a:prstGeom>
          <a:noFill/>
        </p:spPr>
        <p:txBody>
          <a:bodyPr wrap="squar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21" name="CuadroTexto 20">
            <a:extLst>
              <a:ext uri="{FF2B5EF4-FFF2-40B4-BE49-F238E27FC236}">
                <a16:creationId xmlns:a16="http://schemas.microsoft.com/office/drawing/2014/main" id="{C1B48B90-002F-441A-8442-E1EED06167A9}"/>
              </a:ext>
            </a:extLst>
          </p:cNvPr>
          <p:cNvSpPr txBox="1"/>
          <p:nvPr/>
        </p:nvSpPr>
        <p:spPr>
          <a:xfrm>
            <a:off x="9322417" y="4869798"/>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A</a:t>
            </a:r>
            <a:endParaRPr lang="es-PE" sz="2400" dirty="0">
              <a:solidFill>
                <a:srgbClr val="000000"/>
              </a:solidFill>
              <a:latin typeface="Abadi" panose="020B0604020104020204" pitchFamily="34" charset="0"/>
            </a:endParaRPr>
          </a:p>
        </p:txBody>
      </p:sp>
    </p:spTree>
    <p:extLst>
      <p:ext uri="{BB962C8B-B14F-4D97-AF65-F5344CB8AC3E}">
        <p14:creationId xmlns:p14="http://schemas.microsoft.com/office/powerpoint/2010/main" val="16518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p:bldP spid="16" grpId="0"/>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Gift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or</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Fruit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a:t>
            </a:r>
          </a:p>
        </p:txBody>
      </p:sp>
      <p:sp>
        <p:nvSpPr>
          <p:cNvPr id="10" name="CuadroTexto 9">
            <a:extLst>
              <a:ext uri="{FF2B5EF4-FFF2-40B4-BE49-F238E27FC236}">
                <a16:creationId xmlns:a16="http://schemas.microsoft.com/office/drawing/2014/main" id="{103892CD-3C09-4647-9C76-EFFE4A5C9AA1}"/>
              </a:ext>
            </a:extLst>
          </p:cNvPr>
          <p:cNvSpPr txBox="1"/>
          <p:nvPr/>
        </p:nvSpPr>
        <p:spPr>
          <a:xfrm>
            <a:off x="2344586" y="1794620"/>
            <a:ext cx="7377383" cy="369332"/>
          </a:xfrm>
          <a:prstGeom prst="rect">
            <a:avLst/>
          </a:prstGeom>
          <a:noFill/>
        </p:spPr>
        <p:txBody>
          <a:bodyPr wrap="square">
            <a:spAutoFit/>
          </a:bodyPr>
          <a:lstStyle/>
          <a:p>
            <a:pPr algn="ctr">
              <a:spcBef>
                <a:spcPts val="1200"/>
              </a:spcBef>
            </a:pPr>
            <a:r>
              <a:rPr lang="en-US" dirty="0"/>
              <a:t>Say whether it is a gift or fruit of the Holy Spirit. </a:t>
            </a:r>
          </a:p>
        </p:txBody>
      </p:sp>
      <p:sp>
        <p:nvSpPr>
          <p:cNvPr id="12" name="Marcador de contenido 11">
            <a:extLst>
              <a:ext uri="{FF2B5EF4-FFF2-40B4-BE49-F238E27FC236}">
                <a16:creationId xmlns:a16="http://schemas.microsoft.com/office/drawing/2014/main" id="{D84B3CBE-40C4-490D-9F7B-51E05922DC99}"/>
              </a:ext>
            </a:extLst>
          </p:cNvPr>
          <p:cNvSpPr>
            <a:spLocks noGrp="1"/>
          </p:cNvSpPr>
          <p:nvPr>
            <p:ph sz="half" idx="1"/>
          </p:nvPr>
        </p:nvSpPr>
        <p:spPr>
          <a:xfrm>
            <a:off x="3261875" y="2614615"/>
            <a:ext cx="3522110" cy="3516217"/>
          </a:xfrm>
        </p:spPr>
        <p:txBody>
          <a:bodyPr>
            <a:normAutofit/>
          </a:bodyPr>
          <a:lstStyle/>
          <a:p>
            <a:r>
              <a:rPr lang="es-MX" dirty="0"/>
              <a:t>Love</a:t>
            </a:r>
          </a:p>
          <a:p>
            <a:r>
              <a:rPr lang="es-MX" dirty="0" err="1"/>
              <a:t>Peace</a:t>
            </a:r>
            <a:endParaRPr lang="es-MX" dirty="0"/>
          </a:p>
          <a:p>
            <a:r>
              <a:rPr lang="es-MX" dirty="0" err="1"/>
              <a:t>Counsel</a:t>
            </a:r>
            <a:endParaRPr lang="es-MX" dirty="0"/>
          </a:p>
          <a:p>
            <a:r>
              <a:rPr lang="es-MX" dirty="0"/>
              <a:t>Love </a:t>
            </a:r>
            <a:r>
              <a:rPr lang="es-MX" dirty="0" err="1"/>
              <a:t>of</a:t>
            </a:r>
            <a:r>
              <a:rPr lang="es-MX" dirty="0"/>
              <a:t> </a:t>
            </a:r>
            <a:r>
              <a:rPr lang="es-MX" dirty="0" err="1"/>
              <a:t>God</a:t>
            </a:r>
            <a:r>
              <a:rPr lang="es-MX" dirty="0"/>
              <a:t>, </a:t>
            </a:r>
            <a:r>
              <a:rPr lang="es-MX" dirty="0" err="1"/>
              <a:t>Piety</a:t>
            </a:r>
            <a:endParaRPr lang="es-MX" dirty="0"/>
          </a:p>
          <a:p>
            <a:r>
              <a:rPr lang="es-MX" dirty="0" err="1"/>
              <a:t>Knowledge</a:t>
            </a:r>
            <a:endParaRPr lang="es-MX" dirty="0"/>
          </a:p>
          <a:p>
            <a:r>
              <a:rPr lang="es-MX" dirty="0" err="1"/>
              <a:t>Understanding</a:t>
            </a:r>
            <a:endParaRPr lang="es-MX" dirty="0"/>
          </a:p>
          <a:p>
            <a:r>
              <a:rPr lang="es-MX" dirty="0" err="1"/>
              <a:t>Fear</a:t>
            </a:r>
            <a:r>
              <a:rPr lang="es-MX" dirty="0"/>
              <a:t> </a:t>
            </a:r>
            <a:r>
              <a:rPr lang="es-MX" dirty="0" err="1"/>
              <a:t>of</a:t>
            </a:r>
            <a:r>
              <a:rPr lang="es-MX" dirty="0"/>
              <a:t> </a:t>
            </a:r>
            <a:r>
              <a:rPr lang="es-MX" dirty="0" err="1"/>
              <a:t>God</a:t>
            </a:r>
            <a:endParaRPr lang="es-PE" dirty="0"/>
          </a:p>
        </p:txBody>
      </p:sp>
      <p:sp>
        <p:nvSpPr>
          <p:cNvPr id="14" name="Marcador de contenido 11">
            <a:extLst>
              <a:ext uri="{FF2B5EF4-FFF2-40B4-BE49-F238E27FC236}">
                <a16:creationId xmlns:a16="http://schemas.microsoft.com/office/drawing/2014/main" id="{70A5C68E-2EF0-492C-9BAB-1CA050DAB527}"/>
              </a:ext>
            </a:extLst>
          </p:cNvPr>
          <p:cNvSpPr txBox="1">
            <a:spLocks/>
          </p:cNvSpPr>
          <p:nvPr/>
        </p:nvSpPr>
        <p:spPr>
          <a:xfrm>
            <a:off x="7555481" y="2636045"/>
            <a:ext cx="2923833" cy="351621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s-MX" dirty="0" err="1"/>
              <a:t>Wisdom</a:t>
            </a:r>
            <a:endParaRPr lang="es-MX" dirty="0"/>
          </a:p>
          <a:p>
            <a:r>
              <a:rPr lang="es-MX" dirty="0" err="1"/>
              <a:t>Goodness</a:t>
            </a:r>
            <a:endParaRPr lang="es-MX" dirty="0"/>
          </a:p>
          <a:p>
            <a:r>
              <a:rPr lang="es-MX" dirty="0" err="1"/>
              <a:t>Faithfulness</a:t>
            </a:r>
            <a:endParaRPr lang="es-MX" dirty="0"/>
          </a:p>
          <a:p>
            <a:r>
              <a:rPr lang="es-MX" dirty="0" err="1"/>
              <a:t>Patience</a:t>
            </a:r>
            <a:endParaRPr lang="es-MX" dirty="0"/>
          </a:p>
          <a:p>
            <a:r>
              <a:rPr lang="es-MX" dirty="0" err="1"/>
              <a:t>Gentleness</a:t>
            </a:r>
            <a:endParaRPr lang="es-MX" dirty="0"/>
          </a:p>
          <a:p>
            <a:r>
              <a:rPr lang="es-MX" dirty="0" err="1"/>
              <a:t>Joy</a:t>
            </a:r>
            <a:endParaRPr lang="es-MX" dirty="0"/>
          </a:p>
          <a:p>
            <a:r>
              <a:rPr lang="es-MX" dirty="0" err="1"/>
              <a:t>Courage</a:t>
            </a:r>
            <a:endParaRPr lang="es-PE" dirty="0"/>
          </a:p>
        </p:txBody>
      </p:sp>
      <p:graphicFrame>
        <p:nvGraphicFramePr>
          <p:cNvPr id="2" name="Tabla 2">
            <a:extLst>
              <a:ext uri="{FF2B5EF4-FFF2-40B4-BE49-F238E27FC236}">
                <a16:creationId xmlns:a16="http://schemas.microsoft.com/office/drawing/2014/main" id="{596DD58B-3880-46BB-A5C1-58D7B5E26984}"/>
              </a:ext>
            </a:extLst>
          </p:cNvPr>
          <p:cNvGraphicFramePr>
            <a:graphicFrameLocks noGrp="1"/>
          </p:cNvGraphicFramePr>
          <p:nvPr>
            <p:extLst>
              <p:ext uri="{D42A27DB-BD31-4B8C-83A1-F6EECF244321}">
                <p14:modId xmlns:p14="http://schemas.microsoft.com/office/powerpoint/2010/main" val="306157660"/>
              </p:ext>
            </p:extLst>
          </p:nvPr>
        </p:nvGraphicFramePr>
        <p:xfrm>
          <a:off x="2598437" y="2483393"/>
          <a:ext cx="600076" cy="3636003"/>
        </p:xfrm>
        <a:graphic>
          <a:graphicData uri="http://schemas.openxmlformats.org/drawingml/2006/table">
            <a:tbl>
              <a:tblPr firstRow="1" bandRow="1">
                <a:tableStyleId>{B301B821-A1FF-4177-AEE7-76D212191A09}</a:tableStyleId>
              </a:tblPr>
              <a:tblGrid>
                <a:gridCol w="600076">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graphicFrame>
        <p:nvGraphicFramePr>
          <p:cNvPr id="11" name="Tabla 2">
            <a:extLst>
              <a:ext uri="{FF2B5EF4-FFF2-40B4-BE49-F238E27FC236}">
                <a16:creationId xmlns:a16="http://schemas.microsoft.com/office/drawing/2014/main" id="{88DE62CC-4619-4F6D-AEF1-6FEFB10FE5D9}"/>
              </a:ext>
            </a:extLst>
          </p:cNvPr>
          <p:cNvGraphicFramePr>
            <a:graphicFrameLocks noGrp="1"/>
          </p:cNvGraphicFramePr>
          <p:nvPr>
            <p:extLst>
              <p:ext uri="{D42A27DB-BD31-4B8C-83A1-F6EECF244321}">
                <p14:modId xmlns:p14="http://schemas.microsoft.com/office/powerpoint/2010/main" val="2968980794"/>
              </p:ext>
            </p:extLst>
          </p:nvPr>
        </p:nvGraphicFramePr>
        <p:xfrm>
          <a:off x="6865637" y="2494829"/>
          <a:ext cx="600075" cy="3636003"/>
        </p:xfrm>
        <a:graphic>
          <a:graphicData uri="http://schemas.openxmlformats.org/drawingml/2006/table">
            <a:tbl>
              <a:tblPr firstRow="1" bandRow="1">
                <a:tableStyleId>{B301B821-A1FF-4177-AEE7-76D212191A09}</a:tableStyleId>
              </a:tblPr>
              <a:tblGrid>
                <a:gridCol w="600075">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pic>
        <p:nvPicPr>
          <p:cNvPr id="7" name="Imagen 6">
            <a:extLst>
              <a:ext uri="{FF2B5EF4-FFF2-40B4-BE49-F238E27FC236}">
                <a16:creationId xmlns:a16="http://schemas.microsoft.com/office/drawing/2014/main" id="{327611F7-FB75-47BC-8A3D-000BDC192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81" y="2563019"/>
            <a:ext cx="404188" cy="410010"/>
          </a:xfrm>
          <a:prstGeom prst="rect">
            <a:avLst/>
          </a:prstGeom>
        </p:spPr>
      </p:pic>
      <p:pic>
        <p:nvPicPr>
          <p:cNvPr id="9" name="Imagen 8">
            <a:extLst>
              <a:ext uri="{FF2B5EF4-FFF2-40B4-BE49-F238E27FC236}">
                <a16:creationId xmlns:a16="http://schemas.microsoft.com/office/drawing/2014/main" id="{BE636572-034E-45B4-9B91-C6952FB01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5662394"/>
            <a:ext cx="498662" cy="410011"/>
          </a:xfrm>
          <a:prstGeom prst="rect">
            <a:avLst/>
          </a:prstGeom>
        </p:spPr>
      </p:pic>
      <p:pic>
        <p:nvPicPr>
          <p:cNvPr id="18" name="Imagen 17">
            <a:extLst>
              <a:ext uri="{FF2B5EF4-FFF2-40B4-BE49-F238E27FC236}">
                <a16:creationId xmlns:a16="http://schemas.microsoft.com/office/drawing/2014/main" id="{77510942-CACA-489B-BA15-B56088856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81" y="3052655"/>
            <a:ext cx="404188" cy="410010"/>
          </a:xfrm>
          <a:prstGeom prst="rect">
            <a:avLst/>
          </a:prstGeom>
        </p:spPr>
      </p:pic>
      <p:pic>
        <p:nvPicPr>
          <p:cNvPr id="19" name="Imagen 18">
            <a:extLst>
              <a:ext uri="{FF2B5EF4-FFF2-40B4-BE49-F238E27FC236}">
                <a16:creationId xmlns:a16="http://schemas.microsoft.com/office/drawing/2014/main" id="{6E2C37A3-9F25-44BE-89B7-3DB434273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3052655"/>
            <a:ext cx="404188" cy="410010"/>
          </a:xfrm>
          <a:prstGeom prst="rect">
            <a:avLst/>
          </a:prstGeom>
        </p:spPr>
      </p:pic>
      <p:pic>
        <p:nvPicPr>
          <p:cNvPr id="20" name="Imagen 19">
            <a:extLst>
              <a:ext uri="{FF2B5EF4-FFF2-40B4-BE49-F238E27FC236}">
                <a16:creationId xmlns:a16="http://schemas.microsoft.com/office/drawing/2014/main" id="{40067CC1-5DBC-4EB0-BFF4-07832EDBF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3588537"/>
            <a:ext cx="404188" cy="410010"/>
          </a:xfrm>
          <a:prstGeom prst="rect">
            <a:avLst/>
          </a:prstGeom>
        </p:spPr>
      </p:pic>
      <p:pic>
        <p:nvPicPr>
          <p:cNvPr id="21" name="Imagen 20">
            <a:extLst>
              <a:ext uri="{FF2B5EF4-FFF2-40B4-BE49-F238E27FC236}">
                <a16:creationId xmlns:a16="http://schemas.microsoft.com/office/drawing/2014/main" id="{91C07DD4-B3C0-421B-9242-7DF63AB30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698" y="4621105"/>
            <a:ext cx="404188" cy="410010"/>
          </a:xfrm>
          <a:prstGeom prst="rect">
            <a:avLst/>
          </a:prstGeom>
        </p:spPr>
      </p:pic>
      <p:pic>
        <p:nvPicPr>
          <p:cNvPr id="23" name="Imagen 22">
            <a:extLst>
              <a:ext uri="{FF2B5EF4-FFF2-40B4-BE49-F238E27FC236}">
                <a16:creationId xmlns:a16="http://schemas.microsoft.com/office/drawing/2014/main" id="{4F4AA8E2-4650-41CC-A2D1-5DE2A55D3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133" y="3590342"/>
            <a:ext cx="498662" cy="410011"/>
          </a:xfrm>
          <a:prstGeom prst="rect">
            <a:avLst/>
          </a:prstGeom>
        </p:spPr>
      </p:pic>
      <p:pic>
        <p:nvPicPr>
          <p:cNvPr id="24" name="Imagen 23">
            <a:extLst>
              <a:ext uri="{FF2B5EF4-FFF2-40B4-BE49-F238E27FC236}">
                <a16:creationId xmlns:a16="http://schemas.microsoft.com/office/drawing/2014/main" id="{FAF38964-AA7A-4B7E-954D-DDCC53BBF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343" y="5653673"/>
            <a:ext cx="498662" cy="410011"/>
          </a:xfrm>
          <a:prstGeom prst="rect">
            <a:avLst/>
          </a:prstGeom>
        </p:spPr>
      </p:pic>
      <p:pic>
        <p:nvPicPr>
          <p:cNvPr id="25" name="Imagen 24">
            <a:extLst>
              <a:ext uri="{FF2B5EF4-FFF2-40B4-BE49-F238E27FC236}">
                <a16:creationId xmlns:a16="http://schemas.microsoft.com/office/drawing/2014/main" id="{C1B3D400-CF47-455C-BDC6-A744A63A4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4114788"/>
            <a:ext cx="498662" cy="410011"/>
          </a:xfrm>
          <a:prstGeom prst="rect">
            <a:avLst/>
          </a:prstGeom>
        </p:spPr>
      </p:pic>
      <p:pic>
        <p:nvPicPr>
          <p:cNvPr id="26" name="Imagen 25">
            <a:extLst>
              <a:ext uri="{FF2B5EF4-FFF2-40B4-BE49-F238E27FC236}">
                <a16:creationId xmlns:a16="http://schemas.microsoft.com/office/drawing/2014/main" id="{8499203C-D627-438B-B101-160E7EE17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4621104"/>
            <a:ext cx="498662" cy="410011"/>
          </a:xfrm>
          <a:prstGeom prst="rect">
            <a:avLst/>
          </a:prstGeom>
        </p:spPr>
      </p:pic>
      <p:pic>
        <p:nvPicPr>
          <p:cNvPr id="27" name="Imagen 26">
            <a:extLst>
              <a:ext uri="{FF2B5EF4-FFF2-40B4-BE49-F238E27FC236}">
                <a16:creationId xmlns:a16="http://schemas.microsoft.com/office/drawing/2014/main" id="{D08C8806-8E8A-4CA1-9F1D-3D87EBF5F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152" y="5127420"/>
            <a:ext cx="498662" cy="410011"/>
          </a:xfrm>
          <a:prstGeom prst="rect">
            <a:avLst/>
          </a:prstGeom>
        </p:spPr>
      </p:pic>
      <p:pic>
        <p:nvPicPr>
          <p:cNvPr id="28" name="Imagen 27">
            <a:extLst>
              <a:ext uri="{FF2B5EF4-FFF2-40B4-BE49-F238E27FC236}">
                <a16:creationId xmlns:a16="http://schemas.microsoft.com/office/drawing/2014/main" id="{5D44DFCB-1276-4E9C-BE4A-FCFA9E1A1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461" y="2575496"/>
            <a:ext cx="498662" cy="410011"/>
          </a:xfrm>
          <a:prstGeom prst="rect">
            <a:avLst/>
          </a:prstGeom>
        </p:spPr>
      </p:pic>
      <p:pic>
        <p:nvPicPr>
          <p:cNvPr id="29" name="Imagen 28">
            <a:extLst>
              <a:ext uri="{FF2B5EF4-FFF2-40B4-BE49-F238E27FC236}">
                <a16:creationId xmlns:a16="http://schemas.microsoft.com/office/drawing/2014/main" id="{69575434-EF3E-417A-B73A-3EFFD1C4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5156987"/>
            <a:ext cx="404188" cy="410010"/>
          </a:xfrm>
          <a:prstGeom prst="rect">
            <a:avLst/>
          </a:prstGeom>
        </p:spPr>
      </p:pic>
      <p:pic>
        <p:nvPicPr>
          <p:cNvPr id="30" name="Imagen 29">
            <a:extLst>
              <a:ext uri="{FF2B5EF4-FFF2-40B4-BE49-F238E27FC236}">
                <a16:creationId xmlns:a16="http://schemas.microsoft.com/office/drawing/2014/main" id="{DEF49924-D00E-4965-9200-844F11534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698" y="4096389"/>
            <a:ext cx="404188" cy="410010"/>
          </a:xfrm>
          <a:prstGeom prst="rect">
            <a:avLst/>
          </a:prstGeom>
        </p:spPr>
      </p:pic>
    </p:spTree>
    <p:extLst>
      <p:ext uri="{BB962C8B-B14F-4D97-AF65-F5344CB8AC3E}">
        <p14:creationId xmlns:p14="http://schemas.microsoft.com/office/powerpoint/2010/main" val="606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3A2ADF34-4E5C-4DB8-92EC-81F7A2AB22D3}"/>
              </a:ext>
            </a:extLst>
          </p:cNvPr>
          <p:cNvSpPr txBox="1"/>
          <p:nvPr/>
        </p:nvSpPr>
        <p:spPr>
          <a:xfrm>
            <a:off x="1016000" y="1751879"/>
            <a:ext cx="9790832" cy="4708981"/>
          </a:xfrm>
          <a:prstGeom prst="rect">
            <a:avLst/>
          </a:prstGeom>
          <a:noFill/>
        </p:spPr>
        <p:txBody>
          <a:bodyPr wrap="square" rtlCol="0">
            <a:spAutoFit/>
          </a:bodyPr>
          <a:lstStyle/>
          <a:p>
            <a:pPr algn="ctr">
              <a:spcBef>
                <a:spcPts val="1200"/>
              </a:spcBef>
            </a:pPr>
            <a:r>
              <a:rPr lang="es-ES" sz="2200" b="1" dirty="0">
                <a:solidFill>
                  <a:srgbClr val="FF0000"/>
                </a:solidFill>
              </a:rPr>
              <a:t>OTHER ACTIVITIES</a:t>
            </a:r>
          </a:p>
          <a:p>
            <a:pPr algn="ctr">
              <a:spcBef>
                <a:spcPts val="1200"/>
              </a:spcBef>
            </a:pPr>
            <a:r>
              <a:rPr lang="es-ES" b="1" dirty="0" err="1"/>
              <a:t>Act</a:t>
            </a:r>
            <a:r>
              <a:rPr lang="es-ES" b="1" dirty="0"/>
              <a:t> </a:t>
            </a:r>
            <a:r>
              <a:rPr lang="es-ES" b="1" dirty="0" err="1"/>
              <a:t>out</a:t>
            </a:r>
            <a:r>
              <a:rPr lang="es-ES" b="1" dirty="0"/>
              <a:t> </a:t>
            </a:r>
            <a:r>
              <a:rPr lang="es-ES" b="1" dirty="0" err="1"/>
              <a:t>the</a:t>
            </a:r>
            <a:r>
              <a:rPr lang="es-ES" b="1" dirty="0"/>
              <a:t> </a:t>
            </a:r>
            <a:r>
              <a:rPr lang="es-ES" b="1" dirty="0" err="1"/>
              <a:t>coming</a:t>
            </a:r>
            <a:r>
              <a:rPr lang="es-ES" b="1" dirty="0"/>
              <a:t> </a:t>
            </a:r>
            <a:r>
              <a:rPr lang="es-ES" b="1" dirty="0" err="1"/>
              <a:t>of</a:t>
            </a:r>
            <a:r>
              <a:rPr lang="es-ES" b="1" dirty="0"/>
              <a:t> </a:t>
            </a:r>
            <a:r>
              <a:rPr lang="es-ES" b="1" dirty="0" err="1"/>
              <a:t>the</a:t>
            </a:r>
            <a:r>
              <a:rPr lang="es-ES" b="1" dirty="0"/>
              <a:t> </a:t>
            </a:r>
            <a:r>
              <a:rPr lang="es-ES" b="1" dirty="0" err="1"/>
              <a:t>Holy</a:t>
            </a:r>
            <a:r>
              <a:rPr lang="es-ES" b="1" dirty="0"/>
              <a:t> </a:t>
            </a:r>
            <a:r>
              <a:rPr lang="es-ES" b="1" dirty="0" err="1"/>
              <a:t>Spirits</a:t>
            </a:r>
            <a:r>
              <a:rPr lang="es-ES" b="1" dirty="0"/>
              <a:t> </a:t>
            </a:r>
            <a:r>
              <a:rPr lang="es-ES" dirty="0"/>
              <a:t>(</a:t>
            </a:r>
            <a:r>
              <a:rPr lang="es-ES" dirty="0" err="1"/>
              <a:t>Act</a:t>
            </a:r>
            <a:r>
              <a:rPr lang="es-ES" dirty="0"/>
              <a:t> 2,1-11)</a:t>
            </a:r>
          </a:p>
          <a:p>
            <a:pPr algn="ctr">
              <a:spcBef>
                <a:spcPts val="1200"/>
              </a:spcBef>
            </a:pPr>
            <a:r>
              <a:rPr lang="es-ES" dirty="0" err="1"/>
              <a:t>Strong</a:t>
            </a:r>
            <a:r>
              <a:rPr lang="es-ES" dirty="0"/>
              <a:t> </a:t>
            </a:r>
            <a:r>
              <a:rPr lang="es-ES" dirty="0" err="1"/>
              <a:t>winds</a:t>
            </a:r>
            <a:r>
              <a:rPr lang="es-ES" dirty="0"/>
              <a:t> and </a:t>
            </a:r>
            <a:r>
              <a:rPr lang="es-ES" dirty="0" err="1"/>
              <a:t>tounges</a:t>
            </a:r>
            <a:r>
              <a:rPr lang="es-ES" dirty="0"/>
              <a:t> </a:t>
            </a:r>
            <a:r>
              <a:rPr lang="es-ES" dirty="0" err="1"/>
              <a:t>of</a:t>
            </a:r>
            <a:r>
              <a:rPr lang="es-ES" dirty="0"/>
              <a:t> </a:t>
            </a:r>
            <a:r>
              <a:rPr lang="es-ES" dirty="0" err="1"/>
              <a:t>fire</a:t>
            </a:r>
            <a:r>
              <a:rPr lang="es-ES" dirty="0"/>
              <a:t>: </a:t>
            </a:r>
            <a:r>
              <a:rPr lang="es-ES" dirty="0" err="1"/>
              <a:t>This</a:t>
            </a:r>
            <a:r>
              <a:rPr lang="es-ES" dirty="0"/>
              <a:t> </a:t>
            </a:r>
            <a:r>
              <a:rPr lang="es-ES" dirty="0" err="1"/>
              <a:t>is</a:t>
            </a:r>
            <a:r>
              <a:rPr lang="es-ES" dirty="0"/>
              <a:t> </a:t>
            </a:r>
            <a:r>
              <a:rPr lang="es-ES" dirty="0" err="1"/>
              <a:t>the</a:t>
            </a:r>
            <a:r>
              <a:rPr lang="es-ES" dirty="0"/>
              <a:t> </a:t>
            </a:r>
            <a:r>
              <a:rPr lang="es-ES" dirty="0" err="1"/>
              <a:t>way</a:t>
            </a:r>
            <a:r>
              <a:rPr lang="es-ES" dirty="0"/>
              <a:t> </a:t>
            </a:r>
            <a:r>
              <a:rPr lang="es-ES" dirty="0" err="1"/>
              <a:t>the</a:t>
            </a:r>
            <a:r>
              <a:rPr lang="es-ES" dirty="0"/>
              <a:t> </a:t>
            </a:r>
            <a:r>
              <a:rPr lang="es-ES" dirty="0" err="1"/>
              <a:t>Holy</a:t>
            </a:r>
            <a:r>
              <a:rPr lang="es-ES" dirty="0"/>
              <a:t> </a:t>
            </a:r>
            <a:r>
              <a:rPr lang="es-ES" dirty="0" err="1"/>
              <a:t>Spirit</a:t>
            </a:r>
            <a:r>
              <a:rPr lang="es-ES" dirty="0"/>
              <a:t> </a:t>
            </a:r>
            <a:r>
              <a:rPr lang="es-ES" dirty="0" err="1"/>
              <a:t>came</a:t>
            </a:r>
            <a:r>
              <a:rPr lang="es-ES" dirty="0"/>
              <a:t>! </a:t>
            </a:r>
          </a:p>
          <a:p>
            <a:pPr algn="ctr">
              <a:spcBef>
                <a:spcPts val="1200"/>
              </a:spcBef>
            </a:pPr>
            <a:r>
              <a:rPr lang="es-ES" dirty="0" err="1"/>
              <a:t>Make</a:t>
            </a:r>
            <a:r>
              <a:rPr lang="es-ES" dirty="0"/>
              <a:t> a </a:t>
            </a:r>
            <a:r>
              <a:rPr lang="es-ES" dirty="0" err="1"/>
              <a:t>circle</a:t>
            </a:r>
            <a:r>
              <a:rPr lang="es-ES" dirty="0"/>
              <a:t> and </a:t>
            </a:r>
            <a:r>
              <a:rPr lang="es-ES" dirty="0" err="1"/>
              <a:t>start</a:t>
            </a:r>
            <a:r>
              <a:rPr lang="es-ES" dirty="0"/>
              <a:t> </a:t>
            </a:r>
            <a:r>
              <a:rPr lang="es-ES" dirty="0" err="1"/>
              <a:t>to</a:t>
            </a:r>
            <a:r>
              <a:rPr lang="es-ES" dirty="0"/>
              <a:t> </a:t>
            </a:r>
            <a:r>
              <a:rPr lang="es-ES" dirty="0" err="1"/>
              <a:t>pray</a:t>
            </a:r>
            <a:r>
              <a:rPr lang="es-ES" dirty="0"/>
              <a:t>. Prepare in </a:t>
            </a:r>
            <a:r>
              <a:rPr lang="es-ES" dirty="0" err="1"/>
              <a:t>advance</a:t>
            </a:r>
            <a:r>
              <a:rPr lang="es-ES" dirty="0"/>
              <a:t> a </a:t>
            </a:r>
            <a:r>
              <a:rPr lang="es-ES" dirty="0" err="1"/>
              <a:t>tonge</a:t>
            </a:r>
            <a:r>
              <a:rPr lang="es-ES" dirty="0"/>
              <a:t> </a:t>
            </a:r>
            <a:r>
              <a:rPr lang="es-ES" dirty="0" err="1"/>
              <a:t>of</a:t>
            </a:r>
            <a:r>
              <a:rPr lang="es-ES" dirty="0"/>
              <a:t> </a:t>
            </a:r>
            <a:r>
              <a:rPr lang="es-ES" dirty="0" err="1"/>
              <a:t>fire</a:t>
            </a:r>
            <a:r>
              <a:rPr lang="es-ES" dirty="0"/>
              <a:t> </a:t>
            </a:r>
            <a:r>
              <a:rPr lang="es-ES" dirty="0" err="1"/>
              <a:t>on</a:t>
            </a:r>
            <a:r>
              <a:rPr lang="es-ES" dirty="0"/>
              <a:t> a </a:t>
            </a:r>
            <a:r>
              <a:rPr lang="es-ES" dirty="0" err="1"/>
              <a:t>crown</a:t>
            </a:r>
            <a:r>
              <a:rPr lang="es-ES" dirty="0"/>
              <a:t> </a:t>
            </a:r>
            <a:r>
              <a:rPr lang="es-ES" dirty="0" err="1"/>
              <a:t>for</a:t>
            </a:r>
            <a:r>
              <a:rPr lang="es-ES" dirty="0"/>
              <a:t> </a:t>
            </a:r>
            <a:r>
              <a:rPr lang="es-ES" dirty="0" err="1"/>
              <a:t>each</a:t>
            </a:r>
            <a:r>
              <a:rPr lang="es-ES" dirty="0"/>
              <a:t> </a:t>
            </a:r>
            <a:r>
              <a:rPr lang="es-ES" dirty="0" err="1"/>
              <a:t>child</a:t>
            </a:r>
            <a:r>
              <a:rPr lang="es-ES" dirty="0"/>
              <a:t>. </a:t>
            </a:r>
          </a:p>
          <a:p>
            <a:pPr algn="ctr">
              <a:spcBef>
                <a:spcPts val="1200"/>
              </a:spcBef>
            </a:pPr>
            <a:r>
              <a:rPr lang="es-ES" dirty="0"/>
              <a:t>(</a:t>
            </a:r>
            <a:r>
              <a:rPr lang="es-ES" dirty="0" err="1"/>
              <a:t>See</a:t>
            </a:r>
            <a:r>
              <a:rPr lang="es-ES" dirty="0"/>
              <a:t> </a:t>
            </a:r>
            <a:r>
              <a:rPr lang="es-ES" dirty="0" err="1"/>
              <a:t>the</a:t>
            </a:r>
            <a:r>
              <a:rPr lang="es-ES" dirty="0"/>
              <a:t> </a:t>
            </a:r>
            <a:r>
              <a:rPr lang="es-ES" dirty="0" err="1"/>
              <a:t>following</a:t>
            </a:r>
            <a:r>
              <a:rPr lang="es-ES" dirty="0"/>
              <a:t> page </a:t>
            </a:r>
            <a:r>
              <a:rPr lang="es-ES" dirty="0">
                <a:hlinkClick r:id="rId3"/>
              </a:rPr>
              <a:t>www.fcpeace.org</a:t>
            </a:r>
            <a:r>
              <a:rPr lang="es-ES" dirty="0"/>
              <a:t>, </a:t>
            </a:r>
            <a:r>
              <a:rPr lang="es-ES" dirty="0" err="1"/>
              <a:t>Cycle</a:t>
            </a:r>
            <a:r>
              <a:rPr lang="es-ES" dirty="0"/>
              <a:t> B, </a:t>
            </a:r>
            <a:r>
              <a:rPr lang="es-ES" dirty="0" err="1"/>
              <a:t>Easter</a:t>
            </a:r>
            <a:r>
              <a:rPr lang="es-ES" dirty="0"/>
              <a:t>, B-VIII – </a:t>
            </a:r>
            <a:r>
              <a:rPr lang="es-ES" dirty="0" err="1"/>
              <a:t>Solemnity</a:t>
            </a:r>
            <a:r>
              <a:rPr lang="es-ES" dirty="0"/>
              <a:t> </a:t>
            </a:r>
            <a:r>
              <a:rPr lang="es-ES" dirty="0" err="1"/>
              <a:t>of</a:t>
            </a:r>
            <a:r>
              <a:rPr lang="es-ES" dirty="0"/>
              <a:t> </a:t>
            </a:r>
            <a:r>
              <a:rPr lang="es-ES" dirty="0" err="1"/>
              <a:t>Pentecost</a:t>
            </a:r>
            <a:r>
              <a:rPr lang="es-ES" dirty="0"/>
              <a:t>)</a:t>
            </a:r>
          </a:p>
          <a:p>
            <a:pPr algn="ctr">
              <a:spcBef>
                <a:spcPts val="1200"/>
              </a:spcBef>
            </a:pPr>
            <a:r>
              <a:rPr lang="es-ES" dirty="0"/>
              <a:t> Place </a:t>
            </a:r>
            <a:r>
              <a:rPr lang="es-ES" dirty="0" err="1"/>
              <a:t>on</a:t>
            </a:r>
            <a:r>
              <a:rPr lang="es-ES" dirty="0"/>
              <a:t> </a:t>
            </a:r>
            <a:r>
              <a:rPr lang="es-ES" dirty="0" err="1"/>
              <a:t>the</a:t>
            </a:r>
            <a:r>
              <a:rPr lang="es-ES" dirty="0"/>
              <a:t> head </a:t>
            </a:r>
            <a:r>
              <a:rPr lang="es-ES" dirty="0" err="1"/>
              <a:t>of</a:t>
            </a:r>
            <a:r>
              <a:rPr lang="es-ES" dirty="0"/>
              <a:t> </a:t>
            </a:r>
            <a:r>
              <a:rPr lang="es-ES" dirty="0" err="1"/>
              <a:t>each</a:t>
            </a:r>
            <a:r>
              <a:rPr lang="es-ES" dirty="0"/>
              <a:t> </a:t>
            </a:r>
            <a:r>
              <a:rPr lang="es-ES" dirty="0" err="1"/>
              <a:t>child</a:t>
            </a:r>
            <a:r>
              <a:rPr lang="es-ES" dirty="0"/>
              <a:t> a Crown </a:t>
            </a:r>
            <a:r>
              <a:rPr lang="es-ES" dirty="0" err="1"/>
              <a:t>with</a:t>
            </a:r>
            <a:r>
              <a:rPr lang="es-ES" dirty="0"/>
              <a:t> a </a:t>
            </a:r>
            <a:r>
              <a:rPr lang="es-ES" dirty="0" err="1"/>
              <a:t>flame</a:t>
            </a:r>
            <a:r>
              <a:rPr lang="es-ES" dirty="0"/>
              <a:t>. </a:t>
            </a:r>
            <a:r>
              <a:rPr lang="es-ES" dirty="0" err="1"/>
              <a:t>Say</a:t>
            </a:r>
            <a:r>
              <a:rPr lang="es-ES" dirty="0"/>
              <a:t> </a:t>
            </a:r>
            <a:r>
              <a:rPr lang="es-ES" dirty="0" err="1"/>
              <a:t>the</a:t>
            </a:r>
            <a:r>
              <a:rPr lang="es-ES" dirty="0"/>
              <a:t> </a:t>
            </a:r>
            <a:r>
              <a:rPr lang="es-ES" dirty="0" err="1"/>
              <a:t>prayer</a:t>
            </a:r>
            <a:r>
              <a:rPr lang="es-ES" dirty="0"/>
              <a:t> </a:t>
            </a:r>
            <a:r>
              <a:rPr lang="es-ES" dirty="0" err="1"/>
              <a:t>on</a:t>
            </a:r>
            <a:r>
              <a:rPr lang="es-ES" dirty="0"/>
              <a:t> </a:t>
            </a:r>
            <a:r>
              <a:rPr lang="es-ES" dirty="0" err="1"/>
              <a:t>the</a:t>
            </a:r>
            <a:r>
              <a:rPr lang="es-ES" dirty="0"/>
              <a:t> </a:t>
            </a:r>
          </a:p>
          <a:p>
            <a:pPr algn="ctr">
              <a:spcBef>
                <a:spcPts val="1200"/>
              </a:spcBef>
            </a:pPr>
            <a:r>
              <a:rPr lang="es-ES" dirty="0" err="1"/>
              <a:t>flame</a:t>
            </a:r>
            <a:r>
              <a:rPr lang="es-ES" dirty="0"/>
              <a:t> </a:t>
            </a:r>
            <a:r>
              <a:rPr lang="es-ES" dirty="0" err="1"/>
              <a:t>asking</a:t>
            </a:r>
            <a:r>
              <a:rPr lang="es-ES" dirty="0"/>
              <a:t> </a:t>
            </a:r>
            <a:r>
              <a:rPr lang="es-ES" dirty="0" err="1"/>
              <a:t>for</a:t>
            </a:r>
            <a:r>
              <a:rPr lang="es-ES" dirty="0"/>
              <a:t> </a:t>
            </a:r>
            <a:r>
              <a:rPr lang="es-ES" dirty="0" err="1"/>
              <a:t>the</a:t>
            </a:r>
            <a:r>
              <a:rPr lang="es-ES" dirty="0"/>
              <a:t> </a:t>
            </a:r>
            <a:r>
              <a:rPr lang="es-ES" dirty="0" err="1"/>
              <a:t>gift</a:t>
            </a:r>
            <a:r>
              <a:rPr lang="es-ES" dirty="0"/>
              <a:t> </a:t>
            </a:r>
            <a:r>
              <a:rPr lang="es-ES" dirty="0" err="1"/>
              <a:t>of</a:t>
            </a:r>
            <a:r>
              <a:rPr lang="es-ES" dirty="0"/>
              <a:t> </a:t>
            </a:r>
            <a:r>
              <a:rPr lang="es-ES" dirty="0" err="1"/>
              <a:t>the</a:t>
            </a:r>
            <a:r>
              <a:rPr lang="es-ES" dirty="0"/>
              <a:t> </a:t>
            </a:r>
            <a:r>
              <a:rPr lang="es-ES" dirty="0" err="1"/>
              <a:t>Holy</a:t>
            </a:r>
            <a:r>
              <a:rPr lang="es-ES" dirty="0"/>
              <a:t> </a:t>
            </a:r>
            <a:r>
              <a:rPr lang="es-ES" dirty="0" err="1"/>
              <a:t>Spirit</a:t>
            </a:r>
            <a:r>
              <a:rPr lang="es-ES" dirty="0"/>
              <a:t>. </a:t>
            </a:r>
          </a:p>
          <a:p>
            <a:pPr algn="ctr">
              <a:spcBef>
                <a:spcPts val="1200"/>
              </a:spcBef>
            </a:pPr>
            <a:r>
              <a:rPr lang="es-ES" dirty="0" err="1"/>
              <a:t>Put</a:t>
            </a:r>
            <a:r>
              <a:rPr lang="es-ES" dirty="0"/>
              <a:t> </a:t>
            </a:r>
            <a:r>
              <a:rPr lang="es-ES" dirty="0" err="1"/>
              <a:t>the</a:t>
            </a:r>
            <a:r>
              <a:rPr lang="es-ES" dirty="0"/>
              <a:t> </a:t>
            </a:r>
            <a:r>
              <a:rPr lang="es-ES" dirty="0" err="1"/>
              <a:t>fruits</a:t>
            </a:r>
            <a:r>
              <a:rPr lang="es-ES" dirty="0"/>
              <a:t> in a box and </a:t>
            </a:r>
            <a:r>
              <a:rPr lang="es-ES" dirty="0" err="1"/>
              <a:t>have</a:t>
            </a:r>
            <a:r>
              <a:rPr lang="es-ES" dirty="0"/>
              <a:t> </a:t>
            </a:r>
            <a:r>
              <a:rPr lang="es-ES" dirty="0" err="1"/>
              <a:t>each</a:t>
            </a:r>
            <a:r>
              <a:rPr lang="es-ES" dirty="0"/>
              <a:t> </a:t>
            </a:r>
            <a:r>
              <a:rPr lang="es-ES" dirty="0" err="1"/>
              <a:t>child</a:t>
            </a:r>
            <a:r>
              <a:rPr lang="es-ES" dirty="0"/>
              <a:t> pick a </a:t>
            </a:r>
            <a:r>
              <a:rPr lang="es-ES" dirty="0" err="1"/>
              <a:t>fruit</a:t>
            </a:r>
            <a:r>
              <a:rPr lang="es-ES" dirty="0"/>
              <a:t> and </a:t>
            </a:r>
            <a:r>
              <a:rPr lang="es-ES" dirty="0" err="1"/>
              <a:t>pray</a:t>
            </a:r>
            <a:r>
              <a:rPr lang="es-ES" dirty="0"/>
              <a:t> </a:t>
            </a:r>
            <a:r>
              <a:rPr lang="es-ES" dirty="0" err="1"/>
              <a:t>to</a:t>
            </a:r>
            <a:r>
              <a:rPr lang="es-ES" dirty="0"/>
              <a:t> </a:t>
            </a:r>
            <a:r>
              <a:rPr lang="es-ES" dirty="0" err="1"/>
              <a:t>receive</a:t>
            </a:r>
            <a:r>
              <a:rPr lang="es-ES" dirty="0"/>
              <a:t> </a:t>
            </a:r>
            <a:r>
              <a:rPr lang="es-ES" dirty="0" err="1"/>
              <a:t>it</a:t>
            </a:r>
            <a:r>
              <a:rPr lang="es-ES" dirty="0"/>
              <a:t>. </a:t>
            </a:r>
          </a:p>
          <a:p>
            <a:pPr algn="ctr">
              <a:spcBef>
                <a:spcPts val="1200"/>
              </a:spcBef>
            </a:pPr>
            <a:r>
              <a:rPr lang="es-ES" b="1" dirty="0" err="1"/>
              <a:t>Craft</a:t>
            </a:r>
            <a:r>
              <a:rPr lang="es-ES" dirty="0"/>
              <a:t>: </a:t>
            </a:r>
            <a:r>
              <a:rPr lang="es-ES" dirty="0" err="1"/>
              <a:t>Cut</a:t>
            </a:r>
            <a:r>
              <a:rPr lang="es-ES" dirty="0"/>
              <a:t> and color </a:t>
            </a:r>
            <a:r>
              <a:rPr lang="es-ES" dirty="0" err="1"/>
              <a:t>the</a:t>
            </a:r>
            <a:r>
              <a:rPr lang="es-ES" dirty="0"/>
              <a:t> </a:t>
            </a:r>
            <a:r>
              <a:rPr lang="es-ES" dirty="0" err="1"/>
              <a:t>flames</a:t>
            </a:r>
            <a:r>
              <a:rPr lang="es-ES" dirty="0"/>
              <a:t> </a:t>
            </a:r>
            <a:r>
              <a:rPr lang="es-ES" dirty="0" err="1"/>
              <a:t>on</a:t>
            </a:r>
            <a:r>
              <a:rPr lang="es-ES" dirty="0"/>
              <a:t> </a:t>
            </a:r>
            <a:r>
              <a:rPr lang="es-ES" dirty="0" err="1"/>
              <a:t>the</a:t>
            </a:r>
            <a:r>
              <a:rPr lang="es-ES" dirty="0"/>
              <a:t> </a:t>
            </a:r>
            <a:r>
              <a:rPr lang="es-ES" dirty="0" err="1"/>
              <a:t>next</a:t>
            </a:r>
            <a:r>
              <a:rPr lang="es-ES" dirty="0"/>
              <a:t> page. </a:t>
            </a:r>
            <a:r>
              <a:rPr lang="es-ES" dirty="0" err="1"/>
              <a:t>You</a:t>
            </a:r>
            <a:r>
              <a:rPr lang="es-ES" dirty="0"/>
              <a:t> can </a:t>
            </a:r>
            <a:r>
              <a:rPr lang="es-ES" dirty="0" err="1"/>
              <a:t>make</a:t>
            </a:r>
            <a:r>
              <a:rPr lang="es-ES" dirty="0"/>
              <a:t> a </a:t>
            </a:r>
            <a:r>
              <a:rPr lang="es-ES" dirty="0" err="1"/>
              <a:t>mobile</a:t>
            </a:r>
            <a:r>
              <a:rPr lang="es-ES" dirty="0"/>
              <a:t> and </a:t>
            </a:r>
            <a:r>
              <a:rPr lang="es-ES" dirty="0" err="1"/>
              <a:t>hang</a:t>
            </a:r>
            <a:r>
              <a:rPr lang="es-ES" dirty="0"/>
              <a:t> </a:t>
            </a:r>
            <a:r>
              <a:rPr lang="es-ES" dirty="0" err="1"/>
              <a:t>the</a:t>
            </a:r>
            <a:r>
              <a:rPr lang="es-ES" dirty="0"/>
              <a:t> </a:t>
            </a:r>
            <a:r>
              <a:rPr lang="es-ES" dirty="0" err="1"/>
              <a:t>flames</a:t>
            </a:r>
            <a:r>
              <a:rPr lang="es-ES" dirty="0"/>
              <a:t> </a:t>
            </a:r>
            <a:r>
              <a:rPr lang="es-ES" dirty="0" err="1"/>
              <a:t>on</a:t>
            </a:r>
            <a:r>
              <a:rPr lang="es-ES" dirty="0"/>
              <a:t> a </a:t>
            </a:r>
            <a:r>
              <a:rPr lang="es-ES" dirty="0" err="1"/>
              <a:t>hanger</a:t>
            </a:r>
            <a:r>
              <a:rPr lang="es-ES" dirty="0"/>
              <a:t> </a:t>
            </a:r>
            <a:r>
              <a:rPr lang="es-ES" dirty="0" err="1"/>
              <a:t>or</a:t>
            </a:r>
            <a:r>
              <a:rPr lang="es-ES" dirty="0"/>
              <a:t> </a:t>
            </a:r>
            <a:r>
              <a:rPr lang="es-ES" dirty="0" err="1"/>
              <a:t>make</a:t>
            </a:r>
            <a:r>
              <a:rPr lang="es-ES" dirty="0"/>
              <a:t> a Crown </a:t>
            </a:r>
            <a:r>
              <a:rPr lang="es-ES" dirty="0" err="1"/>
              <a:t>by</a:t>
            </a:r>
            <a:r>
              <a:rPr lang="es-ES" dirty="0"/>
              <a:t> </a:t>
            </a:r>
            <a:r>
              <a:rPr lang="es-ES" dirty="0" err="1"/>
              <a:t>gluing</a:t>
            </a:r>
            <a:r>
              <a:rPr lang="es-ES" dirty="0"/>
              <a:t> </a:t>
            </a:r>
            <a:r>
              <a:rPr lang="es-ES" dirty="0" err="1"/>
              <a:t>the</a:t>
            </a:r>
            <a:r>
              <a:rPr lang="es-ES" dirty="0"/>
              <a:t> </a:t>
            </a:r>
            <a:r>
              <a:rPr lang="es-ES" dirty="0" err="1"/>
              <a:t>flames</a:t>
            </a:r>
            <a:r>
              <a:rPr lang="es-ES" dirty="0"/>
              <a:t> </a:t>
            </a:r>
            <a:r>
              <a:rPr lang="es-ES" dirty="0" err="1"/>
              <a:t>to</a:t>
            </a:r>
            <a:r>
              <a:rPr lang="es-ES" dirty="0"/>
              <a:t> a </a:t>
            </a:r>
            <a:r>
              <a:rPr lang="es-ES" dirty="0" err="1"/>
              <a:t>strip</a:t>
            </a:r>
            <a:r>
              <a:rPr lang="es-ES" dirty="0"/>
              <a:t> </a:t>
            </a:r>
            <a:r>
              <a:rPr lang="es-ES" dirty="0" err="1"/>
              <a:t>of</a:t>
            </a:r>
            <a:r>
              <a:rPr lang="es-ES" dirty="0"/>
              <a:t> </a:t>
            </a:r>
            <a:r>
              <a:rPr lang="es-ES" dirty="0" err="1"/>
              <a:t>paper</a:t>
            </a:r>
            <a:r>
              <a:rPr lang="es-ES" dirty="0"/>
              <a:t> 22” </a:t>
            </a:r>
            <a:r>
              <a:rPr lang="es-ES" dirty="0" err="1"/>
              <a:t>long</a:t>
            </a:r>
            <a:r>
              <a:rPr lang="es-ES" dirty="0"/>
              <a:t>. Place </a:t>
            </a:r>
            <a:r>
              <a:rPr lang="es-ES" dirty="0" err="1"/>
              <a:t>the</a:t>
            </a:r>
            <a:r>
              <a:rPr lang="es-ES" dirty="0"/>
              <a:t> </a:t>
            </a:r>
            <a:r>
              <a:rPr lang="es-ES" dirty="0" err="1"/>
              <a:t>Holy</a:t>
            </a:r>
            <a:r>
              <a:rPr lang="es-ES" dirty="0"/>
              <a:t> </a:t>
            </a:r>
            <a:r>
              <a:rPr lang="es-ES" dirty="0" err="1"/>
              <a:t>Spirit</a:t>
            </a:r>
            <a:r>
              <a:rPr lang="es-ES" dirty="0"/>
              <a:t> in </a:t>
            </a:r>
            <a:r>
              <a:rPr lang="es-ES" dirty="0" err="1"/>
              <a:t>the</a:t>
            </a:r>
            <a:r>
              <a:rPr lang="es-ES" dirty="0"/>
              <a:t> center.</a:t>
            </a:r>
          </a:p>
        </p:txBody>
      </p:sp>
    </p:spTree>
    <p:extLst>
      <p:ext uri="{BB962C8B-B14F-4D97-AF65-F5344CB8AC3E}">
        <p14:creationId xmlns:p14="http://schemas.microsoft.com/office/powerpoint/2010/main" val="33612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p:cTn id="49"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 calcmode="lin" valueType="num">
                                      <p:cBhvr>
                                        <p:cTn id="56"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10">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 calcmode="lin" valueType="num">
                                      <p:cBhvr>
                                        <p:cTn id="63"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AD752-058B-45F0-8E68-0303B7C3AC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49" y="2785693"/>
            <a:ext cx="1838018" cy="1286612"/>
          </a:xfrm>
          <a:prstGeom prst="rect">
            <a:avLst/>
          </a:prstGeom>
        </p:spPr>
      </p:pic>
      <p:pic>
        <p:nvPicPr>
          <p:cNvPr id="7" name="Picture 6">
            <a:extLst>
              <a:ext uri="{FF2B5EF4-FFF2-40B4-BE49-F238E27FC236}">
                <a16:creationId xmlns:a16="http://schemas.microsoft.com/office/drawing/2014/main" id="{72139128-5F60-42C7-A5B6-9F56CC5BA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444" y="2490754"/>
            <a:ext cx="1543947" cy="1876491"/>
          </a:xfrm>
          <a:prstGeom prst="rect">
            <a:avLst/>
          </a:prstGeom>
        </p:spPr>
      </p:pic>
      <p:pic>
        <p:nvPicPr>
          <p:cNvPr id="4" name="Picture 3">
            <a:extLst>
              <a:ext uri="{FF2B5EF4-FFF2-40B4-BE49-F238E27FC236}">
                <a16:creationId xmlns:a16="http://schemas.microsoft.com/office/drawing/2014/main" id="{587E1D1C-2B14-458A-941A-258FA5D93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086" y="0"/>
            <a:ext cx="6574971" cy="6829423"/>
          </a:xfrm>
          <a:prstGeom prst="rect">
            <a:avLst/>
          </a:prstGeom>
        </p:spPr>
      </p:pic>
    </p:spTree>
    <p:extLst>
      <p:ext uri="{BB962C8B-B14F-4D97-AF65-F5344CB8AC3E}">
        <p14:creationId xmlns:p14="http://schemas.microsoft.com/office/powerpoint/2010/main" val="398546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6349863" y="2351315"/>
            <a:ext cx="5043852" cy="2944752"/>
          </a:xfrm>
        </p:spPr>
        <p:txBody>
          <a:bodyPr>
            <a:noAutofit/>
          </a:bodyPr>
          <a:lstStyle/>
          <a:p>
            <a:pPr marL="0" marR="0" indent="0" algn="ctr">
              <a:spcBef>
                <a:spcPts val="0"/>
              </a:spcBef>
              <a:spcAft>
                <a:spcPts val="0"/>
              </a:spcAft>
              <a:buNone/>
            </a:pPr>
            <a:r>
              <a:rPr lang="en-US" sz="2400" dirty="0"/>
              <a:t>Lord, send us your Spirit who brings us peace and courage to face problems. Give us the fruits of generosity, kindness, love, joy, peace, and patience to lead our family and our group to harmony and to use them to serve others. 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EE843905-084C-4888-8EA7-CF62848D5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60" y="2472636"/>
            <a:ext cx="3856044" cy="294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AE59DB-B5F4-4C3E-99D4-0BA9315142A3}"/>
              </a:ext>
            </a:extLst>
          </p:cNvPr>
          <p:cNvSpPr txBox="1"/>
          <p:nvPr/>
        </p:nvSpPr>
        <p:spPr>
          <a:xfrm>
            <a:off x="2351314" y="29136"/>
            <a:ext cx="9361714" cy="369332"/>
          </a:xfrm>
          <a:prstGeom prst="rect">
            <a:avLst/>
          </a:prstGeom>
          <a:noFill/>
        </p:spPr>
        <p:txBody>
          <a:bodyPr wrap="square" rtlCol="0">
            <a:spAutoFit/>
          </a:bodyPr>
          <a:lstStyle/>
          <a:p>
            <a:pPr marL="0" marR="0">
              <a:spcBef>
                <a:spcPts val="0"/>
              </a:spcBef>
              <a:spcAft>
                <a:spcPts val="0"/>
              </a:spcAft>
            </a:pPr>
            <a:r>
              <a:rPr lang="en-US" sz="1800" b="1" dirty="0">
                <a:solidFill>
                  <a:srgbClr val="333333"/>
                </a:solidFill>
                <a:effectLst/>
                <a:latin typeface="Cambria" panose="02040503050406030204" pitchFamily="18" charset="0"/>
                <a:ea typeface="Times New Roman" panose="02020603050405020304" pitchFamily="18" charset="0"/>
              </a:rPr>
              <a:t>Song: </a:t>
            </a:r>
            <a:r>
              <a:rPr lang="en-US" sz="1800" dirty="0">
                <a:solidFill>
                  <a:srgbClr val="333333"/>
                </a:solidFill>
                <a:effectLst/>
                <a:latin typeface="Cambria" panose="02040503050406030204" pitchFamily="18" charset="0"/>
                <a:ea typeface="Times New Roman" panose="02020603050405020304" pitchFamily="18" charset="0"/>
              </a:rPr>
              <a:t>Holy Spirit Fills Me Up, Brielle Lael </a:t>
            </a:r>
            <a:r>
              <a:rPr lang="en-US" sz="1800" u="sng" dirty="0">
                <a:solidFill>
                  <a:schemeClr val="tx2"/>
                </a:solidFill>
                <a:effectLst/>
                <a:latin typeface="Cambria" panose="020405030504060302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https://youtu.be/ziCAU9B-5mU</a:t>
            </a:r>
            <a:endParaRPr lang="en-US" sz="1800" dirty="0">
              <a:solidFill>
                <a:schemeClr val="tx2"/>
              </a:solidFill>
              <a:effectLst/>
              <a:latin typeface="Times New Roman" panose="02020603050405020304" pitchFamily="18" charset="0"/>
              <a:ea typeface="Times New Roman" panose="02020603050405020304" pitchFamily="18" charset="0"/>
            </a:endParaRPr>
          </a:p>
        </p:txBody>
      </p:sp>
      <p:pic>
        <p:nvPicPr>
          <p:cNvPr id="6" name="Online Media 5" title="Holy Spirit Fills Me Up">
            <a:hlinkClick r:id="" action="ppaction://media"/>
            <a:extLst>
              <a:ext uri="{FF2B5EF4-FFF2-40B4-BE49-F238E27FC236}">
                <a16:creationId xmlns:a16="http://schemas.microsoft.com/office/drawing/2014/main" id="{B06F561C-F550-4CF8-9C64-5B9E972EBD40}"/>
              </a:ext>
            </a:extLst>
          </p:cNvPr>
          <p:cNvPicPr>
            <a:picLocks noGrp="1" noRot="1" noChangeAspect="1"/>
          </p:cNvPicPr>
          <p:nvPr>
            <p:ph sz="half" idx="1"/>
            <a:videoFile r:link="rId1"/>
          </p:nvPr>
        </p:nvPicPr>
        <p:blipFill>
          <a:blip r:embed="rId5"/>
          <a:stretch>
            <a:fillRect/>
          </a:stretch>
        </p:blipFill>
        <p:spPr>
          <a:xfrm>
            <a:off x="0" y="398468"/>
            <a:ext cx="12192000" cy="6459532"/>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53EE-A25D-46F1-7619-15D931938EE9}"/>
              </a:ext>
            </a:extLst>
          </p:cNvPr>
          <p:cNvSpPr>
            <a:spLocks noGrp="1"/>
          </p:cNvSpPr>
          <p:nvPr>
            <p:ph type="title"/>
          </p:nvPr>
        </p:nvSpPr>
        <p:spPr>
          <a:xfrm>
            <a:off x="2140978" y="0"/>
            <a:ext cx="9372600" cy="421341"/>
          </a:xfrm>
        </p:spPr>
        <p:txBody>
          <a:bodyPr>
            <a:normAutofit/>
          </a:bodyPr>
          <a:lstStyle/>
          <a:p>
            <a:r>
              <a:rPr lang="en-US" sz="1800" dirty="0">
                <a:solidFill>
                  <a:srgbClr val="333333"/>
                </a:solidFill>
                <a:effectLst/>
                <a:highlight>
                  <a:srgbClr val="FFFFFF"/>
                </a:highlight>
                <a:latin typeface="Cambria" panose="02040503050406030204" pitchFamily="18" charset="0"/>
                <a:ea typeface="Times New Roman" panose="02020603050405020304" pitchFamily="18" charset="0"/>
              </a:rPr>
              <a:t>Holy Spirit, B. &amp; K. </a:t>
            </a:r>
            <a:r>
              <a:rPr lang="en-US" sz="1800" dirty="0" err="1">
                <a:solidFill>
                  <a:srgbClr val="333333"/>
                </a:solidFill>
                <a:effectLst/>
                <a:highlight>
                  <a:srgbClr val="FFFFFF"/>
                </a:highlight>
                <a:latin typeface="Cambria" panose="02040503050406030204" pitchFamily="18" charset="0"/>
                <a:ea typeface="Times New Roman" panose="02020603050405020304" pitchFamily="18" charset="0"/>
              </a:rPr>
              <a:t>Torwalt</a:t>
            </a:r>
            <a:r>
              <a:rPr lang="en-US" sz="1800" dirty="0">
                <a:solidFill>
                  <a:srgbClr val="333333"/>
                </a:solidFill>
                <a:effectLst/>
                <a:highlight>
                  <a:srgbClr val="FFFFFF"/>
                </a:highlight>
                <a:latin typeface="Cambria" panose="02040503050406030204" pitchFamily="18" charset="0"/>
                <a:ea typeface="Times New Roman" panose="02020603050405020304" pitchFamily="18" charset="0"/>
              </a:rPr>
              <a:t>,  </a:t>
            </a:r>
            <a:r>
              <a:rPr lang="en-US" sz="1800" u="sng" dirty="0">
                <a:solidFill>
                  <a:srgbClr val="333333"/>
                </a:solidFill>
                <a:effectLst/>
                <a:highlight>
                  <a:srgbClr val="FFFFFF"/>
                </a:highlight>
                <a:latin typeface="Cambria" panose="02040503050406030204" pitchFamily="18" charset="0"/>
                <a:ea typeface="Times New Roman" panose="02020603050405020304" pitchFamily="18" charset="0"/>
                <a:hlinkClick r:id="rId3"/>
              </a:rPr>
              <a:t>https://youtu.be/LaRHOItRfZg?si=kXr_FqdCnDVlk2CW</a:t>
            </a:r>
            <a:r>
              <a:rPr lang="en-US" sz="1800" dirty="0">
                <a:solidFill>
                  <a:srgbClr val="333333"/>
                </a:solidFill>
                <a:effectLst/>
                <a:highlight>
                  <a:srgbClr val="FFFFFF"/>
                </a:highlight>
                <a:latin typeface="Cambria" panose="02040503050406030204" pitchFamily="18" charset="0"/>
                <a:ea typeface="Times New Roman" panose="02020603050405020304" pitchFamily="18" charset="0"/>
              </a:rPr>
              <a:t>  (8+ yrs.)</a:t>
            </a:r>
            <a:endParaRPr lang="en-US" dirty="0"/>
          </a:p>
        </p:txBody>
      </p:sp>
      <p:pic>
        <p:nvPicPr>
          <p:cNvPr id="3" name="Online Media 2" title="Bryan &amp; Katie Torwalt - Holy Spirit (Lyrics)">
            <a:hlinkClick r:id="" action="ppaction://media"/>
            <a:extLst>
              <a:ext uri="{FF2B5EF4-FFF2-40B4-BE49-F238E27FC236}">
                <a16:creationId xmlns:a16="http://schemas.microsoft.com/office/drawing/2014/main" id="{9C651E0E-5B81-20E6-55A6-57F4F11E1DBC}"/>
              </a:ext>
            </a:extLst>
          </p:cNvPr>
          <p:cNvPicPr>
            <a:picLocks noRot="1" noChangeAspect="1"/>
          </p:cNvPicPr>
          <p:nvPr>
            <a:videoFile r:link="rId1"/>
          </p:nvPr>
        </p:nvPicPr>
        <p:blipFill>
          <a:blip r:embed="rId4"/>
          <a:stretch>
            <a:fillRect/>
          </a:stretch>
        </p:blipFill>
        <p:spPr>
          <a:xfrm>
            <a:off x="26988" y="421341"/>
            <a:ext cx="12138025" cy="6436659"/>
          </a:xfrm>
          <a:prstGeom prst="rect">
            <a:avLst/>
          </a:prstGeom>
        </p:spPr>
      </p:pic>
    </p:spTree>
    <p:extLst>
      <p:ext uri="{BB962C8B-B14F-4D97-AF65-F5344CB8AC3E}">
        <p14:creationId xmlns:p14="http://schemas.microsoft.com/office/powerpoint/2010/main" val="30442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4576561" y="1886857"/>
            <a:ext cx="3568208" cy="4644571"/>
          </a:xfrm>
        </p:spPr>
        <p:txBody>
          <a:bodyPr>
            <a:normAutofit lnSpcReduction="10000"/>
          </a:bodyPr>
          <a:lstStyle/>
          <a:p>
            <a:pPr marL="45720" indent="0" algn="ctr">
              <a:lnSpc>
                <a:spcPct val="100000"/>
              </a:lnSpc>
              <a:buNone/>
            </a:pPr>
            <a:r>
              <a:rPr lang="en-US" dirty="0"/>
              <a:t>But when he comes, the </a:t>
            </a:r>
            <a:r>
              <a:rPr lang="en-US" dirty="0">
                <a:solidFill>
                  <a:srgbClr val="FF0000"/>
                </a:solidFill>
              </a:rPr>
              <a:t>Spirit of truth</a:t>
            </a:r>
            <a:r>
              <a:rPr lang="en-US" dirty="0"/>
              <a:t>, he will guide you to all truth. He will not speak on his own, but he will speak what he hears,</a:t>
            </a:r>
            <a:br>
              <a:rPr lang="en-US" dirty="0"/>
            </a:br>
            <a:r>
              <a:rPr lang="en-US" dirty="0"/>
              <a:t>and will declare to you the things that are coming. </a:t>
            </a:r>
          </a:p>
          <a:p>
            <a:pPr marL="45720" indent="0" algn="ctr">
              <a:lnSpc>
                <a:spcPct val="100000"/>
              </a:lnSpc>
              <a:buNone/>
            </a:pPr>
            <a:r>
              <a:rPr lang="en-US" dirty="0"/>
              <a:t>He will glorify me, because he will take from what is mine and declare it to you. Everything that the Father has is mine; for this reason, I told you that he will take from what is mine and declare it to you.</a:t>
            </a:r>
            <a:r>
              <a:rPr lang="es-ES" dirty="0"/>
              <a:t>”.</a:t>
            </a:r>
            <a:endParaRPr lang="es-PE" dirty="0"/>
          </a:p>
        </p:txBody>
      </p:sp>
      <p:pic>
        <p:nvPicPr>
          <p:cNvPr id="6" name="Imagen 5">
            <a:extLst>
              <a:ext uri="{FF2B5EF4-FFF2-40B4-BE49-F238E27FC236}">
                <a16:creationId xmlns:a16="http://schemas.microsoft.com/office/drawing/2014/main" id="{1710215D-744A-476C-93A4-27CC08D25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80" y="1735164"/>
            <a:ext cx="4421593" cy="4505979"/>
          </a:xfrm>
          <a:prstGeom prst="rect">
            <a:avLst/>
          </a:prstGeom>
          <a:effectLst>
            <a:outerShdw blurRad="76200" dir="13500000" sy="23000" kx="1200000" algn="br" rotWithShape="0">
              <a:prstClr val="black">
                <a:alpha val="20000"/>
              </a:prstClr>
            </a:outerShdw>
          </a:effectLst>
        </p:spPr>
      </p:pic>
      <p:pic>
        <p:nvPicPr>
          <p:cNvPr id="1026" name="Picture 2" descr="Ama y perdona y serás un verdadero hijo de Dios">
            <a:extLst>
              <a:ext uri="{FF2B5EF4-FFF2-40B4-BE49-F238E27FC236}">
                <a16:creationId xmlns:a16="http://schemas.microsoft.com/office/drawing/2014/main" id="{1BEADFCE-D6B2-4050-B967-2D7D5C14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257" y="2001078"/>
            <a:ext cx="3687821" cy="4240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FEB5-0B63-56DF-DD1E-ABD49548A1DB}"/>
              </a:ext>
            </a:extLst>
          </p:cNvPr>
          <p:cNvSpPr txBox="1"/>
          <p:nvPr/>
        </p:nvSpPr>
        <p:spPr>
          <a:xfrm>
            <a:off x="3103940" y="6331373"/>
            <a:ext cx="7277189" cy="400110"/>
          </a:xfrm>
          <a:prstGeom prst="rect">
            <a:avLst/>
          </a:prstGeom>
          <a:noFill/>
        </p:spPr>
        <p:txBody>
          <a:bodyPr wrap="square" rtlCol="0">
            <a:spAutoFit/>
          </a:bodyPr>
          <a:lstStyle/>
          <a:p>
            <a:r>
              <a:rPr lang="es-DO" sz="2000" b="1" dirty="0" err="1">
                <a:solidFill>
                  <a:srgbClr val="FF0000"/>
                </a:solidFill>
              </a:rPr>
              <a:t>The</a:t>
            </a:r>
            <a:r>
              <a:rPr lang="es-DO" sz="2000" b="1" dirty="0">
                <a:solidFill>
                  <a:srgbClr val="FF0000"/>
                </a:solidFill>
              </a:rPr>
              <a:t> </a:t>
            </a:r>
            <a:r>
              <a:rPr lang="es-DO" sz="2000" b="1" dirty="0" err="1">
                <a:solidFill>
                  <a:srgbClr val="FF0000"/>
                </a:solidFill>
              </a:rPr>
              <a:t>Gospel</a:t>
            </a:r>
            <a:r>
              <a:rPr lang="es-DO" sz="2000" b="1" dirty="0">
                <a:solidFill>
                  <a:srgbClr val="FF0000"/>
                </a:solidFill>
              </a:rPr>
              <a:t> </a:t>
            </a:r>
            <a:r>
              <a:rPr lang="es-DO" sz="2000" b="1" dirty="0" err="1">
                <a:solidFill>
                  <a:srgbClr val="FF0000"/>
                </a:solidFill>
              </a:rPr>
              <a:t>of</a:t>
            </a:r>
            <a:r>
              <a:rPr lang="es-DO" sz="2000" b="1" dirty="0">
                <a:solidFill>
                  <a:srgbClr val="FF0000"/>
                </a:solidFill>
              </a:rPr>
              <a:t> </a:t>
            </a:r>
            <a:r>
              <a:rPr lang="es-DO" sz="2000" b="1" dirty="0" err="1">
                <a:solidFill>
                  <a:srgbClr val="FF0000"/>
                </a:solidFill>
              </a:rPr>
              <a:t>the</a:t>
            </a:r>
            <a:r>
              <a:rPr lang="es-DO" sz="2000" b="1" dirty="0">
                <a:solidFill>
                  <a:srgbClr val="FF0000"/>
                </a:solidFill>
              </a:rPr>
              <a:t> Lord.    </a:t>
            </a:r>
            <a:r>
              <a:rPr lang="es-DO" sz="2000" b="1" dirty="0" err="1">
                <a:solidFill>
                  <a:srgbClr val="FF0000"/>
                </a:solidFill>
              </a:rPr>
              <a:t>Praise</a:t>
            </a:r>
            <a:r>
              <a:rPr lang="es-DO" sz="2000" b="1" dirty="0">
                <a:solidFill>
                  <a:srgbClr val="FF0000"/>
                </a:solidFill>
              </a:rPr>
              <a:t> </a:t>
            </a:r>
            <a:r>
              <a:rPr lang="es-DO" sz="2000" b="1" dirty="0" err="1">
                <a:solidFill>
                  <a:srgbClr val="FF0000"/>
                </a:solidFill>
              </a:rPr>
              <a:t>to</a:t>
            </a:r>
            <a:r>
              <a:rPr lang="es-DO" sz="2000" b="1" dirty="0">
                <a:solidFill>
                  <a:srgbClr val="FF0000"/>
                </a:solidFill>
              </a:rPr>
              <a:t> </a:t>
            </a:r>
            <a:r>
              <a:rPr lang="es-DO" sz="2000" b="1" dirty="0" err="1">
                <a:solidFill>
                  <a:srgbClr val="FF0000"/>
                </a:solidFill>
              </a:rPr>
              <a:t>you</a:t>
            </a:r>
            <a:r>
              <a:rPr lang="es-DO" sz="2000" b="1" dirty="0">
                <a:solidFill>
                  <a:srgbClr val="FF0000"/>
                </a:solidFill>
              </a:rPr>
              <a:t> Lord </a:t>
            </a:r>
            <a:r>
              <a:rPr lang="es-DO" sz="2000" b="1" dirty="0" err="1">
                <a:solidFill>
                  <a:srgbClr val="FF0000"/>
                </a:solidFill>
              </a:rPr>
              <a:t>Jesus</a:t>
            </a:r>
            <a:r>
              <a:rPr lang="es-DO" sz="2000" b="1" dirty="0">
                <a:solidFill>
                  <a:srgbClr val="FF0000"/>
                </a:solidFill>
              </a:rPr>
              <a:t> </a:t>
            </a:r>
            <a:r>
              <a:rPr lang="es-DO" sz="2000" b="1" dirty="0" err="1">
                <a:solidFill>
                  <a:srgbClr val="FF0000"/>
                </a:solidFill>
              </a:rPr>
              <a:t>Christ</a:t>
            </a:r>
            <a:r>
              <a:rPr lang="es-DO" sz="2000" b="1" dirty="0">
                <a:solidFill>
                  <a:srgbClr val="FF0000"/>
                </a:solidFill>
              </a:rPr>
              <a:t>.</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4342843" y="2668373"/>
            <a:ext cx="3290409" cy="2766959"/>
          </a:xfrm>
        </p:spPr>
        <p:txBody>
          <a:bodyPr>
            <a:normAutofit lnSpcReduction="10000"/>
          </a:bodyPr>
          <a:lstStyle/>
          <a:p>
            <a:pPr marL="0" marR="0" indent="0" algn="ctr" fontAlgn="base">
              <a:spcBef>
                <a:spcPts val="0"/>
              </a:spcBef>
              <a:spcAft>
                <a:spcPts val="0"/>
              </a:spcAft>
              <a:buNone/>
            </a:pPr>
            <a:r>
              <a:rPr lang="en-US" b="1" dirty="0"/>
              <a:t>First Reading: Acts 2, 1-11</a:t>
            </a:r>
          </a:p>
          <a:p>
            <a:pPr marL="45720" indent="0" algn="ctr">
              <a:buNone/>
            </a:pPr>
            <a:r>
              <a:rPr lang="en-US" dirty="0"/>
              <a:t>When the time for Pentecost was fulfilled, they were all in one place together. And suddenly there came from the sky a noise like a strong driving wind, and it filled the entire house in which they were. </a:t>
            </a:r>
            <a:endParaRPr lang="es-PE" dirty="0"/>
          </a:p>
        </p:txBody>
      </p:sp>
      <p:pic>
        <p:nvPicPr>
          <p:cNvPr id="5" name="Imagen 4">
            <a:extLst>
              <a:ext uri="{FF2B5EF4-FFF2-40B4-BE49-F238E27FC236}">
                <a16:creationId xmlns:a16="http://schemas.microsoft.com/office/drawing/2014/main" id="{43A0B58B-87F9-45A4-9B11-D1548751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61" y="2045520"/>
            <a:ext cx="3605528" cy="3679759"/>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Dibujos animados nube sopla viento: vectores, gráficos, imágenes  vectoriales | Depositphotos®">
            <a:extLst>
              <a:ext uri="{FF2B5EF4-FFF2-40B4-BE49-F238E27FC236}">
                <a16:creationId xmlns:a16="http://schemas.microsoft.com/office/drawing/2014/main" id="{4B2286FA-3EB4-4396-B95E-24A291982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7091">
            <a:off x="8389309" y="1820329"/>
            <a:ext cx="3179675" cy="413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40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7756200" y="2462459"/>
            <a:ext cx="3507589" cy="2952206"/>
          </a:xfrm>
        </p:spPr>
        <p:txBody>
          <a:bodyPr>
            <a:normAutofit/>
          </a:bodyPr>
          <a:lstStyle/>
          <a:p>
            <a:pPr marL="45720" indent="0" algn="ctr">
              <a:lnSpc>
                <a:spcPct val="100000"/>
              </a:lnSpc>
              <a:buNone/>
            </a:pPr>
            <a:r>
              <a:rPr lang="en-US" dirty="0"/>
              <a:t>Then there appeared to them tongues as of fire, which parted and came to rest on each one of them. And they were all filled with the Holy Spirit and began to speak in different tongues, as the Spirit enabled them to proclaim.</a:t>
            </a:r>
          </a:p>
          <a:p>
            <a:pPr marL="45720" indent="0" algn="ctr">
              <a:lnSpc>
                <a:spcPct val="100000"/>
              </a:lnSpc>
              <a:buNone/>
            </a:pPr>
            <a:endParaRPr lang="es-PE" dirty="0"/>
          </a:p>
        </p:txBody>
      </p:sp>
      <p:pic>
        <p:nvPicPr>
          <p:cNvPr id="4" name="Imagen 3">
            <a:extLst>
              <a:ext uri="{FF2B5EF4-FFF2-40B4-BE49-F238E27FC236}">
                <a16:creationId xmlns:a16="http://schemas.microsoft.com/office/drawing/2014/main" id="{6BA88B47-6055-482F-9FE5-D6A58DF6CAC9}"/>
              </a:ext>
            </a:extLst>
          </p:cNvPr>
          <p:cNvPicPr>
            <a:picLocks noChangeAspect="1"/>
          </p:cNvPicPr>
          <p:nvPr/>
        </p:nvPicPr>
        <p:blipFill rotWithShape="1">
          <a:blip r:embed="rId3">
            <a:extLst>
              <a:ext uri="{28A0092B-C50C-407E-A947-70E740481C1C}">
                <a14:useLocalDpi xmlns:a14="http://schemas.microsoft.com/office/drawing/2010/main" val="0"/>
              </a:ext>
            </a:extLst>
          </a:blip>
          <a:srcRect b="6406"/>
          <a:stretch/>
        </p:blipFill>
        <p:spPr>
          <a:xfrm>
            <a:off x="925455" y="2162123"/>
            <a:ext cx="5893753" cy="3435309"/>
          </a:xfrm>
          <a:prstGeom prst="rect">
            <a:avLst/>
          </a:prstGeom>
          <a:ln>
            <a:noFill/>
          </a:ln>
          <a:effectLst>
            <a:outerShdw blurRad="292100" dist="139700" dir="2700000" algn="tl" rotWithShape="0">
              <a:srgbClr val="333333">
                <a:alpha val="65000"/>
              </a:srgbClr>
            </a:outerShdw>
          </a:effectLst>
        </p:spPr>
      </p:pic>
      <p:pic>
        <p:nvPicPr>
          <p:cNvPr id="2" name="Picture 1" descr="Free Flame With Transparent Background, Download Free Flame With Transparent  Background png images, Free ClipArts on Clipart Library">
            <a:extLst>
              <a:ext uri="{FF2B5EF4-FFF2-40B4-BE49-F238E27FC236}">
                <a16:creationId xmlns:a16="http://schemas.microsoft.com/office/drawing/2014/main" id="{A5F38CE7-E22A-B51D-95B2-9BB511B19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53" y="1660239"/>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Free Flame With Transparent Background, Download Free Flame With Transparent  Background png images, Free ClipArts on Clipart Library">
            <a:extLst>
              <a:ext uri="{FF2B5EF4-FFF2-40B4-BE49-F238E27FC236}">
                <a16:creationId xmlns:a16="http://schemas.microsoft.com/office/drawing/2014/main" id="{520E086D-29D5-75E7-85C9-F60B33F28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189" y="1252434"/>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Free Flame With Transparent Background, Download Free Flame With Transparent  Background png images, Free ClipArts on Clipart Library">
            <a:extLst>
              <a:ext uri="{FF2B5EF4-FFF2-40B4-BE49-F238E27FC236}">
                <a16:creationId xmlns:a16="http://schemas.microsoft.com/office/drawing/2014/main" id="{02E2D4AB-E9B0-128F-32F1-2F7E05D5A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425" y="1637542"/>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Free Flame With Transparent Background, Download Free Flame With Transparent  Background png images, Free ClipArts on Clipart Library">
            <a:extLst>
              <a:ext uri="{FF2B5EF4-FFF2-40B4-BE49-F238E27FC236}">
                <a16:creationId xmlns:a16="http://schemas.microsoft.com/office/drawing/2014/main" id="{9E314832-62A9-E55B-B9DF-3E05DEE2C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066" y="427517"/>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Free Flame With Transparent Background, Download Free Flame With Transparent  Background png images, Free ClipArts on Clipart Library">
            <a:extLst>
              <a:ext uri="{FF2B5EF4-FFF2-40B4-BE49-F238E27FC236}">
                <a16:creationId xmlns:a16="http://schemas.microsoft.com/office/drawing/2014/main" id="{31D81FA3-7BB0-AE3D-6103-B2A41891D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60" y="1252434"/>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e Flame With Transparent Background, Download Free Flame With Transparent  Background png images, Free ClipArts on Clipart Library">
            <a:extLst>
              <a:ext uri="{FF2B5EF4-FFF2-40B4-BE49-F238E27FC236}">
                <a16:creationId xmlns:a16="http://schemas.microsoft.com/office/drawing/2014/main" id="{9BB18FCF-E849-260D-B038-0A4EDF195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447" y="1604555"/>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Free Flame With Transparent Background, Download Free Flame With Transparent  Background png images, Free ClipArts on Clipart Library">
            <a:extLst>
              <a:ext uri="{FF2B5EF4-FFF2-40B4-BE49-F238E27FC236}">
                <a16:creationId xmlns:a16="http://schemas.microsoft.com/office/drawing/2014/main" id="{3D17B626-3E09-344E-E9F0-DDD5E43F0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993" y="42409"/>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descr="Free Flame With Transparent Background, Download Free Flame With Transparent  Background png images, Free ClipArts on Clipart Library">
            <a:extLst>
              <a:ext uri="{FF2B5EF4-FFF2-40B4-BE49-F238E27FC236}">
                <a16:creationId xmlns:a16="http://schemas.microsoft.com/office/drawing/2014/main" id="{8D9093C3-4AB3-A17B-FEB0-6F729D7A6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437" y="394530"/>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Free Flame With Transparent Background, Download Free Flame With Transparent  Background png images, Free ClipArts on Clipart Library">
            <a:extLst>
              <a:ext uri="{FF2B5EF4-FFF2-40B4-BE49-F238E27FC236}">
                <a16:creationId xmlns:a16="http://schemas.microsoft.com/office/drawing/2014/main" id="{F399DC7F-61B4-CB24-66DB-ECE203EB6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788" y="1252433"/>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ree Flame With Transparent Background, Download Free Flame With Transparent  Background png images, Free ClipArts on Clipart Library">
            <a:extLst>
              <a:ext uri="{FF2B5EF4-FFF2-40B4-BE49-F238E27FC236}">
                <a16:creationId xmlns:a16="http://schemas.microsoft.com/office/drawing/2014/main" id="{D7DFDE68-1B7E-816A-64A1-A5238DEC1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961" y="1618002"/>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descr="Free Flame With Transparent Background, Download Free Flame With Transparent  Background png images, Free ClipArts on Clipart Library">
            <a:extLst>
              <a:ext uri="{FF2B5EF4-FFF2-40B4-BE49-F238E27FC236}">
                <a16:creationId xmlns:a16="http://schemas.microsoft.com/office/drawing/2014/main" id="{85FAF321-B2E7-C11D-821C-EFD92E1CD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934" y="42408"/>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descr="Free Flame With Transparent Background, Download Free Flame With Transparent  Background png images, Free ClipArts on Clipart Library">
            <a:extLst>
              <a:ext uri="{FF2B5EF4-FFF2-40B4-BE49-F238E27FC236}">
                <a16:creationId xmlns:a16="http://schemas.microsoft.com/office/drawing/2014/main" id="{A3F0D468-AD25-288E-E992-7E591D3A7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689" y="342743"/>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02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1395266" y="2621280"/>
            <a:ext cx="3439886" cy="2690949"/>
          </a:xfrm>
        </p:spPr>
        <p:txBody>
          <a:bodyPr>
            <a:normAutofit lnSpcReduction="10000"/>
          </a:bodyPr>
          <a:lstStyle/>
          <a:p>
            <a:pPr marL="45720" indent="0" algn="ctr">
              <a:lnSpc>
                <a:spcPct val="100000"/>
              </a:lnSpc>
              <a:buNone/>
            </a:pPr>
            <a:r>
              <a:rPr lang="en-US" dirty="0"/>
              <a:t>Now there were devout Jews from every nation under heaven staying in Jerusalem. At this sound, they gathered in a large crowd, but they were confused because each one heard them speaking in his own language. </a:t>
            </a:r>
            <a:endParaRPr lang="es-PE" dirty="0"/>
          </a:p>
        </p:txBody>
      </p:sp>
      <p:pic>
        <p:nvPicPr>
          <p:cNvPr id="4" name="Imagen 3">
            <a:extLst>
              <a:ext uri="{FF2B5EF4-FFF2-40B4-BE49-F238E27FC236}">
                <a16:creationId xmlns:a16="http://schemas.microsoft.com/office/drawing/2014/main" id="{FC6F5175-A5EF-4734-B1F6-7D521544164A}"/>
              </a:ext>
            </a:extLst>
          </p:cNvPr>
          <p:cNvPicPr>
            <a:picLocks noChangeAspect="1"/>
          </p:cNvPicPr>
          <p:nvPr/>
        </p:nvPicPr>
        <p:blipFill rotWithShape="1">
          <a:blip r:embed="rId3">
            <a:extLst>
              <a:ext uri="{28A0092B-C50C-407E-A947-70E740481C1C}">
                <a14:useLocalDpi xmlns:a14="http://schemas.microsoft.com/office/drawing/2010/main" val="0"/>
              </a:ext>
            </a:extLst>
          </a:blip>
          <a:srcRect t="8280" b="8700"/>
          <a:stretch/>
        </p:blipFill>
        <p:spPr>
          <a:xfrm>
            <a:off x="5579165" y="2323785"/>
            <a:ext cx="5492776" cy="3772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489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6321286" y="1864769"/>
            <a:ext cx="5284137" cy="4005943"/>
          </a:xfrm>
        </p:spPr>
        <p:txBody>
          <a:bodyPr>
            <a:normAutofit lnSpcReduction="10000"/>
          </a:bodyPr>
          <a:lstStyle/>
          <a:p>
            <a:pPr marL="45720" indent="0" algn="ctr">
              <a:lnSpc>
                <a:spcPct val="100000"/>
              </a:lnSpc>
              <a:buNone/>
            </a:pPr>
            <a:r>
              <a:rPr lang="en-US" dirty="0"/>
              <a:t>They were astounded, and in amazement they asked, “Are not all these people who are speaking Galileans? Then how does each of us hear them in his native language? We are Parthians, Medes, and Elamites, inhabitants of Mesopotamia, Judea and Cappadocia, Pontus and Asia, Phrygia and Pamphylia,</a:t>
            </a:r>
            <a:br>
              <a:rPr lang="en-US" dirty="0"/>
            </a:br>
            <a:r>
              <a:rPr lang="en-US" dirty="0"/>
              <a:t>Egypt and the districts of Libya near Cyrene, as well as travelers from Rome, both Jews and converts to Judaism, Cretans and Arabs, yet we hear them speaking in our own tongues of the mighty acts of God.”</a:t>
            </a:r>
          </a:p>
          <a:p>
            <a:pPr marL="45720" indent="0" algn="ctr">
              <a:lnSpc>
                <a:spcPct val="100000"/>
              </a:lnSpc>
              <a:buNone/>
            </a:pPr>
            <a:endParaRPr lang="es-PE" dirty="0"/>
          </a:p>
        </p:txBody>
      </p:sp>
      <p:pic>
        <p:nvPicPr>
          <p:cNvPr id="6" name="Imagen 5">
            <a:extLst>
              <a:ext uri="{FF2B5EF4-FFF2-40B4-BE49-F238E27FC236}">
                <a16:creationId xmlns:a16="http://schemas.microsoft.com/office/drawing/2014/main" id="{C9099A8F-CE93-47B8-B1B3-40DC7DA39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63" y="1758752"/>
            <a:ext cx="4947177" cy="41119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972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B41A1B"/>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5576716" y="3289692"/>
            <a:ext cx="5595930" cy="1620078"/>
          </a:xfrm>
        </p:spPr>
        <p:txBody>
          <a:bodyPr>
            <a:normAutofit/>
          </a:bodyPr>
          <a:lstStyle/>
          <a:p>
            <a:pPr marL="45720" indent="0" algn="ctr">
              <a:buNone/>
            </a:pPr>
            <a:r>
              <a:rPr lang="en-US" sz="2800" dirty="0"/>
              <a:t>In the Gospel, Jesus announces that He will send the Holy Spirit. </a:t>
            </a:r>
            <a:endParaRPr lang="es-PE" sz="2800" dirty="0"/>
          </a:p>
        </p:txBody>
      </p:sp>
      <p:pic>
        <p:nvPicPr>
          <p:cNvPr id="4" name="Imagen 3">
            <a:extLst>
              <a:ext uri="{FF2B5EF4-FFF2-40B4-BE49-F238E27FC236}">
                <a16:creationId xmlns:a16="http://schemas.microsoft.com/office/drawing/2014/main" id="{A406B42B-AF35-41A8-8C59-14B31EA6A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54" y="1949568"/>
            <a:ext cx="3865533" cy="3865533"/>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2419</TotalTime>
  <Words>1230</Words>
  <Application>Microsoft Office PowerPoint</Application>
  <PresentationFormat>Widescreen</PresentationFormat>
  <Paragraphs>123</Paragraphs>
  <Slides>28</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Abadi</vt:lpstr>
      <vt:lpstr>Amaranth</vt:lpstr>
      <vt:lpstr>Arial</vt:lpstr>
      <vt:lpstr>Arial Black</vt:lpstr>
      <vt:lpstr>Cambria</vt:lpstr>
      <vt:lpstr>Euphemia</vt:lpstr>
      <vt:lpstr>Times New Roman</vt:lpstr>
      <vt:lpstr>Wingdings</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 Spirit, B. &amp; K. Torwalt,  https://youtu.be/LaRHOItRfZg?si=kXr_FqdCnDVlk2CW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159</cp:revision>
  <dcterms:created xsi:type="dcterms:W3CDTF">2021-03-01T17:42:30Z</dcterms:created>
  <dcterms:modified xsi:type="dcterms:W3CDTF">2024-05-08T17:50:46Z</dcterms:modified>
</cp:coreProperties>
</file>