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33"/>
  </p:notesMasterIdLst>
  <p:sldIdLst>
    <p:sldId id="256" r:id="rId3"/>
    <p:sldId id="294" r:id="rId4"/>
    <p:sldId id="300" r:id="rId5"/>
    <p:sldId id="299" r:id="rId6"/>
    <p:sldId id="298" r:id="rId7"/>
    <p:sldId id="297" r:id="rId8"/>
    <p:sldId id="296" r:id="rId9"/>
    <p:sldId id="295" r:id="rId10"/>
    <p:sldId id="318" r:id="rId11"/>
    <p:sldId id="319" r:id="rId12"/>
    <p:sldId id="320" r:id="rId13"/>
    <p:sldId id="321" r:id="rId14"/>
    <p:sldId id="302" r:id="rId15"/>
    <p:sldId id="284" r:id="rId16"/>
    <p:sldId id="306" r:id="rId17"/>
    <p:sldId id="322" r:id="rId18"/>
    <p:sldId id="323" r:id="rId19"/>
    <p:sldId id="324" r:id="rId20"/>
    <p:sldId id="325" r:id="rId21"/>
    <p:sldId id="303" r:id="rId22"/>
    <p:sldId id="326" r:id="rId23"/>
    <p:sldId id="327" r:id="rId24"/>
    <p:sldId id="268" r:id="rId25"/>
    <p:sldId id="291" r:id="rId26"/>
    <p:sldId id="317" r:id="rId27"/>
    <p:sldId id="301" r:id="rId28"/>
    <p:sldId id="316" r:id="rId29"/>
    <p:sldId id="271" r:id="rId30"/>
    <p:sldId id="293" r:id="rId31"/>
    <p:sldId id="328" r:id="rId3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jg4w551vKSkK+9Jq5gpO+9VFJRY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FF"/>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53" autoAdjust="0"/>
    <p:restoredTop sz="94660"/>
  </p:normalViewPr>
  <p:slideViewPr>
    <p:cSldViewPr snapToGrid="0">
      <p:cViewPr varScale="1">
        <p:scale>
          <a:sx n="67" d="100"/>
          <a:sy n="67" d="100"/>
        </p:scale>
        <p:origin x="86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customschemas.google.com/relationships/presentationmetadata" Target="meta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23T19:02:10.087"/>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830 1,'-795'0,"761"0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23T19:02:31.365"/>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1076 73,'-716'0,"675"-2,1-3,-70-16,64 11,-50-18,69 21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23T19:02:35.662"/>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868 42,'-598'0,"573"-1,0-2,1-1,-32-8,27 5,-50-6,47 11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23T19:02:51.277"/>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870 82,'-80'0,"-123"-16,30-4,-59-10,192 24,-69-3,76 8</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23T19:02:53.803"/>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988 0,'-953'0,"919"0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23T19:03:12.353"/>
    </inkml:context>
    <inkml:brush xml:id="br0">
      <inkml:brushProperty name="width" value="0.5" units="cm"/>
      <inkml:brushProperty name="height" value="1" units="cm"/>
      <inkml:brushProperty name="color" value="#FF2500"/>
      <inkml:brushProperty name="tip" value="rectangle"/>
      <inkml:brushProperty name="rasterOp" value="maskPen"/>
      <inkml:brushProperty name="ignorePressure" value="1"/>
    </inkml:brush>
  </inkml:definitions>
  <inkml:trace contextRef="#ctx0" brushRef="#br0">949 4,'-70'-2,"36"1,0 0,0 2,0 2,-62 13,59-7,-1-2,-1-1,-47 0,-120-7,78-2,50 3,44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23T19:03:17.387"/>
    </inkml:context>
    <inkml:brush xml:id="br0">
      <inkml:brushProperty name="width" value="0.5" units="cm"/>
      <inkml:brushProperty name="height" value="1" units="cm"/>
      <inkml:brushProperty name="color" value="#FF2500"/>
      <inkml:brushProperty name="tip" value="rectangle"/>
      <inkml:brushProperty name="rasterOp" value="maskPen"/>
      <inkml:brushProperty name="ignorePressure" value="1"/>
    </inkml:brush>
  </inkml:definitions>
  <inkml:trace contextRef="#ctx0" brushRef="#br0">948 43,'-678'0,"653"-2,0-1,1 0,-32-10,27 6,-50-5,47 10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23T19:03:28.771"/>
    </inkml:context>
    <inkml:brush xml:id="br0">
      <inkml:brushProperty name="width" value="0.5" units="cm"/>
      <inkml:brushProperty name="height" value="1" units="cm"/>
      <inkml:brushProperty name="color" value="#FF2500"/>
      <inkml:brushProperty name="tip" value="rectangle"/>
      <inkml:brushProperty name="rasterOp" value="maskPen"/>
      <inkml:brushProperty name="ignorePressure" value="1"/>
    </inkml:brush>
  </inkml:definitions>
  <inkml:trace contextRef="#ctx0" brushRef="#br0">1069 1,'-1034'0,"1000"0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23T19:03:41.187"/>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869 81,'-5'-4,"1"1,0 0,-1 0,1 0,-1 0,0 1,0-1,0 1,0 1,0-1,-10-1,-66-5,36 6,-46-16,61 11,-56-5,-208 10,153 4,107-2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6"/>
        <p:cNvGrpSpPr/>
        <p:nvPr/>
      </p:nvGrpSpPr>
      <p:grpSpPr>
        <a:xfrm>
          <a:off x="0" y="0"/>
          <a:ext cx="0" cy="0"/>
          <a:chOff x="0" y="0"/>
          <a:chExt cx="0" cy="0"/>
        </a:xfrm>
      </p:grpSpPr>
      <p:sp>
        <p:nvSpPr>
          <p:cNvPr id="87" name="Google Shape;8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
        <p:cNvGrpSpPr/>
        <p:nvPr/>
      </p:nvGrpSpPr>
      <p:grpSpPr>
        <a:xfrm>
          <a:off x="0" y="0"/>
          <a:ext cx="0" cy="0"/>
          <a:chOff x="0" y="0"/>
          <a:chExt cx="0" cy="0"/>
        </a:xfrm>
      </p:grpSpPr>
      <p:sp>
        <p:nvSpPr>
          <p:cNvPr id="18" name="Google Shape;18;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2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2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2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2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2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3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Shape 80"/>
        <p:cNvGrpSpPr/>
        <p:nvPr/>
      </p:nvGrpSpPr>
      <p:grpSpPr>
        <a:xfrm>
          <a:off x="0" y="0"/>
          <a:ext cx="0" cy="0"/>
          <a:chOff x="0" y="0"/>
          <a:chExt cx="0" cy="0"/>
        </a:xfrm>
      </p:grpSpPr>
      <p:sp>
        <p:nvSpPr>
          <p:cNvPr id="81" name="Google Shape;81;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Google Shape;82;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83" name="Google Shape;83;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84" name="Google Shape;8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85" name="Google Shape;8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u="none">
                <a:solidFill>
                  <a:schemeClr val="lt1"/>
                </a:solidFill>
                <a:latin typeface="Calibri"/>
                <a:ea typeface="Calibri"/>
                <a:cs typeface="Calibri"/>
                <a:sym typeface="Calibri"/>
              </a:defRPr>
            </a:lvl1pPr>
            <a:lvl2pPr marL="0" marR="0" lvl="1" indent="0" algn="r" rtl="0">
              <a:spcBef>
                <a:spcPts val="0"/>
              </a:spcBef>
              <a:buNone/>
              <a:defRPr sz="1200" b="0" u="none">
                <a:solidFill>
                  <a:schemeClr val="lt1"/>
                </a:solidFill>
                <a:latin typeface="Calibri"/>
                <a:ea typeface="Calibri"/>
                <a:cs typeface="Calibri"/>
                <a:sym typeface="Calibri"/>
              </a:defRPr>
            </a:lvl2pPr>
            <a:lvl3pPr marL="0" marR="0" lvl="2" indent="0" algn="r" rtl="0">
              <a:spcBef>
                <a:spcPts val="0"/>
              </a:spcBef>
              <a:buNone/>
              <a:defRPr sz="1200" b="0" u="none">
                <a:solidFill>
                  <a:schemeClr val="lt1"/>
                </a:solidFill>
                <a:latin typeface="Calibri"/>
                <a:ea typeface="Calibri"/>
                <a:cs typeface="Calibri"/>
                <a:sym typeface="Calibri"/>
              </a:defRPr>
            </a:lvl3pPr>
            <a:lvl4pPr marL="0" marR="0" lvl="3" indent="0" algn="r" rtl="0">
              <a:spcBef>
                <a:spcPts val="0"/>
              </a:spcBef>
              <a:buNone/>
              <a:defRPr sz="1200" b="0" u="none">
                <a:solidFill>
                  <a:schemeClr val="lt1"/>
                </a:solidFill>
                <a:latin typeface="Calibri"/>
                <a:ea typeface="Calibri"/>
                <a:cs typeface="Calibri"/>
                <a:sym typeface="Calibri"/>
              </a:defRPr>
            </a:lvl4pPr>
            <a:lvl5pPr marL="0" marR="0" lvl="4" indent="0" algn="r" rtl="0">
              <a:spcBef>
                <a:spcPts val="0"/>
              </a:spcBef>
              <a:buNone/>
              <a:defRPr sz="1200" b="0" u="none">
                <a:solidFill>
                  <a:schemeClr val="lt1"/>
                </a:solidFill>
                <a:latin typeface="Calibri"/>
                <a:ea typeface="Calibri"/>
                <a:cs typeface="Calibri"/>
                <a:sym typeface="Calibri"/>
              </a:defRPr>
            </a:lvl5pPr>
            <a:lvl6pPr marL="0" marR="0" lvl="5" indent="0" algn="r" rtl="0">
              <a:spcBef>
                <a:spcPts val="0"/>
              </a:spcBef>
              <a:buNone/>
              <a:defRPr sz="1200" b="0" u="none">
                <a:solidFill>
                  <a:schemeClr val="lt1"/>
                </a:solidFill>
                <a:latin typeface="Calibri"/>
                <a:ea typeface="Calibri"/>
                <a:cs typeface="Calibri"/>
                <a:sym typeface="Calibri"/>
              </a:defRPr>
            </a:lvl6pPr>
            <a:lvl7pPr marL="0" marR="0" lvl="6" indent="0" algn="r" rtl="0">
              <a:spcBef>
                <a:spcPts val="0"/>
              </a:spcBef>
              <a:buNone/>
              <a:defRPr sz="1200" b="0" u="none">
                <a:solidFill>
                  <a:schemeClr val="lt1"/>
                </a:solidFill>
                <a:latin typeface="Calibri"/>
                <a:ea typeface="Calibri"/>
                <a:cs typeface="Calibri"/>
                <a:sym typeface="Calibri"/>
              </a:defRPr>
            </a:lvl7pPr>
            <a:lvl8pPr marL="0" marR="0" lvl="7" indent="0" algn="r" rtl="0">
              <a:spcBef>
                <a:spcPts val="0"/>
              </a:spcBef>
              <a:buNone/>
              <a:defRPr sz="1200" b="0" u="none">
                <a:solidFill>
                  <a:schemeClr val="lt1"/>
                </a:solidFill>
                <a:latin typeface="Calibri"/>
                <a:ea typeface="Calibri"/>
                <a:cs typeface="Calibri"/>
                <a:sym typeface="Calibri"/>
              </a:defRPr>
            </a:lvl8pPr>
            <a:lvl9pPr marL="0" marR="0" lvl="8" indent="0" algn="r" rtl="0">
              <a:spcBef>
                <a:spcPts val="0"/>
              </a:spcBef>
              <a:buNone/>
              <a:defRPr sz="1200" b="0" u="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customXml" Target="../ink/ink6.xml"/><Relationship Id="rId18" Type="http://schemas.openxmlformats.org/officeDocument/2006/relationships/image" Target="../media/image35.png"/><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32.png"/><Relationship Id="rId17" Type="http://schemas.openxmlformats.org/officeDocument/2006/relationships/customXml" Target="../ink/ink8.xml"/><Relationship Id="rId2" Type="http://schemas.openxmlformats.org/officeDocument/2006/relationships/image" Target="../media/image27.png"/><Relationship Id="rId16" Type="http://schemas.openxmlformats.org/officeDocument/2006/relationships/image" Target="../media/image34.png"/><Relationship Id="rId20" Type="http://schemas.openxmlformats.org/officeDocument/2006/relationships/image" Target="../media/image36.png"/><Relationship Id="rId1" Type="http://schemas.openxmlformats.org/officeDocument/2006/relationships/slideLayout" Target="../slideLayouts/slideLayout11.xml"/><Relationship Id="rId6" Type="http://schemas.openxmlformats.org/officeDocument/2006/relationships/image" Target="../media/image29.png"/><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customXml" Target="../ink/ink7.xml"/><Relationship Id="rId10" Type="http://schemas.openxmlformats.org/officeDocument/2006/relationships/image" Target="../media/image31.png"/><Relationship Id="rId19" Type="http://schemas.openxmlformats.org/officeDocument/2006/relationships/customXml" Target="../ink/ink9.xml"/><Relationship Id="rId4" Type="http://schemas.openxmlformats.org/officeDocument/2006/relationships/image" Target="../media/image28.png"/><Relationship Id="rId9" Type="http://schemas.openxmlformats.org/officeDocument/2006/relationships/customXml" Target="../ink/ink4.xml"/><Relationship Id="rId1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hyperlink" Target="https://youtu.be/AKVMKfIm7HU?si=Apt7Sn8NAk_34jEa" TargetMode="External"/><Relationship Id="rId2" Type="http://schemas.openxmlformats.org/officeDocument/2006/relationships/slideLayout" Target="../slideLayouts/slideLayout2.xml"/><Relationship Id="rId1" Type="http://schemas.openxmlformats.org/officeDocument/2006/relationships/video" Target="https://www.youtube.com/embed/AKVMKfIm7HU?feature=oembed" TargetMode="External"/><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3" Type="http://schemas.openxmlformats.org/officeDocument/2006/relationships/hyperlink" Target="https://youtu.be/AfTuZeUQ8lw?si=sWHcVwD8j29aTPZy" TargetMode="External"/><Relationship Id="rId2" Type="http://schemas.openxmlformats.org/officeDocument/2006/relationships/slideLayout" Target="../slideLayouts/slideLayout2.xml"/><Relationship Id="rId1" Type="http://schemas.openxmlformats.org/officeDocument/2006/relationships/video" Target="https://www.youtube.com/embed/AfTuZeUQ8lw?feature=oembed" TargetMode="External"/><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hyperlink" Target="https://youtu.be/iX9V_nUVUAk?si=jWKSUPOrwGjeh7wo" TargetMode="External"/><Relationship Id="rId2" Type="http://schemas.openxmlformats.org/officeDocument/2006/relationships/slideLayout" Target="../slideLayouts/slideLayout2.xml"/><Relationship Id="rId1" Type="http://schemas.openxmlformats.org/officeDocument/2006/relationships/video" Target="https://www.youtube.com/embed/iX9V_nUVUAk?feature=oembed" TargetMode="External"/><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youtu.be/-THWU6hSCdE?si=hkuVcO7SeaM0-Gir" TargetMode="External"/><Relationship Id="rId2" Type="http://schemas.openxmlformats.org/officeDocument/2006/relationships/slideLayout" Target="../slideLayouts/slideLayout2.xml"/><Relationship Id="rId1" Type="http://schemas.openxmlformats.org/officeDocument/2006/relationships/video" Target="https://www.youtube.com/embed/-THWU6hSCdE?feature=oembed" TargetMode="External"/><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youtu.be/zeGC8lS20d8?si=htC9oROlrKlOT6AF" TargetMode="External"/><Relationship Id="rId2" Type="http://schemas.openxmlformats.org/officeDocument/2006/relationships/slideLayout" Target="../slideLayouts/slideLayout2.xml"/><Relationship Id="rId1" Type="http://schemas.openxmlformats.org/officeDocument/2006/relationships/video" Target="https://www.youtube.com/embed/zeGC8lS20d8?feature=oembed" TargetMode="External"/><Relationship Id="rId4" Type="http://schemas.openxmlformats.org/officeDocument/2006/relationships/image" Target="../media/image3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
          <p:cNvSpPr txBox="1">
            <a:spLocks noGrp="1"/>
          </p:cNvSpPr>
          <p:nvPr>
            <p:ph type="ctrTitle"/>
          </p:nvPr>
        </p:nvSpPr>
        <p:spPr>
          <a:xfrm>
            <a:off x="2832295" y="774140"/>
            <a:ext cx="9144000" cy="99002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omic Sans MS"/>
              <a:buNone/>
            </a:pPr>
            <a:r>
              <a:rPr lang="es-ES" sz="6500" b="1" dirty="0">
                <a:solidFill>
                  <a:srgbClr val="0070C0"/>
                </a:solidFill>
                <a:latin typeface="Colonna MT" panose="04020805060202030203" pitchFamily="82" charset="0"/>
                <a:ea typeface="Comic Sans MS"/>
                <a:cs typeface="Comic Sans MS"/>
                <a:sym typeface="Comic Sans MS"/>
              </a:rPr>
              <a:t>Friends </a:t>
            </a:r>
            <a:r>
              <a:rPr lang="es-ES" sz="6500" b="1" dirty="0" err="1">
                <a:solidFill>
                  <a:srgbClr val="0070C0"/>
                </a:solidFill>
                <a:latin typeface="Colonna MT" panose="04020805060202030203" pitchFamily="82" charset="0"/>
                <a:ea typeface="Comic Sans MS"/>
                <a:cs typeface="Comic Sans MS"/>
                <a:sym typeface="Comic Sans MS"/>
              </a:rPr>
              <a:t>of</a:t>
            </a:r>
            <a:r>
              <a:rPr lang="es-ES" sz="6500" b="1" dirty="0">
                <a:solidFill>
                  <a:srgbClr val="0070C0"/>
                </a:solidFill>
                <a:latin typeface="Colonna MT" panose="04020805060202030203" pitchFamily="82" charset="0"/>
                <a:ea typeface="Comic Sans MS"/>
                <a:cs typeface="Comic Sans MS"/>
                <a:sym typeface="Comic Sans MS"/>
              </a:rPr>
              <a:t> </a:t>
            </a:r>
            <a:r>
              <a:rPr lang="es-ES" sz="6500" b="1" dirty="0" err="1">
                <a:solidFill>
                  <a:srgbClr val="0070C0"/>
                </a:solidFill>
                <a:latin typeface="Colonna MT" panose="04020805060202030203" pitchFamily="82" charset="0"/>
                <a:ea typeface="Comic Sans MS"/>
                <a:cs typeface="Comic Sans MS"/>
                <a:sym typeface="Comic Sans MS"/>
              </a:rPr>
              <a:t>Jesus</a:t>
            </a:r>
            <a:r>
              <a:rPr lang="es-ES" sz="6500" b="1" dirty="0">
                <a:solidFill>
                  <a:srgbClr val="0070C0"/>
                </a:solidFill>
                <a:latin typeface="Colonna MT" panose="04020805060202030203" pitchFamily="82" charset="0"/>
                <a:ea typeface="Comic Sans MS"/>
                <a:cs typeface="Comic Sans MS"/>
                <a:sym typeface="Comic Sans MS"/>
              </a:rPr>
              <a:t> and Mary</a:t>
            </a:r>
            <a:endParaRPr sz="6500" b="1" dirty="0">
              <a:solidFill>
                <a:srgbClr val="0070C0"/>
              </a:solidFill>
              <a:latin typeface="Colonna MT" panose="04020805060202030203" pitchFamily="82" charset="0"/>
              <a:ea typeface="Comic Sans MS"/>
              <a:cs typeface="Comic Sans MS"/>
              <a:sym typeface="Comic Sans MS"/>
            </a:endParaRPr>
          </a:p>
        </p:txBody>
      </p:sp>
      <p:sp>
        <p:nvSpPr>
          <p:cNvPr id="95" name="Google Shape;95;p1"/>
          <p:cNvSpPr txBox="1">
            <a:spLocks noGrp="1"/>
          </p:cNvSpPr>
          <p:nvPr>
            <p:ph type="subTitle" idx="1"/>
          </p:nvPr>
        </p:nvSpPr>
        <p:spPr>
          <a:xfrm>
            <a:off x="327337" y="2752571"/>
            <a:ext cx="7426571" cy="368898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800"/>
              <a:buNone/>
            </a:pPr>
            <a:r>
              <a:rPr lang="en-US" sz="2200" dirty="0">
                <a:latin typeface="Verdana" panose="020B0604030504040204" pitchFamily="34" charset="0"/>
                <a:ea typeface="Verdana" panose="020B0604030504040204" pitchFamily="34" charset="0"/>
              </a:rPr>
              <a:t>Prayer Group for Children</a:t>
            </a:r>
            <a:endParaRPr sz="2200" dirty="0">
              <a:latin typeface="Verdana" panose="020B0604030504040204" pitchFamily="34" charset="0"/>
              <a:ea typeface="Verdana" panose="020B0604030504040204" pitchFamily="34" charset="0"/>
            </a:endParaRPr>
          </a:p>
          <a:p>
            <a:pPr marL="0" lvl="0" indent="0" algn="ctr" rtl="0">
              <a:lnSpc>
                <a:spcPct val="90000"/>
              </a:lnSpc>
              <a:spcBef>
                <a:spcPts val="1000"/>
              </a:spcBef>
              <a:spcAft>
                <a:spcPts val="0"/>
              </a:spcAft>
              <a:buClr>
                <a:schemeClr val="dk1"/>
              </a:buClr>
              <a:buSzPts val="2800"/>
              <a:buNone/>
            </a:pPr>
            <a:r>
              <a:rPr lang="es-ES" sz="2200" dirty="0">
                <a:latin typeface="Verdana" panose="020B0604030504040204" pitchFamily="34" charset="0"/>
                <a:ea typeface="Verdana" panose="020B0604030504040204" pitchFamily="34" charset="0"/>
              </a:rPr>
              <a:t>Ciclo B-X </a:t>
            </a:r>
            <a:r>
              <a:rPr lang="es-ES" sz="2200" dirty="0" err="1">
                <a:latin typeface="Verdana" panose="020B0604030504040204" pitchFamily="34" charset="0"/>
                <a:ea typeface="Verdana" panose="020B0604030504040204" pitchFamily="34" charset="0"/>
              </a:rPr>
              <a:t>Sunday</a:t>
            </a:r>
            <a:r>
              <a:rPr lang="es-ES" sz="2200" dirty="0">
                <a:latin typeface="Verdana" panose="020B0604030504040204" pitchFamily="34" charset="0"/>
                <a:ea typeface="Verdana" panose="020B0604030504040204" pitchFamily="34" charset="0"/>
              </a:rPr>
              <a:t> in </a:t>
            </a:r>
            <a:r>
              <a:rPr lang="es-ES" sz="2200" dirty="0" err="1">
                <a:latin typeface="Verdana" panose="020B0604030504040204" pitchFamily="34" charset="0"/>
                <a:ea typeface="Verdana" panose="020B0604030504040204" pitchFamily="34" charset="0"/>
              </a:rPr>
              <a:t>Ordinary</a:t>
            </a:r>
            <a:r>
              <a:rPr lang="es-ES" sz="2200" dirty="0">
                <a:latin typeface="Verdana" panose="020B0604030504040204" pitchFamily="34" charset="0"/>
                <a:ea typeface="Verdana" panose="020B0604030504040204" pitchFamily="34" charset="0"/>
              </a:rPr>
              <a:t> Time</a:t>
            </a:r>
          </a:p>
          <a:p>
            <a:pPr marL="297815" marR="537210" algn="ctr">
              <a:spcBef>
                <a:spcPts val="0"/>
              </a:spcBef>
              <a:spcAft>
                <a:spcPts val="0"/>
              </a:spcAft>
            </a:pPr>
            <a:endParaRPr lang="es-ES" sz="1400" b="1" dirty="0">
              <a:latin typeface="Verdana" panose="020B0604030504040204" pitchFamily="34" charset="0"/>
              <a:ea typeface="Verdana" panose="020B0604030504040204" pitchFamily="34" charset="0"/>
            </a:endParaRPr>
          </a:p>
          <a:p>
            <a:pPr marL="297815" marR="537210" algn="ctr">
              <a:spcBef>
                <a:spcPts val="0"/>
              </a:spcBef>
              <a:spcAft>
                <a:spcPts val="0"/>
              </a:spcAft>
            </a:pPr>
            <a:r>
              <a:rPr lang="es-ES" sz="2200" b="1" dirty="0" err="1">
                <a:latin typeface="Verdana" panose="020B0604030504040204" pitchFamily="34" charset="0"/>
                <a:ea typeface="Verdana" panose="020B0604030504040204" pitchFamily="34" charset="0"/>
              </a:rPr>
              <a:t>Whoever</a:t>
            </a:r>
            <a:r>
              <a:rPr lang="es-ES" sz="2200" b="1" dirty="0">
                <a:latin typeface="Verdana" panose="020B0604030504040204" pitchFamily="34" charset="0"/>
                <a:ea typeface="Verdana" panose="020B0604030504040204" pitchFamily="34" charset="0"/>
              </a:rPr>
              <a:t> </a:t>
            </a:r>
            <a:r>
              <a:rPr lang="es-ES" sz="2200" b="1" dirty="0" err="1">
                <a:latin typeface="Verdana" panose="020B0604030504040204" pitchFamily="34" charset="0"/>
                <a:ea typeface="Verdana" panose="020B0604030504040204" pitchFamily="34" charset="0"/>
              </a:rPr>
              <a:t>does</a:t>
            </a:r>
            <a:r>
              <a:rPr lang="es-ES" sz="2200" b="1" dirty="0">
                <a:latin typeface="Verdana" panose="020B0604030504040204" pitchFamily="34" charset="0"/>
                <a:ea typeface="Verdana" panose="020B0604030504040204" pitchFamily="34" charset="0"/>
              </a:rPr>
              <a:t> </a:t>
            </a:r>
            <a:r>
              <a:rPr lang="es-ES" sz="2200" b="1" dirty="0" err="1">
                <a:latin typeface="Verdana" panose="020B0604030504040204" pitchFamily="34" charset="0"/>
                <a:ea typeface="Verdana" panose="020B0604030504040204" pitchFamily="34" charset="0"/>
              </a:rPr>
              <a:t>the</a:t>
            </a:r>
            <a:r>
              <a:rPr lang="es-ES" sz="2200" b="1" dirty="0">
                <a:latin typeface="Verdana" panose="020B0604030504040204" pitchFamily="34" charset="0"/>
                <a:ea typeface="Verdana" panose="020B0604030504040204" pitchFamily="34" charset="0"/>
              </a:rPr>
              <a:t> </a:t>
            </a:r>
            <a:r>
              <a:rPr lang="es-ES" sz="2200" b="1" dirty="0" err="1">
                <a:latin typeface="Verdana" panose="020B0604030504040204" pitchFamily="34" charset="0"/>
                <a:ea typeface="Verdana" panose="020B0604030504040204" pitchFamily="34" charset="0"/>
              </a:rPr>
              <a:t>will</a:t>
            </a:r>
            <a:r>
              <a:rPr lang="es-ES" sz="2200" b="1" dirty="0">
                <a:latin typeface="Verdana" panose="020B0604030504040204" pitchFamily="34" charset="0"/>
                <a:ea typeface="Verdana" panose="020B0604030504040204" pitchFamily="34" charset="0"/>
              </a:rPr>
              <a:t> </a:t>
            </a:r>
            <a:r>
              <a:rPr lang="es-ES" sz="2200" b="1" dirty="0" err="1">
                <a:latin typeface="Verdana" panose="020B0604030504040204" pitchFamily="34" charset="0"/>
                <a:ea typeface="Verdana" panose="020B0604030504040204" pitchFamily="34" charset="0"/>
              </a:rPr>
              <a:t>of</a:t>
            </a:r>
            <a:r>
              <a:rPr lang="es-ES" sz="2200" b="1" dirty="0">
                <a:latin typeface="Verdana" panose="020B0604030504040204" pitchFamily="34" charset="0"/>
                <a:ea typeface="Verdana" panose="020B0604030504040204" pitchFamily="34" charset="0"/>
              </a:rPr>
              <a:t> </a:t>
            </a:r>
            <a:r>
              <a:rPr lang="es-ES" sz="2200" b="1" dirty="0" err="1">
                <a:latin typeface="Verdana" panose="020B0604030504040204" pitchFamily="34" charset="0"/>
                <a:ea typeface="Verdana" panose="020B0604030504040204" pitchFamily="34" charset="0"/>
              </a:rPr>
              <a:t>God</a:t>
            </a:r>
            <a:r>
              <a:rPr lang="es-ES" sz="2200" b="1" dirty="0">
                <a:latin typeface="Verdana" panose="020B0604030504040204" pitchFamily="34" charset="0"/>
                <a:ea typeface="Verdana" panose="020B0604030504040204" pitchFamily="34" charset="0"/>
              </a:rPr>
              <a:t> </a:t>
            </a:r>
            <a:r>
              <a:rPr lang="es-ES" sz="2200" b="1" dirty="0" err="1">
                <a:latin typeface="Verdana" panose="020B0604030504040204" pitchFamily="34" charset="0"/>
                <a:ea typeface="Verdana" panose="020B0604030504040204" pitchFamily="34" charset="0"/>
              </a:rPr>
              <a:t>is</a:t>
            </a:r>
            <a:r>
              <a:rPr lang="es-ES" sz="2200" b="1" dirty="0">
                <a:latin typeface="Verdana" panose="020B0604030504040204" pitchFamily="34" charset="0"/>
                <a:ea typeface="Verdana" panose="020B0604030504040204" pitchFamily="34" charset="0"/>
              </a:rPr>
              <a:t> </a:t>
            </a:r>
            <a:r>
              <a:rPr lang="es-ES" sz="2200" b="1" dirty="0" err="1">
                <a:latin typeface="Verdana" panose="020B0604030504040204" pitchFamily="34" charset="0"/>
                <a:ea typeface="Verdana" panose="020B0604030504040204" pitchFamily="34" charset="0"/>
              </a:rPr>
              <a:t>my</a:t>
            </a:r>
            <a:r>
              <a:rPr lang="es-ES" sz="2200" b="1" dirty="0">
                <a:latin typeface="Verdana" panose="020B0604030504040204" pitchFamily="34" charset="0"/>
                <a:ea typeface="Verdana" panose="020B0604030504040204" pitchFamily="34" charset="0"/>
              </a:rPr>
              <a:t> </a:t>
            </a:r>
            <a:r>
              <a:rPr lang="es-ES" sz="2200" b="1" dirty="0" err="1">
                <a:latin typeface="Verdana" panose="020B0604030504040204" pitchFamily="34" charset="0"/>
                <a:ea typeface="Verdana" panose="020B0604030504040204" pitchFamily="34" charset="0"/>
              </a:rPr>
              <a:t>Brethren</a:t>
            </a:r>
            <a:r>
              <a:rPr lang="es-ES" sz="2200" b="1" dirty="0">
                <a:latin typeface="Verdana" panose="020B0604030504040204" pitchFamily="34" charset="0"/>
                <a:ea typeface="Verdana" panose="020B0604030504040204" pitchFamily="34" charset="0"/>
              </a:rPr>
              <a:t>... </a:t>
            </a:r>
            <a:r>
              <a:rPr lang="es-ES" sz="1800" dirty="0">
                <a:latin typeface="Verdana" panose="020B0604030504040204" pitchFamily="34" charset="0"/>
                <a:ea typeface="Verdana" panose="020B0604030504040204" pitchFamily="34" charset="0"/>
              </a:rPr>
              <a:t>Mark 3, 20-35</a:t>
            </a:r>
          </a:p>
          <a:p>
            <a:pPr marL="0" lvl="0" indent="0" algn="ctr" rtl="0">
              <a:lnSpc>
                <a:spcPct val="90000"/>
              </a:lnSpc>
              <a:spcBef>
                <a:spcPts val="1000"/>
              </a:spcBef>
              <a:spcAft>
                <a:spcPts val="0"/>
              </a:spcAft>
              <a:buClr>
                <a:schemeClr val="dk1"/>
              </a:buClr>
              <a:buSzPts val="2800"/>
              <a:buNone/>
            </a:pPr>
            <a:r>
              <a:rPr lang="es-ES" sz="2000" dirty="0">
                <a:latin typeface="Verdana" panose="020B0604030504040204" pitchFamily="34" charset="0"/>
                <a:ea typeface="Verdana" panose="020B0604030504040204" pitchFamily="34" charset="0"/>
              </a:rPr>
              <a:t>and</a:t>
            </a:r>
          </a:p>
          <a:p>
            <a:pPr marL="0" indent="0">
              <a:buSzPts val="2800"/>
            </a:pPr>
            <a:r>
              <a:rPr lang="es-ES" sz="2200" b="1" dirty="0" err="1">
                <a:latin typeface="Verdana" panose="020B0604030504040204" pitchFamily="34" charset="0"/>
                <a:ea typeface="Verdana" panose="020B0604030504040204" pitchFamily="34" charset="0"/>
              </a:rPr>
              <a:t>The</a:t>
            </a:r>
            <a:r>
              <a:rPr lang="es-ES" sz="2200" b="1" dirty="0">
                <a:latin typeface="Verdana" panose="020B0604030504040204" pitchFamily="34" charset="0"/>
                <a:ea typeface="Verdana" panose="020B0604030504040204" pitchFamily="34" charset="0"/>
              </a:rPr>
              <a:t> </a:t>
            </a:r>
            <a:r>
              <a:rPr lang="es-ES" sz="2200" b="1" dirty="0" err="1">
                <a:latin typeface="Verdana" panose="020B0604030504040204" pitchFamily="34" charset="0"/>
                <a:ea typeface="Verdana" panose="020B0604030504040204" pitchFamily="34" charset="0"/>
              </a:rPr>
              <a:t>Solemnity</a:t>
            </a:r>
            <a:r>
              <a:rPr lang="es-ES" sz="2200" b="1" dirty="0">
                <a:latin typeface="Verdana" panose="020B0604030504040204" pitchFamily="34" charset="0"/>
                <a:ea typeface="Verdana" panose="020B0604030504040204" pitchFamily="34" charset="0"/>
              </a:rPr>
              <a:t> </a:t>
            </a:r>
            <a:r>
              <a:rPr lang="es-ES" sz="2200" b="1" dirty="0" err="1">
                <a:latin typeface="Verdana" panose="020B0604030504040204" pitchFamily="34" charset="0"/>
                <a:ea typeface="Verdana" panose="020B0604030504040204" pitchFamily="34" charset="0"/>
              </a:rPr>
              <a:t>of</a:t>
            </a:r>
            <a:r>
              <a:rPr lang="es-ES" sz="2200" b="1" dirty="0">
                <a:latin typeface="Verdana" panose="020B0604030504040204" pitchFamily="34" charset="0"/>
                <a:ea typeface="Verdana" panose="020B0604030504040204" pitchFamily="34" charset="0"/>
              </a:rPr>
              <a:t> </a:t>
            </a:r>
            <a:r>
              <a:rPr lang="es-ES" sz="2200" b="1" dirty="0" err="1">
                <a:latin typeface="Verdana" panose="020B0604030504040204" pitchFamily="34" charset="0"/>
                <a:ea typeface="Verdana" panose="020B0604030504040204" pitchFamily="34" charset="0"/>
              </a:rPr>
              <a:t>the</a:t>
            </a:r>
            <a:r>
              <a:rPr lang="es-ES" sz="2200" b="1" dirty="0">
                <a:latin typeface="Verdana" panose="020B0604030504040204" pitchFamily="34" charset="0"/>
                <a:ea typeface="Verdana" panose="020B0604030504040204" pitchFamily="34" charset="0"/>
              </a:rPr>
              <a:t> </a:t>
            </a:r>
            <a:r>
              <a:rPr lang="es-ES" sz="2200" b="1" dirty="0" err="1">
                <a:latin typeface="Verdana" panose="020B0604030504040204" pitchFamily="34" charset="0"/>
                <a:ea typeface="Verdana" panose="020B0604030504040204" pitchFamily="34" charset="0"/>
              </a:rPr>
              <a:t>Sacred</a:t>
            </a:r>
            <a:r>
              <a:rPr lang="es-ES" sz="2200" b="1" dirty="0">
                <a:latin typeface="Verdana" panose="020B0604030504040204" pitchFamily="34" charset="0"/>
                <a:ea typeface="Verdana" panose="020B0604030504040204" pitchFamily="34" charset="0"/>
              </a:rPr>
              <a:t> Heart </a:t>
            </a:r>
            <a:r>
              <a:rPr lang="es-ES" sz="2200" b="1" dirty="0" err="1">
                <a:latin typeface="Verdana" panose="020B0604030504040204" pitchFamily="34" charset="0"/>
                <a:ea typeface="Verdana" panose="020B0604030504040204" pitchFamily="34" charset="0"/>
              </a:rPr>
              <a:t>of</a:t>
            </a:r>
            <a:r>
              <a:rPr lang="es-ES" sz="2200" b="1" dirty="0">
                <a:latin typeface="Verdana" panose="020B0604030504040204" pitchFamily="34" charset="0"/>
                <a:ea typeface="Verdana" panose="020B0604030504040204" pitchFamily="34" charset="0"/>
              </a:rPr>
              <a:t> </a:t>
            </a:r>
            <a:r>
              <a:rPr lang="es-ES" sz="2200" b="1" dirty="0" err="1">
                <a:latin typeface="Verdana" panose="020B0604030504040204" pitchFamily="34" charset="0"/>
                <a:ea typeface="Verdana" panose="020B0604030504040204" pitchFamily="34" charset="0"/>
              </a:rPr>
              <a:t>Jesus</a:t>
            </a:r>
            <a:r>
              <a:rPr lang="es-ES" sz="2200" b="1" dirty="0">
                <a:latin typeface="Verdana" panose="020B0604030504040204" pitchFamily="34" charset="0"/>
                <a:ea typeface="Verdana" panose="020B0604030504040204" pitchFamily="34" charset="0"/>
              </a:rPr>
              <a:t> and </a:t>
            </a:r>
            <a:r>
              <a:rPr lang="es-ES" sz="2200" b="1" dirty="0" err="1">
                <a:latin typeface="Verdana" panose="020B0604030504040204" pitchFamily="34" charset="0"/>
                <a:ea typeface="Verdana" panose="020B0604030504040204" pitchFamily="34" charset="0"/>
              </a:rPr>
              <a:t>the</a:t>
            </a:r>
            <a:r>
              <a:rPr lang="es-ES" sz="2200" b="1" dirty="0">
                <a:latin typeface="Verdana" panose="020B0604030504040204" pitchFamily="34" charset="0"/>
                <a:ea typeface="Verdana" panose="020B0604030504040204" pitchFamily="34" charset="0"/>
              </a:rPr>
              <a:t> </a:t>
            </a:r>
            <a:r>
              <a:rPr lang="es-ES" sz="2200" b="1" dirty="0" err="1">
                <a:latin typeface="Verdana" panose="020B0604030504040204" pitchFamily="34" charset="0"/>
                <a:ea typeface="Verdana" panose="020B0604030504040204" pitchFamily="34" charset="0"/>
              </a:rPr>
              <a:t>Immaculate</a:t>
            </a:r>
            <a:r>
              <a:rPr lang="es-ES" sz="2200" b="1" dirty="0">
                <a:latin typeface="Verdana" panose="020B0604030504040204" pitchFamily="34" charset="0"/>
                <a:ea typeface="Verdana" panose="020B0604030504040204" pitchFamily="34" charset="0"/>
              </a:rPr>
              <a:t> Heart </a:t>
            </a:r>
            <a:r>
              <a:rPr lang="es-ES" sz="2200" b="1" dirty="0" err="1">
                <a:latin typeface="Verdana" panose="020B0604030504040204" pitchFamily="34" charset="0"/>
                <a:ea typeface="Verdana" panose="020B0604030504040204" pitchFamily="34" charset="0"/>
              </a:rPr>
              <a:t>of</a:t>
            </a:r>
            <a:r>
              <a:rPr lang="es-ES" sz="2200" b="1" dirty="0">
                <a:latin typeface="Verdana" panose="020B0604030504040204" pitchFamily="34" charset="0"/>
                <a:ea typeface="Verdana" panose="020B0604030504040204" pitchFamily="34" charset="0"/>
              </a:rPr>
              <a:t> Mary</a:t>
            </a:r>
          </a:p>
          <a:p>
            <a:pPr marL="0" indent="0">
              <a:buSzPts val="2800"/>
            </a:pPr>
            <a:endParaRPr lang="es-ES" sz="2200" b="1" dirty="0">
              <a:latin typeface="Verdana" panose="020B0604030504040204" pitchFamily="34" charset="0"/>
              <a:ea typeface="Verdana" panose="020B0604030504040204" pitchFamily="34" charset="0"/>
            </a:endParaRPr>
          </a:p>
          <a:p>
            <a:pPr marL="0" indent="0">
              <a:buSzPts val="2800"/>
            </a:pPr>
            <a:r>
              <a:rPr lang="es-ES" sz="3800" b="1" dirty="0">
                <a:solidFill>
                  <a:srgbClr val="0070C0"/>
                </a:solidFill>
                <a:latin typeface="Colonna MT" panose="04020805060202030203" pitchFamily="82" charset="0"/>
              </a:rPr>
              <a:t>www.fcpeace.org</a:t>
            </a:r>
          </a:p>
          <a:p>
            <a:pPr marL="0" lvl="0" indent="0" algn="ctr" rtl="0">
              <a:lnSpc>
                <a:spcPct val="90000"/>
              </a:lnSpc>
              <a:spcBef>
                <a:spcPts val="1000"/>
              </a:spcBef>
              <a:spcAft>
                <a:spcPts val="0"/>
              </a:spcAft>
              <a:buClr>
                <a:schemeClr val="dk1"/>
              </a:buClr>
              <a:buSzPts val="2800"/>
              <a:buNone/>
            </a:pPr>
            <a:endParaRPr lang="es-ES" sz="3200" b="1" dirty="0"/>
          </a:p>
          <a:p>
            <a:pPr marL="0" lvl="0" indent="0" algn="ctr" rtl="0">
              <a:lnSpc>
                <a:spcPct val="90000"/>
              </a:lnSpc>
              <a:spcBef>
                <a:spcPts val="1000"/>
              </a:spcBef>
              <a:spcAft>
                <a:spcPts val="0"/>
              </a:spcAft>
              <a:buClr>
                <a:schemeClr val="dk1"/>
              </a:buClr>
              <a:buSzPts val="2800"/>
              <a:buNone/>
            </a:pPr>
            <a:endParaRPr sz="2800" b="1" dirty="0"/>
          </a:p>
          <a:p>
            <a:pPr marL="0" lvl="0" indent="0" algn="ctr" rtl="0">
              <a:lnSpc>
                <a:spcPct val="90000"/>
              </a:lnSpc>
              <a:spcBef>
                <a:spcPts val="1000"/>
              </a:spcBef>
              <a:spcAft>
                <a:spcPts val="0"/>
              </a:spcAft>
              <a:buClr>
                <a:schemeClr val="dk1"/>
              </a:buClr>
              <a:buSzPts val="2800"/>
              <a:buNone/>
            </a:pPr>
            <a:endParaRPr sz="3600" b="1" dirty="0"/>
          </a:p>
        </p:txBody>
      </p:sp>
      <p:pic>
        <p:nvPicPr>
          <p:cNvPr id="96" name="Google Shape;96;p1"/>
          <p:cNvPicPr preferRelativeResize="0"/>
          <p:nvPr/>
        </p:nvPicPr>
        <p:blipFill rotWithShape="1">
          <a:blip r:embed="rId3">
            <a:alphaModFix/>
          </a:blip>
          <a:srcRect/>
          <a:stretch/>
        </p:blipFill>
        <p:spPr>
          <a:xfrm>
            <a:off x="427350" y="309824"/>
            <a:ext cx="2193300" cy="2193300"/>
          </a:xfrm>
          <a:prstGeom prst="ellipse">
            <a:avLst/>
          </a:prstGeom>
          <a:noFill/>
          <a:ln>
            <a:noFill/>
          </a:ln>
          <a:effectLst>
            <a:outerShdw blurRad="381000" dist="292100" dir="5400000" sx="-80000" sy="-18000" rotWithShape="0">
              <a:srgbClr val="000000">
                <a:alpha val="21960"/>
              </a:srgbClr>
            </a:outerShdw>
          </a:effectLst>
        </p:spPr>
      </p:pic>
      <p:pic>
        <p:nvPicPr>
          <p:cNvPr id="2050" name="Picture 2" descr="Jesús dibujado a mano con niños ilustración | Vector Gratis">
            <a:extLst>
              <a:ext uri="{FF2B5EF4-FFF2-40B4-BE49-F238E27FC236}">
                <a16:creationId xmlns:a16="http://schemas.microsoft.com/office/drawing/2014/main" id="{CFE50583-0DA3-094D-752A-D7961E3D16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3908" y="2383901"/>
            <a:ext cx="4057650" cy="40576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B40B5C-9B40-4D64-7E1D-28A3F6731781}"/>
              </a:ext>
            </a:extLst>
          </p:cNvPr>
          <p:cNvPicPr>
            <a:picLocks noChangeAspect="1"/>
          </p:cNvPicPr>
          <p:nvPr/>
        </p:nvPicPr>
        <p:blipFill>
          <a:blip r:embed="rId2"/>
          <a:stretch>
            <a:fillRect/>
          </a:stretch>
        </p:blipFill>
        <p:spPr>
          <a:xfrm>
            <a:off x="1302123" y="0"/>
            <a:ext cx="9587753" cy="6858000"/>
          </a:xfrm>
          <a:prstGeom prst="rect">
            <a:avLst/>
          </a:prstGeom>
        </p:spPr>
      </p:pic>
      <p:pic>
        <p:nvPicPr>
          <p:cNvPr id="8" name="Picture 7">
            <a:extLst>
              <a:ext uri="{FF2B5EF4-FFF2-40B4-BE49-F238E27FC236}">
                <a16:creationId xmlns:a16="http://schemas.microsoft.com/office/drawing/2014/main" id="{9B110F65-799F-A558-2EBF-A1EE084302A5}"/>
              </a:ext>
            </a:extLst>
          </p:cNvPr>
          <p:cNvPicPr>
            <a:picLocks noChangeAspect="1"/>
          </p:cNvPicPr>
          <p:nvPr/>
        </p:nvPicPr>
        <p:blipFill>
          <a:blip r:embed="rId3"/>
          <a:stretch>
            <a:fillRect/>
          </a:stretch>
        </p:blipFill>
        <p:spPr>
          <a:xfrm>
            <a:off x="8935502" y="4559260"/>
            <a:ext cx="1954374" cy="1949499"/>
          </a:xfrm>
          <a:prstGeom prst="rect">
            <a:avLst/>
          </a:prstGeom>
        </p:spPr>
      </p:pic>
      <p:sp>
        <p:nvSpPr>
          <p:cNvPr id="2" name="TextBox 1">
            <a:extLst>
              <a:ext uri="{FF2B5EF4-FFF2-40B4-BE49-F238E27FC236}">
                <a16:creationId xmlns:a16="http://schemas.microsoft.com/office/drawing/2014/main" id="{0A4CF34F-DF25-0DE4-1038-27AA21F02AB5}"/>
              </a:ext>
            </a:extLst>
          </p:cNvPr>
          <p:cNvSpPr txBox="1"/>
          <p:nvPr/>
        </p:nvSpPr>
        <p:spPr>
          <a:xfrm>
            <a:off x="2543175" y="0"/>
            <a:ext cx="7272338" cy="707886"/>
          </a:xfrm>
          <a:prstGeom prst="rect">
            <a:avLst/>
          </a:prstGeom>
          <a:solidFill>
            <a:schemeClr val="accent2">
              <a:lumMod val="40000"/>
              <a:lumOff val="60000"/>
            </a:schemeClr>
          </a:solidFill>
          <a:ln>
            <a:solidFill>
              <a:schemeClr val="accent2">
                <a:lumMod val="40000"/>
                <a:lumOff val="60000"/>
              </a:schemeClr>
            </a:solidFill>
          </a:ln>
        </p:spPr>
        <p:txBody>
          <a:bodyPr wrap="square" rtlCol="0">
            <a:spAutoFit/>
          </a:bodyPr>
          <a:lstStyle/>
          <a:p>
            <a:endParaRPr lang="en-US" sz="1600" dirty="0">
              <a:solidFill>
                <a:srgbClr val="000000"/>
              </a:solidFill>
              <a:effectLst/>
              <a:latin typeface="Berlin Sans FB" panose="020E0602020502020306" pitchFamily="34" charset="0"/>
              <a:ea typeface="Cambria" panose="02040503050406030204" pitchFamily="18" charset="0"/>
              <a:cs typeface="Cambria" panose="02040503050406030204" pitchFamily="18" charset="0"/>
            </a:endParaRPr>
          </a:p>
          <a:p>
            <a:pPr algn="ctr"/>
            <a:r>
              <a:rPr lang="en-US" sz="2400" dirty="0">
                <a:solidFill>
                  <a:srgbClr val="000000"/>
                </a:solidFill>
                <a:effectLst/>
                <a:latin typeface="Berlin Sans FB" panose="020E0602020502020306" pitchFamily="34" charset="0"/>
                <a:ea typeface="Cambria" panose="02040503050406030204" pitchFamily="18" charset="0"/>
                <a:cs typeface="Cambria" panose="02040503050406030204" pitchFamily="18" charset="0"/>
              </a:rPr>
              <a:t>For they had said, "He has an unclean spirit." </a:t>
            </a:r>
            <a:endParaRPr lang="en-US" sz="2400" dirty="0">
              <a:latin typeface="Berlin Sans FB" panose="020E0602020502020306" pitchFamily="34" charset="0"/>
            </a:endParaRPr>
          </a:p>
        </p:txBody>
      </p:sp>
    </p:spTree>
    <p:extLst>
      <p:ext uri="{BB962C8B-B14F-4D97-AF65-F5344CB8AC3E}">
        <p14:creationId xmlns:p14="http://schemas.microsoft.com/office/powerpoint/2010/main" val="2921045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F3FB74-C1A0-14FA-4992-EC4C11B616E3}"/>
              </a:ext>
            </a:extLst>
          </p:cNvPr>
          <p:cNvPicPr>
            <a:picLocks noChangeAspect="1"/>
          </p:cNvPicPr>
          <p:nvPr/>
        </p:nvPicPr>
        <p:blipFill>
          <a:blip r:embed="rId2"/>
          <a:stretch>
            <a:fillRect/>
          </a:stretch>
        </p:blipFill>
        <p:spPr>
          <a:xfrm>
            <a:off x="1309116" y="-1"/>
            <a:ext cx="9580760" cy="6863009"/>
          </a:xfrm>
          <a:prstGeom prst="rect">
            <a:avLst/>
          </a:prstGeom>
        </p:spPr>
      </p:pic>
      <p:pic>
        <p:nvPicPr>
          <p:cNvPr id="8" name="Picture 7">
            <a:extLst>
              <a:ext uri="{FF2B5EF4-FFF2-40B4-BE49-F238E27FC236}">
                <a16:creationId xmlns:a16="http://schemas.microsoft.com/office/drawing/2014/main" id="{9B110F65-799F-A558-2EBF-A1EE084302A5}"/>
              </a:ext>
            </a:extLst>
          </p:cNvPr>
          <p:cNvPicPr>
            <a:picLocks noChangeAspect="1"/>
          </p:cNvPicPr>
          <p:nvPr/>
        </p:nvPicPr>
        <p:blipFill>
          <a:blip r:embed="rId3"/>
          <a:stretch>
            <a:fillRect/>
          </a:stretch>
        </p:blipFill>
        <p:spPr>
          <a:xfrm>
            <a:off x="9048536" y="4729162"/>
            <a:ext cx="1841340" cy="1836747"/>
          </a:xfrm>
          <a:prstGeom prst="rect">
            <a:avLst/>
          </a:prstGeom>
        </p:spPr>
      </p:pic>
      <p:sp>
        <p:nvSpPr>
          <p:cNvPr id="5" name="TextBox 4">
            <a:extLst>
              <a:ext uri="{FF2B5EF4-FFF2-40B4-BE49-F238E27FC236}">
                <a16:creationId xmlns:a16="http://schemas.microsoft.com/office/drawing/2014/main" id="{E090401A-86E1-266E-C438-DBC25E505507}"/>
              </a:ext>
            </a:extLst>
          </p:cNvPr>
          <p:cNvSpPr txBox="1"/>
          <p:nvPr/>
        </p:nvSpPr>
        <p:spPr>
          <a:xfrm>
            <a:off x="2714625" y="-1"/>
            <a:ext cx="7386638" cy="707886"/>
          </a:xfrm>
          <a:prstGeom prst="rect">
            <a:avLst/>
          </a:prstGeom>
          <a:solidFill>
            <a:schemeClr val="accent2">
              <a:lumMod val="40000"/>
              <a:lumOff val="60000"/>
            </a:schemeClr>
          </a:solidFill>
        </p:spPr>
        <p:txBody>
          <a:bodyPr wrap="square" rtlCol="0">
            <a:spAutoFit/>
          </a:bodyPr>
          <a:lstStyle/>
          <a:p>
            <a:r>
              <a:rPr lang="en-US" sz="2000" dirty="0">
                <a:solidFill>
                  <a:srgbClr val="000000"/>
                </a:solidFill>
                <a:effectLst/>
                <a:latin typeface="Berlin Sans FB" panose="020E0602020502020306" pitchFamily="34" charset="0"/>
                <a:ea typeface="Cambria" panose="02040503050406030204" pitchFamily="18" charset="0"/>
                <a:cs typeface="Cambria" panose="02040503050406030204" pitchFamily="18" charset="0"/>
              </a:rPr>
              <a:t>His mother and his brothers arrived. Standing outside they sent word to him and called him. A crowd seated around him told him, </a:t>
            </a:r>
            <a:endParaRPr lang="en-US" sz="2000" b="1" dirty="0">
              <a:latin typeface="Berlin Sans FB" panose="020E0602020502020306" pitchFamily="34" charset="0"/>
              <a:cs typeface="Cavolini" panose="03000502040302020204" pitchFamily="66" charset="0"/>
            </a:endParaRPr>
          </a:p>
        </p:txBody>
      </p:sp>
      <p:sp>
        <p:nvSpPr>
          <p:cNvPr id="2" name="TextBox 1">
            <a:extLst>
              <a:ext uri="{FF2B5EF4-FFF2-40B4-BE49-F238E27FC236}">
                <a16:creationId xmlns:a16="http://schemas.microsoft.com/office/drawing/2014/main" id="{E437F28A-9D9E-A4D6-63CA-A0F8F16F7917}"/>
              </a:ext>
            </a:extLst>
          </p:cNvPr>
          <p:cNvSpPr txBox="1"/>
          <p:nvPr/>
        </p:nvSpPr>
        <p:spPr>
          <a:xfrm>
            <a:off x="4714875" y="942975"/>
            <a:ext cx="4333661" cy="783193"/>
          </a:xfrm>
          <a:prstGeom prst="flowChartAlternateProcess">
            <a:avLst/>
          </a:prstGeom>
          <a:solidFill>
            <a:schemeClr val="bg1"/>
          </a:solidFill>
          <a:ln>
            <a:solidFill>
              <a:schemeClr val="accent1">
                <a:lumMod val="75000"/>
              </a:schemeClr>
            </a:solidFill>
          </a:ln>
        </p:spPr>
        <p:txBody>
          <a:bodyPr wrap="square" rtlCol="0">
            <a:spAutoFit/>
          </a:bodyPr>
          <a:lstStyle/>
          <a:p>
            <a:r>
              <a:rPr lang="en-US" sz="2000" dirty="0">
                <a:solidFill>
                  <a:srgbClr val="000000"/>
                </a:solidFill>
                <a:effectLst/>
                <a:latin typeface="Berlin Sans FB" panose="020E0602020502020306" pitchFamily="34" charset="0"/>
                <a:ea typeface="Cambria" panose="02040503050406030204" pitchFamily="18" charset="0"/>
                <a:cs typeface="Cambria" panose="02040503050406030204" pitchFamily="18" charset="0"/>
              </a:rPr>
              <a:t>Your mother and your brothers and your sisters are outside asking for you.</a:t>
            </a:r>
            <a:endParaRPr lang="en-US" sz="2000" dirty="0">
              <a:latin typeface="Berlin Sans FB" panose="020E0602020502020306" pitchFamily="34" charset="0"/>
            </a:endParaRPr>
          </a:p>
        </p:txBody>
      </p:sp>
    </p:spTree>
    <p:extLst>
      <p:ext uri="{BB962C8B-B14F-4D97-AF65-F5344CB8AC3E}">
        <p14:creationId xmlns:p14="http://schemas.microsoft.com/office/powerpoint/2010/main" val="988743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B90072-3F33-1682-9B0C-43186544C2B7}"/>
              </a:ext>
            </a:extLst>
          </p:cNvPr>
          <p:cNvPicPr>
            <a:picLocks noChangeAspect="1"/>
          </p:cNvPicPr>
          <p:nvPr/>
        </p:nvPicPr>
        <p:blipFill>
          <a:blip r:embed="rId2"/>
          <a:stretch>
            <a:fillRect/>
          </a:stretch>
        </p:blipFill>
        <p:spPr>
          <a:xfrm>
            <a:off x="1885950" y="0"/>
            <a:ext cx="7963347" cy="6898873"/>
          </a:xfrm>
          <a:prstGeom prst="rect">
            <a:avLst/>
          </a:prstGeom>
        </p:spPr>
      </p:pic>
      <p:pic>
        <p:nvPicPr>
          <p:cNvPr id="8" name="Picture 7">
            <a:extLst>
              <a:ext uri="{FF2B5EF4-FFF2-40B4-BE49-F238E27FC236}">
                <a16:creationId xmlns:a16="http://schemas.microsoft.com/office/drawing/2014/main" id="{9B110F65-799F-A558-2EBF-A1EE084302A5}"/>
              </a:ext>
            </a:extLst>
          </p:cNvPr>
          <p:cNvPicPr>
            <a:picLocks noChangeAspect="1"/>
          </p:cNvPicPr>
          <p:nvPr/>
        </p:nvPicPr>
        <p:blipFill>
          <a:blip r:embed="rId3"/>
          <a:stretch>
            <a:fillRect/>
          </a:stretch>
        </p:blipFill>
        <p:spPr>
          <a:xfrm>
            <a:off x="8007957" y="4614862"/>
            <a:ext cx="1841340" cy="1836747"/>
          </a:xfrm>
          <a:prstGeom prst="rect">
            <a:avLst/>
          </a:prstGeom>
        </p:spPr>
      </p:pic>
      <p:sp>
        <p:nvSpPr>
          <p:cNvPr id="2" name="TextBox 1">
            <a:extLst>
              <a:ext uri="{FF2B5EF4-FFF2-40B4-BE49-F238E27FC236}">
                <a16:creationId xmlns:a16="http://schemas.microsoft.com/office/drawing/2014/main" id="{BF7FA7F5-9340-13EC-A3DF-71DC3EA9D548}"/>
              </a:ext>
            </a:extLst>
          </p:cNvPr>
          <p:cNvSpPr txBox="1"/>
          <p:nvPr/>
        </p:nvSpPr>
        <p:spPr>
          <a:xfrm>
            <a:off x="4972050" y="0"/>
            <a:ext cx="3035907" cy="384721"/>
          </a:xfrm>
          <a:prstGeom prst="rect">
            <a:avLst/>
          </a:prstGeom>
          <a:solidFill>
            <a:schemeClr val="accent2">
              <a:lumMod val="40000"/>
              <a:lumOff val="60000"/>
            </a:schemeClr>
          </a:solidFill>
        </p:spPr>
        <p:txBody>
          <a:bodyPr wrap="square" rtlCol="0">
            <a:spAutoFit/>
          </a:bodyPr>
          <a:lstStyle/>
          <a:p>
            <a:r>
              <a:rPr lang="en-US" sz="1900" dirty="0">
                <a:solidFill>
                  <a:srgbClr val="000000"/>
                </a:solidFill>
                <a:effectLst/>
                <a:latin typeface="Berlin Sans FB" panose="020E0602020502020306" pitchFamily="34" charset="0"/>
                <a:ea typeface="Cambria" panose="02040503050406030204" pitchFamily="18" charset="0"/>
                <a:cs typeface="Cambria" panose="02040503050406030204" pitchFamily="18" charset="0"/>
              </a:rPr>
              <a:t>But he said to them in reply,</a:t>
            </a:r>
            <a:endParaRPr lang="en-US" sz="1900" dirty="0">
              <a:latin typeface="Berlin Sans FB" panose="020E0602020502020306" pitchFamily="34" charset="0"/>
            </a:endParaRPr>
          </a:p>
        </p:txBody>
      </p:sp>
      <p:sp>
        <p:nvSpPr>
          <p:cNvPr id="3" name="TextBox 2">
            <a:extLst>
              <a:ext uri="{FF2B5EF4-FFF2-40B4-BE49-F238E27FC236}">
                <a16:creationId xmlns:a16="http://schemas.microsoft.com/office/drawing/2014/main" id="{8037EA2C-4654-E4EE-2BBD-F1101ECBD03F}"/>
              </a:ext>
            </a:extLst>
          </p:cNvPr>
          <p:cNvSpPr txBox="1"/>
          <p:nvPr/>
        </p:nvSpPr>
        <p:spPr>
          <a:xfrm>
            <a:off x="5629275" y="828675"/>
            <a:ext cx="3914775" cy="769441"/>
          </a:xfrm>
          <a:prstGeom prst="rect">
            <a:avLst/>
          </a:prstGeom>
          <a:solidFill>
            <a:schemeClr val="bg1"/>
          </a:solidFill>
        </p:spPr>
        <p:txBody>
          <a:bodyPr wrap="square" rtlCol="0">
            <a:spAutoFit/>
          </a:bodyPr>
          <a:lstStyle/>
          <a:p>
            <a:r>
              <a:rPr lang="en-US" sz="2200" dirty="0">
                <a:latin typeface="Berlin Sans FB" panose="020E0602020502020306" pitchFamily="34" charset="0"/>
                <a:ea typeface="Cambria" panose="02040503050406030204" pitchFamily="18" charset="0"/>
              </a:rPr>
              <a:t>"Who are my mother and my brothers?"</a:t>
            </a:r>
          </a:p>
        </p:txBody>
      </p:sp>
    </p:spTree>
    <p:extLst>
      <p:ext uri="{BB962C8B-B14F-4D97-AF65-F5344CB8AC3E}">
        <p14:creationId xmlns:p14="http://schemas.microsoft.com/office/powerpoint/2010/main" val="2757170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12102FA-B7EE-2360-D00E-2C6AC3AEE8B5}"/>
              </a:ext>
            </a:extLst>
          </p:cNvPr>
          <p:cNvPicPr>
            <a:picLocks noChangeAspect="1"/>
          </p:cNvPicPr>
          <p:nvPr/>
        </p:nvPicPr>
        <p:blipFill>
          <a:blip r:embed="rId2"/>
          <a:stretch>
            <a:fillRect/>
          </a:stretch>
        </p:blipFill>
        <p:spPr>
          <a:xfrm>
            <a:off x="2257426" y="-7240"/>
            <a:ext cx="7700962" cy="6851294"/>
          </a:xfrm>
          <a:prstGeom prst="rect">
            <a:avLst/>
          </a:prstGeom>
        </p:spPr>
      </p:pic>
      <p:sp>
        <p:nvSpPr>
          <p:cNvPr id="6" name="TextBox 5">
            <a:extLst>
              <a:ext uri="{FF2B5EF4-FFF2-40B4-BE49-F238E27FC236}">
                <a16:creationId xmlns:a16="http://schemas.microsoft.com/office/drawing/2014/main" id="{2D594758-330C-4EA1-B2E8-AB5389C533CE}"/>
              </a:ext>
            </a:extLst>
          </p:cNvPr>
          <p:cNvSpPr txBox="1"/>
          <p:nvPr/>
        </p:nvSpPr>
        <p:spPr>
          <a:xfrm>
            <a:off x="771526" y="6382389"/>
            <a:ext cx="11201399" cy="461665"/>
          </a:xfrm>
          <a:prstGeom prst="rect">
            <a:avLst/>
          </a:prstGeom>
          <a:solidFill>
            <a:schemeClr val="accent2">
              <a:lumMod val="20000"/>
              <a:lumOff val="80000"/>
            </a:schemeClr>
          </a:solidFill>
        </p:spPr>
        <p:txBody>
          <a:bodyPr wrap="square" rtlCol="0">
            <a:spAutoFit/>
          </a:bodyPr>
          <a:lstStyle/>
          <a:p>
            <a:r>
              <a:rPr lang="en-US" sz="2400" b="1" dirty="0">
                <a:solidFill>
                  <a:srgbClr val="FF0000"/>
                </a:solidFill>
                <a:latin typeface="Comic Sans MS" panose="030F0702030302020204" pitchFamily="66" charset="0"/>
                <a:cs typeface="Times New Roman" panose="02020603050405020304" pitchFamily="18" charset="0"/>
              </a:rPr>
              <a:t>THE GOSPEL OF THE LORD,   PRAISE TO YOU LORD JESUS CHRIST</a:t>
            </a:r>
            <a:endParaRPr lang="en-US" sz="2400" dirty="0">
              <a:latin typeface="Comic Sans MS" panose="030F0702030302020204" pitchFamily="66" charset="0"/>
            </a:endParaRPr>
          </a:p>
        </p:txBody>
      </p:sp>
      <p:sp>
        <p:nvSpPr>
          <p:cNvPr id="9" name="TextBox 8">
            <a:extLst>
              <a:ext uri="{FF2B5EF4-FFF2-40B4-BE49-F238E27FC236}">
                <a16:creationId xmlns:a16="http://schemas.microsoft.com/office/drawing/2014/main" id="{818A9CE5-1353-6123-E76B-CD081CA1586E}"/>
              </a:ext>
            </a:extLst>
          </p:cNvPr>
          <p:cNvSpPr txBox="1"/>
          <p:nvPr/>
        </p:nvSpPr>
        <p:spPr>
          <a:xfrm>
            <a:off x="3671889" y="13946"/>
            <a:ext cx="6000750" cy="515526"/>
          </a:xfrm>
          <a:prstGeom prst="rect">
            <a:avLst/>
          </a:prstGeom>
          <a:solidFill>
            <a:schemeClr val="accent2">
              <a:lumMod val="40000"/>
              <a:lumOff val="60000"/>
            </a:schemeClr>
          </a:solidFill>
        </p:spPr>
        <p:txBody>
          <a:bodyPr wrap="square" rtlCol="0">
            <a:spAutoFit/>
          </a:bodyPr>
          <a:lstStyle/>
          <a:p>
            <a:r>
              <a:rPr lang="en-US" sz="1950" dirty="0">
                <a:solidFill>
                  <a:srgbClr val="000000"/>
                </a:solidFill>
                <a:effectLst/>
                <a:latin typeface="Berlin Sans FB" panose="020E0602020502020306" pitchFamily="34" charset="0"/>
                <a:ea typeface="Cambria" panose="02040503050406030204" pitchFamily="18" charset="0"/>
                <a:cs typeface="Cambria" panose="02040503050406030204" pitchFamily="18" charset="0"/>
              </a:rPr>
              <a:t>And looking around at those seated in the circle he said,</a:t>
            </a:r>
          </a:p>
          <a:p>
            <a:endParaRPr lang="en-US" sz="800" b="1" dirty="0">
              <a:latin typeface="Berlin Sans FB" panose="020E0602020502020306" pitchFamily="34" charset="0"/>
              <a:cs typeface="Cavolini" panose="03000502040302020204" pitchFamily="66" charset="0"/>
            </a:endParaRPr>
          </a:p>
        </p:txBody>
      </p:sp>
      <p:pic>
        <p:nvPicPr>
          <p:cNvPr id="10" name="Picture 9">
            <a:extLst>
              <a:ext uri="{FF2B5EF4-FFF2-40B4-BE49-F238E27FC236}">
                <a16:creationId xmlns:a16="http://schemas.microsoft.com/office/drawing/2014/main" id="{CFBC99AD-81CB-3E40-241E-57436247E2CB}"/>
              </a:ext>
            </a:extLst>
          </p:cNvPr>
          <p:cNvPicPr>
            <a:picLocks noChangeAspect="1"/>
          </p:cNvPicPr>
          <p:nvPr/>
        </p:nvPicPr>
        <p:blipFill>
          <a:blip r:embed="rId3"/>
          <a:stretch>
            <a:fillRect/>
          </a:stretch>
        </p:blipFill>
        <p:spPr>
          <a:xfrm>
            <a:off x="8475129" y="4629150"/>
            <a:ext cx="1483259" cy="1479559"/>
          </a:xfrm>
          <a:prstGeom prst="rect">
            <a:avLst/>
          </a:prstGeom>
        </p:spPr>
      </p:pic>
      <p:sp>
        <p:nvSpPr>
          <p:cNvPr id="4" name="TextBox 3">
            <a:extLst>
              <a:ext uri="{FF2B5EF4-FFF2-40B4-BE49-F238E27FC236}">
                <a16:creationId xmlns:a16="http://schemas.microsoft.com/office/drawing/2014/main" id="{BC76468F-D972-FC43-C54E-C08BA9B8E76E}"/>
              </a:ext>
            </a:extLst>
          </p:cNvPr>
          <p:cNvSpPr txBox="1"/>
          <p:nvPr/>
        </p:nvSpPr>
        <p:spPr>
          <a:xfrm>
            <a:off x="2471738" y="714375"/>
            <a:ext cx="7343775" cy="707886"/>
          </a:xfrm>
          <a:prstGeom prst="rect">
            <a:avLst/>
          </a:prstGeom>
          <a:solidFill>
            <a:schemeClr val="bg1"/>
          </a:solidFill>
        </p:spPr>
        <p:txBody>
          <a:bodyPr wrap="square" rtlCol="0">
            <a:spAutoFit/>
          </a:bodyPr>
          <a:lstStyle/>
          <a:p>
            <a:r>
              <a:rPr lang="en-US" sz="2000" dirty="0">
                <a:latin typeface="Berlin Sans FB" panose="020E0602020502020306" pitchFamily="34" charset="0"/>
                <a:ea typeface="Cambria" panose="02040503050406030204" pitchFamily="18" charset="0"/>
              </a:rPr>
              <a:t>Here are my mother and my brothers. For whoever does the will of God is my brother and sister and mother.</a:t>
            </a:r>
          </a:p>
        </p:txBody>
      </p:sp>
    </p:spTree>
    <p:extLst>
      <p:ext uri="{BB962C8B-B14F-4D97-AF65-F5344CB8AC3E}">
        <p14:creationId xmlns:p14="http://schemas.microsoft.com/office/powerpoint/2010/main" val="2348605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7BF09-BB0D-4DF8-A148-CD441666CD29}"/>
              </a:ext>
            </a:extLst>
          </p:cNvPr>
          <p:cNvSpPr>
            <a:spLocks noGrp="1"/>
          </p:cNvSpPr>
          <p:nvPr>
            <p:ph type="title"/>
          </p:nvPr>
        </p:nvSpPr>
        <p:spPr>
          <a:xfrm>
            <a:off x="4414836" y="2766217"/>
            <a:ext cx="7558089" cy="1325563"/>
          </a:xfrm>
        </p:spPr>
        <p:txBody>
          <a:bodyPr>
            <a:noAutofit/>
          </a:bodyPr>
          <a:lstStyle/>
          <a:p>
            <a:r>
              <a:rPr lang="en-US" sz="10000" b="1" dirty="0">
                <a:ln w="22225">
                  <a:solidFill>
                    <a:schemeClr val="accent2"/>
                  </a:solidFill>
                  <a:prstDash val="solid"/>
                </a:ln>
                <a:solidFill>
                  <a:schemeClr val="accent2">
                    <a:lumMod val="40000"/>
                    <a:lumOff val="60000"/>
                  </a:schemeClr>
                </a:solidFill>
                <a:effectLst>
                  <a:reflection blurRad="6350" stA="60000" endA="900" endPos="60000" dist="60007" dir="5400000" sy="-100000" algn="bl" rotWithShape="0"/>
                </a:effectLst>
                <a:latin typeface="Colonna MT" panose="04020805060202030203" pitchFamily="82" charset="0"/>
                <a:cs typeface="Cavolini" panose="03000502040302020204" pitchFamily="66" charset="0"/>
              </a:rPr>
              <a:t>REFLECTION</a:t>
            </a:r>
          </a:p>
        </p:txBody>
      </p:sp>
      <p:pic>
        <p:nvPicPr>
          <p:cNvPr id="1026" name="Picture 2" descr="NIÑO PENSANDO - Fundació Orienta">
            <a:extLst>
              <a:ext uri="{FF2B5EF4-FFF2-40B4-BE49-F238E27FC236}">
                <a16:creationId xmlns:a16="http://schemas.microsoft.com/office/drawing/2014/main" id="{1710CCBF-759D-C3EB-B941-611F66DDB6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211" y="998695"/>
            <a:ext cx="3857625" cy="48606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997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F864F-657D-4BFA-83A9-4B118110475B}"/>
              </a:ext>
            </a:extLst>
          </p:cNvPr>
          <p:cNvSpPr>
            <a:spLocks noGrp="1"/>
          </p:cNvSpPr>
          <p:nvPr>
            <p:ph type="title"/>
          </p:nvPr>
        </p:nvSpPr>
        <p:spPr>
          <a:xfrm>
            <a:off x="334780" y="0"/>
            <a:ext cx="11512446" cy="849078"/>
          </a:xfrm>
        </p:spPr>
        <p:txBody>
          <a:bodyPr>
            <a:noAutofit/>
          </a:bodyPr>
          <a:lstStyle/>
          <a:p>
            <a:r>
              <a:rPr lang="en-US" sz="3200" b="1" dirty="0">
                <a:solidFill>
                  <a:srgbClr val="C00000"/>
                </a:solidFill>
                <a:latin typeface="Cavolini" panose="03000502040302020204" pitchFamily="66" charset="0"/>
                <a:cs typeface="Cavolini" panose="03000502040302020204" pitchFamily="66" charset="0"/>
                <a:sym typeface="Arial"/>
              </a:rPr>
              <a:t>Many people followed Jesus. Why?</a:t>
            </a:r>
          </a:p>
        </p:txBody>
      </p:sp>
      <p:sp>
        <p:nvSpPr>
          <p:cNvPr id="3" name="TextBox 2">
            <a:extLst>
              <a:ext uri="{FF2B5EF4-FFF2-40B4-BE49-F238E27FC236}">
                <a16:creationId xmlns:a16="http://schemas.microsoft.com/office/drawing/2014/main" id="{A3CF284F-E656-DD1A-D362-A98893C28F2E}"/>
              </a:ext>
            </a:extLst>
          </p:cNvPr>
          <p:cNvSpPr txBox="1"/>
          <p:nvPr/>
        </p:nvSpPr>
        <p:spPr>
          <a:xfrm>
            <a:off x="495427" y="5746090"/>
            <a:ext cx="11512446" cy="1077218"/>
          </a:xfrm>
          <a:prstGeom prst="rect">
            <a:avLst/>
          </a:prstGeom>
          <a:noFill/>
        </p:spPr>
        <p:txBody>
          <a:bodyPr wrap="square" rtlCol="0">
            <a:spAutoFit/>
          </a:bodyPr>
          <a:lstStyle/>
          <a:p>
            <a:r>
              <a:rPr lang="en-US" sz="3200" b="1" dirty="0">
                <a:solidFill>
                  <a:srgbClr val="C00000"/>
                </a:solidFill>
                <a:latin typeface="Cavolini" panose="03000502040302020204" pitchFamily="66" charset="0"/>
                <a:ea typeface="Calibri"/>
                <a:cs typeface="Cavolini" panose="03000502040302020204" pitchFamily="66" charset="0"/>
                <a:sym typeface="Calibri"/>
              </a:rPr>
              <a:t>They felt the love of God in His words and wanted to hear more.</a:t>
            </a:r>
          </a:p>
        </p:txBody>
      </p:sp>
      <p:pic>
        <p:nvPicPr>
          <p:cNvPr id="3074" name="Picture 2" descr="Jesús Dios Multitud - Gráficos vectoriales gratis en Pixabay - Pixabay">
            <a:extLst>
              <a:ext uri="{FF2B5EF4-FFF2-40B4-BE49-F238E27FC236}">
                <a16:creationId xmlns:a16="http://schemas.microsoft.com/office/drawing/2014/main" id="{131F81DB-B6FE-579D-5A12-A5F910CB5C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127" y="992981"/>
            <a:ext cx="8392986" cy="4872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96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F864F-657D-4BFA-83A9-4B118110475B}"/>
              </a:ext>
            </a:extLst>
          </p:cNvPr>
          <p:cNvSpPr>
            <a:spLocks noGrp="1"/>
          </p:cNvSpPr>
          <p:nvPr>
            <p:ph type="title"/>
          </p:nvPr>
        </p:nvSpPr>
        <p:spPr>
          <a:xfrm>
            <a:off x="0" y="0"/>
            <a:ext cx="12191999" cy="849078"/>
          </a:xfrm>
        </p:spPr>
        <p:txBody>
          <a:bodyPr>
            <a:noAutofit/>
          </a:bodyPr>
          <a:lstStyle/>
          <a:p>
            <a:r>
              <a:rPr lang="en-US" sz="3000" b="1" dirty="0">
                <a:solidFill>
                  <a:schemeClr val="accent2">
                    <a:lumMod val="75000"/>
                  </a:schemeClr>
                </a:solidFill>
                <a:latin typeface="Cavolini" panose="03000502040302020204" pitchFamily="66" charset="0"/>
                <a:cs typeface="Cavolini" panose="03000502040302020204" pitchFamily="66" charset="0"/>
              </a:rPr>
              <a:t>What did Jesus’ relatives say upon hearing of the crowds?</a:t>
            </a:r>
          </a:p>
        </p:txBody>
      </p:sp>
      <p:sp>
        <p:nvSpPr>
          <p:cNvPr id="3" name="TextBox 2">
            <a:extLst>
              <a:ext uri="{FF2B5EF4-FFF2-40B4-BE49-F238E27FC236}">
                <a16:creationId xmlns:a16="http://schemas.microsoft.com/office/drawing/2014/main" id="{A3CF284F-E656-DD1A-D362-A98893C28F2E}"/>
              </a:ext>
            </a:extLst>
          </p:cNvPr>
          <p:cNvSpPr txBox="1"/>
          <p:nvPr/>
        </p:nvSpPr>
        <p:spPr>
          <a:xfrm>
            <a:off x="1928814" y="6144083"/>
            <a:ext cx="5173218" cy="584775"/>
          </a:xfrm>
          <a:prstGeom prst="rect">
            <a:avLst/>
          </a:prstGeom>
          <a:noFill/>
        </p:spPr>
        <p:txBody>
          <a:bodyPr wrap="square" rtlCol="0">
            <a:spAutoFit/>
          </a:bodyPr>
          <a:lstStyle/>
          <a:p>
            <a:r>
              <a:rPr lang="en-US" sz="3200" b="1" dirty="0">
                <a:solidFill>
                  <a:srgbClr val="C00000"/>
                </a:solidFill>
                <a:latin typeface="Cavolini" panose="03000502040302020204" pitchFamily="66" charset="0"/>
                <a:ea typeface="Calibri"/>
                <a:cs typeface="Cavolini" panose="03000502040302020204" pitchFamily="66" charset="0"/>
              </a:rPr>
              <a:t>He has lost His mind. </a:t>
            </a:r>
            <a:endParaRPr lang="en-US" sz="3200" b="1" dirty="0">
              <a:solidFill>
                <a:srgbClr val="C00000"/>
              </a:solidFill>
              <a:latin typeface="Cavolini" panose="03000502040302020204" pitchFamily="66" charset="0"/>
              <a:ea typeface="Calibri"/>
              <a:cs typeface="Cavolini" panose="03000502040302020204" pitchFamily="66" charset="0"/>
              <a:sym typeface="Calibri"/>
            </a:endParaRPr>
          </a:p>
        </p:txBody>
      </p:sp>
      <p:pic>
        <p:nvPicPr>
          <p:cNvPr id="4" name="Picture 3">
            <a:extLst>
              <a:ext uri="{FF2B5EF4-FFF2-40B4-BE49-F238E27FC236}">
                <a16:creationId xmlns:a16="http://schemas.microsoft.com/office/drawing/2014/main" id="{7A74FF5F-B84D-3B0B-511E-AC6370C44159}"/>
              </a:ext>
            </a:extLst>
          </p:cNvPr>
          <p:cNvPicPr>
            <a:picLocks noChangeAspect="1"/>
          </p:cNvPicPr>
          <p:nvPr/>
        </p:nvPicPr>
        <p:blipFill>
          <a:blip r:embed="rId2"/>
          <a:stretch>
            <a:fillRect/>
          </a:stretch>
        </p:blipFill>
        <p:spPr>
          <a:xfrm>
            <a:off x="1272288" y="1013889"/>
            <a:ext cx="7326474" cy="4965383"/>
          </a:xfrm>
          <a:prstGeom prst="rect">
            <a:avLst/>
          </a:prstGeom>
        </p:spPr>
      </p:pic>
      <p:pic>
        <p:nvPicPr>
          <p:cNvPr id="5" name="Picture 4">
            <a:extLst>
              <a:ext uri="{FF2B5EF4-FFF2-40B4-BE49-F238E27FC236}">
                <a16:creationId xmlns:a16="http://schemas.microsoft.com/office/drawing/2014/main" id="{B0BC7D94-E5E3-ED16-6881-4F2F288DAE7A}"/>
              </a:ext>
            </a:extLst>
          </p:cNvPr>
          <p:cNvPicPr>
            <a:picLocks noChangeAspect="1"/>
          </p:cNvPicPr>
          <p:nvPr/>
        </p:nvPicPr>
        <p:blipFill>
          <a:blip r:embed="rId3"/>
          <a:stretch>
            <a:fillRect/>
          </a:stretch>
        </p:blipFill>
        <p:spPr>
          <a:xfrm>
            <a:off x="7102031" y="4486274"/>
            <a:ext cx="1496731" cy="1492998"/>
          </a:xfrm>
          <a:prstGeom prst="rect">
            <a:avLst/>
          </a:prstGeom>
        </p:spPr>
      </p:pic>
      <p:pic>
        <p:nvPicPr>
          <p:cNvPr id="4098" name="Picture 2" descr="Cristo Rey Vectores, Iconos, Gráficos y Fondos para Descargar Gratis">
            <a:extLst>
              <a:ext uri="{FF2B5EF4-FFF2-40B4-BE49-F238E27FC236}">
                <a16:creationId xmlns:a16="http://schemas.microsoft.com/office/drawing/2014/main" id="{D78C40CE-3C60-0509-4417-2B5F7B085A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08616" y="1181776"/>
            <a:ext cx="2971800" cy="2971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8E421F9-0E5A-F4E1-11D6-2848D1989D8B}"/>
              </a:ext>
            </a:extLst>
          </p:cNvPr>
          <p:cNvSpPr txBox="1"/>
          <p:nvPr/>
        </p:nvSpPr>
        <p:spPr>
          <a:xfrm>
            <a:off x="9058999" y="4409612"/>
            <a:ext cx="2471034" cy="2062103"/>
          </a:xfrm>
          <a:prstGeom prst="rect">
            <a:avLst/>
          </a:prstGeom>
          <a:noFill/>
        </p:spPr>
        <p:txBody>
          <a:bodyPr wrap="square" rtlCol="0">
            <a:spAutoFit/>
          </a:bodyPr>
          <a:lstStyle/>
          <a:p>
            <a:pPr algn="ctr"/>
            <a:r>
              <a:rPr lang="en-US" sz="3200" b="1" dirty="0">
                <a:solidFill>
                  <a:srgbClr val="C00000"/>
                </a:solidFill>
                <a:latin typeface="Cavolini" panose="03000502040302020204" pitchFamily="66" charset="0"/>
                <a:ea typeface="Calibri"/>
                <a:cs typeface="Cavolini" panose="03000502040302020204" pitchFamily="66" charset="0"/>
              </a:rPr>
              <a:t>They did not know He was God</a:t>
            </a:r>
            <a:r>
              <a:rPr lang="es-ES" sz="3200" b="1" dirty="0">
                <a:solidFill>
                  <a:srgbClr val="C00000"/>
                </a:solidFill>
                <a:latin typeface="Cavolini" panose="03000502040302020204" pitchFamily="66" charset="0"/>
                <a:ea typeface="Calibri"/>
                <a:cs typeface="Cavolini" panose="03000502040302020204" pitchFamily="66" charset="0"/>
              </a:rPr>
              <a:t>!</a:t>
            </a:r>
            <a:endParaRPr lang="en-US" sz="3200" b="1" dirty="0">
              <a:solidFill>
                <a:srgbClr val="C00000"/>
              </a:solidFill>
              <a:latin typeface="Cavolini" panose="03000502040302020204" pitchFamily="66" charset="0"/>
              <a:ea typeface="Calibri"/>
              <a:cs typeface="Cavolini" panose="03000502040302020204" pitchFamily="66" charset="0"/>
            </a:endParaRPr>
          </a:p>
        </p:txBody>
      </p:sp>
      <p:sp>
        <p:nvSpPr>
          <p:cNvPr id="7" name="TextBox 6">
            <a:extLst>
              <a:ext uri="{FF2B5EF4-FFF2-40B4-BE49-F238E27FC236}">
                <a16:creationId xmlns:a16="http://schemas.microsoft.com/office/drawing/2014/main" id="{61DC2430-7BF7-B52E-719A-101CA84F9573}"/>
              </a:ext>
            </a:extLst>
          </p:cNvPr>
          <p:cNvSpPr txBox="1"/>
          <p:nvPr/>
        </p:nvSpPr>
        <p:spPr>
          <a:xfrm>
            <a:off x="1496731" y="1013889"/>
            <a:ext cx="2889532" cy="686324"/>
          </a:xfrm>
          <a:prstGeom prst="rect">
            <a:avLst/>
          </a:prstGeom>
          <a:solidFill>
            <a:schemeClr val="accent2">
              <a:lumMod val="40000"/>
              <a:lumOff val="60000"/>
            </a:schemeClr>
          </a:solidFill>
        </p:spPr>
        <p:txBody>
          <a:bodyPr wrap="square" rtlCol="0">
            <a:spAutoFit/>
          </a:bodyPr>
          <a:lstStyle/>
          <a:p>
            <a:endParaRPr lang="en-US" dirty="0"/>
          </a:p>
        </p:txBody>
      </p:sp>
    </p:spTree>
    <p:extLst>
      <p:ext uri="{BB962C8B-B14F-4D97-AF65-F5344CB8AC3E}">
        <p14:creationId xmlns:p14="http://schemas.microsoft.com/office/powerpoint/2010/main" val="3587788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fade">
                                      <p:cBhvr>
                                        <p:cTn id="14" dur="1000"/>
                                        <p:tgtEl>
                                          <p:spTgt spid="4098"/>
                                        </p:tgtEl>
                                      </p:cBhvr>
                                    </p:animEffect>
                                    <p:anim calcmode="lin" valueType="num">
                                      <p:cBhvr>
                                        <p:cTn id="15" dur="1000" fill="hold"/>
                                        <p:tgtEl>
                                          <p:spTgt spid="4098"/>
                                        </p:tgtEl>
                                        <p:attrNameLst>
                                          <p:attrName>ppt_x</p:attrName>
                                        </p:attrNameLst>
                                      </p:cBhvr>
                                      <p:tavLst>
                                        <p:tav tm="0">
                                          <p:val>
                                            <p:strVal val="#ppt_x"/>
                                          </p:val>
                                        </p:tav>
                                        <p:tav tm="100000">
                                          <p:val>
                                            <p:strVal val="#ppt_x"/>
                                          </p:val>
                                        </p:tav>
                                      </p:tavLst>
                                    </p:anim>
                                    <p:anim calcmode="lin" valueType="num">
                                      <p:cBhvr>
                                        <p:cTn id="16" dur="1000" fill="hold"/>
                                        <p:tgtEl>
                                          <p:spTgt spid="4098"/>
                                        </p:tgtEl>
                                        <p:attrNameLst>
                                          <p:attrName>ppt_y</p:attrName>
                                        </p:attrNameLst>
                                      </p:cBhvr>
                                      <p:tavLst>
                                        <p:tav tm="0">
                                          <p:val>
                                            <p:strVal val="#ppt_y-.1"/>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F864F-657D-4BFA-83A9-4B118110475B}"/>
              </a:ext>
            </a:extLst>
          </p:cNvPr>
          <p:cNvSpPr>
            <a:spLocks noGrp="1"/>
          </p:cNvSpPr>
          <p:nvPr>
            <p:ph type="title"/>
          </p:nvPr>
        </p:nvSpPr>
        <p:spPr>
          <a:xfrm>
            <a:off x="0" y="0"/>
            <a:ext cx="12192000" cy="849078"/>
          </a:xfrm>
        </p:spPr>
        <p:txBody>
          <a:bodyPr>
            <a:noAutofit/>
          </a:bodyPr>
          <a:lstStyle/>
          <a:p>
            <a:r>
              <a:rPr lang="en-US" sz="2800" b="1" dirty="0">
                <a:solidFill>
                  <a:srgbClr val="C00000"/>
                </a:solidFill>
                <a:latin typeface="Cavolini" panose="03000502040302020204" pitchFamily="66" charset="0"/>
                <a:cs typeface="Cavolini" panose="03000502040302020204" pitchFamily="66" charset="0"/>
              </a:rPr>
              <a:t>What did the scribes, the experts in the Law, say about Jesus?</a:t>
            </a:r>
          </a:p>
        </p:txBody>
      </p:sp>
      <p:pic>
        <p:nvPicPr>
          <p:cNvPr id="4" name="Picture 3">
            <a:extLst>
              <a:ext uri="{FF2B5EF4-FFF2-40B4-BE49-F238E27FC236}">
                <a16:creationId xmlns:a16="http://schemas.microsoft.com/office/drawing/2014/main" id="{829E4F7B-4B9E-4BCA-A906-035CE5402685}"/>
              </a:ext>
            </a:extLst>
          </p:cNvPr>
          <p:cNvPicPr>
            <a:picLocks noChangeAspect="1"/>
          </p:cNvPicPr>
          <p:nvPr/>
        </p:nvPicPr>
        <p:blipFill>
          <a:blip r:embed="rId2"/>
          <a:stretch>
            <a:fillRect/>
          </a:stretch>
        </p:blipFill>
        <p:spPr>
          <a:xfrm>
            <a:off x="1645414" y="846022"/>
            <a:ext cx="8901171" cy="6011978"/>
          </a:xfrm>
          <a:prstGeom prst="rect">
            <a:avLst/>
          </a:prstGeom>
        </p:spPr>
      </p:pic>
      <p:sp>
        <p:nvSpPr>
          <p:cNvPr id="5" name="TextBox 4">
            <a:extLst>
              <a:ext uri="{FF2B5EF4-FFF2-40B4-BE49-F238E27FC236}">
                <a16:creationId xmlns:a16="http://schemas.microsoft.com/office/drawing/2014/main" id="{E9DAAD3C-3B96-EC2F-7CDE-C209FEEC2D46}"/>
              </a:ext>
            </a:extLst>
          </p:cNvPr>
          <p:cNvSpPr txBox="1"/>
          <p:nvPr/>
        </p:nvSpPr>
        <p:spPr>
          <a:xfrm>
            <a:off x="2443162" y="846022"/>
            <a:ext cx="7615238" cy="369332"/>
          </a:xfrm>
          <a:prstGeom prst="rect">
            <a:avLst/>
          </a:prstGeom>
          <a:solidFill>
            <a:schemeClr val="accent2">
              <a:lumMod val="20000"/>
              <a:lumOff val="80000"/>
            </a:schemeClr>
          </a:solidFill>
        </p:spPr>
        <p:txBody>
          <a:bodyPr wrap="square" rtlCol="0">
            <a:spAutoFit/>
          </a:bodyPr>
          <a:lstStyle/>
          <a:p>
            <a:endParaRPr lang="en-US" sz="1800" b="1" dirty="0">
              <a:solidFill>
                <a:srgbClr val="C00000"/>
              </a:solidFill>
              <a:latin typeface="Cavolini" panose="03000502040302020204" pitchFamily="66" charset="0"/>
              <a:ea typeface="Calibri"/>
              <a:cs typeface="Cavolini" panose="03000502040302020204" pitchFamily="66" charset="0"/>
              <a:sym typeface="Calibri"/>
            </a:endParaRPr>
          </a:p>
        </p:txBody>
      </p:sp>
      <p:pic>
        <p:nvPicPr>
          <p:cNvPr id="6" name="Picture 5">
            <a:extLst>
              <a:ext uri="{FF2B5EF4-FFF2-40B4-BE49-F238E27FC236}">
                <a16:creationId xmlns:a16="http://schemas.microsoft.com/office/drawing/2014/main" id="{B26FE8B9-1342-FF07-3370-B41ABAD2B428}"/>
              </a:ext>
            </a:extLst>
          </p:cNvPr>
          <p:cNvPicPr>
            <a:picLocks noChangeAspect="1"/>
          </p:cNvPicPr>
          <p:nvPr/>
        </p:nvPicPr>
        <p:blipFill>
          <a:blip r:embed="rId3"/>
          <a:stretch>
            <a:fillRect/>
          </a:stretch>
        </p:blipFill>
        <p:spPr>
          <a:xfrm>
            <a:off x="8886825" y="5043715"/>
            <a:ext cx="1659760" cy="1655620"/>
          </a:xfrm>
          <a:prstGeom prst="rect">
            <a:avLst/>
          </a:prstGeom>
        </p:spPr>
      </p:pic>
      <p:sp>
        <p:nvSpPr>
          <p:cNvPr id="3" name="TextBox 2">
            <a:extLst>
              <a:ext uri="{FF2B5EF4-FFF2-40B4-BE49-F238E27FC236}">
                <a16:creationId xmlns:a16="http://schemas.microsoft.com/office/drawing/2014/main" id="{64BD5F17-A2EB-9788-51E0-B1906CD1A6DB}"/>
              </a:ext>
            </a:extLst>
          </p:cNvPr>
          <p:cNvSpPr txBox="1"/>
          <p:nvPr/>
        </p:nvSpPr>
        <p:spPr>
          <a:xfrm>
            <a:off x="3629025" y="1492353"/>
            <a:ext cx="5957888" cy="646331"/>
          </a:xfrm>
          <a:prstGeom prst="rect">
            <a:avLst/>
          </a:prstGeom>
          <a:solidFill>
            <a:schemeClr val="bg1"/>
          </a:solidFill>
        </p:spPr>
        <p:txBody>
          <a:bodyPr wrap="square" rtlCol="0">
            <a:spAutoFit/>
          </a:bodyPr>
          <a:lstStyle/>
          <a:p>
            <a:r>
              <a:rPr lang="en-US" sz="1800" b="1" dirty="0">
                <a:solidFill>
                  <a:srgbClr val="C00000"/>
                </a:solidFill>
                <a:latin typeface="Cavolini" panose="03000502040302020204" pitchFamily="66" charset="0"/>
                <a:ea typeface="Calibri"/>
                <a:cs typeface="Cavolini" panose="03000502040302020204" pitchFamily="66" charset="0"/>
              </a:rPr>
              <a:t>He is possessed by Satan, prince of demons, and so He casts out the demons</a:t>
            </a:r>
          </a:p>
        </p:txBody>
      </p:sp>
      <p:sp>
        <p:nvSpPr>
          <p:cNvPr id="7" name="TextBox 6">
            <a:extLst>
              <a:ext uri="{FF2B5EF4-FFF2-40B4-BE49-F238E27FC236}">
                <a16:creationId xmlns:a16="http://schemas.microsoft.com/office/drawing/2014/main" id="{39610F8F-1769-F9D4-9130-4717681B0085}"/>
              </a:ext>
            </a:extLst>
          </p:cNvPr>
          <p:cNvSpPr txBox="1"/>
          <p:nvPr/>
        </p:nvSpPr>
        <p:spPr>
          <a:xfrm>
            <a:off x="3629025" y="1466498"/>
            <a:ext cx="5957887" cy="698041"/>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77446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F864F-657D-4BFA-83A9-4B118110475B}"/>
              </a:ext>
            </a:extLst>
          </p:cNvPr>
          <p:cNvSpPr>
            <a:spLocks noGrp="1"/>
          </p:cNvSpPr>
          <p:nvPr>
            <p:ph type="title"/>
          </p:nvPr>
        </p:nvSpPr>
        <p:spPr>
          <a:xfrm>
            <a:off x="0" y="0"/>
            <a:ext cx="12192000" cy="553998"/>
          </a:xfrm>
        </p:spPr>
        <p:txBody>
          <a:bodyPr>
            <a:noAutofit/>
          </a:bodyPr>
          <a:lstStyle/>
          <a:p>
            <a:pPr algn="ctr"/>
            <a:r>
              <a:rPr lang="en-US" sz="3000" b="1" dirty="0">
                <a:solidFill>
                  <a:srgbClr val="C00000"/>
                </a:solidFill>
                <a:latin typeface="Cavolini" panose="03000502040302020204" pitchFamily="66" charset="0"/>
                <a:cs typeface="Cavolini" panose="03000502040302020204" pitchFamily="66" charset="0"/>
                <a:sym typeface="Arial"/>
              </a:rPr>
              <a:t>What does Jesus reply?</a:t>
            </a:r>
          </a:p>
        </p:txBody>
      </p:sp>
      <p:sp>
        <p:nvSpPr>
          <p:cNvPr id="8" name="TextBox 7">
            <a:extLst>
              <a:ext uri="{FF2B5EF4-FFF2-40B4-BE49-F238E27FC236}">
                <a16:creationId xmlns:a16="http://schemas.microsoft.com/office/drawing/2014/main" id="{8CCB4AF3-836B-C3BF-4B2A-CC5027A51059}"/>
              </a:ext>
            </a:extLst>
          </p:cNvPr>
          <p:cNvSpPr txBox="1"/>
          <p:nvPr/>
        </p:nvSpPr>
        <p:spPr>
          <a:xfrm>
            <a:off x="62254" y="5700714"/>
            <a:ext cx="6429375" cy="1015663"/>
          </a:xfrm>
          <a:prstGeom prst="rect">
            <a:avLst/>
          </a:prstGeom>
          <a:noFill/>
        </p:spPr>
        <p:txBody>
          <a:bodyPr wrap="square" rtlCol="0">
            <a:spAutoFit/>
          </a:bodyPr>
          <a:lstStyle/>
          <a:p>
            <a:pPr algn="ctr"/>
            <a:r>
              <a:rPr lang="en-US" dirty="0"/>
              <a:t>. </a:t>
            </a:r>
            <a:r>
              <a:rPr lang="en-US" sz="3000" b="1" dirty="0">
                <a:solidFill>
                  <a:srgbClr val="C00000"/>
                </a:solidFill>
                <a:latin typeface="Cavolini" panose="03000502040302020204" pitchFamily="66" charset="0"/>
                <a:ea typeface="Calibri"/>
                <a:cs typeface="Cavolini" panose="03000502040302020204" pitchFamily="66" charset="0"/>
              </a:rPr>
              <a:t>If Satan rises up against himself, he will end.</a:t>
            </a:r>
            <a:endParaRPr lang="en-US" sz="3000" b="1" dirty="0">
              <a:solidFill>
                <a:srgbClr val="C00000"/>
              </a:solidFill>
              <a:latin typeface="Cavolini" panose="03000502040302020204" pitchFamily="66" charset="0"/>
              <a:ea typeface="Calibri"/>
              <a:cs typeface="Cavolini" panose="03000502040302020204" pitchFamily="66" charset="0"/>
              <a:sym typeface="Calibri"/>
            </a:endParaRPr>
          </a:p>
        </p:txBody>
      </p:sp>
      <p:pic>
        <p:nvPicPr>
          <p:cNvPr id="9" name="Picture 8">
            <a:extLst>
              <a:ext uri="{FF2B5EF4-FFF2-40B4-BE49-F238E27FC236}">
                <a16:creationId xmlns:a16="http://schemas.microsoft.com/office/drawing/2014/main" id="{07B59FFA-EC64-16BF-3518-8B3FB81AA536}"/>
              </a:ext>
            </a:extLst>
          </p:cNvPr>
          <p:cNvPicPr>
            <a:picLocks noChangeAspect="1"/>
          </p:cNvPicPr>
          <p:nvPr/>
        </p:nvPicPr>
        <p:blipFill>
          <a:blip r:embed="rId2"/>
          <a:stretch>
            <a:fillRect/>
          </a:stretch>
        </p:blipFill>
        <p:spPr>
          <a:xfrm>
            <a:off x="206678" y="1094199"/>
            <a:ext cx="5884325" cy="4229100"/>
          </a:xfrm>
          <a:prstGeom prst="rect">
            <a:avLst/>
          </a:prstGeom>
        </p:spPr>
      </p:pic>
      <p:pic>
        <p:nvPicPr>
          <p:cNvPr id="10" name="Picture 9">
            <a:extLst>
              <a:ext uri="{FF2B5EF4-FFF2-40B4-BE49-F238E27FC236}">
                <a16:creationId xmlns:a16="http://schemas.microsoft.com/office/drawing/2014/main" id="{FB05EC5E-20AE-FFE1-ED5D-A48E8EF53FA3}"/>
              </a:ext>
            </a:extLst>
          </p:cNvPr>
          <p:cNvPicPr>
            <a:picLocks noChangeAspect="1"/>
          </p:cNvPicPr>
          <p:nvPr/>
        </p:nvPicPr>
        <p:blipFill>
          <a:blip r:embed="rId3"/>
          <a:stretch>
            <a:fillRect/>
          </a:stretch>
        </p:blipFill>
        <p:spPr>
          <a:xfrm>
            <a:off x="4955540" y="3879209"/>
            <a:ext cx="1135463" cy="1132630"/>
          </a:xfrm>
          <a:prstGeom prst="rect">
            <a:avLst/>
          </a:prstGeom>
        </p:spPr>
      </p:pic>
      <p:sp>
        <p:nvSpPr>
          <p:cNvPr id="11" name="TextBox 10">
            <a:extLst>
              <a:ext uri="{FF2B5EF4-FFF2-40B4-BE49-F238E27FC236}">
                <a16:creationId xmlns:a16="http://schemas.microsoft.com/office/drawing/2014/main" id="{167157D3-B276-5226-4BCC-19A8FD30C68C}"/>
              </a:ext>
            </a:extLst>
          </p:cNvPr>
          <p:cNvSpPr txBox="1"/>
          <p:nvPr/>
        </p:nvSpPr>
        <p:spPr>
          <a:xfrm>
            <a:off x="6615113" y="5379310"/>
            <a:ext cx="5391149" cy="1477328"/>
          </a:xfrm>
          <a:prstGeom prst="rect">
            <a:avLst/>
          </a:prstGeom>
          <a:noFill/>
        </p:spPr>
        <p:txBody>
          <a:bodyPr wrap="square" rtlCol="0">
            <a:spAutoFit/>
          </a:bodyPr>
          <a:lstStyle/>
          <a:p>
            <a:pPr algn="ctr"/>
            <a:r>
              <a:rPr lang="en-US" sz="3000" b="1" dirty="0">
                <a:solidFill>
                  <a:srgbClr val="C00000"/>
                </a:solidFill>
                <a:latin typeface="Cavolini" panose="03000502040302020204" pitchFamily="66" charset="0"/>
                <a:ea typeface="Calibri"/>
                <a:cs typeface="Cavolini" panose="03000502040302020204" pitchFamily="66" charset="0"/>
              </a:rPr>
              <a:t>In the same way, no one can rob a strong man unless they tie him up</a:t>
            </a:r>
          </a:p>
        </p:txBody>
      </p:sp>
      <p:pic>
        <p:nvPicPr>
          <p:cNvPr id="12" name="Picture 11">
            <a:extLst>
              <a:ext uri="{FF2B5EF4-FFF2-40B4-BE49-F238E27FC236}">
                <a16:creationId xmlns:a16="http://schemas.microsoft.com/office/drawing/2014/main" id="{5DAC062D-C7EB-1361-6933-00D36AF7152B}"/>
              </a:ext>
            </a:extLst>
          </p:cNvPr>
          <p:cNvPicPr>
            <a:picLocks noChangeAspect="1"/>
          </p:cNvPicPr>
          <p:nvPr/>
        </p:nvPicPr>
        <p:blipFill>
          <a:blip r:embed="rId4"/>
          <a:stretch>
            <a:fillRect/>
          </a:stretch>
        </p:blipFill>
        <p:spPr>
          <a:xfrm>
            <a:off x="6156966" y="1108487"/>
            <a:ext cx="5849296" cy="4214812"/>
          </a:xfrm>
          <a:prstGeom prst="rect">
            <a:avLst/>
          </a:prstGeom>
        </p:spPr>
      </p:pic>
      <p:pic>
        <p:nvPicPr>
          <p:cNvPr id="13" name="Picture 12">
            <a:extLst>
              <a:ext uri="{FF2B5EF4-FFF2-40B4-BE49-F238E27FC236}">
                <a16:creationId xmlns:a16="http://schemas.microsoft.com/office/drawing/2014/main" id="{E7676091-FBFA-05EF-5912-28BB685576B2}"/>
              </a:ext>
            </a:extLst>
          </p:cNvPr>
          <p:cNvPicPr>
            <a:picLocks noChangeAspect="1"/>
          </p:cNvPicPr>
          <p:nvPr/>
        </p:nvPicPr>
        <p:blipFill>
          <a:blip r:embed="rId3"/>
          <a:stretch>
            <a:fillRect/>
          </a:stretch>
        </p:blipFill>
        <p:spPr>
          <a:xfrm>
            <a:off x="10849859" y="4003034"/>
            <a:ext cx="1135463" cy="1132630"/>
          </a:xfrm>
          <a:prstGeom prst="rect">
            <a:avLst/>
          </a:prstGeom>
        </p:spPr>
      </p:pic>
      <p:sp>
        <p:nvSpPr>
          <p:cNvPr id="15" name="TextBox 14">
            <a:extLst>
              <a:ext uri="{FF2B5EF4-FFF2-40B4-BE49-F238E27FC236}">
                <a16:creationId xmlns:a16="http://schemas.microsoft.com/office/drawing/2014/main" id="{7F1DB6E7-2133-5F8E-2951-D2516349787A}"/>
              </a:ext>
            </a:extLst>
          </p:cNvPr>
          <p:cNvSpPr txBox="1"/>
          <p:nvPr/>
        </p:nvSpPr>
        <p:spPr>
          <a:xfrm>
            <a:off x="5636418" y="2771775"/>
            <a:ext cx="914400" cy="914400"/>
          </a:xfrm>
          <a:prstGeom prst="rect">
            <a:avLst/>
          </a:prstGeom>
          <a:noFill/>
        </p:spPr>
        <p:txBody>
          <a:bodyPr wrap="square" rtlCol="0">
            <a:spAutoFit/>
          </a:bodyPr>
          <a:lstStyle/>
          <a:p>
            <a:endParaRPr lang="en-US" dirty="0"/>
          </a:p>
        </p:txBody>
      </p:sp>
      <p:sp>
        <p:nvSpPr>
          <p:cNvPr id="18" name="TextBox 17">
            <a:extLst>
              <a:ext uri="{FF2B5EF4-FFF2-40B4-BE49-F238E27FC236}">
                <a16:creationId xmlns:a16="http://schemas.microsoft.com/office/drawing/2014/main" id="{D5C48A2B-09A7-4E61-F23E-C38F11FEA160}"/>
              </a:ext>
            </a:extLst>
          </p:cNvPr>
          <p:cNvSpPr txBox="1"/>
          <p:nvPr/>
        </p:nvSpPr>
        <p:spPr>
          <a:xfrm>
            <a:off x="62254" y="600075"/>
            <a:ext cx="12129746" cy="553998"/>
          </a:xfrm>
          <a:prstGeom prst="rect">
            <a:avLst/>
          </a:prstGeom>
          <a:noFill/>
        </p:spPr>
        <p:txBody>
          <a:bodyPr wrap="square" rtlCol="0">
            <a:spAutoFit/>
          </a:bodyPr>
          <a:lstStyle/>
          <a:p>
            <a:pPr algn="ctr"/>
            <a:r>
              <a:rPr lang="en-US" sz="3000" b="1" dirty="0">
                <a:solidFill>
                  <a:srgbClr val="C00000"/>
                </a:solidFill>
                <a:latin typeface="Cavolini" panose="03000502040302020204" pitchFamily="66" charset="0"/>
                <a:ea typeface="Calibri"/>
                <a:cs typeface="Cavolini" panose="03000502040302020204" pitchFamily="66" charset="0"/>
                <a:sym typeface="Calibri"/>
              </a:rPr>
              <a:t>A divided kingdom cannot stand.</a:t>
            </a:r>
            <a:r>
              <a:rPr lang="es-ES" sz="3000" b="1" dirty="0">
                <a:solidFill>
                  <a:srgbClr val="C00000"/>
                </a:solidFill>
                <a:latin typeface="Cavolini" panose="03000502040302020204" pitchFamily="66" charset="0"/>
                <a:ea typeface="Calibri"/>
                <a:cs typeface="Cavolini" panose="03000502040302020204" pitchFamily="66" charset="0"/>
                <a:sym typeface="Calibri"/>
              </a:rPr>
              <a:t> </a:t>
            </a:r>
            <a:endParaRPr lang="en-US" sz="3000" b="1" dirty="0">
              <a:solidFill>
                <a:srgbClr val="C00000"/>
              </a:solidFill>
              <a:latin typeface="Cavolini" panose="03000502040302020204" pitchFamily="66" charset="0"/>
              <a:ea typeface="Calibri"/>
              <a:cs typeface="Cavolini" panose="03000502040302020204" pitchFamily="66" charset="0"/>
              <a:sym typeface="Calibri"/>
            </a:endParaRPr>
          </a:p>
        </p:txBody>
      </p:sp>
      <p:sp>
        <p:nvSpPr>
          <p:cNvPr id="16" name="TextBox 15">
            <a:extLst>
              <a:ext uri="{FF2B5EF4-FFF2-40B4-BE49-F238E27FC236}">
                <a16:creationId xmlns:a16="http://schemas.microsoft.com/office/drawing/2014/main" id="{AF4DB343-8918-596B-39A0-1D20E9301E87}"/>
              </a:ext>
            </a:extLst>
          </p:cNvPr>
          <p:cNvSpPr txBox="1"/>
          <p:nvPr/>
        </p:nvSpPr>
        <p:spPr>
          <a:xfrm>
            <a:off x="1521145" y="1068614"/>
            <a:ext cx="3776663" cy="523220"/>
          </a:xfrm>
          <a:prstGeom prst="rect">
            <a:avLst/>
          </a:prstGeom>
          <a:solidFill>
            <a:schemeClr val="bg1"/>
          </a:solidFill>
        </p:spPr>
        <p:txBody>
          <a:bodyPr wrap="square" rtlCol="0">
            <a:spAutoFit/>
          </a:bodyPr>
          <a:lstStyle/>
          <a:p>
            <a:endParaRPr lang="en-US" dirty="0">
              <a:solidFill>
                <a:schemeClr val="bg1"/>
              </a:solidFill>
            </a:endParaRPr>
          </a:p>
          <a:p>
            <a:endParaRPr lang="en-US" dirty="0">
              <a:solidFill>
                <a:schemeClr val="bg1"/>
              </a:solidFill>
            </a:endParaRPr>
          </a:p>
        </p:txBody>
      </p:sp>
      <p:sp>
        <p:nvSpPr>
          <p:cNvPr id="17" name="TextBox 16">
            <a:extLst>
              <a:ext uri="{FF2B5EF4-FFF2-40B4-BE49-F238E27FC236}">
                <a16:creationId xmlns:a16="http://schemas.microsoft.com/office/drawing/2014/main" id="{662FD995-DB6E-B09B-0139-3490540107CA}"/>
              </a:ext>
            </a:extLst>
          </p:cNvPr>
          <p:cNvSpPr txBox="1"/>
          <p:nvPr/>
        </p:nvSpPr>
        <p:spPr>
          <a:xfrm>
            <a:off x="8284842" y="1552761"/>
            <a:ext cx="2386013" cy="894174"/>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664049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par>
                                <p:cTn id="18" presetID="42"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42"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8" grpId="0"/>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570A3DA-6CF9-86B9-6CF1-021CD6C82664}"/>
              </a:ext>
            </a:extLst>
          </p:cNvPr>
          <p:cNvPicPr>
            <a:picLocks noChangeAspect="1"/>
          </p:cNvPicPr>
          <p:nvPr/>
        </p:nvPicPr>
        <p:blipFill>
          <a:blip r:embed="rId2"/>
          <a:stretch>
            <a:fillRect/>
          </a:stretch>
        </p:blipFill>
        <p:spPr>
          <a:xfrm>
            <a:off x="2466975" y="1045667"/>
            <a:ext cx="7258050" cy="4902191"/>
          </a:xfrm>
          <a:prstGeom prst="rect">
            <a:avLst/>
          </a:prstGeom>
        </p:spPr>
      </p:pic>
      <p:pic>
        <p:nvPicPr>
          <p:cNvPr id="8" name="Picture 7">
            <a:extLst>
              <a:ext uri="{FF2B5EF4-FFF2-40B4-BE49-F238E27FC236}">
                <a16:creationId xmlns:a16="http://schemas.microsoft.com/office/drawing/2014/main" id="{48E5D514-F37B-D7E3-A449-9BBBB4967195}"/>
              </a:ext>
            </a:extLst>
          </p:cNvPr>
          <p:cNvPicPr>
            <a:picLocks noChangeAspect="1"/>
          </p:cNvPicPr>
          <p:nvPr/>
        </p:nvPicPr>
        <p:blipFill>
          <a:blip r:embed="rId3"/>
          <a:stretch>
            <a:fillRect/>
          </a:stretch>
        </p:blipFill>
        <p:spPr>
          <a:xfrm>
            <a:off x="8165466" y="4403200"/>
            <a:ext cx="1559559" cy="1409133"/>
          </a:xfrm>
          <a:prstGeom prst="rect">
            <a:avLst/>
          </a:prstGeom>
        </p:spPr>
      </p:pic>
      <p:sp>
        <p:nvSpPr>
          <p:cNvPr id="9" name="TextBox 8">
            <a:extLst>
              <a:ext uri="{FF2B5EF4-FFF2-40B4-BE49-F238E27FC236}">
                <a16:creationId xmlns:a16="http://schemas.microsoft.com/office/drawing/2014/main" id="{764F6F56-5C12-A1D9-7FF6-69E029955118}"/>
              </a:ext>
            </a:extLst>
          </p:cNvPr>
          <p:cNvSpPr txBox="1"/>
          <p:nvPr/>
        </p:nvSpPr>
        <p:spPr>
          <a:xfrm>
            <a:off x="3267074" y="1045667"/>
            <a:ext cx="5619751" cy="307777"/>
          </a:xfrm>
          <a:prstGeom prst="rect">
            <a:avLst/>
          </a:prstGeom>
          <a:solidFill>
            <a:schemeClr val="accent2">
              <a:lumMod val="40000"/>
              <a:lumOff val="60000"/>
            </a:schemeClr>
          </a:solidFill>
        </p:spPr>
        <p:txBody>
          <a:bodyPr wrap="square" rtlCol="0">
            <a:spAutoFit/>
          </a:bodyPr>
          <a:lstStyle/>
          <a:p>
            <a:r>
              <a:rPr lang="en-US" b="1" dirty="0">
                <a:solidFill>
                  <a:srgbClr val="000000"/>
                </a:solidFill>
                <a:effectLst/>
                <a:latin typeface="Cavolini" panose="03000502040302020204" pitchFamily="66" charset="0"/>
                <a:ea typeface="Cambria" panose="02040503050406030204" pitchFamily="18" charset="0"/>
                <a:cs typeface="Cavolini" panose="03000502040302020204" pitchFamily="66" charset="0"/>
              </a:rPr>
              <a:t> </a:t>
            </a:r>
            <a:endParaRPr lang="en-US" b="1" dirty="0">
              <a:latin typeface="Cavolini" panose="03000502040302020204" pitchFamily="66" charset="0"/>
              <a:cs typeface="Cavolini" panose="03000502040302020204" pitchFamily="66" charset="0"/>
            </a:endParaRPr>
          </a:p>
        </p:txBody>
      </p:sp>
      <p:sp>
        <p:nvSpPr>
          <p:cNvPr id="2" name="Title 1">
            <a:extLst>
              <a:ext uri="{FF2B5EF4-FFF2-40B4-BE49-F238E27FC236}">
                <a16:creationId xmlns:a16="http://schemas.microsoft.com/office/drawing/2014/main" id="{AD191EF3-E925-4939-8BE1-D471488D5F45}"/>
              </a:ext>
            </a:extLst>
          </p:cNvPr>
          <p:cNvSpPr>
            <a:spLocks noGrp="1"/>
          </p:cNvSpPr>
          <p:nvPr>
            <p:ph type="title"/>
          </p:nvPr>
        </p:nvSpPr>
        <p:spPr>
          <a:xfrm>
            <a:off x="209862" y="7495"/>
            <a:ext cx="11652354" cy="902647"/>
          </a:xfrm>
        </p:spPr>
        <p:txBody>
          <a:bodyPr>
            <a:normAutofit/>
          </a:bodyPr>
          <a:lstStyle/>
          <a:p>
            <a:pPr algn="ctr"/>
            <a:r>
              <a:rPr lang="en-US" sz="2900" b="1" dirty="0">
                <a:solidFill>
                  <a:srgbClr val="C00000"/>
                </a:solidFill>
                <a:latin typeface="Cavolini" panose="03000502040302020204" pitchFamily="66" charset="0"/>
                <a:cs typeface="Cavolini" panose="03000502040302020204" pitchFamily="66" charset="0"/>
              </a:rPr>
              <a:t>Jesus announces that God will not forgive sins against the Holy Spirit. What was the sin of the scribes?</a:t>
            </a:r>
            <a:endParaRPr lang="en-US" sz="2900" b="1" dirty="0">
              <a:solidFill>
                <a:srgbClr val="C00000"/>
              </a:solidFill>
              <a:latin typeface="Cavolini" panose="03000502040302020204" pitchFamily="66" charset="0"/>
              <a:cs typeface="Cavolini" panose="03000502040302020204" pitchFamily="66" charset="0"/>
              <a:sym typeface="Arial"/>
            </a:endParaRPr>
          </a:p>
        </p:txBody>
      </p:sp>
      <p:sp>
        <p:nvSpPr>
          <p:cNvPr id="3" name="Title 1">
            <a:extLst>
              <a:ext uri="{FF2B5EF4-FFF2-40B4-BE49-F238E27FC236}">
                <a16:creationId xmlns:a16="http://schemas.microsoft.com/office/drawing/2014/main" id="{E9AC6F06-6BB8-2F0B-F129-C0962EB01C2D}"/>
              </a:ext>
            </a:extLst>
          </p:cNvPr>
          <p:cNvSpPr txBox="1">
            <a:spLocks/>
          </p:cNvSpPr>
          <p:nvPr/>
        </p:nvSpPr>
        <p:spPr>
          <a:xfrm>
            <a:off x="838200" y="5995563"/>
            <a:ext cx="10515600" cy="80410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2900" b="1" dirty="0">
                <a:solidFill>
                  <a:srgbClr val="C00000"/>
                </a:solidFill>
                <a:latin typeface="Cavolini" panose="03000502040302020204" pitchFamily="66" charset="0"/>
                <a:cs typeface="Cavolini" panose="03000502040302020204" pitchFamily="66" charset="0"/>
              </a:rPr>
              <a:t>They accused Jesus, the Holy Trinity, of being possessed by Satan.</a:t>
            </a:r>
          </a:p>
        </p:txBody>
      </p:sp>
      <p:sp>
        <p:nvSpPr>
          <p:cNvPr id="4" name="TextBox 3">
            <a:extLst>
              <a:ext uri="{FF2B5EF4-FFF2-40B4-BE49-F238E27FC236}">
                <a16:creationId xmlns:a16="http://schemas.microsoft.com/office/drawing/2014/main" id="{4F458D1E-7DE6-189F-6F47-4A5D700AB02F}"/>
              </a:ext>
            </a:extLst>
          </p:cNvPr>
          <p:cNvSpPr txBox="1"/>
          <p:nvPr/>
        </p:nvSpPr>
        <p:spPr>
          <a:xfrm>
            <a:off x="4100513" y="1488969"/>
            <a:ext cx="4786312" cy="492443"/>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86415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21DEFE-73F6-10F3-0092-DAE490109E49}"/>
              </a:ext>
            </a:extLst>
          </p:cNvPr>
          <p:cNvPicPr>
            <a:picLocks noChangeAspect="1"/>
          </p:cNvPicPr>
          <p:nvPr/>
        </p:nvPicPr>
        <p:blipFill>
          <a:blip r:embed="rId2"/>
          <a:stretch>
            <a:fillRect/>
          </a:stretch>
        </p:blipFill>
        <p:spPr>
          <a:xfrm>
            <a:off x="800100" y="72964"/>
            <a:ext cx="10701338" cy="6781488"/>
          </a:xfrm>
          <a:prstGeom prst="rect">
            <a:avLst/>
          </a:prstGeom>
        </p:spPr>
      </p:pic>
      <p:pic>
        <p:nvPicPr>
          <p:cNvPr id="9" name="Picture 8">
            <a:extLst>
              <a:ext uri="{FF2B5EF4-FFF2-40B4-BE49-F238E27FC236}">
                <a16:creationId xmlns:a16="http://schemas.microsoft.com/office/drawing/2014/main" id="{648ECD3C-201B-5B1A-D40E-1D25C5FAA0A9}"/>
              </a:ext>
            </a:extLst>
          </p:cNvPr>
          <p:cNvPicPr>
            <a:picLocks noChangeAspect="1"/>
          </p:cNvPicPr>
          <p:nvPr/>
        </p:nvPicPr>
        <p:blipFill>
          <a:blip r:embed="rId3"/>
          <a:stretch>
            <a:fillRect/>
          </a:stretch>
        </p:blipFill>
        <p:spPr>
          <a:xfrm>
            <a:off x="9798525" y="5159334"/>
            <a:ext cx="1702913" cy="1698666"/>
          </a:xfrm>
          <a:prstGeom prst="rect">
            <a:avLst/>
          </a:prstGeom>
        </p:spPr>
      </p:pic>
      <p:sp>
        <p:nvSpPr>
          <p:cNvPr id="2" name="TextBox 1">
            <a:extLst>
              <a:ext uri="{FF2B5EF4-FFF2-40B4-BE49-F238E27FC236}">
                <a16:creationId xmlns:a16="http://schemas.microsoft.com/office/drawing/2014/main" id="{0E22ACBA-0B6D-659E-BF95-D9E091887C3C}"/>
              </a:ext>
            </a:extLst>
          </p:cNvPr>
          <p:cNvSpPr txBox="1"/>
          <p:nvPr/>
        </p:nvSpPr>
        <p:spPr>
          <a:xfrm>
            <a:off x="2171700" y="72964"/>
            <a:ext cx="8172450" cy="769441"/>
          </a:xfrm>
          <a:prstGeom prst="rect">
            <a:avLst/>
          </a:prstGeom>
          <a:solidFill>
            <a:schemeClr val="accent2">
              <a:lumMod val="40000"/>
              <a:lumOff val="60000"/>
            </a:schemeClr>
          </a:solidFill>
        </p:spPr>
        <p:txBody>
          <a:bodyPr wrap="square" rtlCol="0">
            <a:spAutoFit/>
          </a:bodyPr>
          <a:lstStyle/>
          <a:p>
            <a:r>
              <a:rPr lang="en-US" sz="2200" dirty="0">
                <a:solidFill>
                  <a:srgbClr val="000000"/>
                </a:solidFill>
                <a:effectLst/>
                <a:latin typeface="Berlin Sans FB" panose="020E0602020502020306" pitchFamily="34" charset="0"/>
                <a:ea typeface="Cambria" panose="02040503050406030204" pitchFamily="18" charset="0"/>
                <a:cs typeface="Cambria" panose="02040503050406030204" pitchFamily="18" charset="0"/>
              </a:rPr>
              <a:t>Jesus came home with his disciples. Again, the crowd gathered, making it impossible for them even to eat.</a:t>
            </a:r>
            <a:endParaRPr lang="en-US" sz="2200" dirty="0">
              <a:latin typeface="Berlin Sans FB" panose="020E0602020502020306" pitchFamily="34" charset="0"/>
            </a:endParaRPr>
          </a:p>
        </p:txBody>
      </p:sp>
    </p:spTree>
    <p:extLst>
      <p:ext uri="{BB962C8B-B14F-4D97-AF65-F5344CB8AC3E}">
        <p14:creationId xmlns:p14="http://schemas.microsoft.com/office/powerpoint/2010/main" val="6276170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F864F-657D-4BFA-83A9-4B118110475B}"/>
              </a:ext>
            </a:extLst>
          </p:cNvPr>
          <p:cNvSpPr>
            <a:spLocks noGrp="1"/>
          </p:cNvSpPr>
          <p:nvPr>
            <p:ph type="title"/>
          </p:nvPr>
        </p:nvSpPr>
        <p:spPr>
          <a:xfrm>
            <a:off x="0" y="7496"/>
            <a:ext cx="12192000" cy="977494"/>
          </a:xfrm>
        </p:spPr>
        <p:txBody>
          <a:bodyPr>
            <a:noAutofit/>
          </a:bodyPr>
          <a:lstStyle/>
          <a:p>
            <a:pPr algn="ctr"/>
            <a:r>
              <a:rPr lang="en-US" sz="2800" b="1" dirty="0">
                <a:solidFill>
                  <a:srgbClr val="C00000"/>
                </a:solidFill>
                <a:latin typeface="Cavolini" panose="03000502040302020204" pitchFamily="66" charset="0"/>
                <a:cs typeface="Cavolini" panose="03000502040302020204" pitchFamily="66" charset="0"/>
              </a:rPr>
              <a:t>When we attribute evil to God, we sin against the Holy Spirit because God is pure Love, Mercy, and Goodness</a:t>
            </a:r>
            <a:r>
              <a:rPr lang="es-ES" sz="2800" b="1" dirty="0">
                <a:solidFill>
                  <a:srgbClr val="C00000"/>
                </a:solidFill>
                <a:latin typeface="Cavolini" panose="03000502040302020204" pitchFamily="66" charset="0"/>
                <a:cs typeface="Cavolini" panose="03000502040302020204" pitchFamily="66" charset="0"/>
              </a:rPr>
              <a:t>.</a:t>
            </a:r>
            <a:endParaRPr lang="en-US" sz="2800" b="1" dirty="0">
              <a:solidFill>
                <a:srgbClr val="C00000"/>
              </a:solidFill>
              <a:latin typeface="Cavolini" panose="03000502040302020204" pitchFamily="66" charset="0"/>
              <a:cs typeface="Cavolini" panose="03000502040302020204" pitchFamily="66" charset="0"/>
            </a:endParaRPr>
          </a:p>
        </p:txBody>
      </p:sp>
      <p:pic>
        <p:nvPicPr>
          <p:cNvPr id="7174" name="Picture 6" descr="La Fiesta de la Divina Misericordia | Mision de San Juan Bautista">
            <a:extLst>
              <a:ext uri="{FF2B5EF4-FFF2-40B4-BE49-F238E27FC236}">
                <a16:creationId xmlns:a16="http://schemas.microsoft.com/office/drawing/2014/main" id="{6D09C95D-8A4D-E6A9-3ED6-04D4E9331D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6225" y="927516"/>
            <a:ext cx="4019550" cy="59304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04836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F3FB74-C1A0-14FA-4992-EC4C11B616E3}"/>
              </a:ext>
            </a:extLst>
          </p:cNvPr>
          <p:cNvPicPr>
            <a:picLocks noChangeAspect="1"/>
          </p:cNvPicPr>
          <p:nvPr/>
        </p:nvPicPr>
        <p:blipFill>
          <a:blip r:embed="rId2"/>
          <a:stretch>
            <a:fillRect/>
          </a:stretch>
        </p:blipFill>
        <p:spPr>
          <a:xfrm>
            <a:off x="2488612" y="954107"/>
            <a:ext cx="7214776" cy="5076649"/>
          </a:xfrm>
          <a:prstGeom prst="rect">
            <a:avLst/>
          </a:prstGeom>
        </p:spPr>
      </p:pic>
      <p:pic>
        <p:nvPicPr>
          <p:cNvPr id="8" name="Picture 7">
            <a:extLst>
              <a:ext uri="{FF2B5EF4-FFF2-40B4-BE49-F238E27FC236}">
                <a16:creationId xmlns:a16="http://schemas.microsoft.com/office/drawing/2014/main" id="{9B110F65-799F-A558-2EBF-A1EE084302A5}"/>
              </a:ext>
            </a:extLst>
          </p:cNvPr>
          <p:cNvPicPr>
            <a:picLocks noChangeAspect="1"/>
          </p:cNvPicPr>
          <p:nvPr/>
        </p:nvPicPr>
        <p:blipFill>
          <a:blip r:embed="rId3"/>
          <a:stretch>
            <a:fillRect/>
          </a:stretch>
        </p:blipFill>
        <p:spPr>
          <a:xfrm>
            <a:off x="8429625" y="4426326"/>
            <a:ext cx="1273763" cy="1396288"/>
          </a:xfrm>
          <a:prstGeom prst="rect">
            <a:avLst/>
          </a:prstGeom>
        </p:spPr>
      </p:pic>
      <p:sp>
        <p:nvSpPr>
          <p:cNvPr id="5" name="TextBox 4">
            <a:extLst>
              <a:ext uri="{FF2B5EF4-FFF2-40B4-BE49-F238E27FC236}">
                <a16:creationId xmlns:a16="http://schemas.microsoft.com/office/drawing/2014/main" id="{E090401A-86E1-266E-C438-DBC25E505507}"/>
              </a:ext>
            </a:extLst>
          </p:cNvPr>
          <p:cNvSpPr txBox="1"/>
          <p:nvPr/>
        </p:nvSpPr>
        <p:spPr>
          <a:xfrm>
            <a:off x="3414712" y="954107"/>
            <a:ext cx="5757863" cy="523220"/>
          </a:xfrm>
          <a:prstGeom prst="rect">
            <a:avLst/>
          </a:prstGeom>
          <a:solidFill>
            <a:schemeClr val="accent2">
              <a:lumMod val="20000"/>
              <a:lumOff val="80000"/>
            </a:schemeClr>
          </a:solidFill>
        </p:spPr>
        <p:txBody>
          <a:bodyPr wrap="square" rtlCol="0">
            <a:spAutoFit/>
          </a:bodyPr>
          <a:lstStyle/>
          <a:p>
            <a:r>
              <a:rPr lang="en-US" b="1" dirty="0">
                <a:solidFill>
                  <a:srgbClr val="000000"/>
                </a:solidFill>
                <a:effectLst/>
                <a:latin typeface="Cavolini" panose="03000502040302020204" pitchFamily="66" charset="0"/>
                <a:ea typeface="Cambria" panose="02040503050406030204" pitchFamily="18" charset="0"/>
                <a:cs typeface="Cavolini" panose="03000502040302020204" pitchFamily="66" charset="0"/>
              </a:rPr>
              <a:t> </a:t>
            </a:r>
          </a:p>
          <a:p>
            <a:endParaRPr lang="en-US" b="1" dirty="0">
              <a:latin typeface="Cavolini" panose="03000502040302020204" pitchFamily="66" charset="0"/>
              <a:cs typeface="Cavolini" panose="03000502040302020204" pitchFamily="66" charset="0"/>
            </a:endParaRPr>
          </a:p>
        </p:txBody>
      </p:sp>
      <p:sp>
        <p:nvSpPr>
          <p:cNvPr id="2" name="TextBox 1">
            <a:extLst>
              <a:ext uri="{FF2B5EF4-FFF2-40B4-BE49-F238E27FC236}">
                <a16:creationId xmlns:a16="http://schemas.microsoft.com/office/drawing/2014/main" id="{34E61E80-C811-7196-5201-7A83FE9068F8}"/>
              </a:ext>
            </a:extLst>
          </p:cNvPr>
          <p:cNvSpPr txBox="1"/>
          <p:nvPr/>
        </p:nvSpPr>
        <p:spPr>
          <a:xfrm>
            <a:off x="114300" y="0"/>
            <a:ext cx="11972925" cy="923330"/>
          </a:xfrm>
          <a:prstGeom prst="rect">
            <a:avLst/>
          </a:prstGeom>
          <a:noFill/>
        </p:spPr>
        <p:txBody>
          <a:bodyPr wrap="square" rtlCol="0">
            <a:spAutoFit/>
          </a:bodyPr>
          <a:lstStyle/>
          <a:p>
            <a:pPr algn="ctr"/>
            <a:r>
              <a:rPr lang="en-US" sz="2700" b="1" dirty="0">
                <a:solidFill>
                  <a:srgbClr val="C00000"/>
                </a:solidFill>
                <a:latin typeface="Cavolini" panose="03000502040302020204" pitchFamily="66" charset="0"/>
                <a:ea typeface="Calibri"/>
                <a:cs typeface="Cavolini" panose="03000502040302020204" pitchFamily="66" charset="0"/>
              </a:rPr>
              <a:t>What did Jesus say when they announced the arrival of His Mother and brothers?</a:t>
            </a:r>
            <a:endParaRPr lang="en-US" sz="2700" b="1" dirty="0">
              <a:solidFill>
                <a:srgbClr val="C00000"/>
              </a:solidFill>
              <a:latin typeface="Cavolini" panose="03000502040302020204" pitchFamily="66" charset="0"/>
              <a:ea typeface="Calibri"/>
              <a:cs typeface="Cavolini" panose="03000502040302020204" pitchFamily="66" charset="0"/>
              <a:sym typeface="Calibri"/>
            </a:endParaRPr>
          </a:p>
        </p:txBody>
      </p:sp>
      <p:sp>
        <p:nvSpPr>
          <p:cNvPr id="4" name="TextBox 3">
            <a:extLst>
              <a:ext uri="{FF2B5EF4-FFF2-40B4-BE49-F238E27FC236}">
                <a16:creationId xmlns:a16="http://schemas.microsoft.com/office/drawing/2014/main" id="{33F16F3A-1E12-4AF5-0B7B-CFA5CDCE2A0E}"/>
              </a:ext>
            </a:extLst>
          </p:cNvPr>
          <p:cNvSpPr txBox="1"/>
          <p:nvPr/>
        </p:nvSpPr>
        <p:spPr>
          <a:xfrm>
            <a:off x="0" y="6217924"/>
            <a:ext cx="12192000" cy="492443"/>
          </a:xfrm>
          <a:prstGeom prst="rect">
            <a:avLst/>
          </a:prstGeom>
          <a:noFill/>
        </p:spPr>
        <p:txBody>
          <a:bodyPr wrap="square" rtlCol="0">
            <a:spAutoFit/>
          </a:bodyPr>
          <a:lstStyle/>
          <a:p>
            <a:pPr algn="ctr"/>
            <a:r>
              <a:rPr lang="en-US" sz="2600" b="1" dirty="0">
                <a:solidFill>
                  <a:srgbClr val="C00000"/>
                </a:solidFill>
                <a:latin typeface="Cavolini" panose="03000502040302020204" pitchFamily="66" charset="0"/>
                <a:ea typeface="Calibri"/>
                <a:cs typeface="Cavolini" panose="03000502040302020204" pitchFamily="66" charset="0"/>
              </a:rPr>
              <a:t>Whoever does the will of God is my brother and sister and mother</a:t>
            </a:r>
            <a:r>
              <a:rPr lang="es-ES" sz="2600" b="1" dirty="0">
                <a:solidFill>
                  <a:srgbClr val="C00000"/>
                </a:solidFill>
                <a:latin typeface="Cavolini" panose="03000502040302020204" pitchFamily="66" charset="0"/>
                <a:ea typeface="Calibri"/>
                <a:cs typeface="Cavolini" panose="03000502040302020204" pitchFamily="66" charset="0"/>
              </a:rPr>
              <a:t>.</a:t>
            </a:r>
            <a:endParaRPr lang="en-US" sz="2600" b="1" dirty="0">
              <a:solidFill>
                <a:srgbClr val="C00000"/>
              </a:solidFill>
              <a:latin typeface="Cavolini" panose="03000502040302020204" pitchFamily="66" charset="0"/>
              <a:ea typeface="Calibri"/>
              <a:cs typeface="Cavolini" panose="03000502040302020204" pitchFamily="66" charset="0"/>
            </a:endParaRPr>
          </a:p>
        </p:txBody>
      </p:sp>
      <p:sp>
        <p:nvSpPr>
          <p:cNvPr id="6" name="TextBox 5">
            <a:extLst>
              <a:ext uri="{FF2B5EF4-FFF2-40B4-BE49-F238E27FC236}">
                <a16:creationId xmlns:a16="http://schemas.microsoft.com/office/drawing/2014/main" id="{9AA3FEB4-883F-AE16-7944-562A23D0A0FB}"/>
              </a:ext>
            </a:extLst>
          </p:cNvPr>
          <p:cNvSpPr txBox="1"/>
          <p:nvPr/>
        </p:nvSpPr>
        <p:spPr>
          <a:xfrm>
            <a:off x="4957762" y="1692771"/>
            <a:ext cx="4000500" cy="523220"/>
          </a:xfrm>
          <a:prstGeom prst="rect">
            <a:avLst/>
          </a:prstGeom>
          <a:solidFill>
            <a:schemeClr val="bg1"/>
          </a:solidFill>
        </p:spPr>
        <p:txBody>
          <a:bodyPr wrap="square" rtlCol="0">
            <a:spAutoFit/>
          </a:bodyPr>
          <a:lstStyle/>
          <a:p>
            <a:r>
              <a:rPr lang="en-US" b="1" dirty="0">
                <a:latin typeface="Cavolini" panose="03000502040302020204" pitchFamily="66" charset="0"/>
                <a:ea typeface="Cambria" panose="02040503050406030204" pitchFamily="18" charset="0"/>
                <a:cs typeface="Cavolini" panose="03000502040302020204" pitchFamily="66" charset="0"/>
              </a:rPr>
              <a:t> </a:t>
            </a:r>
          </a:p>
          <a:p>
            <a:endParaRPr lang="en-US" b="1" dirty="0">
              <a:latin typeface="Cavolini" panose="03000502040302020204" pitchFamily="66" charset="0"/>
              <a:ea typeface="Cambria" panose="02040503050406030204" pitchFamily="18" charset="0"/>
              <a:cs typeface="Cavolini" panose="03000502040302020204" pitchFamily="66" charset="0"/>
            </a:endParaRPr>
          </a:p>
        </p:txBody>
      </p:sp>
    </p:spTree>
    <p:extLst>
      <p:ext uri="{BB962C8B-B14F-4D97-AF65-F5344CB8AC3E}">
        <p14:creationId xmlns:p14="http://schemas.microsoft.com/office/powerpoint/2010/main" val="138337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994D2-E051-D517-F9C0-F1FE55FED107}"/>
              </a:ext>
            </a:extLst>
          </p:cNvPr>
          <p:cNvSpPr>
            <a:spLocks noGrp="1"/>
          </p:cNvSpPr>
          <p:nvPr>
            <p:ph type="title"/>
          </p:nvPr>
        </p:nvSpPr>
        <p:spPr>
          <a:xfrm>
            <a:off x="0" y="0"/>
            <a:ext cx="12192000" cy="620713"/>
          </a:xfrm>
        </p:spPr>
        <p:txBody>
          <a:bodyPr/>
          <a:lstStyle/>
          <a:p>
            <a:pPr algn="ctr"/>
            <a:r>
              <a:rPr lang="en-US" sz="2700" b="1" dirty="0">
                <a:solidFill>
                  <a:srgbClr val="C00000"/>
                </a:solidFill>
                <a:latin typeface="Cavolini" panose="03000502040302020204" pitchFamily="66" charset="0"/>
                <a:cs typeface="Cavolini" panose="03000502040302020204" pitchFamily="66" charset="0"/>
              </a:rPr>
              <a:t>How can we do the will of God</a:t>
            </a:r>
            <a:r>
              <a:rPr lang="es-ES" sz="2700" b="1" dirty="0">
                <a:solidFill>
                  <a:srgbClr val="C00000"/>
                </a:solidFill>
                <a:latin typeface="Cavolini" panose="03000502040302020204" pitchFamily="66" charset="0"/>
                <a:cs typeface="Cavolini" panose="03000502040302020204" pitchFamily="66" charset="0"/>
                <a:sym typeface="Arial"/>
              </a:rPr>
              <a:t>? </a:t>
            </a:r>
            <a:endParaRPr lang="en-US" sz="2700" b="1" dirty="0">
              <a:solidFill>
                <a:srgbClr val="C00000"/>
              </a:solidFill>
              <a:latin typeface="Cavolini" panose="03000502040302020204" pitchFamily="66" charset="0"/>
              <a:cs typeface="Cavolini" panose="03000502040302020204" pitchFamily="66" charset="0"/>
              <a:sym typeface="Arial"/>
            </a:endParaRPr>
          </a:p>
        </p:txBody>
      </p:sp>
      <p:sp>
        <p:nvSpPr>
          <p:cNvPr id="3" name="TextBox 2">
            <a:extLst>
              <a:ext uri="{FF2B5EF4-FFF2-40B4-BE49-F238E27FC236}">
                <a16:creationId xmlns:a16="http://schemas.microsoft.com/office/drawing/2014/main" id="{49691A07-0737-6B1B-1EB5-56B587FA87E2}"/>
              </a:ext>
            </a:extLst>
          </p:cNvPr>
          <p:cNvSpPr txBox="1"/>
          <p:nvPr/>
        </p:nvSpPr>
        <p:spPr>
          <a:xfrm>
            <a:off x="635792" y="3254446"/>
            <a:ext cx="2986086" cy="707886"/>
          </a:xfrm>
          <a:prstGeom prst="rect">
            <a:avLst/>
          </a:prstGeom>
          <a:noFill/>
        </p:spPr>
        <p:txBody>
          <a:bodyPr wrap="square" rtlCol="0">
            <a:spAutoFit/>
          </a:bodyPr>
          <a:lstStyle/>
          <a:p>
            <a:pPr algn="ctr"/>
            <a:r>
              <a:rPr lang="es-ES" sz="2000" b="1" dirty="0" err="1">
                <a:solidFill>
                  <a:srgbClr val="C00000"/>
                </a:solidFill>
                <a:latin typeface="Cavolini" panose="03000502040302020204" pitchFamily="66" charset="0"/>
                <a:ea typeface="Calibri"/>
                <a:cs typeface="Cavolini" panose="03000502040302020204" pitchFamily="66" charset="0"/>
                <a:sym typeface="Calibri"/>
              </a:rPr>
              <a:t>Loving</a:t>
            </a:r>
            <a:r>
              <a:rPr lang="es-ES" sz="2000" b="1" dirty="0">
                <a:solidFill>
                  <a:srgbClr val="C00000"/>
                </a:solidFill>
                <a:latin typeface="Cavolini" panose="03000502040302020204" pitchFamily="66" charset="0"/>
                <a:ea typeface="Calibri"/>
                <a:cs typeface="Cavolini" panose="03000502040302020204" pitchFamily="66" charset="0"/>
                <a:sym typeface="Calibri"/>
              </a:rPr>
              <a:t> </a:t>
            </a:r>
            <a:r>
              <a:rPr lang="es-ES" sz="2000" b="1" dirty="0" err="1">
                <a:solidFill>
                  <a:srgbClr val="C00000"/>
                </a:solidFill>
                <a:latin typeface="Cavolini" panose="03000502040302020204" pitchFamily="66" charset="0"/>
                <a:ea typeface="Calibri"/>
                <a:cs typeface="Cavolini" panose="03000502040302020204" pitchFamily="66" charset="0"/>
                <a:sym typeface="Calibri"/>
              </a:rPr>
              <a:t>God</a:t>
            </a:r>
            <a:r>
              <a:rPr lang="es-ES" sz="2000" b="1" dirty="0">
                <a:solidFill>
                  <a:srgbClr val="C00000"/>
                </a:solidFill>
                <a:latin typeface="Cavolini" panose="03000502040302020204" pitchFamily="66" charset="0"/>
                <a:ea typeface="Calibri"/>
                <a:cs typeface="Cavolini" panose="03000502040302020204" pitchFamily="66" charset="0"/>
                <a:sym typeface="Calibri"/>
              </a:rPr>
              <a:t> and </a:t>
            </a:r>
            <a:r>
              <a:rPr lang="es-ES" sz="2000" b="1" dirty="0" err="1">
                <a:solidFill>
                  <a:srgbClr val="C00000"/>
                </a:solidFill>
                <a:latin typeface="Cavolini" panose="03000502040302020204" pitchFamily="66" charset="0"/>
                <a:ea typeface="Calibri"/>
                <a:cs typeface="Cavolini" panose="03000502040302020204" pitchFamily="66" charset="0"/>
                <a:sym typeface="Calibri"/>
              </a:rPr>
              <a:t>trusting</a:t>
            </a:r>
            <a:r>
              <a:rPr lang="es-ES" sz="2000" b="1" dirty="0">
                <a:solidFill>
                  <a:srgbClr val="C00000"/>
                </a:solidFill>
                <a:latin typeface="Cavolini" panose="03000502040302020204" pitchFamily="66" charset="0"/>
                <a:ea typeface="Calibri"/>
                <a:cs typeface="Cavolini" panose="03000502040302020204" pitchFamily="66" charset="0"/>
                <a:sym typeface="Calibri"/>
              </a:rPr>
              <a:t> in </a:t>
            </a:r>
            <a:r>
              <a:rPr lang="es-ES" sz="2000" b="1" dirty="0" err="1">
                <a:solidFill>
                  <a:srgbClr val="C00000"/>
                </a:solidFill>
                <a:latin typeface="Cavolini" panose="03000502040302020204" pitchFamily="66" charset="0"/>
                <a:ea typeface="Calibri"/>
                <a:cs typeface="Cavolini" panose="03000502040302020204" pitchFamily="66" charset="0"/>
                <a:sym typeface="Calibri"/>
              </a:rPr>
              <a:t>Him</a:t>
            </a:r>
            <a:r>
              <a:rPr lang="es-ES" sz="2000" b="1" dirty="0">
                <a:solidFill>
                  <a:srgbClr val="C00000"/>
                </a:solidFill>
                <a:latin typeface="Cavolini" panose="03000502040302020204" pitchFamily="66" charset="0"/>
                <a:ea typeface="Calibri"/>
                <a:cs typeface="Cavolini" panose="03000502040302020204" pitchFamily="66" charset="0"/>
                <a:sym typeface="Calibri"/>
              </a:rPr>
              <a:t>,</a:t>
            </a:r>
            <a:endParaRPr lang="en-US" sz="2000" b="1" dirty="0">
              <a:solidFill>
                <a:srgbClr val="C00000"/>
              </a:solidFill>
              <a:latin typeface="Cavolini" panose="03000502040302020204" pitchFamily="66" charset="0"/>
              <a:ea typeface="Calibri"/>
              <a:cs typeface="Cavolini" panose="03000502040302020204" pitchFamily="66" charset="0"/>
              <a:sym typeface="Calibri"/>
            </a:endParaRPr>
          </a:p>
        </p:txBody>
      </p:sp>
      <p:pic>
        <p:nvPicPr>
          <p:cNvPr id="8194" name="Picture 2" descr="Jesús abrazando a un niño pequeño sintiendo amor y cuidado en los brazos  del salvador | Vector Premium">
            <a:extLst>
              <a:ext uri="{FF2B5EF4-FFF2-40B4-BE49-F238E27FC236}">
                <a16:creationId xmlns:a16="http://schemas.microsoft.com/office/drawing/2014/main" id="{B1C7CE57-E740-B041-2FB9-315438BCA8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386" y="620713"/>
            <a:ext cx="2628899" cy="26288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81130DE-E924-243E-C5D3-EAB895B4CF3B}"/>
              </a:ext>
            </a:extLst>
          </p:cNvPr>
          <p:cNvSpPr txBox="1"/>
          <p:nvPr/>
        </p:nvSpPr>
        <p:spPr>
          <a:xfrm>
            <a:off x="3621878" y="3194330"/>
            <a:ext cx="4221960" cy="400110"/>
          </a:xfrm>
          <a:prstGeom prst="rect">
            <a:avLst/>
          </a:prstGeom>
          <a:noFill/>
        </p:spPr>
        <p:txBody>
          <a:bodyPr wrap="square" rtlCol="0">
            <a:spAutoFit/>
          </a:bodyPr>
          <a:lstStyle/>
          <a:p>
            <a:r>
              <a:rPr lang="es-ES" sz="2000" b="1" dirty="0" err="1">
                <a:solidFill>
                  <a:srgbClr val="C00000"/>
                </a:solidFill>
                <a:latin typeface="Cavolini" panose="03000502040302020204" pitchFamily="66" charset="0"/>
                <a:ea typeface="Calibri"/>
                <a:cs typeface="Cavolini" panose="03000502040302020204" pitchFamily="66" charset="0"/>
              </a:rPr>
              <a:t>Praying</a:t>
            </a:r>
            <a:r>
              <a:rPr lang="es-ES" sz="2000" b="1" dirty="0">
                <a:solidFill>
                  <a:srgbClr val="C00000"/>
                </a:solidFill>
                <a:latin typeface="Cavolini" panose="03000502040302020204" pitchFamily="66" charset="0"/>
                <a:ea typeface="Calibri"/>
                <a:cs typeface="Cavolini" panose="03000502040302020204" pitchFamily="66" charset="0"/>
              </a:rPr>
              <a:t> and </a:t>
            </a:r>
            <a:r>
              <a:rPr lang="es-ES" sz="2000" b="1" dirty="0" err="1">
                <a:solidFill>
                  <a:srgbClr val="C00000"/>
                </a:solidFill>
                <a:latin typeface="Cavolini" panose="03000502040302020204" pitchFamily="66" charset="0"/>
                <a:ea typeface="Calibri"/>
                <a:cs typeface="Cavolini" panose="03000502040302020204" pitchFamily="66" charset="0"/>
              </a:rPr>
              <a:t>listening</a:t>
            </a:r>
            <a:r>
              <a:rPr lang="es-ES" sz="2000" b="1" dirty="0">
                <a:solidFill>
                  <a:srgbClr val="C00000"/>
                </a:solidFill>
                <a:latin typeface="Cavolini" panose="03000502040302020204" pitchFamily="66" charset="0"/>
                <a:ea typeface="Calibri"/>
                <a:cs typeface="Cavolini" panose="03000502040302020204" pitchFamily="66" charset="0"/>
              </a:rPr>
              <a:t> </a:t>
            </a:r>
            <a:r>
              <a:rPr lang="es-ES" sz="2000" b="1" dirty="0" err="1">
                <a:solidFill>
                  <a:srgbClr val="C00000"/>
                </a:solidFill>
                <a:latin typeface="Cavolini" panose="03000502040302020204" pitchFamily="66" charset="0"/>
                <a:ea typeface="Calibri"/>
                <a:cs typeface="Cavolini" panose="03000502040302020204" pitchFamily="66" charset="0"/>
              </a:rPr>
              <a:t>to</a:t>
            </a:r>
            <a:r>
              <a:rPr lang="es-ES" sz="2000" b="1" dirty="0">
                <a:solidFill>
                  <a:srgbClr val="C00000"/>
                </a:solidFill>
                <a:latin typeface="Cavolini" panose="03000502040302020204" pitchFamily="66" charset="0"/>
                <a:ea typeface="Calibri"/>
                <a:cs typeface="Cavolini" panose="03000502040302020204" pitchFamily="66" charset="0"/>
              </a:rPr>
              <a:t> </a:t>
            </a:r>
            <a:r>
              <a:rPr lang="es-ES" sz="2000" b="1" dirty="0" err="1">
                <a:solidFill>
                  <a:srgbClr val="C00000"/>
                </a:solidFill>
                <a:latin typeface="Cavolini" panose="03000502040302020204" pitchFamily="66" charset="0"/>
                <a:ea typeface="Calibri"/>
                <a:cs typeface="Cavolini" panose="03000502040302020204" pitchFamily="66" charset="0"/>
              </a:rPr>
              <a:t>Him</a:t>
            </a:r>
            <a:r>
              <a:rPr lang="es-ES" sz="2000" b="1" dirty="0">
                <a:solidFill>
                  <a:srgbClr val="C00000"/>
                </a:solidFill>
                <a:latin typeface="Cavolini" panose="03000502040302020204" pitchFamily="66" charset="0"/>
                <a:ea typeface="Calibri"/>
                <a:cs typeface="Cavolini" panose="03000502040302020204" pitchFamily="66" charset="0"/>
              </a:rPr>
              <a:t>, </a:t>
            </a:r>
            <a:endParaRPr lang="en-US" sz="2000" b="1" dirty="0">
              <a:solidFill>
                <a:srgbClr val="C00000"/>
              </a:solidFill>
              <a:latin typeface="Cavolini" panose="03000502040302020204" pitchFamily="66" charset="0"/>
              <a:ea typeface="Calibri"/>
              <a:cs typeface="Cavolini" panose="03000502040302020204" pitchFamily="66" charset="0"/>
            </a:endParaRPr>
          </a:p>
        </p:txBody>
      </p:sp>
      <p:pic>
        <p:nvPicPr>
          <p:cNvPr id="8196" name="Picture 4" descr="Orando Niño Khmer - Foto gratis en Pixabay - Pixabay">
            <a:extLst>
              <a:ext uri="{FF2B5EF4-FFF2-40B4-BE49-F238E27FC236}">
                <a16:creationId xmlns:a16="http://schemas.microsoft.com/office/drawing/2014/main" id="{EF982F04-B7E1-AC23-0E2F-68D130CE4E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4346" y="633832"/>
            <a:ext cx="3623559" cy="25440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715E2F1-A0EC-600F-C677-4A71E8E23CF6}"/>
              </a:ext>
            </a:extLst>
          </p:cNvPr>
          <p:cNvSpPr txBox="1"/>
          <p:nvPr/>
        </p:nvSpPr>
        <p:spPr>
          <a:xfrm>
            <a:off x="8335966" y="3220757"/>
            <a:ext cx="3254281" cy="707886"/>
          </a:xfrm>
          <a:prstGeom prst="rect">
            <a:avLst/>
          </a:prstGeom>
          <a:noFill/>
        </p:spPr>
        <p:txBody>
          <a:bodyPr wrap="square" rtlCol="0">
            <a:spAutoFit/>
          </a:bodyPr>
          <a:lstStyle/>
          <a:p>
            <a:pPr algn="ctr"/>
            <a:r>
              <a:rPr lang="es-ES" sz="2000" b="1" dirty="0" err="1">
                <a:solidFill>
                  <a:srgbClr val="C00000"/>
                </a:solidFill>
                <a:latin typeface="Cavolini" panose="03000502040302020204" pitchFamily="66" charset="0"/>
                <a:ea typeface="Calibri"/>
                <a:cs typeface="Cavolini" panose="03000502040302020204" pitchFamily="66" charset="0"/>
              </a:rPr>
              <a:t>Going</a:t>
            </a:r>
            <a:r>
              <a:rPr lang="es-ES" sz="2000" b="1" dirty="0">
                <a:solidFill>
                  <a:srgbClr val="C00000"/>
                </a:solidFill>
                <a:latin typeface="Cavolini" panose="03000502040302020204" pitchFamily="66" charset="0"/>
                <a:ea typeface="Calibri"/>
                <a:cs typeface="Cavolini" panose="03000502040302020204" pitchFamily="66" charset="0"/>
              </a:rPr>
              <a:t> </a:t>
            </a:r>
            <a:r>
              <a:rPr lang="es-ES" sz="2000" b="1" dirty="0" err="1">
                <a:solidFill>
                  <a:srgbClr val="C00000"/>
                </a:solidFill>
                <a:latin typeface="Cavolini" panose="03000502040302020204" pitchFamily="66" charset="0"/>
                <a:ea typeface="Calibri"/>
                <a:cs typeface="Cavolini" panose="03000502040302020204" pitchFamily="66" charset="0"/>
              </a:rPr>
              <a:t>to</a:t>
            </a:r>
            <a:r>
              <a:rPr lang="es-ES" sz="2000" b="1" dirty="0">
                <a:solidFill>
                  <a:srgbClr val="C00000"/>
                </a:solidFill>
                <a:latin typeface="Cavolini" panose="03000502040302020204" pitchFamily="66" charset="0"/>
                <a:ea typeface="Calibri"/>
                <a:cs typeface="Cavolini" panose="03000502040302020204" pitchFamily="66" charset="0"/>
              </a:rPr>
              <a:t> </a:t>
            </a:r>
            <a:r>
              <a:rPr lang="es-ES" sz="2000" b="1" dirty="0" err="1">
                <a:solidFill>
                  <a:srgbClr val="C00000"/>
                </a:solidFill>
                <a:latin typeface="Cavolini" panose="03000502040302020204" pitchFamily="66" charset="0"/>
                <a:ea typeface="Calibri"/>
                <a:cs typeface="Cavolini" panose="03000502040302020204" pitchFamily="66" charset="0"/>
              </a:rPr>
              <a:t>Mass</a:t>
            </a:r>
            <a:r>
              <a:rPr lang="es-ES" sz="2000" b="1" dirty="0">
                <a:solidFill>
                  <a:srgbClr val="C00000"/>
                </a:solidFill>
                <a:latin typeface="Cavolini" panose="03000502040302020204" pitchFamily="66" charset="0"/>
                <a:ea typeface="Calibri"/>
                <a:cs typeface="Cavolini" panose="03000502040302020204" pitchFamily="66" charset="0"/>
              </a:rPr>
              <a:t> and </a:t>
            </a:r>
            <a:r>
              <a:rPr lang="es-ES" sz="2000" b="1" dirty="0" err="1">
                <a:solidFill>
                  <a:srgbClr val="C00000"/>
                </a:solidFill>
                <a:latin typeface="Cavolini" panose="03000502040302020204" pitchFamily="66" charset="0"/>
                <a:ea typeface="Calibri"/>
                <a:cs typeface="Cavolini" panose="03000502040302020204" pitchFamily="66" charset="0"/>
              </a:rPr>
              <a:t>to</a:t>
            </a:r>
            <a:r>
              <a:rPr lang="es-ES" sz="2000" b="1" dirty="0">
                <a:solidFill>
                  <a:srgbClr val="C00000"/>
                </a:solidFill>
                <a:latin typeface="Cavolini" panose="03000502040302020204" pitchFamily="66" charset="0"/>
                <a:ea typeface="Calibri"/>
                <a:cs typeface="Cavolini" panose="03000502040302020204" pitchFamily="66" charset="0"/>
              </a:rPr>
              <a:t> </a:t>
            </a:r>
            <a:r>
              <a:rPr lang="es-ES" sz="2000" b="1" dirty="0" err="1">
                <a:solidFill>
                  <a:srgbClr val="C00000"/>
                </a:solidFill>
                <a:latin typeface="Cavolini" panose="03000502040302020204" pitchFamily="66" charset="0"/>
                <a:ea typeface="Calibri"/>
                <a:cs typeface="Cavolini" panose="03000502040302020204" pitchFamily="66" charset="0"/>
              </a:rPr>
              <a:t>Reconciliation</a:t>
            </a:r>
            <a:r>
              <a:rPr lang="es-ES" sz="2000" b="1" dirty="0">
                <a:solidFill>
                  <a:srgbClr val="C00000"/>
                </a:solidFill>
                <a:latin typeface="Cavolini" panose="03000502040302020204" pitchFamily="66" charset="0"/>
                <a:ea typeface="Calibri"/>
                <a:cs typeface="Cavolini" panose="03000502040302020204" pitchFamily="66" charset="0"/>
              </a:rPr>
              <a:t>; </a:t>
            </a:r>
            <a:endParaRPr lang="en-US" sz="2000" b="1" dirty="0">
              <a:solidFill>
                <a:srgbClr val="C00000"/>
              </a:solidFill>
              <a:latin typeface="Cavolini" panose="03000502040302020204" pitchFamily="66" charset="0"/>
              <a:ea typeface="Calibri"/>
              <a:cs typeface="Cavolini" panose="03000502040302020204" pitchFamily="66" charset="0"/>
            </a:endParaRPr>
          </a:p>
        </p:txBody>
      </p:sp>
      <p:pic>
        <p:nvPicPr>
          <p:cNvPr id="8198" name="Picture 6" descr="Hermosa escena en la iglesia de niños rezando misa eucarística niños  coloridos ilustraciones artísticas | Foto Premium">
            <a:extLst>
              <a:ext uri="{FF2B5EF4-FFF2-40B4-BE49-F238E27FC236}">
                <a16:creationId xmlns:a16="http://schemas.microsoft.com/office/drawing/2014/main" id="{F8B66BA5-06ED-D504-AAC0-EC5528AD70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8966" y="663130"/>
            <a:ext cx="3381281" cy="25440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3FB6CAE-020D-B1D0-C3BF-90631EACFB46}"/>
              </a:ext>
            </a:extLst>
          </p:cNvPr>
          <p:cNvSpPr txBox="1"/>
          <p:nvPr/>
        </p:nvSpPr>
        <p:spPr>
          <a:xfrm>
            <a:off x="428622" y="6150114"/>
            <a:ext cx="3400425" cy="707886"/>
          </a:xfrm>
          <a:prstGeom prst="rect">
            <a:avLst/>
          </a:prstGeom>
          <a:noFill/>
        </p:spPr>
        <p:txBody>
          <a:bodyPr wrap="square" rtlCol="0">
            <a:spAutoFit/>
          </a:bodyPr>
          <a:lstStyle/>
          <a:p>
            <a:pPr algn="ctr"/>
            <a:r>
              <a:rPr lang="es-ES" sz="2000" b="1" dirty="0" err="1">
                <a:solidFill>
                  <a:srgbClr val="C00000"/>
                </a:solidFill>
                <a:latin typeface="Cavolini" panose="03000502040302020204" pitchFamily="66" charset="0"/>
                <a:ea typeface="Calibri"/>
                <a:cs typeface="Cavolini" panose="03000502040302020204" pitchFamily="66" charset="0"/>
              </a:rPr>
              <a:t>Loving</a:t>
            </a:r>
            <a:r>
              <a:rPr lang="es-ES" sz="2000" b="1" dirty="0">
                <a:solidFill>
                  <a:srgbClr val="C00000"/>
                </a:solidFill>
                <a:latin typeface="Cavolini" panose="03000502040302020204" pitchFamily="66" charset="0"/>
                <a:ea typeface="Calibri"/>
                <a:cs typeface="Cavolini" panose="03000502040302020204" pitchFamily="66" charset="0"/>
              </a:rPr>
              <a:t> </a:t>
            </a:r>
            <a:r>
              <a:rPr lang="es-ES" sz="2000" b="1" dirty="0" err="1">
                <a:solidFill>
                  <a:srgbClr val="C00000"/>
                </a:solidFill>
                <a:latin typeface="Cavolini" panose="03000502040302020204" pitchFamily="66" charset="0"/>
                <a:ea typeface="Calibri"/>
                <a:cs typeface="Cavolini" panose="03000502040302020204" pitchFamily="66" charset="0"/>
              </a:rPr>
              <a:t>our</a:t>
            </a:r>
            <a:r>
              <a:rPr lang="es-ES" sz="2000" b="1" dirty="0">
                <a:solidFill>
                  <a:srgbClr val="C00000"/>
                </a:solidFill>
                <a:latin typeface="Cavolini" panose="03000502040302020204" pitchFamily="66" charset="0"/>
                <a:ea typeface="Calibri"/>
                <a:cs typeface="Cavolini" panose="03000502040302020204" pitchFamily="66" charset="0"/>
              </a:rPr>
              <a:t> </a:t>
            </a:r>
            <a:r>
              <a:rPr lang="es-ES" sz="2000" b="1" dirty="0" err="1">
                <a:solidFill>
                  <a:srgbClr val="C00000"/>
                </a:solidFill>
                <a:latin typeface="Cavolini" panose="03000502040302020204" pitchFamily="66" charset="0"/>
                <a:ea typeface="Calibri"/>
                <a:cs typeface="Cavolini" panose="03000502040302020204" pitchFamily="66" charset="0"/>
              </a:rPr>
              <a:t>neighbor</a:t>
            </a:r>
            <a:r>
              <a:rPr lang="es-ES" sz="2000" b="1" dirty="0">
                <a:solidFill>
                  <a:srgbClr val="C00000"/>
                </a:solidFill>
                <a:latin typeface="Cavolini" panose="03000502040302020204" pitchFamily="66" charset="0"/>
                <a:ea typeface="Calibri"/>
                <a:cs typeface="Cavolini" panose="03000502040302020204" pitchFamily="66" charset="0"/>
              </a:rPr>
              <a:t> </a:t>
            </a:r>
            <a:r>
              <a:rPr lang="es-ES" sz="2000" b="1" dirty="0" err="1">
                <a:solidFill>
                  <a:srgbClr val="C00000"/>
                </a:solidFill>
                <a:latin typeface="Cavolini" panose="03000502040302020204" pitchFamily="66" charset="0"/>
                <a:ea typeface="Calibri"/>
                <a:cs typeface="Cavolini" panose="03000502040302020204" pitchFamily="66" charset="0"/>
              </a:rPr>
              <a:t>by</a:t>
            </a:r>
            <a:r>
              <a:rPr lang="es-ES" sz="2000" b="1" dirty="0">
                <a:solidFill>
                  <a:srgbClr val="C00000"/>
                </a:solidFill>
                <a:latin typeface="Cavolini" panose="03000502040302020204" pitchFamily="66" charset="0"/>
                <a:ea typeface="Calibri"/>
                <a:cs typeface="Cavolini" panose="03000502040302020204" pitchFamily="66" charset="0"/>
              </a:rPr>
              <a:t> </a:t>
            </a:r>
            <a:r>
              <a:rPr lang="es-ES" sz="2000" b="1" dirty="0" err="1">
                <a:solidFill>
                  <a:srgbClr val="C00000"/>
                </a:solidFill>
                <a:latin typeface="Cavolini" panose="03000502040302020204" pitchFamily="66" charset="0"/>
                <a:ea typeface="Calibri"/>
                <a:cs typeface="Cavolini" panose="03000502040302020204" pitchFamily="66" charset="0"/>
              </a:rPr>
              <a:t>helping</a:t>
            </a:r>
            <a:r>
              <a:rPr lang="es-ES" sz="2000" b="1" dirty="0">
                <a:solidFill>
                  <a:srgbClr val="C00000"/>
                </a:solidFill>
                <a:latin typeface="Cavolini" panose="03000502040302020204" pitchFamily="66" charset="0"/>
                <a:ea typeface="Calibri"/>
                <a:cs typeface="Cavolini" panose="03000502040302020204" pitchFamily="66" charset="0"/>
              </a:rPr>
              <a:t>,</a:t>
            </a:r>
            <a:endParaRPr lang="en-US" sz="2000" b="1" dirty="0">
              <a:solidFill>
                <a:srgbClr val="C00000"/>
              </a:solidFill>
              <a:latin typeface="Cavolini" panose="03000502040302020204" pitchFamily="66" charset="0"/>
              <a:ea typeface="Calibri"/>
              <a:cs typeface="Cavolini" panose="03000502040302020204" pitchFamily="66" charset="0"/>
            </a:endParaRPr>
          </a:p>
        </p:txBody>
      </p:sp>
      <p:sp>
        <p:nvSpPr>
          <p:cNvPr id="7" name="TextBox 6">
            <a:extLst>
              <a:ext uri="{FF2B5EF4-FFF2-40B4-BE49-F238E27FC236}">
                <a16:creationId xmlns:a16="http://schemas.microsoft.com/office/drawing/2014/main" id="{F7445C3F-5AEA-2AD1-FC22-5E5466CA51B0}"/>
              </a:ext>
            </a:extLst>
          </p:cNvPr>
          <p:cNvSpPr txBox="1"/>
          <p:nvPr/>
        </p:nvSpPr>
        <p:spPr>
          <a:xfrm>
            <a:off x="4125912" y="6443800"/>
            <a:ext cx="3400425" cy="400110"/>
          </a:xfrm>
          <a:prstGeom prst="rect">
            <a:avLst/>
          </a:prstGeom>
          <a:noFill/>
        </p:spPr>
        <p:txBody>
          <a:bodyPr wrap="square" rtlCol="0">
            <a:spAutoFit/>
          </a:bodyPr>
          <a:lstStyle/>
          <a:p>
            <a:pPr algn="ctr"/>
            <a:r>
              <a:rPr lang="es-ES" sz="2000" b="1" dirty="0" err="1">
                <a:solidFill>
                  <a:srgbClr val="C00000"/>
                </a:solidFill>
                <a:latin typeface="Cavolini" panose="03000502040302020204" pitchFamily="66" charset="0"/>
                <a:ea typeface="Calibri"/>
                <a:cs typeface="Cavolini" panose="03000502040302020204" pitchFamily="66" charset="0"/>
              </a:rPr>
              <a:t>Sharing</a:t>
            </a:r>
            <a:r>
              <a:rPr lang="es-ES" sz="2000" b="1" dirty="0">
                <a:solidFill>
                  <a:srgbClr val="C00000"/>
                </a:solidFill>
                <a:latin typeface="Cavolini" panose="03000502040302020204" pitchFamily="66" charset="0"/>
                <a:ea typeface="Calibri"/>
                <a:cs typeface="Cavolini" panose="03000502040302020204" pitchFamily="66" charset="0"/>
              </a:rPr>
              <a:t>,</a:t>
            </a:r>
            <a:endParaRPr lang="en-US" sz="2000" b="1" dirty="0">
              <a:solidFill>
                <a:srgbClr val="C00000"/>
              </a:solidFill>
              <a:latin typeface="Cavolini" panose="03000502040302020204" pitchFamily="66" charset="0"/>
              <a:ea typeface="Calibri"/>
              <a:cs typeface="Cavolini" panose="03000502040302020204" pitchFamily="66" charset="0"/>
            </a:endParaRPr>
          </a:p>
        </p:txBody>
      </p:sp>
      <p:sp>
        <p:nvSpPr>
          <p:cNvPr id="8" name="TextBox 7">
            <a:extLst>
              <a:ext uri="{FF2B5EF4-FFF2-40B4-BE49-F238E27FC236}">
                <a16:creationId xmlns:a16="http://schemas.microsoft.com/office/drawing/2014/main" id="{8BAEB817-3847-5330-8541-882C8CF69D32}"/>
              </a:ext>
            </a:extLst>
          </p:cNvPr>
          <p:cNvSpPr txBox="1"/>
          <p:nvPr/>
        </p:nvSpPr>
        <p:spPr>
          <a:xfrm>
            <a:off x="8362955" y="6443800"/>
            <a:ext cx="3400425" cy="400110"/>
          </a:xfrm>
          <a:prstGeom prst="rect">
            <a:avLst/>
          </a:prstGeom>
          <a:noFill/>
        </p:spPr>
        <p:txBody>
          <a:bodyPr wrap="square" rtlCol="0">
            <a:spAutoFit/>
          </a:bodyPr>
          <a:lstStyle/>
          <a:p>
            <a:pPr algn="ctr"/>
            <a:r>
              <a:rPr lang="es-ES" sz="2000" b="1" dirty="0" err="1">
                <a:solidFill>
                  <a:srgbClr val="C00000"/>
                </a:solidFill>
                <a:latin typeface="Cavolini" panose="03000502040302020204" pitchFamily="66" charset="0"/>
                <a:ea typeface="Calibri"/>
                <a:cs typeface="Cavolini" panose="03000502040302020204" pitchFamily="66" charset="0"/>
              </a:rPr>
              <a:t>Forgiving</a:t>
            </a:r>
            <a:r>
              <a:rPr lang="es-ES" sz="2000" b="1" dirty="0">
                <a:solidFill>
                  <a:srgbClr val="C00000"/>
                </a:solidFill>
                <a:latin typeface="Cavolini" panose="03000502040302020204" pitchFamily="66" charset="0"/>
                <a:ea typeface="Calibri"/>
                <a:cs typeface="Cavolini" panose="03000502040302020204" pitchFamily="66" charset="0"/>
              </a:rPr>
              <a:t>…</a:t>
            </a:r>
            <a:endParaRPr lang="en-US" sz="2000" b="1" dirty="0">
              <a:solidFill>
                <a:srgbClr val="C00000"/>
              </a:solidFill>
              <a:latin typeface="Cavolini" panose="03000502040302020204" pitchFamily="66" charset="0"/>
              <a:ea typeface="Calibri"/>
              <a:cs typeface="Cavolini" panose="03000502040302020204" pitchFamily="66" charset="0"/>
            </a:endParaRPr>
          </a:p>
        </p:txBody>
      </p:sp>
      <p:pic>
        <p:nvPicPr>
          <p:cNvPr id="8200" name="Picture 8" descr="Niños ayudando a otros: Más de 295,649 ilustraciones y dibujos de stock con  licencia libres de regalías | Shutterstock">
            <a:extLst>
              <a:ext uri="{FF2B5EF4-FFF2-40B4-BE49-F238E27FC236}">
                <a16:creationId xmlns:a16="http://schemas.microsoft.com/office/drawing/2014/main" id="{BA98399D-9960-BA91-1D2F-24505FEB0C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4409" y="4172243"/>
            <a:ext cx="2228850" cy="19202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202" name="Picture 10" descr="Niños Compartiendo Juguetes, Jugando Juntos. Buen Comportamiento Infantil.  Ilustraciones svg, vectoriales, clip art vectorizado libre de derechos.  Image 179240761">
            <a:extLst>
              <a:ext uri="{FF2B5EF4-FFF2-40B4-BE49-F238E27FC236}">
                <a16:creationId xmlns:a16="http://schemas.microsoft.com/office/drawing/2014/main" id="{65A0A9B3-16B7-D8F4-68B8-30DCB71A7A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6264" y="3902216"/>
            <a:ext cx="2279719" cy="24431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204" name="Picture 12" descr="Como enseñar a mi hijo a pedir perdon - Centro Cemi Algorta">
            <a:extLst>
              <a:ext uri="{FF2B5EF4-FFF2-40B4-BE49-F238E27FC236}">
                <a16:creationId xmlns:a16="http://schemas.microsoft.com/office/drawing/2014/main" id="{76F87828-25D5-C71B-59F0-D4278515EE2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23246" y="3981526"/>
            <a:ext cx="2279719" cy="24093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25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196"/>
                                        </p:tgtEl>
                                        <p:attrNameLst>
                                          <p:attrName>style.visibility</p:attrName>
                                        </p:attrNameLst>
                                      </p:cBhvr>
                                      <p:to>
                                        <p:strVal val="visible"/>
                                      </p:to>
                                    </p:set>
                                    <p:animEffect transition="in" filter="fade">
                                      <p:cBhvr>
                                        <p:cTn id="15" dur="500"/>
                                        <p:tgtEl>
                                          <p:spTgt spid="819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198"/>
                                        </p:tgtEl>
                                        <p:attrNameLst>
                                          <p:attrName>style.visibility</p:attrName>
                                        </p:attrNameLst>
                                      </p:cBhvr>
                                      <p:to>
                                        <p:strVal val="visible"/>
                                      </p:to>
                                    </p:set>
                                    <p:animEffect transition="in" filter="fade">
                                      <p:cBhvr>
                                        <p:cTn id="23" dur="500"/>
                                        <p:tgtEl>
                                          <p:spTgt spid="819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200"/>
                                        </p:tgtEl>
                                        <p:attrNameLst>
                                          <p:attrName>style.visibility</p:attrName>
                                        </p:attrNameLst>
                                      </p:cBhvr>
                                      <p:to>
                                        <p:strVal val="visible"/>
                                      </p:to>
                                    </p:set>
                                    <p:animEffect transition="in" filter="fade">
                                      <p:cBhvr>
                                        <p:cTn id="31" dur="500"/>
                                        <p:tgtEl>
                                          <p:spTgt spid="820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8202"/>
                                        </p:tgtEl>
                                        <p:attrNameLst>
                                          <p:attrName>style.visibility</p:attrName>
                                        </p:attrNameLst>
                                      </p:cBhvr>
                                      <p:to>
                                        <p:strVal val="visible"/>
                                      </p:to>
                                    </p:set>
                                    <p:animEffect transition="in" filter="fade">
                                      <p:cBhvr>
                                        <p:cTn id="39" dur="500"/>
                                        <p:tgtEl>
                                          <p:spTgt spid="820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204"/>
                                        </p:tgtEl>
                                        <p:attrNameLst>
                                          <p:attrName>style.visibility</p:attrName>
                                        </p:attrNameLst>
                                      </p:cBhvr>
                                      <p:to>
                                        <p:strVal val="visible"/>
                                      </p:to>
                                    </p:set>
                                    <p:animEffect transition="in" filter="fade">
                                      <p:cBhvr>
                                        <p:cTn id="47" dur="500"/>
                                        <p:tgtEl>
                                          <p:spTgt spid="820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3"/>
          <p:cNvSpPr txBox="1"/>
          <p:nvPr/>
        </p:nvSpPr>
        <p:spPr>
          <a:xfrm>
            <a:off x="6458532" y="3300413"/>
            <a:ext cx="5219096" cy="1444098"/>
          </a:xfrm>
          <a:prstGeom prst="rect">
            <a:avLst/>
          </a:prstGeom>
          <a:noFill/>
          <a:ln>
            <a:noFill/>
          </a:ln>
        </p:spPr>
        <p:txBody>
          <a:bodyPr spcFirstLastPara="1" wrap="square" lIns="91425" tIns="45700" rIns="91425" bIns="45700" anchor="b" anchorCtr="0">
            <a:normAutofit lnSpcReduction="10000"/>
          </a:bodyPr>
          <a:lstStyle/>
          <a:p>
            <a:pPr marL="0" marR="0" lvl="0" indent="0" algn="l" rtl="0">
              <a:lnSpc>
                <a:spcPct val="90000"/>
              </a:lnSpc>
              <a:spcBef>
                <a:spcPts val="0"/>
              </a:spcBef>
              <a:spcAft>
                <a:spcPts val="0"/>
              </a:spcAft>
              <a:buNone/>
            </a:pPr>
            <a:r>
              <a:rPr lang="es-ES" sz="10000" dirty="0" err="1">
                <a:ln>
                  <a:solidFill>
                    <a:schemeClr val="accent1">
                      <a:lumMod val="75000"/>
                    </a:schemeClr>
                  </a:solidFill>
                </a:ln>
                <a:solidFill>
                  <a:schemeClr val="lt1"/>
                </a:solidFill>
                <a:latin typeface="Calibri"/>
                <a:ea typeface="Calibri"/>
                <a:cs typeface="Calibri"/>
                <a:sym typeface="Calibri"/>
              </a:rPr>
              <a:t>Activity</a:t>
            </a:r>
            <a:endParaRPr sz="10000" dirty="0">
              <a:ln>
                <a:solidFill>
                  <a:schemeClr val="accent1">
                    <a:lumMod val="75000"/>
                  </a:schemeClr>
                </a:solidFill>
              </a:ln>
            </a:endParaRPr>
          </a:p>
        </p:txBody>
      </p:sp>
      <p:sp>
        <p:nvSpPr>
          <p:cNvPr id="200" name="Google Shape;200;p13"/>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01" name="Google Shape;201;p13" descr="Etiquetas para regalos, tarros, postales etc... | Aprender ..."/>
          <p:cNvPicPr preferRelativeResize="0"/>
          <p:nvPr/>
        </p:nvPicPr>
        <p:blipFill rotWithShape="1">
          <a:blip r:embed="rId3">
            <a:alphaModFix/>
          </a:blip>
          <a:srcRect t="958" r="2" b="2"/>
          <a:stretch/>
        </p:blipFill>
        <p:spPr>
          <a:xfrm>
            <a:off x="20" y="10"/>
            <a:ext cx="6024134" cy="6857990"/>
          </a:xfrm>
          <a:custGeom>
            <a:avLst/>
            <a:gdLst/>
            <a:ahLst/>
            <a:cxnLst/>
            <a:rect l="l" t="t" r="r" b="b"/>
            <a:pathLst>
              <a:path w="6024154" h="6858000" extrusionOk="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B73BD6-139C-93FE-B262-4624448116B8}"/>
              </a:ext>
            </a:extLst>
          </p:cNvPr>
          <p:cNvPicPr>
            <a:picLocks noChangeAspect="1"/>
          </p:cNvPicPr>
          <p:nvPr/>
        </p:nvPicPr>
        <p:blipFill>
          <a:blip r:embed="rId2"/>
          <a:stretch>
            <a:fillRect/>
          </a:stretch>
        </p:blipFill>
        <p:spPr>
          <a:xfrm>
            <a:off x="0" y="100013"/>
            <a:ext cx="8801100" cy="6757987"/>
          </a:xfrm>
          <a:prstGeom prst="rect">
            <a:avLst/>
          </a:prstGeom>
        </p:spPr>
      </p:pic>
      <p:sp>
        <p:nvSpPr>
          <p:cNvPr id="15" name="TextBox 14">
            <a:extLst>
              <a:ext uri="{FF2B5EF4-FFF2-40B4-BE49-F238E27FC236}">
                <a16:creationId xmlns:a16="http://schemas.microsoft.com/office/drawing/2014/main" id="{188F7243-3F9E-8971-0600-E7EB57488009}"/>
              </a:ext>
            </a:extLst>
          </p:cNvPr>
          <p:cNvSpPr txBox="1"/>
          <p:nvPr/>
        </p:nvSpPr>
        <p:spPr>
          <a:xfrm>
            <a:off x="9058275" y="842962"/>
            <a:ext cx="2900363" cy="923330"/>
          </a:xfrm>
          <a:prstGeom prst="rect">
            <a:avLst/>
          </a:prstGeom>
          <a:noFill/>
        </p:spPr>
        <p:txBody>
          <a:bodyPr wrap="square" rtlCol="0">
            <a:spAutoFit/>
          </a:bodyPr>
          <a:lstStyle/>
          <a:p>
            <a:pPr algn="ctr"/>
            <a:r>
              <a:rPr lang="es-EC" sz="2700" b="1" dirty="0">
                <a:solidFill>
                  <a:srgbClr val="C00000"/>
                </a:solidFill>
                <a:latin typeface="Cavolini" panose="03000502040302020204" pitchFamily="66" charset="0"/>
                <a:ea typeface="Calibri"/>
                <a:cs typeface="Cavolini" panose="03000502040302020204" pitchFamily="66" charset="0"/>
              </a:rPr>
              <a:t>Who </a:t>
            </a:r>
            <a:r>
              <a:rPr lang="es-EC" sz="2700" b="1" dirty="0" err="1">
                <a:solidFill>
                  <a:srgbClr val="C00000"/>
                </a:solidFill>
                <a:latin typeface="Cavolini" panose="03000502040302020204" pitchFamily="66" charset="0"/>
                <a:ea typeface="Calibri"/>
                <a:cs typeface="Cavolini" panose="03000502040302020204" pitchFamily="66" charset="0"/>
              </a:rPr>
              <a:t>is</a:t>
            </a:r>
            <a:r>
              <a:rPr lang="es-EC" sz="2700" b="1" dirty="0">
                <a:solidFill>
                  <a:srgbClr val="C00000"/>
                </a:solidFill>
                <a:latin typeface="Cavolini" panose="03000502040302020204" pitchFamily="66" charset="0"/>
                <a:ea typeface="Calibri"/>
                <a:cs typeface="Cavolini" panose="03000502040302020204" pitchFamily="66" charset="0"/>
              </a:rPr>
              <a:t> </a:t>
            </a:r>
            <a:r>
              <a:rPr lang="es-EC" sz="2700" b="1" dirty="0" err="1">
                <a:solidFill>
                  <a:srgbClr val="C00000"/>
                </a:solidFill>
                <a:latin typeface="Cavolini" panose="03000502040302020204" pitchFamily="66" charset="0"/>
                <a:ea typeface="Calibri"/>
                <a:cs typeface="Cavolini" panose="03000502040302020204" pitchFamily="66" charset="0"/>
              </a:rPr>
              <a:t>doing</a:t>
            </a:r>
            <a:r>
              <a:rPr lang="es-EC" sz="2700" b="1" dirty="0">
                <a:solidFill>
                  <a:srgbClr val="C00000"/>
                </a:solidFill>
                <a:latin typeface="Cavolini" panose="03000502040302020204" pitchFamily="66" charset="0"/>
                <a:ea typeface="Calibri"/>
                <a:cs typeface="Cavolini" panose="03000502040302020204" pitchFamily="66" charset="0"/>
              </a:rPr>
              <a:t> </a:t>
            </a:r>
            <a:r>
              <a:rPr lang="es-EC" sz="2700" b="1" dirty="0" err="1">
                <a:solidFill>
                  <a:srgbClr val="C00000"/>
                </a:solidFill>
                <a:latin typeface="Cavolini" panose="03000502040302020204" pitchFamily="66" charset="0"/>
                <a:ea typeface="Calibri"/>
                <a:cs typeface="Cavolini" panose="03000502040302020204" pitchFamily="66" charset="0"/>
              </a:rPr>
              <a:t>God’s</a:t>
            </a:r>
            <a:r>
              <a:rPr lang="es-EC" sz="2700" b="1" dirty="0">
                <a:solidFill>
                  <a:srgbClr val="C00000"/>
                </a:solidFill>
                <a:latin typeface="Cavolini" panose="03000502040302020204" pitchFamily="66" charset="0"/>
                <a:ea typeface="Calibri"/>
                <a:cs typeface="Cavolini" panose="03000502040302020204" pitchFamily="66" charset="0"/>
              </a:rPr>
              <a:t> </a:t>
            </a:r>
            <a:r>
              <a:rPr lang="es-EC" sz="2700" b="1" dirty="0" err="1">
                <a:solidFill>
                  <a:srgbClr val="C00000"/>
                </a:solidFill>
                <a:latin typeface="Cavolini" panose="03000502040302020204" pitchFamily="66" charset="0"/>
                <a:ea typeface="Calibri"/>
                <a:cs typeface="Cavolini" panose="03000502040302020204" pitchFamily="66" charset="0"/>
              </a:rPr>
              <a:t>will</a:t>
            </a:r>
            <a:r>
              <a:rPr lang="es-EC" sz="2700" b="1" dirty="0">
                <a:solidFill>
                  <a:srgbClr val="C00000"/>
                </a:solidFill>
                <a:latin typeface="Cavolini" panose="03000502040302020204" pitchFamily="66" charset="0"/>
                <a:ea typeface="Calibri"/>
                <a:cs typeface="Cavolini" panose="03000502040302020204" pitchFamily="66" charset="0"/>
              </a:rPr>
              <a:t>?</a:t>
            </a:r>
          </a:p>
        </p:txBody>
      </p:sp>
      <mc:AlternateContent xmlns:mc="http://schemas.openxmlformats.org/markup-compatibility/2006" xmlns:p14="http://schemas.microsoft.com/office/powerpoint/2010/main">
        <mc:Choice Requires="p14">
          <p:contentPart p14:bwMode="auto" r:id="rId3">
            <p14:nvContentPartPr>
              <p14:cNvPr id="16" name="Ink 15">
                <a:extLst>
                  <a:ext uri="{FF2B5EF4-FFF2-40B4-BE49-F238E27FC236}">
                    <a16:creationId xmlns:a16="http://schemas.microsoft.com/office/drawing/2014/main" id="{854C59D6-B7AF-3BB0-F825-C3A8E139EA68}"/>
                  </a:ext>
                </a:extLst>
              </p14:cNvPr>
              <p14:cNvContentPartPr/>
              <p14:nvPr/>
            </p14:nvContentPartPr>
            <p14:xfrm>
              <a:off x="1301535" y="2171430"/>
              <a:ext cx="298800" cy="360"/>
            </p14:xfrm>
          </p:contentPart>
        </mc:Choice>
        <mc:Fallback xmlns="">
          <p:pic>
            <p:nvPicPr>
              <p:cNvPr id="16" name="Ink 15">
                <a:extLst>
                  <a:ext uri="{FF2B5EF4-FFF2-40B4-BE49-F238E27FC236}">
                    <a16:creationId xmlns:a16="http://schemas.microsoft.com/office/drawing/2014/main" id="{854C59D6-B7AF-3BB0-F825-C3A8E139EA68}"/>
                  </a:ext>
                </a:extLst>
              </p:cNvPr>
              <p:cNvPicPr/>
              <p:nvPr/>
            </p:nvPicPr>
            <p:blipFill>
              <a:blip r:embed="rId4"/>
              <a:stretch>
                <a:fillRect/>
              </a:stretch>
            </p:blipFill>
            <p:spPr>
              <a:xfrm>
                <a:off x="1211895" y="1991790"/>
                <a:ext cx="47844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7" name="Ink 16">
                <a:extLst>
                  <a:ext uri="{FF2B5EF4-FFF2-40B4-BE49-F238E27FC236}">
                    <a16:creationId xmlns:a16="http://schemas.microsoft.com/office/drawing/2014/main" id="{7CF867AA-B327-AE97-7838-CB57A5FF63FA}"/>
                  </a:ext>
                </a:extLst>
              </p14:cNvPr>
              <p14:cNvContentPartPr/>
              <p14:nvPr/>
            </p14:nvContentPartPr>
            <p14:xfrm>
              <a:off x="6841935" y="2102670"/>
              <a:ext cx="387720" cy="26640"/>
            </p14:xfrm>
          </p:contentPart>
        </mc:Choice>
        <mc:Fallback xmlns="">
          <p:pic>
            <p:nvPicPr>
              <p:cNvPr id="17" name="Ink 16">
                <a:extLst>
                  <a:ext uri="{FF2B5EF4-FFF2-40B4-BE49-F238E27FC236}">
                    <a16:creationId xmlns:a16="http://schemas.microsoft.com/office/drawing/2014/main" id="{7CF867AA-B327-AE97-7838-CB57A5FF63FA}"/>
                  </a:ext>
                </a:extLst>
              </p:cNvPr>
              <p:cNvPicPr/>
              <p:nvPr/>
            </p:nvPicPr>
            <p:blipFill>
              <a:blip r:embed="rId6"/>
              <a:stretch>
                <a:fillRect/>
              </a:stretch>
            </p:blipFill>
            <p:spPr>
              <a:xfrm>
                <a:off x="6751935" y="1922670"/>
                <a:ext cx="567360" cy="386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8" name="Ink 17">
                <a:extLst>
                  <a:ext uri="{FF2B5EF4-FFF2-40B4-BE49-F238E27FC236}">
                    <a16:creationId xmlns:a16="http://schemas.microsoft.com/office/drawing/2014/main" id="{1999C432-6F1B-81DD-34E3-9EC93D39CF87}"/>
                  </a:ext>
                </a:extLst>
              </p14:cNvPr>
              <p14:cNvContentPartPr/>
              <p14:nvPr/>
            </p14:nvContentPartPr>
            <p14:xfrm>
              <a:off x="1044855" y="4485510"/>
              <a:ext cx="312840" cy="15480"/>
            </p14:xfrm>
          </p:contentPart>
        </mc:Choice>
        <mc:Fallback xmlns="">
          <p:pic>
            <p:nvPicPr>
              <p:cNvPr id="18" name="Ink 17">
                <a:extLst>
                  <a:ext uri="{FF2B5EF4-FFF2-40B4-BE49-F238E27FC236}">
                    <a16:creationId xmlns:a16="http://schemas.microsoft.com/office/drawing/2014/main" id="{1999C432-6F1B-81DD-34E3-9EC93D39CF87}"/>
                  </a:ext>
                </a:extLst>
              </p:cNvPr>
              <p:cNvPicPr/>
              <p:nvPr/>
            </p:nvPicPr>
            <p:blipFill>
              <a:blip r:embed="rId8"/>
              <a:stretch>
                <a:fillRect/>
              </a:stretch>
            </p:blipFill>
            <p:spPr>
              <a:xfrm>
                <a:off x="954855" y="4305510"/>
                <a:ext cx="492480" cy="375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 name="Ink 18">
                <a:extLst>
                  <a:ext uri="{FF2B5EF4-FFF2-40B4-BE49-F238E27FC236}">
                    <a16:creationId xmlns:a16="http://schemas.microsoft.com/office/drawing/2014/main" id="{FD2CEFC8-D051-C386-4E32-39D3D711870D}"/>
                  </a:ext>
                </a:extLst>
              </p14:cNvPr>
              <p14:cNvContentPartPr/>
              <p14:nvPr/>
            </p14:nvContentPartPr>
            <p14:xfrm>
              <a:off x="4401855" y="4499910"/>
              <a:ext cx="313560" cy="29520"/>
            </p14:xfrm>
          </p:contentPart>
        </mc:Choice>
        <mc:Fallback xmlns="">
          <p:pic>
            <p:nvPicPr>
              <p:cNvPr id="19" name="Ink 18">
                <a:extLst>
                  <a:ext uri="{FF2B5EF4-FFF2-40B4-BE49-F238E27FC236}">
                    <a16:creationId xmlns:a16="http://schemas.microsoft.com/office/drawing/2014/main" id="{FD2CEFC8-D051-C386-4E32-39D3D711870D}"/>
                  </a:ext>
                </a:extLst>
              </p:cNvPr>
              <p:cNvPicPr/>
              <p:nvPr/>
            </p:nvPicPr>
            <p:blipFill>
              <a:blip r:embed="rId10"/>
              <a:stretch>
                <a:fillRect/>
              </a:stretch>
            </p:blipFill>
            <p:spPr>
              <a:xfrm>
                <a:off x="4311855" y="4319910"/>
                <a:ext cx="493200" cy="3891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0" name="Ink 19">
                <a:extLst>
                  <a:ext uri="{FF2B5EF4-FFF2-40B4-BE49-F238E27FC236}">
                    <a16:creationId xmlns:a16="http://schemas.microsoft.com/office/drawing/2014/main" id="{3462B309-B35D-183E-E2A3-157AFBCB05D9}"/>
                  </a:ext>
                </a:extLst>
              </p14:cNvPr>
              <p14:cNvContentPartPr/>
              <p14:nvPr/>
            </p14:nvContentPartPr>
            <p14:xfrm>
              <a:off x="7187895" y="4500630"/>
              <a:ext cx="355680" cy="360"/>
            </p14:xfrm>
          </p:contentPart>
        </mc:Choice>
        <mc:Fallback xmlns="">
          <p:pic>
            <p:nvPicPr>
              <p:cNvPr id="20" name="Ink 19">
                <a:extLst>
                  <a:ext uri="{FF2B5EF4-FFF2-40B4-BE49-F238E27FC236}">
                    <a16:creationId xmlns:a16="http://schemas.microsoft.com/office/drawing/2014/main" id="{3462B309-B35D-183E-E2A3-157AFBCB05D9}"/>
                  </a:ext>
                </a:extLst>
              </p:cNvPr>
              <p:cNvPicPr/>
              <p:nvPr/>
            </p:nvPicPr>
            <p:blipFill>
              <a:blip r:embed="rId12"/>
              <a:stretch>
                <a:fillRect/>
              </a:stretch>
            </p:blipFill>
            <p:spPr>
              <a:xfrm>
                <a:off x="7098255" y="4320630"/>
                <a:ext cx="53532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2" name="Ink 21">
                <a:extLst>
                  <a:ext uri="{FF2B5EF4-FFF2-40B4-BE49-F238E27FC236}">
                    <a16:creationId xmlns:a16="http://schemas.microsoft.com/office/drawing/2014/main" id="{213EACDD-426B-3250-6A55-55E823F8C586}"/>
                  </a:ext>
                </a:extLst>
              </p14:cNvPr>
              <p14:cNvContentPartPr/>
              <p14:nvPr/>
            </p14:nvContentPartPr>
            <p14:xfrm>
              <a:off x="4616055" y="2155972"/>
              <a:ext cx="341640" cy="17640"/>
            </p14:xfrm>
          </p:contentPart>
        </mc:Choice>
        <mc:Fallback xmlns="">
          <p:pic>
            <p:nvPicPr>
              <p:cNvPr id="22" name="Ink 21">
                <a:extLst>
                  <a:ext uri="{FF2B5EF4-FFF2-40B4-BE49-F238E27FC236}">
                    <a16:creationId xmlns:a16="http://schemas.microsoft.com/office/drawing/2014/main" id="{213EACDD-426B-3250-6A55-55E823F8C586}"/>
                  </a:ext>
                </a:extLst>
              </p:cNvPr>
              <p:cNvPicPr/>
              <p:nvPr/>
            </p:nvPicPr>
            <p:blipFill>
              <a:blip r:embed="rId14"/>
              <a:stretch>
                <a:fillRect/>
              </a:stretch>
            </p:blipFill>
            <p:spPr>
              <a:xfrm>
                <a:off x="4526415" y="1975972"/>
                <a:ext cx="521280" cy="3772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3" name="Ink 22">
                <a:extLst>
                  <a:ext uri="{FF2B5EF4-FFF2-40B4-BE49-F238E27FC236}">
                    <a16:creationId xmlns:a16="http://schemas.microsoft.com/office/drawing/2014/main" id="{A10087F2-B775-376F-A84C-9FA27466F1DA}"/>
                  </a:ext>
                </a:extLst>
              </p14:cNvPr>
              <p14:cNvContentPartPr/>
              <p14:nvPr/>
            </p14:nvContentPartPr>
            <p14:xfrm>
              <a:off x="1730655" y="6556972"/>
              <a:ext cx="341280" cy="15480"/>
            </p14:xfrm>
          </p:contentPart>
        </mc:Choice>
        <mc:Fallback xmlns="">
          <p:pic>
            <p:nvPicPr>
              <p:cNvPr id="23" name="Ink 22">
                <a:extLst>
                  <a:ext uri="{FF2B5EF4-FFF2-40B4-BE49-F238E27FC236}">
                    <a16:creationId xmlns:a16="http://schemas.microsoft.com/office/drawing/2014/main" id="{A10087F2-B775-376F-A84C-9FA27466F1DA}"/>
                  </a:ext>
                </a:extLst>
              </p:cNvPr>
              <p:cNvPicPr/>
              <p:nvPr/>
            </p:nvPicPr>
            <p:blipFill>
              <a:blip r:embed="rId16"/>
              <a:stretch>
                <a:fillRect/>
              </a:stretch>
            </p:blipFill>
            <p:spPr>
              <a:xfrm>
                <a:off x="1640655" y="6377332"/>
                <a:ext cx="520920" cy="3751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4" name="Ink 23">
                <a:extLst>
                  <a:ext uri="{FF2B5EF4-FFF2-40B4-BE49-F238E27FC236}">
                    <a16:creationId xmlns:a16="http://schemas.microsoft.com/office/drawing/2014/main" id="{B5490092-2151-CE7E-BD00-4B21CF0F9BF5}"/>
                  </a:ext>
                </a:extLst>
              </p14:cNvPr>
              <p14:cNvContentPartPr/>
              <p14:nvPr/>
            </p14:nvContentPartPr>
            <p14:xfrm>
              <a:off x="7602255" y="6572092"/>
              <a:ext cx="384840" cy="360"/>
            </p14:xfrm>
          </p:contentPart>
        </mc:Choice>
        <mc:Fallback xmlns="">
          <p:pic>
            <p:nvPicPr>
              <p:cNvPr id="24" name="Ink 23">
                <a:extLst>
                  <a:ext uri="{FF2B5EF4-FFF2-40B4-BE49-F238E27FC236}">
                    <a16:creationId xmlns:a16="http://schemas.microsoft.com/office/drawing/2014/main" id="{B5490092-2151-CE7E-BD00-4B21CF0F9BF5}"/>
                  </a:ext>
                </a:extLst>
              </p:cNvPr>
              <p:cNvPicPr/>
              <p:nvPr/>
            </p:nvPicPr>
            <p:blipFill>
              <a:blip r:embed="rId18"/>
              <a:stretch>
                <a:fillRect/>
              </a:stretch>
            </p:blipFill>
            <p:spPr>
              <a:xfrm>
                <a:off x="7512615" y="6392452"/>
                <a:ext cx="56448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5" name="Ink 24">
                <a:extLst>
                  <a:ext uri="{FF2B5EF4-FFF2-40B4-BE49-F238E27FC236}">
                    <a16:creationId xmlns:a16="http://schemas.microsoft.com/office/drawing/2014/main" id="{7FF499EF-4AAD-E662-19AD-F8CCCB6CC1C8}"/>
                  </a:ext>
                </a:extLst>
              </p14:cNvPr>
              <p14:cNvContentPartPr/>
              <p14:nvPr/>
            </p14:nvContentPartPr>
            <p14:xfrm>
              <a:off x="4330575" y="6571732"/>
              <a:ext cx="312840" cy="29520"/>
            </p14:xfrm>
          </p:contentPart>
        </mc:Choice>
        <mc:Fallback xmlns="">
          <p:pic>
            <p:nvPicPr>
              <p:cNvPr id="25" name="Ink 24">
                <a:extLst>
                  <a:ext uri="{FF2B5EF4-FFF2-40B4-BE49-F238E27FC236}">
                    <a16:creationId xmlns:a16="http://schemas.microsoft.com/office/drawing/2014/main" id="{7FF499EF-4AAD-E662-19AD-F8CCCB6CC1C8}"/>
                  </a:ext>
                </a:extLst>
              </p:cNvPr>
              <p:cNvPicPr/>
              <p:nvPr/>
            </p:nvPicPr>
            <p:blipFill>
              <a:blip r:embed="rId20"/>
              <a:stretch>
                <a:fillRect/>
              </a:stretch>
            </p:blipFill>
            <p:spPr>
              <a:xfrm>
                <a:off x="4240575" y="6391732"/>
                <a:ext cx="492480" cy="389160"/>
              </a:xfrm>
              <a:prstGeom prst="rect">
                <a:avLst/>
              </a:prstGeom>
            </p:spPr>
          </p:pic>
        </mc:Fallback>
      </mc:AlternateContent>
    </p:spTree>
    <p:extLst>
      <p:ext uri="{BB962C8B-B14F-4D97-AF65-F5344CB8AC3E}">
        <p14:creationId xmlns:p14="http://schemas.microsoft.com/office/powerpoint/2010/main" val="3924380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693B2-A365-40F4-903B-F04744169F15}"/>
              </a:ext>
            </a:extLst>
          </p:cNvPr>
          <p:cNvSpPr>
            <a:spLocks noGrp="1"/>
          </p:cNvSpPr>
          <p:nvPr>
            <p:ph type="title"/>
          </p:nvPr>
        </p:nvSpPr>
        <p:spPr>
          <a:xfrm>
            <a:off x="614363" y="0"/>
            <a:ext cx="10739437" cy="521140"/>
          </a:xfrm>
        </p:spPr>
        <p:txBody>
          <a:bodyPr>
            <a:normAutofit fontScale="90000"/>
          </a:bodyPr>
          <a:lstStyle/>
          <a:p>
            <a:r>
              <a:rPr lang="en-US" sz="2000" dirty="0">
                <a:latin typeface="Comic Sans MS" panose="030F0702030302020204" pitchFamily="66" charset="0"/>
              </a:rPr>
              <a:t>Holy Kids the Sacred Heart Image, </a:t>
            </a:r>
            <a:r>
              <a:rPr lang="en-US" sz="2000" dirty="0">
                <a:latin typeface="Comic Sans MS" panose="030F0702030302020204" pitchFamily="66" charset="0"/>
                <a:hlinkClick r:id="rId3"/>
              </a:rPr>
              <a:t>https://youtu.be/AKVMKfIm7HU?si=Apt7Sn8NAk_34jEa</a:t>
            </a:r>
            <a:r>
              <a:rPr lang="en-US" sz="2000" dirty="0">
                <a:latin typeface="Comic Sans MS" panose="030F0702030302020204" pitchFamily="66" charset="0"/>
              </a:rPr>
              <a:t> </a:t>
            </a:r>
          </a:p>
        </p:txBody>
      </p:sp>
      <p:pic>
        <p:nvPicPr>
          <p:cNvPr id="4" name="Online Media 3" title="HOLY KIDS! The Sacred Heart of Jesus">
            <a:hlinkClick r:id="" action="ppaction://media"/>
            <a:extLst>
              <a:ext uri="{FF2B5EF4-FFF2-40B4-BE49-F238E27FC236}">
                <a16:creationId xmlns:a16="http://schemas.microsoft.com/office/drawing/2014/main" id="{7490B7AE-8D07-3FB6-E168-48B2760E9940}"/>
              </a:ext>
            </a:extLst>
          </p:cNvPr>
          <p:cNvPicPr>
            <a:picLocks noRot="1" noChangeAspect="1"/>
          </p:cNvPicPr>
          <p:nvPr>
            <a:videoFile r:link="rId1"/>
          </p:nvPr>
        </p:nvPicPr>
        <p:blipFill>
          <a:blip r:embed="rId4"/>
          <a:stretch>
            <a:fillRect/>
          </a:stretch>
        </p:blipFill>
        <p:spPr>
          <a:xfrm>
            <a:off x="26988" y="521140"/>
            <a:ext cx="12138025" cy="6336860"/>
          </a:xfrm>
          <a:prstGeom prst="rect">
            <a:avLst/>
          </a:prstGeom>
        </p:spPr>
      </p:pic>
    </p:spTree>
    <p:extLst>
      <p:ext uri="{BB962C8B-B14F-4D97-AF65-F5344CB8AC3E}">
        <p14:creationId xmlns:p14="http://schemas.microsoft.com/office/powerpoint/2010/main" val="45867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0E6B4-8937-46CD-9EA8-8D5522443A90}"/>
              </a:ext>
            </a:extLst>
          </p:cNvPr>
          <p:cNvSpPr>
            <a:spLocks noGrp="1"/>
          </p:cNvSpPr>
          <p:nvPr>
            <p:ph type="title"/>
          </p:nvPr>
        </p:nvSpPr>
        <p:spPr>
          <a:xfrm>
            <a:off x="71487" y="0"/>
            <a:ext cx="12093526" cy="402663"/>
          </a:xfrm>
        </p:spPr>
        <p:txBody>
          <a:bodyPr>
            <a:normAutofit/>
          </a:bodyPr>
          <a:lstStyle/>
          <a:p>
            <a:pPr algn="ctr"/>
            <a:r>
              <a:rPr lang="es-ES" sz="2000" dirty="0" err="1">
                <a:latin typeface="Comic Sans MS" panose="030F0702030302020204" pitchFamily="66" charset="0"/>
              </a:rPr>
              <a:t>The</a:t>
            </a:r>
            <a:r>
              <a:rPr lang="es-ES" sz="2000" dirty="0">
                <a:latin typeface="Comic Sans MS" panose="030F0702030302020204" pitchFamily="66" charset="0"/>
              </a:rPr>
              <a:t> </a:t>
            </a:r>
            <a:r>
              <a:rPr lang="es-ES" sz="2000" dirty="0" err="1">
                <a:latin typeface="Comic Sans MS" panose="030F0702030302020204" pitchFamily="66" charset="0"/>
              </a:rPr>
              <a:t>Immaculate</a:t>
            </a:r>
            <a:r>
              <a:rPr lang="es-ES" sz="2000" dirty="0">
                <a:latin typeface="Comic Sans MS" panose="030F0702030302020204" pitchFamily="66" charset="0"/>
              </a:rPr>
              <a:t> </a:t>
            </a:r>
            <a:r>
              <a:rPr lang="es-ES" sz="2000" dirty="0" err="1">
                <a:latin typeface="Comic Sans MS" panose="030F0702030302020204" pitchFamily="66" charset="0"/>
              </a:rPr>
              <a:t>Conception,Twinkl</a:t>
            </a:r>
            <a:r>
              <a:rPr lang="es-ES" sz="2000" dirty="0">
                <a:latin typeface="Comic Sans MS" panose="030F0702030302020204" pitchFamily="66" charset="0"/>
              </a:rPr>
              <a:t> </a:t>
            </a:r>
            <a:r>
              <a:rPr lang="es-ES" sz="2000" dirty="0">
                <a:latin typeface="Comic Sans MS" panose="030F0702030302020204" pitchFamily="66" charset="0"/>
                <a:hlinkClick r:id="rId3"/>
              </a:rPr>
              <a:t>https://youtu.be/AfTuZeUQ8lw?si=sWHcVwD8j29aTPZy</a:t>
            </a:r>
            <a:r>
              <a:rPr lang="es-ES" sz="2000" dirty="0">
                <a:latin typeface="Comic Sans MS" panose="030F0702030302020204" pitchFamily="66" charset="0"/>
              </a:rPr>
              <a:t> </a:t>
            </a:r>
          </a:p>
        </p:txBody>
      </p:sp>
      <p:pic>
        <p:nvPicPr>
          <p:cNvPr id="4" name="Online Media 3" title="The Immaculate Conception | How Do You Explain Immaculate Conception to Kids?">
            <a:hlinkClick r:id="" action="ppaction://media"/>
            <a:extLst>
              <a:ext uri="{FF2B5EF4-FFF2-40B4-BE49-F238E27FC236}">
                <a16:creationId xmlns:a16="http://schemas.microsoft.com/office/drawing/2014/main" id="{F297CAAF-BC8B-0CA7-8602-88E972224178}"/>
              </a:ext>
            </a:extLst>
          </p:cNvPr>
          <p:cNvPicPr>
            <a:picLocks noRot="1" noChangeAspect="1"/>
          </p:cNvPicPr>
          <p:nvPr>
            <a:videoFile r:link="rId1"/>
          </p:nvPr>
        </p:nvPicPr>
        <p:blipFill>
          <a:blip r:embed="rId4"/>
          <a:stretch>
            <a:fillRect/>
          </a:stretch>
        </p:blipFill>
        <p:spPr>
          <a:xfrm>
            <a:off x="26988" y="402663"/>
            <a:ext cx="12138025" cy="6455337"/>
          </a:xfrm>
          <a:prstGeom prst="rect">
            <a:avLst/>
          </a:prstGeom>
        </p:spPr>
      </p:pic>
    </p:spTree>
    <p:extLst>
      <p:ext uri="{BB962C8B-B14F-4D97-AF65-F5344CB8AC3E}">
        <p14:creationId xmlns:p14="http://schemas.microsoft.com/office/powerpoint/2010/main" val="5687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448286-B2B8-F18E-5453-8F984B0D4894}"/>
              </a:ext>
            </a:extLst>
          </p:cNvPr>
          <p:cNvSpPr txBox="1"/>
          <p:nvPr/>
        </p:nvSpPr>
        <p:spPr>
          <a:xfrm>
            <a:off x="285750" y="114300"/>
            <a:ext cx="11458575" cy="307777"/>
          </a:xfrm>
          <a:prstGeom prst="rect">
            <a:avLst/>
          </a:prstGeom>
          <a:noFill/>
        </p:spPr>
        <p:txBody>
          <a:bodyPr wrap="square" rtlCol="0">
            <a:spAutoFit/>
          </a:bodyPr>
          <a:lstStyle/>
          <a:p>
            <a:r>
              <a:rPr lang="en-US" dirty="0"/>
              <a:t>How to Draw Sacred Heart Jesus and Immaculate Heart of Mary, </a:t>
            </a:r>
            <a:r>
              <a:rPr lang="en-US" dirty="0">
                <a:hlinkClick r:id="rId3"/>
              </a:rPr>
              <a:t>https://youtu.be/iX9V_nUVUAk?si=jWKSUPOrwGjeh7wo</a:t>
            </a:r>
            <a:r>
              <a:rPr lang="en-US" dirty="0"/>
              <a:t> </a:t>
            </a:r>
          </a:p>
        </p:txBody>
      </p:sp>
      <p:pic>
        <p:nvPicPr>
          <p:cNvPr id="3" name="Online Media 2" title="Catholic How To Draw: Sacred And Immaculate Hearts 💕">
            <a:hlinkClick r:id="" action="ppaction://media"/>
            <a:extLst>
              <a:ext uri="{FF2B5EF4-FFF2-40B4-BE49-F238E27FC236}">
                <a16:creationId xmlns:a16="http://schemas.microsoft.com/office/drawing/2014/main" id="{58F34D39-3714-68D5-03AA-6E188A245247}"/>
              </a:ext>
            </a:extLst>
          </p:cNvPr>
          <p:cNvPicPr>
            <a:picLocks noRot="1" noChangeAspect="1"/>
          </p:cNvPicPr>
          <p:nvPr>
            <a:videoFile r:link="rId1"/>
          </p:nvPr>
        </p:nvPicPr>
        <p:blipFill>
          <a:blip r:embed="rId4"/>
          <a:stretch>
            <a:fillRect/>
          </a:stretch>
        </p:blipFill>
        <p:spPr>
          <a:xfrm>
            <a:off x="26988" y="536377"/>
            <a:ext cx="12138025" cy="6321623"/>
          </a:xfrm>
          <a:prstGeom prst="rect">
            <a:avLst/>
          </a:prstGeom>
        </p:spPr>
      </p:pic>
    </p:spTree>
    <p:extLst>
      <p:ext uri="{BB962C8B-B14F-4D97-AF65-F5344CB8AC3E}">
        <p14:creationId xmlns:p14="http://schemas.microsoft.com/office/powerpoint/2010/main" val="284467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6"/>
          <p:cNvSpPr txBox="1">
            <a:spLocks noGrp="1"/>
          </p:cNvSpPr>
          <p:nvPr>
            <p:ph type="title"/>
          </p:nvPr>
        </p:nvSpPr>
        <p:spPr>
          <a:xfrm>
            <a:off x="552256" y="1971675"/>
            <a:ext cx="7262191" cy="3857267"/>
          </a:xfrm>
          <a:prstGeom prst="rect">
            <a:avLst/>
          </a:prstGeom>
          <a:noFill/>
          <a:ln>
            <a:noFill/>
          </a:ln>
        </p:spPr>
        <p:txBody>
          <a:bodyPr spcFirstLastPara="1" wrap="square" lIns="91425" tIns="45700" rIns="91425" bIns="45700" anchor="ctr" anchorCtr="0">
            <a:noAutofit/>
          </a:bodyPr>
          <a:lstStyle/>
          <a:p>
            <a:pPr algn="ctr"/>
            <a:br>
              <a:rPr lang="es-ES" sz="3400" b="1" dirty="0">
                <a:latin typeface="Calibri"/>
                <a:ea typeface="Calibri"/>
                <a:cs typeface="Calibri"/>
                <a:sym typeface="Calibri"/>
              </a:rPr>
            </a:br>
            <a:br>
              <a:rPr lang="es-ES" sz="2800" b="1" dirty="0">
                <a:latin typeface="Calibri" panose="020F0502020204030204" pitchFamily="34" charset="0"/>
                <a:cs typeface="Calibri" panose="020F0502020204030204" pitchFamily="34" charset="0"/>
                <a:sym typeface="Calibri"/>
              </a:rPr>
            </a:br>
            <a:r>
              <a:rPr lang="en-US" sz="3200" b="1" dirty="0">
                <a:solidFill>
                  <a:srgbClr val="000000"/>
                </a:solidFill>
                <a:latin typeface="Comic Sans MS" panose="030F0702030302020204" pitchFamily="66" charset="0"/>
              </a:rPr>
              <a:t>Jesus, you are Love. Teach me to love as you love. Help me to always do your will. Help me to be a good witness and take your message of love to those who do not know you.  Send your Holy Spirit and fill the hearts of those that don’t know your Love. Amen </a:t>
            </a:r>
            <a:br>
              <a:rPr lang="en-US" sz="1800" dirty="0">
                <a:effectLst/>
                <a:latin typeface="Cambria" panose="02040503050406030204" pitchFamily="18" charset="0"/>
                <a:ea typeface="Cambria" panose="02040503050406030204" pitchFamily="18" charset="0"/>
                <a:cs typeface="Cambria" panose="02040503050406030204" pitchFamily="18" charset="0"/>
              </a:rPr>
            </a:br>
            <a:br>
              <a:rPr lang="en-US" sz="3200" b="1" dirty="0">
                <a:solidFill>
                  <a:srgbClr val="000000"/>
                </a:solidFill>
                <a:latin typeface="Comic Sans MS" panose="030F0702030302020204" pitchFamily="66" charset="0"/>
              </a:rPr>
            </a:br>
            <a:br>
              <a:rPr lang="en-US" sz="3200" b="1" dirty="0">
                <a:solidFill>
                  <a:srgbClr val="000000"/>
                </a:solidFill>
                <a:latin typeface="Comic Sans MS" panose="030F0702030302020204" pitchFamily="66" charset="0"/>
              </a:rPr>
            </a:br>
            <a:br>
              <a:rPr lang="en-US" sz="3200" dirty="0">
                <a:effectLst/>
                <a:latin typeface="Comic Sans MS" panose="030F0702030302020204" pitchFamily="66" charset="0"/>
                <a:ea typeface="Times New Roman" panose="02020603050405020304" pitchFamily="18" charset="0"/>
                <a:cs typeface="Calibri" panose="020F0502020204030204" pitchFamily="34" charset="0"/>
              </a:rPr>
            </a:br>
            <a:endParaRPr sz="3200" b="1" dirty="0">
              <a:latin typeface="Comic Sans MS" panose="030F0702030302020204" pitchFamily="66" charset="0"/>
              <a:ea typeface="Comic Sans MS"/>
              <a:cs typeface="Comic Sans MS"/>
              <a:sym typeface="Comic Sans MS"/>
            </a:endParaRPr>
          </a:p>
        </p:txBody>
      </p:sp>
      <p:pic>
        <p:nvPicPr>
          <p:cNvPr id="230" name="Google Shape;230;p16" descr="Image result for gratis, ninos orando"/>
          <p:cNvPicPr preferRelativeResize="0"/>
          <p:nvPr/>
        </p:nvPicPr>
        <p:blipFill rotWithShape="1">
          <a:blip r:embed="rId3">
            <a:alphaModFix/>
          </a:blip>
          <a:srcRect/>
          <a:stretch/>
        </p:blipFill>
        <p:spPr>
          <a:xfrm>
            <a:off x="8187347" y="1500366"/>
            <a:ext cx="3452397" cy="3857268"/>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108D31C2-644E-4DA1-A725-DAE46F54C474}"/>
              </a:ext>
            </a:extLst>
          </p:cNvPr>
          <p:cNvSpPr txBox="1"/>
          <p:nvPr/>
        </p:nvSpPr>
        <p:spPr>
          <a:xfrm>
            <a:off x="3036838" y="489306"/>
            <a:ext cx="2293027" cy="830997"/>
          </a:xfrm>
          <a:prstGeom prst="rect">
            <a:avLst/>
          </a:prstGeom>
          <a:noFill/>
        </p:spPr>
        <p:txBody>
          <a:bodyPr wrap="square">
            <a:spAutoFit/>
          </a:bodyPr>
          <a:lstStyle/>
          <a:p>
            <a:r>
              <a:rPr lang="es-ES" sz="4800" b="1" dirty="0" err="1">
                <a:latin typeface="Comic Sans MS" panose="030F0702030302020204" pitchFamily="66" charset="0"/>
                <a:ea typeface="Calibri"/>
                <a:cs typeface="Calibri"/>
                <a:sym typeface="Calibri"/>
              </a:rPr>
              <a:t>Prayer</a:t>
            </a:r>
            <a:endParaRPr lang="en-US" sz="4800" dirty="0">
              <a:latin typeface="Comic Sans MS" panose="030F0702030302020204" pitchFamily="66"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C96E7-57DC-4B11-A540-DB6BFBEE2CE5}"/>
              </a:ext>
            </a:extLst>
          </p:cNvPr>
          <p:cNvSpPr>
            <a:spLocks noGrp="1"/>
          </p:cNvSpPr>
          <p:nvPr>
            <p:ph type="title"/>
          </p:nvPr>
        </p:nvSpPr>
        <p:spPr>
          <a:xfrm>
            <a:off x="0" y="0"/>
            <a:ext cx="12192000" cy="357188"/>
          </a:xfrm>
        </p:spPr>
        <p:txBody>
          <a:bodyPr>
            <a:noAutofit/>
          </a:bodyPr>
          <a:lstStyle/>
          <a:p>
            <a:pPr algn="ctr"/>
            <a:r>
              <a:rPr lang="en-US" sz="1800" dirty="0">
                <a:effectLst/>
                <a:latin typeface="Cambria" panose="02040503050406030204" pitchFamily="18" charset="0"/>
                <a:ea typeface="Cambria" panose="02040503050406030204" pitchFamily="18" charset="0"/>
                <a:cs typeface="Cambria" panose="02040503050406030204" pitchFamily="18" charset="0"/>
              </a:rPr>
              <a:t>I Love You Jesus, Kids Prayer, MAPI, </a:t>
            </a:r>
            <a:r>
              <a:rPr lang="en-US" sz="1800" u="sng" dirty="0">
                <a:solidFill>
                  <a:srgbClr val="0000FF"/>
                </a:solidFill>
                <a:effectLst/>
                <a:latin typeface="Cambria" panose="02040503050406030204" pitchFamily="18" charset="0"/>
                <a:ea typeface="Cambria" panose="02040503050406030204" pitchFamily="18" charset="0"/>
                <a:cs typeface="Cambria" panose="02040503050406030204" pitchFamily="18" charset="0"/>
                <a:hlinkClick r:id="rId3"/>
              </a:rPr>
              <a:t>https://youtu.be/-THWU6hSCdE?si=hkuVcO7SeaM0-Gir</a:t>
            </a:r>
            <a:r>
              <a:rPr lang="en-US" sz="1800" dirty="0">
                <a:effectLst/>
                <a:latin typeface="Cambria" panose="02040503050406030204" pitchFamily="18" charset="0"/>
                <a:ea typeface="Cambria" panose="02040503050406030204" pitchFamily="18" charset="0"/>
                <a:cs typeface="Cambria" panose="02040503050406030204" pitchFamily="18" charset="0"/>
              </a:rPr>
              <a:t> (3-7 years)</a:t>
            </a:r>
            <a:endParaRPr lang="en-US" sz="2000" dirty="0">
              <a:latin typeface="Comic Sans MS" panose="030F0702030302020204" pitchFamily="66" charset="0"/>
            </a:endParaRPr>
          </a:p>
        </p:txBody>
      </p:sp>
      <p:pic>
        <p:nvPicPr>
          <p:cNvPr id="4" name="Online Media 3" title="I love You Jesus   Kids Prayer">
            <a:hlinkClick r:id="" action="ppaction://media"/>
            <a:extLst>
              <a:ext uri="{FF2B5EF4-FFF2-40B4-BE49-F238E27FC236}">
                <a16:creationId xmlns:a16="http://schemas.microsoft.com/office/drawing/2014/main" id="{984808CE-B685-A768-761C-08F4D8085216}"/>
              </a:ext>
            </a:extLst>
          </p:cNvPr>
          <p:cNvPicPr>
            <a:picLocks noRot="1" noChangeAspect="1"/>
          </p:cNvPicPr>
          <p:nvPr>
            <a:videoFile r:link="rId1"/>
          </p:nvPr>
        </p:nvPicPr>
        <p:blipFill>
          <a:blip r:embed="rId4"/>
          <a:stretch>
            <a:fillRect/>
          </a:stretch>
        </p:blipFill>
        <p:spPr>
          <a:xfrm>
            <a:off x="26988" y="357188"/>
            <a:ext cx="12138025" cy="6500812"/>
          </a:xfrm>
          <a:prstGeom prst="rect">
            <a:avLst/>
          </a:prstGeom>
        </p:spPr>
      </p:pic>
    </p:spTree>
    <p:extLst>
      <p:ext uri="{BB962C8B-B14F-4D97-AF65-F5344CB8AC3E}">
        <p14:creationId xmlns:p14="http://schemas.microsoft.com/office/powerpoint/2010/main" val="427792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E3C28F4-5E41-AA75-299E-8C99A7D3A2C3}"/>
              </a:ext>
            </a:extLst>
          </p:cNvPr>
          <p:cNvPicPr>
            <a:picLocks noChangeAspect="1"/>
          </p:cNvPicPr>
          <p:nvPr/>
        </p:nvPicPr>
        <p:blipFill>
          <a:blip r:embed="rId2"/>
          <a:stretch>
            <a:fillRect/>
          </a:stretch>
        </p:blipFill>
        <p:spPr>
          <a:xfrm>
            <a:off x="1036475" y="0"/>
            <a:ext cx="10119049" cy="6858000"/>
          </a:xfrm>
          <a:prstGeom prst="rect">
            <a:avLst/>
          </a:prstGeom>
        </p:spPr>
      </p:pic>
      <p:pic>
        <p:nvPicPr>
          <p:cNvPr id="8" name="Picture 7">
            <a:extLst>
              <a:ext uri="{FF2B5EF4-FFF2-40B4-BE49-F238E27FC236}">
                <a16:creationId xmlns:a16="http://schemas.microsoft.com/office/drawing/2014/main" id="{6AB26331-1B87-50B0-43A5-BAED889C8066}"/>
              </a:ext>
            </a:extLst>
          </p:cNvPr>
          <p:cNvPicPr>
            <a:picLocks noChangeAspect="1"/>
          </p:cNvPicPr>
          <p:nvPr/>
        </p:nvPicPr>
        <p:blipFill>
          <a:blip r:embed="rId3"/>
          <a:stretch>
            <a:fillRect/>
          </a:stretch>
        </p:blipFill>
        <p:spPr>
          <a:xfrm>
            <a:off x="9123177" y="4830722"/>
            <a:ext cx="2032347" cy="2027278"/>
          </a:xfrm>
          <a:prstGeom prst="rect">
            <a:avLst/>
          </a:prstGeom>
        </p:spPr>
      </p:pic>
      <p:sp>
        <p:nvSpPr>
          <p:cNvPr id="2" name="TextBox 1">
            <a:extLst>
              <a:ext uri="{FF2B5EF4-FFF2-40B4-BE49-F238E27FC236}">
                <a16:creationId xmlns:a16="http://schemas.microsoft.com/office/drawing/2014/main" id="{4DAE9124-BB92-D4E7-CBC5-AC4F61E4BAC4}"/>
              </a:ext>
            </a:extLst>
          </p:cNvPr>
          <p:cNvSpPr txBox="1"/>
          <p:nvPr/>
        </p:nvSpPr>
        <p:spPr>
          <a:xfrm>
            <a:off x="1257300" y="0"/>
            <a:ext cx="4143375" cy="1015663"/>
          </a:xfrm>
          <a:prstGeom prst="rect">
            <a:avLst/>
          </a:prstGeom>
          <a:solidFill>
            <a:schemeClr val="accent2">
              <a:lumMod val="40000"/>
              <a:lumOff val="60000"/>
            </a:schemeClr>
          </a:solidFill>
        </p:spPr>
        <p:txBody>
          <a:bodyPr wrap="square" rtlCol="0">
            <a:spAutoFit/>
          </a:bodyPr>
          <a:lstStyle/>
          <a:p>
            <a:r>
              <a:rPr lang="en-US" sz="2000" dirty="0">
                <a:solidFill>
                  <a:srgbClr val="000000"/>
                </a:solidFill>
                <a:effectLst/>
                <a:latin typeface="Berlin Sans FB" panose="020E0602020502020306" pitchFamily="34" charset="0"/>
                <a:ea typeface="Cambria" panose="02040503050406030204" pitchFamily="18" charset="0"/>
                <a:cs typeface="Cambria" panose="02040503050406030204" pitchFamily="18" charset="0"/>
              </a:rPr>
              <a:t>When his relatives heard of this they set out to seize him, for they said, "He is out of his mind."</a:t>
            </a:r>
            <a:endParaRPr lang="en-US" sz="2000" dirty="0">
              <a:latin typeface="Berlin Sans FB" panose="020E0602020502020306" pitchFamily="34" charset="0"/>
            </a:endParaRPr>
          </a:p>
        </p:txBody>
      </p:sp>
    </p:spTree>
    <p:extLst>
      <p:ext uri="{BB962C8B-B14F-4D97-AF65-F5344CB8AC3E}">
        <p14:creationId xmlns:p14="http://schemas.microsoft.com/office/powerpoint/2010/main" val="13466220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C96E7-57DC-4B11-A540-DB6BFBEE2CE5}"/>
              </a:ext>
            </a:extLst>
          </p:cNvPr>
          <p:cNvSpPr>
            <a:spLocks noGrp="1"/>
          </p:cNvSpPr>
          <p:nvPr>
            <p:ph type="title"/>
          </p:nvPr>
        </p:nvSpPr>
        <p:spPr>
          <a:xfrm>
            <a:off x="0" y="0"/>
            <a:ext cx="12192000" cy="357188"/>
          </a:xfrm>
        </p:spPr>
        <p:txBody>
          <a:bodyPr>
            <a:noAutofit/>
          </a:bodyPr>
          <a:lstStyle/>
          <a:p>
            <a:pPr algn="ctr"/>
            <a:r>
              <a:rPr lang="en-US" sz="1800" b="1"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I Will Go and Do, David Archuleta, </a:t>
            </a:r>
            <a:r>
              <a:rPr lang="en-US" sz="1800" u="sng" dirty="0">
                <a:solidFill>
                  <a:srgbClr val="0000FF"/>
                </a:solidFill>
                <a:effectLst/>
                <a:latin typeface="Cambria" panose="02040503050406030204" pitchFamily="18" charset="0"/>
                <a:ea typeface="Cambria" panose="02040503050406030204" pitchFamily="18" charset="0"/>
                <a:cs typeface="Cambria" panose="02040503050406030204" pitchFamily="18" charset="0"/>
                <a:hlinkClick r:id="rId3"/>
              </a:rPr>
              <a:t>https://youtu.be/zeGC8lS20d8?si=htC9oROlrKlOT6AF</a:t>
            </a:r>
            <a:r>
              <a:rPr lang="en-US" sz="1800" b="1"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(7+ years)</a:t>
            </a:r>
            <a:endParaRPr lang="en-US" sz="2000" dirty="0">
              <a:latin typeface="Comic Sans MS" panose="030F0702030302020204" pitchFamily="66" charset="0"/>
            </a:endParaRPr>
          </a:p>
        </p:txBody>
      </p:sp>
      <p:pic>
        <p:nvPicPr>
          <p:cNvPr id="3" name="Online Media 2" title="I Will Go and Do: 2020 Youth Theme (feat. David Archuleta) — Official Music Video">
            <a:hlinkClick r:id="" action="ppaction://media"/>
            <a:extLst>
              <a:ext uri="{FF2B5EF4-FFF2-40B4-BE49-F238E27FC236}">
                <a16:creationId xmlns:a16="http://schemas.microsoft.com/office/drawing/2014/main" id="{D299181F-85BB-238F-883F-3CCF8291EEB5}"/>
              </a:ext>
            </a:extLst>
          </p:cNvPr>
          <p:cNvPicPr>
            <a:picLocks noRot="1" noChangeAspect="1"/>
          </p:cNvPicPr>
          <p:nvPr>
            <a:videoFile r:link="rId1"/>
          </p:nvPr>
        </p:nvPicPr>
        <p:blipFill>
          <a:blip r:embed="rId4"/>
          <a:stretch>
            <a:fillRect/>
          </a:stretch>
        </p:blipFill>
        <p:spPr>
          <a:xfrm>
            <a:off x="26988" y="357188"/>
            <a:ext cx="12138025" cy="6500812"/>
          </a:xfrm>
          <a:prstGeom prst="rect">
            <a:avLst/>
          </a:prstGeom>
        </p:spPr>
      </p:pic>
    </p:spTree>
    <p:extLst>
      <p:ext uri="{BB962C8B-B14F-4D97-AF65-F5344CB8AC3E}">
        <p14:creationId xmlns:p14="http://schemas.microsoft.com/office/powerpoint/2010/main" val="15347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570A3DA-6CF9-86B9-6CF1-021CD6C82664}"/>
              </a:ext>
            </a:extLst>
          </p:cNvPr>
          <p:cNvPicPr>
            <a:picLocks noChangeAspect="1"/>
          </p:cNvPicPr>
          <p:nvPr/>
        </p:nvPicPr>
        <p:blipFill>
          <a:blip r:embed="rId2"/>
          <a:stretch>
            <a:fillRect/>
          </a:stretch>
        </p:blipFill>
        <p:spPr>
          <a:xfrm>
            <a:off x="1019117" y="0"/>
            <a:ext cx="10153766" cy="6857999"/>
          </a:xfrm>
          <a:prstGeom prst="rect">
            <a:avLst/>
          </a:prstGeom>
        </p:spPr>
      </p:pic>
      <p:pic>
        <p:nvPicPr>
          <p:cNvPr id="8" name="Picture 7">
            <a:extLst>
              <a:ext uri="{FF2B5EF4-FFF2-40B4-BE49-F238E27FC236}">
                <a16:creationId xmlns:a16="http://schemas.microsoft.com/office/drawing/2014/main" id="{48E5D514-F37B-D7E3-A449-9BBBB4967195}"/>
              </a:ext>
            </a:extLst>
          </p:cNvPr>
          <p:cNvPicPr>
            <a:picLocks noChangeAspect="1"/>
          </p:cNvPicPr>
          <p:nvPr/>
        </p:nvPicPr>
        <p:blipFill>
          <a:blip r:embed="rId3"/>
          <a:stretch>
            <a:fillRect/>
          </a:stretch>
        </p:blipFill>
        <p:spPr>
          <a:xfrm>
            <a:off x="9218509" y="4787860"/>
            <a:ext cx="1954374" cy="1949499"/>
          </a:xfrm>
          <a:prstGeom prst="rect">
            <a:avLst/>
          </a:prstGeom>
        </p:spPr>
      </p:pic>
      <p:sp>
        <p:nvSpPr>
          <p:cNvPr id="9" name="TextBox 8">
            <a:extLst>
              <a:ext uri="{FF2B5EF4-FFF2-40B4-BE49-F238E27FC236}">
                <a16:creationId xmlns:a16="http://schemas.microsoft.com/office/drawing/2014/main" id="{764F6F56-5C12-A1D9-7FF6-69E029955118}"/>
              </a:ext>
            </a:extLst>
          </p:cNvPr>
          <p:cNvSpPr txBox="1"/>
          <p:nvPr/>
        </p:nvSpPr>
        <p:spPr>
          <a:xfrm>
            <a:off x="2257425" y="0"/>
            <a:ext cx="7615238" cy="430887"/>
          </a:xfrm>
          <a:prstGeom prst="rect">
            <a:avLst/>
          </a:prstGeom>
          <a:solidFill>
            <a:schemeClr val="accent2">
              <a:lumMod val="40000"/>
              <a:lumOff val="60000"/>
            </a:schemeClr>
          </a:solidFill>
        </p:spPr>
        <p:txBody>
          <a:bodyPr wrap="square" rtlCol="0">
            <a:spAutoFit/>
          </a:bodyPr>
          <a:lstStyle/>
          <a:p>
            <a:r>
              <a:rPr lang="en-US" sz="2200" dirty="0">
                <a:solidFill>
                  <a:srgbClr val="000000"/>
                </a:solidFill>
                <a:effectLst/>
                <a:latin typeface="Berlin Sans FB" panose="020E0602020502020306" pitchFamily="34" charset="0"/>
                <a:ea typeface="Cambria" panose="02040503050406030204" pitchFamily="18" charset="0"/>
                <a:cs typeface="Cambria" panose="02040503050406030204" pitchFamily="18" charset="0"/>
              </a:rPr>
              <a:t>The scribes who had come from Jerusalem said of Jesus, </a:t>
            </a:r>
            <a:endParaRPr lang="en-US" sz="2200" b="1" dirty="0">
              <a:latin typeface="Berlin Sans FB" panose="020E0602020502020306" pitchFamily="34" charset="0"/>
              <a:cs typeface="Cavolini" panose="03000502040302020204" pitchFamily="66" charset="0"/>
            </a:endParaRPr>
          </a:p>
        </p:txBody>
      </p:sp>
      <p:sp>
        <p:nvSpPr>
          <p:cNvPr id="2" name="TextBox 1">
            <a:extLst>
              <a:ext uri="{FF2B5EF4-FFF2-40B4-BE49-F238E27FC236}">
                <a16:creationId xmlns:a16="http://schemas.microsoft.com/office/drawing/2014/main" id="{408C51CB-0741-3235-8242-8EBE91732392}"/>
              </a:ext>
            </a:extLst>
          </p:cNvPr>
          <p:cNvSpPr txBox="1"/>
          <p:nvPr/>
        </p:nvSpPr>
        <p:spPr>
          <a:xfrm>
            <a:off x="3357563" y="671513"/>
            <a:ext cx="6715125" cy="738664"/>
          </a:xfrm>
          <a:prstGeom prst="rect">
            <a:avLst/>
          </a:prstGeom>
          <a:solidFill>
            <a:schemeClr val="bg1"/>
          </a:solidFill>
        </p:spPr>
        <p:txBody>
          <a:bodyPr wrap="square" rtlCol="0">
            <a:spAutoFit/>
          </a:bodyPr>
          <a:lstStyle/>
          <a:p>
            <a:r>
              <a:rPr lang="en-US" sz="2100" dirty="0">
                <a:latin typeface="Berlin Sans FB" panose="020E0602020502020306" pitchFamily="34" charset="0"/>
                <a:ea typeface="Cambria" panose="02040503050406030204" pitchFamily="18" charset="0"/>
              </a:rPr>
              <a:t>"He is possessed by </a:t>
            </a:r>
            <a:r>
              <a:rPr lang="en-US" sz="2100" dirty="0" err="1">
                <a:latin typeface="Berlin Sans FB" panose="020E0602020502020306" pitchFamily="34" charset="0"/>
                <a:ea typeface="Cambria" panose="02040503050406030204" pitchFamily="18" charset="0"/>
              </a:rPr>
              <a:t>Beelzebul</a:t>
            </a:r>
            <a:r>
              <a:rPr lang="en-US" sz="2100" dirty="0">
                <a:latin typeface="Berlin Sans FB" panose="020E0602020502020306" pitchFamily="34" charset="0"/>
                <a:ea typeface="Cambria" panose="02040503050406030204" pitchFamily="18" charset="0"/>
              </a:rPr>
              <a:t>," and "By the prince of demons he drives out demons." </a:t>
            </a:r>
          </a:p>
        </p:txBody>
      </p:sp>
    </p:spTree>
    <p:extLst>
      <p:ext uri="{BB962C8B-B14F-4D97-AF65-F5344CB8AC3E}">
        <p14:creationId xmlns:p14="http://schemas.microsoft.com/office/powerpoint/2010/main" val="2015195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085BEB8-8695-298F-25AA-41ED97A87D85}"/>
              </a:ext>
            </a:extLst>
          </p:cNvPr>
          <p:cNvPicPr>
            <a:picLocks noChangeAspect="1"/>
          </p:cNvPicPr>
          <p:nvPr/>
        </p:nvPicPr>
        <p:blipFill>
          <a:blip r:embed="rId2"/>
          <a:stretch>
            <a:fillRect/>
          </a:stretch>
        </p:blipFill>
        <p:spPr>
          <a:xfrm>
            <a:off x="1268506" y="0"/>
            <a:ext cx="9654988" cy="6858000"/>
          </a:xfrm>
          <a:prstGeom prst="rect">
            <a:avLst/>
          </a:prstGeom>
        </p:spPr>
      </p:pic>
      <p:pic>
        <p:nvPicPr>
          <p:cNvPr id="8" name="Picture 7">
            <a:extLst>
              <a:ext uri="{FF2B5EF4-FFF2-40B4-BE49-F238E27FC236}">
                <a16:creationId xmlns:a16="http://schemas.microsoft.com/office/drawing/2014/main" id="{69A61EB2-48A9-8750-DA57-415A5EE458F4}"/>
              </a:ext>
            </a:extLst>
          </p:cNvPr>
          <p:cNvPicPr>
            <a:picLocks noChangeAspect="1"/>
          </p:cNvPicPr>
          <p:nvPr/>
        </p:nvPicPr>
        <p:blipFill>
          <a:blip r:embed="rId3"/>
          <a:stretch>
            <a:fillRect/>
          </a:stretch>
        </p:blipFill>
        <p:spPr>
          <a:xfrm>
            <a:off x="8969120" y="4544973"/>
            <a:ext cx="1954374" cy="1949499"/>
          </a:xfrm>
          <a:prstGeom prst="rect">
            <a:avLst/>
          </a:prstGeom>
        </p:spPr>
      </p:pic>
      <p:sp>
        <p:nvSpPr>
          <p:cNvPr id="9" name="TextBox 8">
            <a:extLst>
              <a:ext uri="{FF2B5EF4-FFF2-40B4-BE49-F238E27FC236}">
                <a16:creationId xmlns:a16="http://schemas.microsoft.com/office/drawing/2014/main" id="{6C227CA1-4331-414B-1829-404A0E7C8200}"/>
              </a:ext>
            </a:extLst>
          </p:cNvPr>
          <p:cNvSpPr txBox="1"/>
          <p:nvPr/>
        </p:nvSpPr>
        <p:spPr>
          <a:xfrm>
            <a:off x="2728912" y="0"/>
            <a:ext cx="7615238" cy="400110"/>
          </a:xfrm>
          <a:prstGeom prst="rect">
            <a:avLst/>
          </a:prstGeom>
          <a:solidFill>
            <a:schemeClr val="accent2">
              <a:lumMod val="40000"/>
              <a:lumOff val="60000"/>
            </a:schemeClr>
          </a:solidFill>
        </p:spPr>
        <p:txBody>
          <a:bodyPr wrap="square" rtlCol="0">
            <a:spAutoFit/>
          </a:bodyPr>
          <a:lstStyle/>
          <a:p>
            <a:r>
              <a:rPr lang="en-US" sz="2000" dirty="0">
                <a:solidFill>
                  <a:srgbClr val="000000"/>
                </a:solidFill>
                <a:effectLst/>
                <a:latin typeface="Berlin Sans FB" panose="020E0602020502020306" pitchFamily="34" charset="0"/>
                <a:ea typeface="Cambria" panose="02040503050406030204" pitchFamily="18" charset="0"/>
                <a:cs typeface="Cambria" panose="02040503050406030204" pitchFamily="18" charset="0"/>
              </a:rPr>
              <a:t>Summoning them, he began to speak to them in parables, </a:t>
            </a:r>
            <a:endParaRPr lang="en-US" sz="2000" b="1" dirty="0">
              <a:latin typeface="Berlin Sans FB" panose="020E0602020502020306" pitchFamily="34" charset="0"/>
              <a:cs typeface="Cavolini" panose="03000502040302020204" pitchFamily="66" charset="0"/>
            </a:endParaRPr>
          </a:p>
        </p:txBody>
      </p:sp>
      <p:sp>
        <p:nvSpPr>
          <p:cNvPr id="2" name="TextBox 1">
            <a:extLst>
              <a:ext uri="{FF2B5EF4-FFF2-40B4-BE49-F238E27FC236}">
                <a16:creationId xmlns:a16="http://schemas.microsoft.com/office/drawing/2014/main" id="{529F2B5D-8105-7A6B-8AB5-263E189D5C35}"/>
              </a:ext>
            </a:extLst>
          </p:cNvPr>
          <p:cNvSpPr txBox="1"/>
          <p:nvPr/>
        </p:nvSpPr>
        <p:spPr>
          <a:xfrm>
            <a:off x="4114800" y="728663"/>
            <a:ext cx="3014663" cy="769441"/>
          </a:xfrm>
          <a:prstGeom prst="rect">
            <a:avLst/>
          </a:prstGeom>
          <a:solidFill>
            <a:schemeClr val="bg1"/>
          </a:solidFill>
        </p:spPr>
        <p:txBody>
          <a:bodyPr wrap="square" rtlCol="0">
            <a:spAutoFit/>
          </a:bodyPr>
          <a:lstStyle/>
          <a:p>
            <a:r>
              <a:rPr lang="en-US" sz="2200" dirty="0">
                <a:solidFill>
                  <a:srgbClr val="000000"/>
                </a:solidFill>
                <a:effectLst/>
                <a:latin typeface="Berlin Sans FB" panose="020E0602020502020306" pitchFamily="34" charset="0"/>
                <a:ea typeface="Cambria" panose="02040503050406030204" pitchFamily="18" charset="0"/>
                <a:cs typeface="Cambria" panose="02040503050406030204" pitchFamily="18" charset="0"/>
              </a:rPr>
              <a:t>How can Satan drive out Satan? </a:t>
            </a:r>
            <a:endParaRPr lang="en-US" sz="2200" dirty="0">
              <a:latin typeface="Berlin Sans FB" panose="020E0602020502020306" pitchFamily="34" charset="0"/>
            </a:endParaRPr>
          </a:p>
        </p:txBody>
      </p:sp>
    </p:spTree>
    <p:extLst>
      <p:ext uri="{BB962C8B-B14F-4D97-AF65-F5344CB8AC3E}">
        <p14:creationId xmlns:p14="http://schemas.microsoft.com/office/powerpoint/2010/main" val="127858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0FCECC0-0124-38E3-6977-B904AA38797A}"/>
              </a:ext>
            </a:extLst>
          </p:cNvPr>
          <p:cNvPicPr>
            <a:picLocks noChangeAspect="1"/>
          </p:cNvPicPr>
          <p:nvPr/>
        </p:nvPicPr>
        <p:blipFill>
          <a:blip r:embed="rId2"/>
          <a:stretch>
            <a:fillRect/>
          </a:stretch>
        </p:blipFill>
        <p:spPr>
          <a:xfrm>
            <a:off x="1259022" y="1"/>
            <a:ext cx="9670916" cy="6855844"/>
          </a:xfrm>
          <a:prstGeom prst="rect">
            <a:avLst/>
          </a:prstGeom>
        </p:spPr>
      </p:pic>
      <p:pic>
        <p:nvPicPr>
          <p:cNvPr id="8" name="Picture 7">
            <a:extLst>
              <a:ext uri="{FF2B5EF4-FFF2-40B4-BE49-F238E27FC236}">
                <a16:creationId xmlns:a16="http://schemas.microsoft.com/office/drawing/2014/main" id="{9A6BE1DF-0724-D68B-A798-4702944EB267}"/>
              </a:ext>
            </a:extLst>
          </p:cNvPr>
          <p:cNvPicPr>
            <a:picLocks noChangeAspect="1"/>
          </p:cNvPicPr>
          <p:nvPr/>
        </p:nvPicPr>
        <p:blipFill>
          <a:blip r:embed="rId3"/>
          <a:stretch>
            <a:fillRect/>
          </a:stretch>
        </p:blipFill>
        <p:spPr>
          <a:xfrm>
            <a:off x="8975564" y="4587835"/>
            <a:ext cx="1954374" cy="1949499"/>
          </a:xfrm>
          <a:prstGeom prst="rect">
            <a:avLst/>
          </a:prstGeom>
        </p:spPr>
      </p:pic>
      <p:sp>
        <p:nvSpPr>
          <p:cNvPr id="2" name="TextBox 1">
            <a:extLst>
              <a:ext uri="{FF2B5EF4-FFF2-40B4-BE49-F238E27FC236}">
                <a16:creationId xmlns:a16="http://schemas.microsoft.com/office/drawing/2014/main" id="{AA0D500D-43AB-47FB-A6A2-9201C80B96AA}"/>
              </a:ext>
            </a:extLst>
          </p:cNvPr>
          <p:cNvSpPr txBox="1"/>
          <p:nvPr/>
        </p:nvSpPr>
        <p:spPr>
          <a:xfrm>
            <a:off x="1728788" y="557212"/>
            <a:ext cx="3300412" cy="1015663"/>
          </a:xfrm>
          <a:prstGeom prst="rect">
            <a:avLst/>
          </a:prstGeom>
          <a:solidFill>
            <a:schemeClr val="bg1"/>
          </a:solidFill>
        </p:spPr>
        <p:txBody>
          <a:bodyPr wrap="square" rtlCol="0">
            <a:spAutoFit/>
          </a:bodyPr>
          <a:lstStyle/>
          <a:p>
            <a:r>
              <a:rPr lang="en-US" sz="2000" dirty="0">
                <a:solidFill>
                  <a:srgbClr val="000000"/>
                </a:solidFill>
                <a:effectLst/>
                <a:latin typeface="Berlin Sans FB" panose="020E0602020502020306" pitchFamily="34" charset="0"/>
                <a:ea typeface="Cambria" panose="02040503050406030204" pitchFamily="18" charset="0"/>
                <a:cs typeface="Cambria" panose="02040503050406030204" pitchFamily="18" charset="0"/>
              </a:rPr>
              <a:t>If a kingdom is divided against itself, that kingdom cannot stand.</a:t>
            </a:r>
            <a:endParaRPr lang="en-US" sz="2000" dirty="0">
              <a:latin typeface="Berlin Sans FB" panose="020E0602020502020306" pitchFamily="34" charset="0"/>
            </a:endParaRPr>
          </a:p>
        </p:txBody>
      </p:sp>
      <p:sp>
        <p:nvSpPr>
          <p:cNvPr id="3" name="TextBox 2">
            <a:extLst>
              <a:ext uri="{FF2B5EF4-FFF2-40B4-BE49-F238E27FC236}">
                <a16:creationId xmlns:a16="http://schemas.microsoft.com/office/drawing/2014/main" id="{2C2CD0E0-3C57-7E74-B5F7-EA1726E15624}"/>
              </a:ext>
            </a:extLst>
          </p:cNvPr>
          <p:cNvSpPr txBox="1"/>
          <p:nvPr/>
        </p:nvSpPr>
        <p:spPr>
          <a:xfrm>
            <a:off x="1865703" y="4901861"/>
            <a:ext cx="3026582" cy="1015663"/>
          </a:xfrm>
          <a:prstGeom prst="rect">
            <a:avLst/>
          </a:prstGeom>
          <a:solidFill>
            <a:schemeClr val="bg1"/>
          </a:solidFill>
        </p:spPr>
        <p:txBody>
          <a:bodyPr wrap="square" rtlCol="0">
            <a:spAutoFit/>
          </a:bodyPr>
          <a:lstStyle/>
          <a:p>
            <a:r>
              <a:rPr lang="en-US" sz="2000" dirty="0">
                <a:latin typeface="Berlin Sans FB" panose="020E0602020502020306" pitchFamily="34" charset="0"/>
                <a:ea typeface="Cambria" panose="02040503050406030204" pitchFamily="18" charset="0"/>
              </a:rPr>
              <a:t>And if a house is divided against itself, that house will not be able to stand. </a:t>
            </a:r>
          </a:p>
        </p:txBody>
      </p:sp>
    </p:spTree>
    <p:extLst>
      <p:ext uri="{BB962C8B-B14F-4D97-AF65-F5344CB8AC3E}">
        <p14:creationId xmlns:p14="http://schemas.microsoft.com/office/powerpoint/2010/main" val="2054425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E6E2DF3-5668-49BB-7E50-73FE8FE193D9}"/>
              </a:ext>
            </a:extLst>
          </p:cNvPr>
          <p:cNvPicPr>
            <a:picLocks noChangeAspect="1"/>
          </p:cNvPicPr>
          <p:nvPr/>
        </p:nvPicPr>
        <p:blipFill>
          <a:blip r:embed="rId2"/>
          <a:stretch>
            <a:fillRect/>
          </a:stretch>
        </p:blipFill>
        <p:spPr>
          <a:xfrm>
            <a:off x="1324926" y="0"/>
            <a:ext cx="9542149" cy="6858000"/>
          </a:xfrm>
          <a:prstGeom prst="rect">
            <a:avLst/>
          </a:prstGeom>
        </p:spPr>
      </p:pic>
      <p:pic>
        <p:nvPicPr>
          <p:cNvPr id="8" name="Picture 7">
            <a:extLst>
              <a:ext uri="{FF2B5EF4-FFF2-40B4-BE49-F238E27FC236}">
                <a16:creationId xmlns:a16="http://schemas.microsoft.com/office/drawing/2014/main" id="{5E0DDE45-8D97-2133-F0AA-9F2248A22C5A}"/>
              </a:ext>
            </a:extLst>
          </p:cNvPr>
          <p:cNvPicPr>
            <a:picLocks noChangeAspect="1"/>
          </p:cNvPicPr>
          <p:nvPr/>
        </p:nvPicPr>
        <p:blipFill>
          <a:blip r:embed="rId3"/>
          <a:stretch>
            <a:fillRect/>
          </a:stretch>
        </p:blipFill>
        <p:spPr>
          <a:xfrm>
            <a:off x="8975564" y="4587835"/>
            <a:ext cx="1954374" cy="1949499"/>
          </a:xfrm>
          <a:prstGeom prst="rect">
            <a:avLst/>
          </a:prstGeom>
        </p:spPr>
      </p:pic>
      <p:sp>
        <p:nvSpPr>
          <p:cNvPr id="2" name="TextBox 1">
            <a:extLst>
              <a:ext uri="{FF2B5EF4-FFF2-40B4-BE49-F238E27FC236}">
                <a16:creationId xmlns:a16="http://schemas.microsoft.com/office/drawing/2014/main" id="{66E042B9-16CF-B40E-96CE-8C3A8427BC11}"/>
              </a:ext>
            </a:extLst>
          </p:cNvPr>
          <p:cNvSpPr txBox="1"/>
          <p:nvPr/>
        </p:nvSpPr>
        <p:spPr>
          <a:xfrm>
            <a:off x="3686175" y="0"/>
            <a:ext cx="6072188" cy="769441"/>
          </a:xfrm>
          <a:prstGeom prst="rect">
            <a:avLst/>
          </a:prstGeom>
          <a:solidFill>
            <a:schemeClr val="bg1"/>
          </a:solidFill>
        </p:spPr>
        <p:txBody>
          <a:bodyPr wrap="square" rtlCol="0">
            <a:spAutoFit/>
          </a:bodyPr>
          <a:lstStyle/>
          <a:p>
            <a:r>
              <a:rPr lang="en-US" sz="2200" dirty="0">
                <a:solidFill>
                  <a:srgbClr val="000000"/>
                </a:solidFill>
                <a:effectLst/>
                <a:latin typeface="Berlin Sans FB" panose="020E0602020502020306" pitchFamily="34" charset="0"/>
                <a:ea typeface="Cambria" panose="02040503050406030204" pitchFamily="18" charset="0"/>
                <a:cs typeface="Cambria" panose="02040503050406030204" pitchFamily="18" charset="0"/>
              </a:rPr>
              <a:t>And if Satan has risen up against himself and is divided, he cannot stand; that is the end of him. </a:t>
            </a:r>
            <a:endParaRPr lang="en-US" sz="2200" dirty="0">
              <a:latin typeface="Berlin Sans FB" panose="020E0602020502020306" pitchFamily="34" charset="0"/>
            </a:endParaRPr>
          </a:p>
        </p:txBody>
      </p:sp>
    </p:spTree>
    <p:extLst>
      <p:ext uri="{BB962C8B-B14F-4D97-AF65-F5344CB8AC3E}">
        <p14:creationId xmlns:p14="http://schemas.microsoft.com/office/powerpoint/2010/main" val="561333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C472551-A369-1427-F91F-31BE44C27360}"/>
              </a:ext>
            </a:extLst>
          </p:cNvPr>
          <p:cNvPicPr>
            <a:picLocks noChangeAspect="1"/>
          </p:cNvPicPr>
          <p:nvPr/>
        </p:nvPicPr>
        <p:blipFill>
          <a:blip r:embed="rId2"/>
          <a:stretch>
            <a:fillRect/>
          </a:stretch>
        </p:blipFill>
        <p:spPr>
          <a:xfrm>
            <a:off x="1337249" y="0"/>
            <a:ext cx="9517501" cy="6858000"/>
          </a:xfrm>
          <a:prstGeom prst="rect">
            <a:avLst/>
          </a:prstGeom>
        </p:spPr>
      </p:pic>
      <p:pic>
        <p:nvPicPr>
          <p:cNvPr id="8" name="Picture 7">
            <a:extLst>
              <a:ext uri="{FF2B5EF4-FFF2-40B4-BE49-F238E27FC236}">
                <a16:creationId xmlns:a16="http://schemas.microsoft.com/office/drawing/2014/main" id="{9B110F65-799F-A558-2EBF-A1EE084302A5}"/>
              </a:ext>
            </a:extLst>
          </p:cNvPr>
          <p:cNvPicPr>
            <a:picLocks noChangeAspect="1"/>
          </p:cNvPicPr>
          <p:nvPr/>
        </p:nvPicPr>
        <p:blipFill>
          <a:blip r:embed="rId3"/>
          <a:stretch>
            <a:fillRect/>
          </a:stretch>
        </p:blipFill>
        <p:spPr>
          <a:xfrm>
            <a:off x="8975564" y="4587835"/>
            <a:ext cx="1954374" cy="1949499"/>
          </a:xfrm>
          <a:prstGeom prst="rect">
            <a:avLst/>
          </a:prstGeom>
        </p:spPr>
      </p:pic>
      <p:sp>
        <p:nvSpPr>
          <p:cNvPr id="2" name="TextBox 1">
            <a:extLst>
              <a:ext uri="{FF2B5EF4-FFF2-40B4-BE49-F238E27FC236}">
                <a16:creationId xmlns:a16="http://schemas.microsoft.com/office/drawing/2014/main" id="{DBD852FE-C511-88C0-F17F-D3BE54CD78BF}"/>
              </a:ext>
            </a:extLst>
          </p:cNvPr>
          <p:cNvSpPr txBox="1"/>
          <p:nvPr/>
        </p:nvSpPr>
        <p:spPr>
          <a:xfrm>
            <a:off x="4743450" y="657225"/>
            <a:ext cx="3829050" cy="1631216"/>
          </a:xfrm>
          <a:prstGeom prst="rect">
            <a:avLst/>
          </a:prstGeom>
          <a:solidFill>
            <a:schemeClr val="bg1"/>
          </a:solidFill>
        </p:spPr>
        <p:txBody>
          <a:bodyPr wrap="square" rtlCol="0">
            <a:spAutoFit/>
          </a:bodyPr>
          <a:lstStyle/>
          <a:p>
            <a:r>
              <a:rPr lang="en-US" sz="2000" dirty="0">
                <a:solidFill>
                  <a:srgbClr val="000000"/>
                </a:solidFill>
                <a:effectLst/>
                <a:latin typeface="Berlin Sans FB Demi" panose="020E0802020502020306" pitchFamily="34" charset="0"/>
                <a:ea typeface="Cambria" panose="02040503050406030204" pitchFamily="18" charset="0"/>
                <a:cs typeface="Cambria" panose="02040503050406030204" pitchFamily="18" charset="0"/>
              </a:rPr>
              <a:t>But no one can enter a strong man's house to plunder his property unless he first ties up the strong man. Then he can plunder the house. </a:t>
            </a:r>
            <a:endParaRPr lang="en-US" sz="2000" dirty="0">
              <a:latin typeface="Berlin Sans FB Demi" panose="020E0802020502020306" pitchFamily="34" charset="0"/>
            </a:endParaRPr>
          </a:p>
        </p:txBody>
      </p:sp>
    </p:spTree>
    <p:extLst>
      <p:ext uri="{BB962C8B-B14F-4D97-AF65-F5344CB8AC3E}">
        <p14:creationId xmlns:p14="http://schemas.microsoft.com/office/powerpoint/2010/main" val="249036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1B695A-00F0-E042-3998-A7CEA890A87D}"/>
              </a:ext>
            </a:extLst>
          </p:cNvPr>
          <p:cNvPicPr>
            <a:picLocks noChangeAspect="1"/>
          </p:cNvPicPr>
          <p:nvPr/>
        </p:nvPicPr>
        <p:blipFill>
          <a:blip r:embed="rId2"/>
          <a:stretch>
            <a:fillRect/>
          </a:stretch>
        </p:blipFill>
        <p:spPr>
          <a:xfrm>
            <a:off x="1320849" y="-1"/>
            <a:ext cx="9609089" cy="6900215"/>
          </a:xfrm>
          <a:prstGeom prst="rect">
            <a:avLst/>
          </a:prstGeom>
        </p:spPr>
      </p:pic>
      <p:pic>
        <p:nvPicPr>
          <p:cNvPr id="8" name="Picture 7">
            <a:extLst>
              <a:ext uri="{FF2B5EF4-FFF2-40B4-BE49-F238E27FC236}">
                <a16:creationId xmlns:a16="http://schemas.microsoft.com/office/drawing/2014/main" id="{9B110F65-799F-A558-2EBF-A1EE084302A5}"/>
              </a:ext>
            </a:extLst>
          </p:cNvPr>
          <p:cNvPicPr>
            <a:picLocks noChangeAspect="1"/>
          </p:cNvPicPr>
          <p:nvPr/>
        </p:nvPicPr>
        <p:blipFill>
          <a:blip r:embed="rId3"/>
          <a:stretch>
            <a:fillRect/>
          </a:stretch>
        </p:blipFill>
        <p:spPr>
          <a:xfrm>
            <a:off x="8975564" y="4587835"/>
            <a:ext cx="1954374" cy="1949499"/>
          </a:xfrm>
          <a:prstGeom prst="rect">
            <a:avLst/>
          </a:prstGeom>
        </p:spPr>
      </p:pic>
      <p:sp>
        <p:nvSpPr>
          <p:cNvPr id="2" name="TextBox 1">
            <a:extLst>
              <a:ext uri="{FF2B5EF4-FFF2-40B4-BE49-F238E27FC236}">
                <a16:creationId xmlns:a16="http://schemas.microsoft.com/office/drawing/2014/main" id="{60DE523F-790F-8080-84C2-C4161F3D2F4C}"/>
              </a:ext>
            </a:extLst>
          </p:cNvPr>
          <p:cNvSpPr txBox="1"/>
          <p:nvPr/>
        </p:nvSpPr>
        <p:spPr>
          <a:xfrm>
            <a:off x="2286000" y="528638"/>
            <a:ext cx="3128963" cy="1446550"/>
          </a:xfrm>
          <a:prstGeom prst="rect">
            <a:avLst/>
          </a:prstGeom>
          <a:solidFill>
            <a:schemeClr val="bg1"/>
          </a:solidFill>
        </p:spPr>
        <p:txBody>
          <a:bodyPr wrap="square" rtlCol="0">
            <a:spAutoFit/>
          </a:bodyPr>
          <a:lstStyle/>
          <a:p>
            <a:r>
              <a:rPr lang="en-US" sz="2200" dirty="0">
                <a:solidFill>
                  <a:srgbClr val="000000"/>
                </a:solidFill>
                <a:effectLst/>
                <a:latin typeface="Berlin Sans FB" panose="020E0602020502020306" pitchFamily="34" charset="0"/>
                <a:ea typeface="Cambria" panose="02040503050406030204" pitchFamily="18" charset="0"/>
                <a:cs typeface="Cambria" panose="02040503050406030204" pitchFamily="18" charset="0"/>
              </a:rPr>
              <a:t>Amen, I say to you, all sins and all blasphemies that people utter will be forgiven them. </a:t>
            </a:r>
            <a:endParaRPr lang="en-US" sz="2200" dirty="0">
              <a:latin typeface="Berlin Sans FB" panose="020E0602020502020306" pitchFamily="34" charset="0"/>
            </a:endParaRPr>
          </a:p>
        </p:txBody>
      </p:sp>
      <p:sp>
        <p:nvSpPr>
          <p:cNvPr id="4" name="TextBox 3">
            <a:extLst>
              <a:ext uri="{FF2B5EF4-FFF2-40B4-BE49-F238E27FC236}">
                <a16:creationId xmlns:a16="http://schemas.microsoft.com/office/drawing/2014/main" id="{76CFF153-E5E2-6FF0-9C52-7A5DE0B1F84D}"/>
              </a:ext>
            </a:extLst>
          </p:cNvPr>
          <p:cNvSpPr txBox="1"/>
          <p:nvPr/>
        </p:nvSpPr>
        <p:spPr>
          <a:xfrm>
            <a:off x="1485901" y="3775981"/>
            <a:ext cx="3929062" cy="1464231"/>
          </a:xfrm>
          <a:prstGeom prst="roundRect">
            <a:avLst/>
          </a:prstGeom>
          <a:solidFill>
            <a:schemeClr val="bg1"/>
          </a:solidFill>
          <a:ln>
            <a:solidFill>
              <a:schemeClr val="bg1">
                <a:lumMod val="65000"/>
              </a:schemeClr>
            </a:solidFill>
          </a:ln>
        </p:spPr>
        <p:txBody>
          <a:bodyPr wrap="square" rtlCol="0">
            <a:spAutoFit/>
          </a:bodyPr>
          <a:lstStyle/>
          <a:p>
            <a:r>
              <a:rPr lang="en-US" sz="2000" dirty="0">
                <a:latin typeface="Berlin Sans FB" panose="020E0602020502020306" pitchFamily="34" charset="0"/>
                <a:ea typeface="Cambria" panose="02040503050406030204" pitchFamily="18" charset="0"/>
              </a:rPr>
              <a:t>But whoever blasphemes against the Holy Spirit will never have forgiveness but is guilty of an everlasting sin.</a:t>
            </a:r>
          </a:p>
        </p:txBody>
      </p:sp>
    </p:spTree>
    <p:extLst>
      <p:ext uri="{BB962C8B-B14F-4D97-AF65-F5344CB8AC3E}">
        <p14:creationId xmlns:p14="http://schemas.microsoft.com/office/powerpoint/2010/main" val="3538584458"/>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1252</TotalTime>
  <Words>820</Words>
  <Application>Microsoft Office PowerPoint</Application>
  <PresentationFormat>Widescreen</PresentationFormat>
  <Paragraphs>67</Paragraphs>
  <Slides>30</Slides>
  <Notes>3</Notes>
  <HiddenSlides>0</HiddenSlides>
  <MMClips>5</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30</vt:i4>
      </vt:variant>
    </vt:vector>
  </HeadingPairs>
  <TitlesOfParts>
    <vt:vector size="41" baseType="lpstr">
      <vt:lpstr>Arial</vt:lpstr>
      <vt:lpstr>Berlin Sans FB</vt:lpstr>
      <vt:lpstr>Berlin Sans FB Demi</vt:lpstr>
      <vt:lpstr>Calibri</vt:lpstr>
      <vt:lpstr>Cambria</vt:lpstr>
      <vt:lpstr>Cavolini</vt:lpstr>
      <vt:lpstr>Colonna MT</vt:lpstr>
      <vt:lpstr>Comic Sans MS</vt:lpstr>
      <vt:lpstr>Verdana</vt:lpstr>
      <vt:lpstr>Office Theme</vt:lpstr>
      <vt:lpstr>Office Theme</vt:lpstr>
      <vt:lpstr>Friends of Jesus and 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REFLECTION</vt:lpstr>
      <vt:lpstr>Many people followed Jesus. Why?</vt:lpstr>
      <vt:lpstr>What did Jesus’ relatives say upon hearing of the crowds?</vt:lpstr>
      <vt:lpstr>What did the scribes, the experts in the Law, say about Jesus?</vt:lpstr>
      <vt:lpstr>What does Jesus reply?</vt:lpstr>
      <vt:lpstr>Jesus announces that God will not forgive sins against the Holy Spirit. What was the sin of the scribes?</vt:lpstr>
      <vt:lpstr>When we attribute evil to God, we sin against the Holy Spirit because God is pure Love, Mercy, and Goodness.</vt:lpstr>
      <vt:lpstr>PowerPoint Presentation</vt:lpstr>
      <vt:lpstr>How can we do the will of God? </vt:lpstr>
      <vt:lpstr>PowerPoint Presentation</vt:lpstr>
      <vt:lpstr>PowerPoint Presentation</vt:lpstr>
      <vt:lpstr>Holy Kids the Sacred Heart Image, https://youtu.be/AKVMKfIm7HU?si=Apt7Sn8NAk_34jEa </vt:lpstr>
      <vt:lpstr>The Immaculate Conception,Twinkl https://youtu.be/AfTuZeUQ8lw?si=sWHcVwD8j29aTPZy </vt:lpstr>
      <vt:lpstr>PowerPoint Presentation</vt:lpstr>
      <vt:lpstr>  Jesus, you are Love. Teach me to love as you love. Help me to always do your will. Help me to be a good witness and take your message of love to those who do not know you.  Send your Holy Spirit and fill the hearts of those that don’t know your Love. Amen     </vt:lpstr>
      <vt:lpstr>I Love You Jesus, Kids Prayer, MAPI, https://youtu.be/-THWU6hSCdE?si=hkuVcO7SeaM0-Gir (3-7 years)</vt:lpstr>
      <vt:lpstr> I Will Go and Do, David Archuleta, https://youtu.be/zeGC8lS20d8?si=htC9oROlrKlOT6AF  (7+ years)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Amigos de Jesús y María</dc:title>
  <dc:creator>Maria Varona</dc:creator>
  <cp:lastModifiedBy>Maria Varona</cp:lastModifiedBy>
  <cp:revision>152</cp:revision>
  <dcterms:created xsi:type="dcterms:W3CDTF">2020-07-14T14:58:41Z</dcterms:created>
  <dcterms:modified xsi:type="dcterms:W3CDTF">2024-05-30T23:28:29Z</dcterms:modified>
</cp:coreProperties>
</file>