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56" r:id="rId2"/>
    <p:sldId id="257" r:id="rId3"/>
    <p:sldId id="258" r:id="rId4"/>
    <p:sldId id="260" r:id="rId5"/>
    <p:sldId id="278" r:id="rId6"/>
    <p:sldId id="261" r:id="rId7"/>
    <p:sldId id="263" r:id="rId8"/>
    <p:sldId id="262" r:id="rId9"/>
    <p:sldId id="284" r:id="rId10"/>
    <p:sldId id="279" r:id="rId11"/>
    <p:sldId id="264" r:id="rId12"/>
    <p:sldId id="280" r:id="rId13"/>
    <p:sldId id="285" r:id="rId14"/>
    <p:sldId id="286" r:id="rId15"/>
    <p:sldId id="287" r:id="rId16"/>
    <p:sldId id="288" r:id="rId17"/>
    <p:sldId id="289" r:id="rId18"/>
    <p:sldId id="290" r:id="rId19"/>
    <p:sldId id="291" r:id="rId20"/>
    <p:sldId id="292" r:id="rId21"/>
    <p:sldId id="293" r:id="rId22"/>
    <p:sldId id="294" r:id="rId23"/>
    <p:sldId id="295" r:id="rId24"/>
    <p:sldId id="267" r:id="rId25"/>
    <p:sldId id="266" r:id="rId26"/>
    <p:sldId id="281" r:id="rId27"/>
    <p:sldId id="296" r:id="rId28"/>
    <p:sldId id="283" r:id="rId29"/>
    <p:sldId id="272" r:id="rId30"/>
  </p:sldIdLst>
  <p:sldSz cx="12192000" cy="6858000"/>
  <p:notesSz cx="6858000" cy="9144000"/>
  <p:embeddedFontLst>
    <p:embeddedFont>
      <p:font typeface="Amaranth" panose="020B0604020202020204" charset="0"/>
      <p:regular r:id="rId33"/>
      <p:bold r:id="rId34"/>
      <p:italic r:id="rId35"/>
      <p:boldItalic r:id="rId36"/>
    </p:embeddedFont>
    <p:embeddedFont>
      <p:font typeface="Arial Black" panose="020B0A04020102020204" pitchFamily="34" charset="0"/>
      <p:bold r:id="rId37"/>
    </p:embeddedFont>
    <p:embeddedFont>
      <p:font typeface="Arima Madurai" panose="00000500000000000000" charset="0"/>
      <p:regular r:id="rId38"/>
    </p:embeddedFont>
    <p:embeddedFont>
      <p:font typeface="Arima Madurai Black" panose="00000A00000000000000" charset="0"/>
      <p:bold r:id="rId39"/>
    </p:embeddedFont>
    <p:embeddedFont>
      <p:font typeface="Euphemia" panose="020B0503040102020104" pitchFamily="3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1A1B"/>
    <a:srgbClr val="ECD9FB"/>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72" d="100"/>
          <a:sy n="72" d="100"/>
        </p:scale>
        <p:origin x="774" y="78"/>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6/14/2021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6/14/2021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6/14/2021</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6/14/2021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6/14/2021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6/14/2021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6/14/2021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6/14/2021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6/14/2021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6/14/2021</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video" Target="https://www.youtube.com/embed/zCuHjbz13X4?feature=oembed" TargetMode="External"/><Relationship Id="rId5" Type="http://schemas.openxmlformats.org/officeDocument/2006/relationships/image" Target="../media/image30.jpeg"/><Relationship Id="rId4" Type="http://schemas.openxmlformats.org/officeDocument/2006/relationships/hyperlink" Target="https://youtu.be/zCuHjbz13X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315" y="1775513"/>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Friends of </a:t>
            </a:r>
            <a:b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b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Jesus and Mary</a:t>
            </a:r>
          </a:p>
        </p:txBody>
      </p:sp>
      <p:sp>
        <p:nvSpPr>
          <p:cNvPr id="3" name="Subtitle 2"/>
          <p:cNvSpPr>
            <a:spLocks noGrp="1"/>
          </p:cNvSpPr>
          <p:nvPr>
            <p:ph type="subTitle" idx="1"/>
          </p:nvPr>
        </p:nvSpPr>
        <p:spPr>
          <a:xfrm>
            <a:off x="-7415" y="4751512"/>
            <a:ext cx="7076706" cy="1483074"/>
          </a:xfrm>
        </p:spPr>
        <p:txBody>
          <a:bodyPr>
            <a:noAutofit/>
          </a:bodyPr>
          <a:lstStyle/>
          <a:p>
            <a:pPr algn="ctr">
              <a:lnSpc>
                <a:spcPct val="100000"/>
              </a:lnSpc>
              <a:spcBef>
                <a:spcPts val="600"/>
              </a:spcBef>
              <a:spcAft>
                <a:spcPts val="600"/>
              </a:spcAft>
            </a:pPr>
            <a:r>
              <a:rPr lang="en-US" b="1" dirty="0">
                <a:solidFill>
                  <a:srgbClr val="002060"/>
                </a:solidFill>
                <a:latin typeface="Arial" panose="020B0604020202020204" pitchFamily="34" charset="0"/>
                <a:cs typeface="Arial" panose="020B0604020202020204" pitchFamily="34" charset="0"/>
              </a:rPr>
              <a:t>Cycle B - XII Sunday in Ordinary Time</a:t>
            </a:r>
          </a:p>
          <a:p>
            <a:pPr algn="ctr">
              <a:lnSpc>
                <a:spcPct val="100000"/>
              </a:lnSpc>
              <a:spcBef>
                <a:spcPts val="600"/>
              </a:spcBef>
              <a:spcAft>
                <a:spcPts val="600"/>
              </a:spcAft>
            </a:pPr>
            <a:r>
              <a:rPr lang="es-ES" b="1" dirty="0" err="1">
                <a:solidFill>
                  <a:srgbClr val="002060"/>
                </a:solidFill>
                <a:latin typeface="Arial" panose="020B0604020202020204" pitchFamily="34" charset="0"/>
                <a:cs typeface="Arial" panose="020B0604020202020204" pitchFamily="34" charset="0"/>
              </a:rPr>
              <a:t>Jesus</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Calms</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the</a:t>
            </a:r>
            <a:r>
              <a:rPr lang="es-ES" b="1" dirty="0">
                <a:solidFill>
                  <a:srgbClr val="002060"/>
                </a:solidFill>
                <a:latin typeface="Arial" panose="020B0604020202020204" pitchFamily="34" charset="0"/>
                <a:cs typeface="Arial" panose="020B0604020202020204" pitchFamily="34" charset="0"/>
              </a:rPr>
              <a:t> Storm</a:t>
            </a: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Mark 4, 35-41</a:t>
            </a:r>
            <a:endParaRPr 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6957C43A-1278-49A3-88B4-06B9D9674643}"/>
              </a:ext>
            </a:extLst>
          </p:cNvPr>
          <p:cNvSpPr txBox="1">
            <a:spLocks/>
          </p:cNvSpPr>
          <p:nvPr/>
        </p:nvSpPr>
        <p:spPr>
          <a:xfrm>
            <a:off x="7523123" y="3141808"/>
            <a:ext cx="3983866" cy="124466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buNone/>
            </a:pPr>
            <a:r>
              <a:rPr lang="en-US" sz="2800" b="1" dirty="0">
                <a:latin typeface="Arima Madurai" panose="00000500000000000000" pitchFamily="50" charset="0"/>
                <a:cs typeface="Arima Madurai" panose="00000500000000000000" pitchFamily="50" charset="0"/>
              </a:rPr>
              <a:t>He scolded the wind and commanded the sea to be quiet</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15" name="Marcador de contenido 14">
            <a:extLst>
              <a:ext uri="{FF2B5EF4-FFF2-40B4-BE49-F238E27FC236}">
                <a16:creationId xmlns:a16="http://schemas.microsoft.com/office/drawing/2014/main" id="{3A8F6D9F-AD82-411F-BC89-09BB1D61E84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40557" y="1995452"/>
            <a:ext cx="5970587" cy="3795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happened next</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000549" y="2807839"/>
            <a:ext cx="3999623" cy="1299941"/>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The wind and the sea obeyed and calmed down</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7" name="Imagen 6">
            <a:extLst>
              <a:ext uri="{FF2B5EF4-FFF2-40B4-BE49-F238E27FC236}">
                <a16:creationId xmlns:a16="http://schemas.microsoft.com/office/drawing/2014/main" id="{0F946444-DAD4-436D-B7EF-77B5116A0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949" y="623660"/>
            <a:ext cx="5724938" cy="58047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does Jesus ask them</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188858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519797" y="2911402"/>
            <a:ext cx="4745646" cy="1299941"/>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Why were you so scared? Do you not yet have faith</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5" name="Imagen 4">
            <a:extLst>
              <a:ext uri="{FF2B5EF4-FFF2-40B4-BE49-F238E27FC236}">
                <a16:creationId xmlns:a16="http://schemas.microsoft.com/office/drawing/2014/main" id="{8474BEF3-F8AB-46F8-9479-46E0E687D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210" y="1543580"/>
            <a:ext cx="5845228" cy="4035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574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does Jesus want to teach us</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807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742854" y="2544416"/>
            <a:ext cx="3999623" cy="2579845"/>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With Jesus in our boat (our heart), we should not be afraid. He is God and can calm all the storms in our lives</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2EB167A4-FC8C-4FB4-AD23-F8B4E9CCB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6607" y="1388873"/>
            <a:ext cx="6429519" cy="3735389"/>
          </a:xfrm>
          <a:prstGeom prst="rect">
            <a:avLst/>
          </a:prstGeom>
        </p:spPr>
      </p:pic>
    </p:spTree>
    <p:extLst>
      <p:ext uri="{BB962C8B-B14F-4D97-AF65-F5344CB8AC3E}">
        <p14:creationId xmlns:p14="http://schemas.microsoft.com/office/powerpoint/2010/main" val="334960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are some of the storms in our lives</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369956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6971514" y="2285723"/>
            <a:ext cx="4528362" cy="3508988"/>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Family problems, fights with friends, sickness or death of a loved one, financial problems, difficulty in school</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7" name="Imagen 6">
            <a:extLst>
              <a:ext uri="{FF2B5EF4-FFF2-40B4-BE49-F238E27FC236}">
                <a16:creationId xmlns:a16="http://schemas.microsoft.com/office/drawing/2014/main" id="{7D32DBA8-5391-4928-8F18-451B73F13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24" y="1957929"/>
            <a:ext cx="5596491" cy="41645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72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How can Jesus help us</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31409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1312459" y="2918135"/>
            <a:ext cx="4202526" cy="3314195"/>
          </a:xfrm>
        </p:spPr>
        <p:txBody>
          <a:bodyPr>
            <a:normAutofit lnSpcReduction="10000"/>
          </a:bodyPr>
          <a:lstStyle/>
          <a:p>
            <a:pPr marL="45720" indent="0" algn="ctr">
              <a:lnSpc>
                <a:spcPct val="100000"/>
              </a:lnSpc>
              <a:buNone/>
            </a:pPr>
            <a:r>
              <a:rPr lang="en-US" dirty="0"/>
              <a:t>On that day, as evening drew on, Jesus said to his disciples: “Let us cross to the other side.” Leaving the crowd, they took Jesus with them in the boat just as he was. And other boats were with him. A violent squall came up and waves were breaking over the boat, so that it was already filling up. Jesus was in the stern, asleep on a cushion. </a:t>
            </a:r>
            <a:endParaRPr lang="es-PE" dirty="0"/>
          </a:p>
        </p:txBody>
      </p:sp>
      <p:sp>
        <p:nvSpPr>
          <p:cNvPr id="7" name="Rectángulo 6">
            <a:extLst>
              <a:ext uri="{FF2B5EF4-FFF2-40B4-BE49-F238E27FC236}">
                <a16:creationId xmlns:a16="http://schemas.microsoft.com/office/drawing/2014/main" id="{7CAE6959-4475-4962-AA67-40E97195A49D}"/>
              </a:ext>
            </a:extLst>
          </p:cNvPr>
          <p:cNvSpPr/>
          <p:nvPr/>
        </p:nvSpPr>
        <p:spPr>
          <a:xfrm>
            <a:off x="2983620" y="829799"/>
            <a:ext cx="6594177" cy="923330"/>
          </a:xfrm>
          <a:prstGeom prst="rect">
            <a:avLst/>
          </a:prstGeom>
          <a:noFill/>
        </p:spPr>
        <p:txBody>
          <a:bodyPr wrap="none" lIns="91440" tIns="45720" rIns="91440" bIns="45720">
            <a:spAutoFit/>
          </a:bodyPr>
          <a:lstStyle/>
          <a:p>
            <a:pPr algn="ctr"/>
            <a:r>
              <a:rPr lang="es-ES" sz="5400" b="0" cap="none" spc="0" dirty="0" err="1">
                <a:ln w="0"/>
                <a:solidFill>
                  <a:srgbClr val="002060"/>
                </a:solidFill>
                <a:effectLst>
                  <a:reflection blurRad="6350" stA="53000" endA="300" endPos="35500" dir="5400000" sy="-90000" algn="bl" rotWithShape="0"/>
                </a:effectLst>
                <a:latin typeface="Amaranth" panose="02000503050000020004" pitchFamily="50" charset="0"/>
              </a:rPr>
              <a:t>Jesus</a:t>
            </a:r>
            <a:r>
              <a:rPr lang="es-ES" sz="5400" b="0" cap="none" spc="0" dirty="0">
                <a:ln w="0"/>
                <a:solidFill>
                  <a:srgbClr val="002060"/>
                </a:solidFill>
                <a:effectLst>
                  <a:reflection blurRad="6350" stA="53000" endA="300" endPos="35500" dir="5400000" sy="-90000" algn="bl" rotWithShape="0"/>
                </a:effectLst>
                <a:latin typeface="Amaranth" panose="02000503050000020004" pitchFamily="50" charset="0"/>
              </a:rPr>
              <a:t> </a:t>
            </a:r>
            <a:r>
              <a:rPr lang="es-ES" sz="5400" b="0" cap="none" spc="0" dirty="0" err="1">
                <a:ln w="0"/>
                <a:solidFill>
                  <a:srgbClr val="002060"/>
                </a:solidFill>
                <a:effectLst>
                  <a:reflection blurRad="6350" stA="53000" endA="300" endPos="35500" dir="5400000" sy="-90000" algn="bl" rotWithShape="0"/>
                </a:effectLst>
                <a:latin typeface="Amaranth" panose="02000503050000020004" pitchFamily="50" charset="0"/>
              </a:rPr>
              <a:t>Calms</a:t>
            </a:r>
            <a:r>
              <a:rPr lang="es-ES" sz="5400" b="0" cap="none" spc="0" dirty="0">
                <a:ln w="0"/>
                <a:solidFill>
                  <a:srgbClr val="002060"/>
                </a:solidFill>
                <a:effectLst>
                  <a:reflection blurRad="6350" stA="53000" endA="300" endPos="35500" dir="5400000" sy="-90000" algn="bl" rotWithShape="0"/>
                </a:effectLst>
                <a:latin typeface="Amaranth" panose="02000503050000020004" pitchFamily="50" charset="0"/>
              </a:rPr>
              <a:t> </a:t>
            </a:r>
            <a:r>
              <a:rPr lang="es-ES" sz="5400" b="0" cap="none" spc="0" dirty="0" err="1">
                <a:ln w="0"/>
                <a:solidFill>
                  <a:srgbClr val="002060"/>
                </a:solidFill>
                <a:effectLst>
                  <a:reflection blurRad="6350" stA="53000" endA="300" endPos="35500" dir="5400000" sy="-90000" algn="bl" rotWithShape="0"/>
                </a:effectLst>
                <a:latin typeface="Amaranth" panose="02000503050000020004" pitchFamily="50" charset="0"/>
              </a:rPr>
              <a:t>the</a:t>
            </a:r>
            <a:r>
              <a:rPr lang="es-ES" sz="5400" b="0" cap="none" spc="0" dirty="0">
                <a:ln w="0"/>
                <a:solidFill>
                  <a:srgbClr val="002060"/>
                </a:solidFill>
                <a:effectLst>
                  <a:reflection blurRad="6350" stA="53000" endA="300" endPos="35500" dir="5400000" sy="-90000" algn="bl" rotWithShape="0"/>
                </a:effectLst>
                <a:latin typeface="Amaranth" panose="02000503050000020004" pitchFamily="50" charset="0"/>
              </a:rPr>
              <a:t> Storm</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1383213" y="2445443"/>
            <a:ext cx="3849189" cy="338554"/>
          </a:xfrm>
          <a:prstGeom prst="rect">
            <a:avLst/>
          </a:prstGeom>
          <a:noFill/>
        </p:spPr>
        <p:txBody>
          <a:bodyPr wrap="square" rtlCol="0">
            <a:spAutoFit/>
          </a:bodyPr>
          <a:lstStyle/>
          <a:p>
            <a:pPr algn="ctr"/>
            <a:r>
              <a:rPr lang="es-PE" sz="1600" b="1" dirty="0" err="1"/>
              <a:t>Gospel</a:t>
            </a:r>
            <a:r>
              <a:rPr lang="es-PE" sz="1600" b="1" dirty="0"/>
              <a:t>: Mark 4: 35-41</a:t>
            </a:r>
          </a:p>
        </p:txBody>
      </p:sp>
      <p:pic>
        <p:nvPicPr>
          <p:cNvPr id="17" name="Imagen 16">
            <a:extLst>
              <a:ext uri="{FF2B5EF4-FFF2-40B4-BE49-F238E27FC236}">
                <a16:creationId xmlns:a16="http://schemas.microsoft.com/office/drawing/2014/main" id="{77E3B9F1-4F6A-4D4B-A814-605E0995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530" y="2237217"/>
            <a:ext cx="4745935" cy="39951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977325" y="1877824"/>
            <a:ext cx="4455935" cy="3843967"/>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When we pray with our heart, Jesus gives us strength, peace, and wisdom to face our problems. He never leaves us alone. He can do anything. He wants us to trust Him always</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5" name="Imagen 4">
            <a:extLst>
              <a:ext uri="{FF2B5EF4-FFF2-40B4-BE49-F238E27FC236}">
                <a16:creationId xmlns:a16="http://schemas.microsoft.com/office/drawing/2014/main" id="{6582DC1D-D95C-419D-9535-F1C3A016ED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052" y="1294682"/>
            <a:ext cx="4911215" cy="4427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05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How did the disciples react when he calmed the storm</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283763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728684" y="2720190"/>
            <a:ext cx="4709432" cy="2114755"/>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Filled with awe they asked, “Who is this whom even wind and sea obey?” They did not understand that He was God.</a:t>
            </a:r>
            <a:endParaRPr lang="es-PE" sz="2800" b="1" dirty="0">
              <a:latin typeface="Arima Madurai" panose="00000500000000000000" pitchFamily="50" charset="0"/>
              <a:cs typeface="Arima Madurai" panose="00000500000000000000" pitchFamily="50" charset="0"/>
            </a:endParaRPr>
          </a:p>
        </p:txBody>
      </p:sp>
      <p:pic>
        <p:nvPicPr>
          <p:cNvPr id="5" name="Imagen 4">
            <a:extLst>
              <a:ext uri="{FF2B5EF4-FFF2-40B4-BE49-F238E27FC236}">
                <a16:creationId xmlns:a16="http://schemas.microsoft.com/office/drawing/2014/main" id="{0856E6D5-62AD-456B-98A0-E00156142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513" y="752634"/>
            <a:ext cx="5750142" cy="5462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57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Do you believe that Jesus is God, almighty, </a:t>
            </a:r>
          </a:p>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full of love for you and who will never abandon you</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7972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B41A1B"/>
                </a:solidFill>
                <a:effectLst>
                  <a:reflection blurRad="6350" stA="53000" endA="300" endPos="35500" dir="5400000" sy="-90000" algn="bl" rotWithShape="0"/>
                </a:effectLst>
                <a:latin typeface="Amaranth" panose="02000503050000020004" pitchFamily="50" charset="0"/>
              </a:rPr>
              <a:t>ACTIVITIES</a:t>
            </a:r>
          </a:p>
        </p:txBody>
      </p:sp>
    </p:spTree>
    <p:extLst>
      <p:ext uri="{BB962C8B-B14F-4D97-AF65-F5344CB8AC3E}">
        <p14:creationId xmlns:p14="http://schemas.microsoft.com/office/powerpoint/2010/main" val="41670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2ADF34-4E5C-4DB8-92EC-81F7A2AB22D3}"/>
              </a:ext>
            </a:extLst>
          </p:cNvPr>
          <p:cNvSpPr txBox="1"/>
          <p:nvPr/>
        </p:nvSpPr>
        <p:spPr>
          <a:xfrm>
            <a:off x="1408885" y="1703195"/>
            <a:ext cx="9374229" cy="4401205"/>
          </a:xfrm>
          <a:prstGeom prst="rect">
            <a:avLst/>
          </a:prstGeom>
          <a:noFill/>
        </p:spPr>
        <p:txBody>
          <a:bodyPr wrap="square" rtlCol="0">
            <a:spAutoFit/>
          </a:bodyPr>
          <a:lstStyle/>
          <a:p>
            <a:r>
              <a:rPr lang="en-US" sz="2800" b="1" dirty="0">
                <a:latin typeface="Arima Madurai" panose="00000500000000000000" pitchFamily="50" charset="0"/>
                <a:cs typeface="Arima Madurai" panose="00000500000000000000" pitchFamily="50" charset="0"/>
              </a:rPr>
              <a:t>On the following page, print or draw and color Jesus in a boat calming the storm, and five round lifesavers in the water.  Choose or draw the emojis in the lifesavers that describe the words listed that apply to God. Praise Jesus using these and other words, </a:t>
            </a:r>
          </a:p>
          <a:p>
            <a:endParaRPr lang="en-US" sz="2800" b="1" dirty="0">
              <a:latin typeface="Arima Madurai" panose="00000500000000000000" pitchFamily="50" charset="0"/>
              <a:cs typeface="Arima Madurai" panose="00000500000000000000" pitchFamily="50" charset="0"/>
            </a:endParaRPr>
          </a:p>
          <a:p>
            <a:r>
              <a:rPr lang="en-US" sz="2800" b="1" dirty="0">
                <a:latin typeface="Arima Madurai" panose="00000500000000000000" pitchFamily="50" charset="0"/>
                <a:cs typeface="Arima Madurai" panose="00000500000000000000" pitchFamily="50" charset="0"/>
              </a:rPr>
              <a:t>“Jesus you are Love…” </a:t>
            </a:r>
          </a:p>
          <a:p>
            <a:endParaRPr lang="en-US" sz="2800" b="1" dirty="0">
              <a:latin typeface="Arima Madurai" panose="00000500000000000000" pitchFamily="50" charset="0"/>
              <a:cs typeface="Arima Madurai" panose="00000500000000000000" pitchFamily="50" charset="0"/>
            </a:endParaRPr>
          </a:p>
          <a:p>
            <a:r>
              <a:rPr lang="en-US" sz="2800" b="1" dirty="0">
                <a:latin typeface="Arima Madurai" panose="00000500000000000000" pitchFamily="50" charset="0"/>
                <a:cs typeface="Arima Madurai" panose="00000500000000000000" pitchFamily="50" charset="0"/>
              </a:rPr>
              <a:t>On the other page, fill in the blanks with words from the Gospel.</a:t>
            </a:r>
          </a:p>
        </p:txBody>
      </p:sp>
    </p:spTree>
    <p:extLst>
      <p:ext uri="{BB962C8B-B14F-4D97-AF65-F5344CB8AC3E}">
        <p14:creationId xmlns:p14="http://schemas.microsoft.com/office/powerpoint/2010/main" val="33612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2379CFB-509F-4F82-8A25-697A67223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8737" y="4619016"/>
            <a:ext cx="1900495" cy="1900495"/>
          </a:xfrm>
          <a:prstGeom prst="rect">
            <a:avLst/>
          </a:prstGeom>
        </p:spPr>
      </p:pic>
      <p:pic>
        <p:nvPicPr>
          <p:cNvPr id="16" name="Imagen 15">
            <a:extLst>
              <a:ext uri="{FF2B5EF4-FFF2-40B4-BE49-F238E27FC236}">
                <a16:creationId xmlns:a16="http://schemas.microsoft.com/office/drawing/2014/main" id="{72E75819-FC56-45A0-80CB-2368C6BC0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81096" y="4619016"/>
            <a:ext cx="1900495" cy="1900495"/>
          </a:xfrm>
          <a:prstGeom prst="rect">
            <a:avLst/>
          </a:prstGeom>
        </p:spPr>
      </p:pic>
      <p:pic>
        <p:nvPicPr>
          <p:cNvPr id="18" name="Imagen 17">
            <a:extLst>
              <a:ext uri="{FF2B5EF4-FFF2-40B4-BE49-F238E27FC236}">
                <a16:creationId xmlns:a16="http://schemas.microsoft.com/office/drawing/2014/main" id="{E9E38BC0-CE2E-481D-AD8B-36D885A36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24324" y="4582717"/>
            <a:ext cx="1900495" cy="1900495"/>
          </a:xfrm>
          <a:prstGeom prst="rect">
            <a:avLst/>
          </a:prstGeom>
        </p:spPr>
      </p:pic>
      <p:pic>
        <p:nvPicPr>
          <p:cNvPr id="20" name="Imagen 19">
            <a:extLst>
              <a:ext uri="{FF2B5EF4-FFF2-40B4-BE49-F238E27FC236}">
                <a16:creationId xmlns:a16="http://schemas.microsoft.com/office/drawing/2014/main" id="{3B33AD71-9104-4901-9796-5F2738969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995" y="4602308"/>
            <a:ext cx="1900495" cy="1900495"/>
          </a:xfrm>
          <a:prstGeom prst="rect">
            <a:avLst/>
          </a:prstGeom>
        </p:spPr>
      </p:pic>
      <p:sp>
        <p:nvSpPr>
          <p:cNvPr id="9" name="CuadroTexto 8">
            <a:extLst>
              <a:ext uri="{FF2B5EF4-FFF2-40B4-BE49-F238E27FC236}">
                <a16:creationId xmlns:a16="http://schemas.microsoft.com/office/drawing/2014/main" id="{BDDD3B31-1671-4485-A040-F0C6497C6D73}"/>
              </a:ext>
            </a:extLst>
          </p:cNvPr>
          <p:cNvSpPr txBox="1"/>
          <p:nvPr/>
        </p:nvSpPr>
        <p:spPr>
          <a:xfrm>
            <a:off x="1860993" y="423512"/>
            <a:ext cx="8470013" cy="923330"/>
          </a:xfrm>
          <a:prstGeom prst="rect">
            <a:avLst/>
          </a:prstGeom>
          <a:noFill/>
        </p:spPr>
        <p:txBody>
          <a:bodyPr wrap="square" rtlCol="0">
            <a:spAutoFit/>
          </a:bodyPr>
          <a:lstStyle/>
          <a:p>
            <a:r>
              <a:rPr lang="es-ES" b="1" dirty="0">
                <a:latin typeface="Arima Madurai" panose="00000500000000000000" pitchFamily="50" charset="0"/>
                <a:cs typeface="Arima Madurai" panose="00000500000000000000" pitchFamily="50" charset="0"/>
              </a:rPr>
              <a:t>JESUS CALMS THE STORM</a:t>
            </a:r>
          </a:p>
          <a:p>
            <a:r>
              <a:rPr lang="es-ES" b="1" dirty="0">
                <a:latin typeface="Arima Madurai" panose="00000500000000000000" pitchFamily="50" charset="0"/>
                <a:cs typeface="Arima Madurai" panose="00000500000000000000" pitchFamily="50" charset="0"/>
              </a:rPr>
              <a:t>Mark 4, 35-41</a:t>
            </a:r>
          </a:p>
          <a:p>
            <a:r>
              <a:rPr lang="en-US" b="1" dirty="0">
                <a:latin typeface="Arima Madurai" panose="00000500000000000000" pitchFamily="50" charset="0"/>
                <a:cs typeface="Arima Madurai" panose="00000500000000000000" pitchFamily="50" charset="0"/>
              </a:rPr>
              <a:t>“Why are you terrified? Do you not yet have faith?” </a:t>
            </a:r>
            <a:endParaRPr lang="es-PE" b="1" dirty="0">
              <a:latin typeface="Arima Madurai" panose="00000500000000000000" pitchFamily="50" charset="0"/>
              <a:cs typeface="Arima Madurai" panose="00000500000000000000" pitchFamily="50" charset="0"/>
            </a:endParaRPr>
          </a:p>
        </p:txBody>
      </p:sp>
      <p:pic>
        <p:nvPicPr>
          <p:cNvPr id="14" name="Imagen 13">
            <a:extLst>
              <a:ext uri="{FF2B5EF4-FFF2-40B4-BE49-F238E27FC236}">
                <a16:creationId xmlns:a16="http://schemas.microsoft.com/office/drawing/2014/main" id="{48091E16-6611-4AFD-AA48-75BB758FAF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1"/>
          <a:stretch/>
        </p:blipFill>
        <p:spPr>
          <a:xfrm>
            <a:off x="7749766" y="190122"/>
            <a:ext cx="4165614" cy="4524485"/>
          </a:xfrm>
          <a:prstGeom prst="rect">
            <a:avLst/>
          </a:prstGeom>
        </p:spPr>
      </p:pic>
      <p:sp>
        <p:nvSpPr>
          <p:cNvPr id="22" name="Rectángulo 21">
            <a:extLst>
              <a:ext uri="{FF2B5EF4-FFF2-40B4-BE49-F238E27FC236}">
                <a16:creationId xmlns:a16="http://schemas.microsoft.com/office/drawing/2014/main" id="{8AF48311-1E27-4350-BDB0-2B6A861FB3F0}"/>
              </a:ext>
            </a:extLst>
          </p:cNvPr>
          <p:cNvSpPr/>
          <p:nvPr/>
        </p:nvSpPr>
        <p:spPr>
          <a:xfrm>
            <a:off x="1674133" y="1726978"/>
            <a:ext cx="5341545" cy="2580238"/>
          </a:xfrm>
          <a:prstGeom prst="rect">
            <a:avLst/>
          </a:prstGeom>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b="1" dirty="0" err="1">
                <a:solidFill>
                  <a:schemeClr val="tx1"/>
                </a:solidFill>
                <a:latin typeface="Arima Madurai" panose="00000500000000000000" pitchFamily="50" charset="0"/>
                <a:cs typeface="Arima Madurai" panose="00000500000000000000" pitchFamily="50" charset="0"/>
              </a:rPr>
              <a:t>Instructions</a:t>
            </a:r>
            <a:endParaRPr lang="es-ES" sz="2400" b="1" dirty="0">
              <a:solidFill>
                <a:schemeClr val="tx1"/>
              </a:solidFill>
              <a:latin typeface="Arima Madurai" panose="00000500000000000000" pitchFamily="50" charset="0"/>
              <a:cs typeface="Arima Madurai" panose="00000500000000000000" pitchFamily="50" charset="0"/>
            </a:endParaRPr>
          </a:p>
          <a:p>
            <a:pPr algn="ctr"/>
            <a:r>
              <a:rPr lang="es-ES" b="1" dirty="0" err="1">
                <a:solidFill>
                  <a:schemeClr val="tx1"/>
                </a:solidFill>
                <a:latin typeface="Arima Madurai" panose="00000500000000000000" pitchFamily="50" charset="0"/>
                <a:cs typeface="Arima Madurai" panose="00000500000000000000" pitchFamily="50" charset="0"/>
              </a:rPr>
              <a:t>Choose</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the</a:t>
            </a:r>
            <a:r>
              <a:rPr lang="es-ES" b="1" dirty="0">
                <a:solidFill>
                  <a:schemeClr val="tx1"/>
                </a:solidFill>
                <a:latin typeface="Arima Madurai" panose="00000500000000000000" pitchFamily="50" charset="0"/>
                <a:cs typeface="Arima Madurai" panose="00000500000000000000" pitchFamily="50" charset="0"/>
              </a:rPr>
              <a:t> emojis </a:t>
            </a:r>
            <a:r>
              <a:rPr lang="es-ES" b="1" dirty="0" err="1">
                <a:solidFill>
                  <a:schemeClr val="tx1"/>
                </a:solidFill>
                <a:latin typeface="Arima Madurai" panose="00000500000000000000" pitchFamily="50" charset="0"/>
                <a:cs typeface="Arima Madurai" panose="00000500000000000000" pitchFamily="50" charset="0"/>
              </a:rPr>
              <a:t>that</a:t>
            </a:r>
            <a:r>
              <a:rPr lang="es-ES" b="1" dirty="0">
                <a:solidFill>
                  <a:schemeClr val="tx1"/>
                </a:solidFill>
                <a:latin typeface="Arima Madurai" panose="00000500000000000000" pitchFamily="50" charset="0"/>
                <a:cs typeface="Arima Madurai" panose="00000500000000000000" pitchFamily="50" charset="0"/>
              </a:rPr>
              <a:t> describe </a:t>
            </a:r>
            <a:r>
              <a:rPr lang="es-ES" b="1" dirty="0" err="1">
                <a:solidFill>
                  <a:schemeClr val="tx1"/>
                </a:solidFill>
                <a:latin typeface="Arima Madurai" panose="00000500000000000000" pitchFamily="50" charset="0"/>
                <a:cs typeface="Arima Madurai" panose="00000500000000000000" pitchFamily="50" charset="0"/>
              </a:rPr>
              <a:t>God</a:t>
            </a:r>
            <a:r>
              <a:rPr lang="es-ES" b="1" dirty="0">
                <a:solidFill>
                  <a:schemeClr val="tx1"/>
                </a:solidFill>
                <a:latin typeface="Arima Madurai" panose="00000500000000000000" pitchFamily="50" charset="0"/>
                <a:cs typeface="Arima Madurai" panose="00000500000000000000" pitchFamily="50" charset="0"/>
              </a:rPr>
              <a:t> and place </a:t>
            </a:r>
            <a:r>
              <a:rPr lang="es-ES" b="1" dirty="0" err="1">
                <a:solidFill>
                  <a:schemeClr val="tx1"/>
                </a:solidFill>
                <a:latin typeface="Arima Madurai" panose="00000500000000000000" pitchFamily="50" charset="0"/>
                <a:cs typeface="Arima Madurai" panose="00000500000000000000" pitchFamily="50" charset="0"/>
              </a:rPr>
              <a:t>them</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or</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draw</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them</a:t>
            </a:r>
            <a:r>
              <a:rPr lang="es-ES" b="1" dirty="0">
                <a:solidFill>
                  <a:schemeClr val="tx1"/>
                </a:solidFill>
                <a:latin typeface="Arima Madurai" panose="00000500000000000000" pitchFamily="50" charset="0"/>
                <a:cs typeface="Arima Madurai" panose="00000500000000000000" pitchFamily="50" charset="0"/>
              </a:rPr>
              <a:t> in </a:t>
            </a:r>
            <a:r>
              <a:rPr lang="es-ES" b="1" dirty="0" err="1">
                <a:solidFill>
                  <a:schemeClr val="tx1"/>
                </a:solidFill>
                <a:latin typeface="Arima Madurai" panose="00000500000000000000" pitchFamily="50" charset="0"/>
                <a:cs typeface="Arima Madurai" panose="00000500000000000000" pitchFamily="50" charset="0"/>
              </a:rPr>
              <a:t>the</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life</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savers</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Choose</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the</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words</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that</a:t>
            </a:r>
            <a:r>
              <a:rPr lang="es-ES" b="1" dirty="0">
                <a:solidFill>
                  <a:schemeClr val="tx1"/>
                </a:solidFill>
                <a:latin typeface="Arima Madurai" panose="00000500000000000000" pitchFamily="50" charset="0"/>
                <a:cs typeface="Arima Madurai" panose="00000500000000000000" pitchFamily="50" charset="0"/>
              </a:rPr>
              <a:t> describe </a:t>
            </a:r>
            <a:r>
              <a:rPr lang="es-ES" b="1" dirty="0" err="1">
                <a:solidFill>
                  <a:schemeClr val="tx1"/>
                </a:solidFill>
                <a:latin typeface="Arima Madurai" panose="00000500000000000000" pitchFamily="50" charset="0"/>
                <a:cs typeface="Arima Madurai" panose="00000500000000000000" pitchFamily="50" charset="0"/>
              </a:rPr>
              <a:t>the</a:t>
            </a:r>
            <a:r>
              <a:rPr lang="es-ES" b="1" dirty="0">
                <a:solidFill>
                  <a:schemeClr val="tx1"/>
                </a:solidFill>
                <a:latin typeface="Arima Madurai" panose="00000500000000000000" pitchFamily="50" charset="0"/>
                <a:cs typeface="Arima Madurai" panose="00000500000000000000" pitchFamily="50" charset="0"/>
              </a:rPr>
              <a:t> emojis: </a:t>
            </a:r>
          </a:p>
          <a:p>
            <a:pPr algn="ctr"/>
            <a:endParaRPr lang="es-ES" b="1" dirty="0">
              <a:solidFill>
                <a:schemeClr val="tx1"/>
              </a:solidFill>
              <a:latin typeface="Arima Madurai" panose="00000500000000000000" pitchFamily="50" charset="0"/>
              <a:cs typeface="Arima Madurai" panose="00000500000000000000" pitchFamily="50" charset="0"/>
            </a:endParaRPr>
          </a:p>
          <a:p>
            <a:pPr algn="ctr"/>
            <a:r>
              <a:rPr lang="es-ES" b="1" dirty="0" err="1">
                <a:solidFill>
                  <a:schemeClr val="tx1"/>
                </a:solidFill>
                <a:latin typeface="Arima Madurai" panose="00000500000000000000" pitchFamily="50" charset="0"/>
                <a:cs typeface="Arima Madurai" panose="00000500000000000000" pitchFamily="50" charset="0"/>
              </a:rPr>
              <a:t>Wise</a:t>
            </a:r>
            <a:r>
              <a:rPr lang="es-ES" b="1" dirty="0">
                <a:solidFill>
                  <a:schemeClr val="tx1"/>
                </a:solidFill>
                <a:latin typeface="Arima Madurai" panose="00000500000000000000" pitchFamily="50" charset="0"/>
                <a:cs typeface="Arima Madurai" panose="00000500000000000000" pitchFamily="50" charset="0"/>
              </a:rPr>
              <a:t>, Love, </a:t>
            </a:r>
            <a:r>
              <a:rPr lang="es-ES" b="1" dirty="0" err="1">
                <a:solidFill>
                  <a:schemeClr val="tx1"/>
                </a:solidFill>
                <a:latin typeface="Arima Madurai" panose="00000500000000000000" pitchFamily="50" charset="0"/>
                <a:cs typeface="Arima Madurai" panose="00000500000000000000" pitchFamily="50" charset="0"/>
              </a:rPr>
              <a:t>Almighty</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Holy</a:t>
            </a:r>
            <a:r>
              <a:rPr lang="es-ES" b="1" dirty="0">
                <a:solidFill>
                  <a:schemeClr val="tx1"/>
                </a:solidFill>
                <a:latin typeface="Arima Madurai" panose="00000500000000000000" pitchFamily="50" charset="0"/>
                <a:cs typeface="Arima Madurai" panose="00000500000000000000" pitchFamily="50" charset="0"/>
              </a:rPr>
              <a:t>, King</a:t>
            </a:r>
          </a:p>
          <a:p>
            <a:pPr algn="ctr"/>
            <a:endParaRPr lang="es-ES" b="1" dirty="0">
              <a:solidFill>
                <a:schemeClr val="tx1"/>
              </a:solidFill>
              <a:latin typeface="Arima Madurai" panose="00000500000000000000" pitchFamily="50" charset="0"/>
              <a:cs typeface="Arima Madurai" panose="00000500000000000000" pitchFamily="50" charset="0"/>
            </a:endParaRPr>
          </a:p>
          <a:p>
            <a:pPr algn="ctr"/>
            <a:r>
              <a:rPr lang="es-ES" b="1" dirty="0" err="1">
                <a:solidFill>
                  <a:schemeClr val="tx1"/>
                </a:solidFill>
                <a:latin typeface="Arima Madurai" panose="00000500000000000000" pitchFamily="50" charset="0"/>
                <a:cs typeface="Arima Madurai" panose="00000500000000000000" pitchFamily="50" charset="0"/>
              </a:rPr>
              <a:t>Praise</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Him</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Jesus</a:t>
            </a:r>
            <a:r>
              <a:rPr lang="es-ES" b="1" dirty="0">
                <a:solidFill>
                  <a:schemeClr val="tx1"/>
                </a:solidFill>
                <a:latin typeface="Arima Madurai" panose="00000500000000000000" pitchFamily="50" charset="0"/>
                <a:cs typeface="Arima Madurai" panose="00000500000000000000" pitchFamily="50" charset="0"/>
              </a:rPr>
              <a:t> </a:t>
            </a:r>
            <a:r>
              <a:rPr lang="es-ES" b="1" dirty="0" err="1">
                <a:solidFill>
                  <a:schemeClr val="tx1"/>
                </a:solidFill>
                <a:latin typeface="Arima Madurai" panose="00000500000000000000" pitchFamily="50" charset="0"/>
                <a:cs typeface="Arima Madurai" panose="00000500000000000000" pitchFamily="50" charset="0"/>
              </a:rPr>
              <a:t>you</a:t>
            </a:r>
            <a:r>
              <a:rPr lang="es-ES" b="1" dirty="0">
                <a:solidFill>
                  <a:schemeClr val="tx1"/>
                </a:solidFill>
                <a:latin typeface="Arima Madurai" panose="00000500000000000000" pitchFamily="50" charset="0"/>
                <a:cs typeface="Arima Madurai" panose="00000500000000000000" pitchFamily="50" charset="0"/>
              </a:rPr>
              <a:t> are </a:t>
            </a:r>
            <a:r>
              <a:rPr lang="es-ES" b="1" dirty="0" err="1">
                <a:solidFill>
                  <a:schemeClr val="tx1"/>
                </a:solidFill>
                <a:latin typeface="Arima Madurai" panose="00000500000000000000" pitchFamily="50" charset="0"/>
                <a:cs typeface="Arima Madurai" panose="00000500000000000000" pitchFamily="50" charset="0"/>
              </a:rPr>
              <a:t>love</a:t>
            </a:r>
            <a:r>
              <a:rPr lang="es-ES" b="1" dirty="0">
                <a:solidFill>
                  <a:schemeClr val="tx1"/>
                </a:solidFill>
                <a:latin typeface="Arima Madurai" panose="00000500000000000000" pitchFamily="50" charset="0"/>
                <a:cs typeface="Arima Madurai" panose="00000500000000000000" pitchFamily="50" charset="0"/>
              </a:rPr>
              <a:t>…” </a:t>
            </a:r>
            <a:endParaRPr lang="es-PE" b="1" dirty="0">
              <a:solidFill>
                <a:schemeClr val="tx1"/>
              </a:solidFill>
              <a:latin typeface="Arima Madurai" panose="00000500000000000000" pitchFamily="50" charset="0"/>
              <a:cs typeface="Arima Madurai" panose="00000500000000000000" pitchFamily="50" charset="0"/>
            </a:endParaRPr>
          </a:p>
        </p:txBody>
      </p:sp>
      <p:pic>
        <p:nvPicPr>
          <p:cNvPr id="24" name="Imagen 23">
            <a:extLst>
              <a:ext uri="{FF2B5EF4-FFF2-40B4-BE49-F238E27FC236}">
                <a16:creationId xmlns:a16="http://schemas.microsoft.com/office/drawing/2014/main" id="{C67CF993-788A-4ECA-84E3-99513D9707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918" b="22772"/>
          <a:stretch/>
        </p:blipFill>
        <p:spPr>
          <a:xfrm>
            <a:off x="7880271" y="5691478"/>
            <a:ext cx="969512" cy="1021665"/>
          </a:xfrm>
          <a:prstGeom prst="rect">
            <a:avLst/>
          </a:prstGeom>
        </p:spPr>
      </p:pic>
      <p:pic>
        <p:nvPicPr>
          <p:cNvPr id="25" name="Imagen 15">
            <a:extLst>
              <a:ext uri="{FF2B5EF4-FFF2-40B4-BE49-F238E27FC236}">
                <a16:creationId xmlns:a16="http://schemas.microsoft.com/office/drawing/2014/main" id="{5A0E8A2B-1FF4-4404-9CAA-D9770B325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55410" y="4646278"/>
            <a:ext cx="1900495" cy="1900495"/>
          </a:xfrm>
          <a:prstGeom prst="rect">
            <a:avLst/>
          </a:prstGeom>
        </p:spPr>
      </p:pic>
      <p:pic>
        <p:nvPicPr>
          <p:cNvPr id="26" name="Imagen 25">
            <a:extLst>
              <a:ext uri="{FF2B5EF4-FFF2-40B4-BE49-F238E27FC236}">
                <a16:creationId xmlns:a16="http://schemas.microsoft.com/office/drawing/2014/main" id="{7B3612C1-BAC7-4923-A263-AC1DA7B1FA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712" b="25313"/>
          <a:stretch/>
        </p:blipFill>
        <p:spPr>
          <a:xfrm>
            <a:off x="9052386" y="5731893"/>
            <a:ext cx="1027528" cy="984580"/>
          </a:xfrm>
          <a:prstGeom prst="rect">
            <a:avLst/>
          </a:prstGeom>
        </p:spPr>
      </p:pic>
      <p:pic>
        <p:nvPicPr>
          <p:cNvPr id="28" name="Imagen 27">
            <a:extLst>
              <a:ext uri="{FF2B5EF4-FFF2-40B4-BE49-F238E27FC236}">
                <a16:creationId xmlns:a16="http://schemas.microsoft.com/office/drawing/2014/main" id="{BA6CEA94-01CF-419A-A723-66C5B8F966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394" b="24632"/>
          <a:stretch/>
        </p:blipFill>
        <p:spPr>
          <a:xfrm>
            <a:off x="6288024" y="5092406"/>
            <a:ext cx="1120035" cy="953712"/>
          </a:xfrm>
          <a:prstGeom prst="rect">
            <a:avLst/>
          </a:prstGeom>
        </p:spPr>
      </p:pic>
      <p:pic>
        <p:nvPicPr>
          <p:cNvPr id="30" name="Imagen 29">
            <a:extLst>
              <a:ext uri="{FF2B5EF4-FFF2-40B4-BE49-F238E27FC236}">
                <a16:creationId xmlns:a16="http://schemas.microsoft.com/office/drawing/2014/main" id="{E7EE14DC-DEDD-4DD9-B8E6-EC5CFD8AE8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33" b="27949"/>
          <a:stretch/>
        </p:blipFill>
        <p:spPr>
          <a:xfrm>
            <a:off x="7629379" y="4721718"/>
            <a:ext cx="969512" cy="942824"/>
          </a:xfrm>
          <a:prstGeom prst="rect">
            <a:avLst/>
          </a:prstGeom>
        </p:spPr>
      </p:pic>
      <p:pic>
        <p:nvPicPr>
          <p:cNvPr id="32" name="Imagen 31">
            <a:extLst>
              <a:ext uri="{FF2B5EF4-FFF2-40B4-BE49-F238E27FC236}">
                <a16:creationId xmlns:a16="http://schemas.microsoft.com/office/drawing/2014/main" id="{63C97898-D356-4F1C-9E83-DDF3EA6042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334" b="22681"/>
          <a:stretch/>
        </p:blipFill>
        <p:spPr>
          <a:xfrm>
            <a:off x="9694427" y="4723771"/>
            <a:ext cx="985655" cy="990395"/>
          </a:xfrm>
          <a:prstGeom prst="rect">
            <a:avLst/>
          </a:prstGeom>
        </p:spPr>
      </p:pic>
      <p:pic>
        <p:nvPicPr>
          <p:cNvPr id="34" name="Imagen 33">
            <a:extLst>
              <a:ext uri="{FF2B5EF4-FFF2-40B4-BE49-F238E27FC236}">
                <a16:creationId xmlns:a16="http://schemas.microsoft.com/office/drawing/2014/main" id="{CDCC446C-0AC9-4DF8-B1AE-27570529F7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40115" y="4769572"/>
            <a:ext cx="826954" cy="826954"/>
          </a:xfrm>
          <a:prstGeom prst="rect">
            <a:avLst/>
          </a:prstGeom>
        </p:spPr>
      </p:pic>
      <p:pic>
        <p:nvPicPr>
          <p:cNvPr id="36" name="Imagen 35">
            <a:extLst>
              <a:ext uri="{FF2B5EF4-FFF2-40B4-BE49-F238E27FC236}">
                <a16:creationId xmlns:a16="http://schemas.microsoft.com/office/drawing/2014/main" id="{DC5724D7-2D72-4642-8114-98990444C0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7452" y="5071163"/>
            <a:ext cx="969512" cy="969512"/>
          </a:xfrm>
          <a:prstGeom prst="rect">
            <a:avLst/>
          </a:prstGeom>
        </p:spPr>
      </p:pic>
      <p:pic>
        <p:nvPicPr>
          <p:cNvPr id="17" name="Imagen 29">
            <a:extLst>
              <a:ext uri="{FF2B5EF4-FFF2-40B4-BE49-F238E27FC236}">
                <a16:creationId xmlns:a16="http://schemas.microsoft.com/office/drawing/2014/main" id="{5A362B62-4B53-4280-959F-85598EA3E9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33" b="27949"/>
          <a:stretch/>
        </p:blipFill>
        <p:spPr>
          <a:xfrm>
            <a:off x="360772" y="5097851"/>
            <a:ext cx="969512" cy="942824"/>
          </a:xfrm>
          <a:prstGeom prst="rect">
            <a:avLst/>
          </a:prstGeom>
        </p:spPr>
      </p:pic>
      <p:sp>
        <p:nvSpPr>
          <p:cNvPr id="2" name="TextBox 1">
            <a:extLst>
              <a:ext uri="{FF2B5EF4-FFF2-40B4-BE49-F238E27FC236}">
                <a16:creationId xmlns:a16="http://schemas.microsoft.com/office/drawing/2014/main" id="{8A66DA4D-1EAF-4423-878B-43678CBD396C}"/>
              </a:ext>
            </a:extLst>
          </p:cNvPr>
          <p:cNvSpPr txBox="1"/>
          <p:nvPr/>
        </p:nvSpPr>
        <p:spPr>
          <a:xfrm>
            <a:off x="363145" y="6298546"/>
            <a:ext cx="872716" cy="369332"/>
          </a:xfrm>
          <a:prstGeom prst="rect">
            <a:avLst/>
          </a:prstGeom>
          <a:noFill/>
        </p:spPr>
        <p:txBody>
          <a:bodyPr wrap="square" rtlCol="0">
            <a:spAutoFit/>
          </a:bodyPr>
          <a:lstStyle/>
          <a:p>
            <a:r>
              <a:rPr lang="en-US" b="1" dirty="0">
                <a:solidFill>
                  <a:schemeClr val="tx2"/>
                </a:solidFill>
              </a:rPr>
              <a:t>Love</a:t>
            </a:r>
          </a:p>
        </p:txBody>
      </p:sp>
      <p:sp>
        <p:nvSpPr>
          <p:cNvPr id="3" name="TextBox 2">
            <a:extLst>
              <a:ext uri="{FF2B5EF4-FFF2-40B4-BE49-F238E27FC236}">
                <a16:creationId xmlns:a16="http://schemas.microsoft.com/office/drawing/2014/main" id="{9DEAA754-E2A8-4719-A79E-1EE27B7BC161}"/>
              </a:ext>
            </a:extLst>
          </p:cNvPr>
          <p:cNvSpPr txBox="1"/>
          <p:nvPr/>
        </p:nvSpPr>
        <p:spPr>
          <a:xfrm>
            <a:off x="1849339" y="6268531"/>
            <a:ext cx="1194225" cy="369332"/>
          </a:xfrm>
          <a:prstGeom prst="rect">
            <a:avLst/>
          </a:prstGeom>
          <a:noFill/>
        </p:spPr>
        <p:txBody>
          <a:bodyPr wrap="square" rtlCol="0">
            <a:spAutoFit/>
          </a:bodyPr>
          <a:lstStyle/>
          <a:p>
            <a:r>
              <a:rPr lang="en-US" b="1" dirty="0">
                <a:solidFill>
                  <a:schemeClr val="tx2"/>
                </a:solidFill>
              </a:rPr>
              <a:t>Almighty</a:t>
            </a:r>
          </a:p>
        </p:txBody>
      </p:sp>
      <p:pic>
        <p:nvPicPr>
          <p:cNvPr id="19" name="Imagen 35">
            <a:extLst>
              <a:ext uri="{FF2B5EF4-FFF2-40B4-BE49-F238E27FC236}">
                <a16:creationId xmlns:a16="http://schemas.microsoft.com/office/drawing/2014/main" id="{9F2EA0E0-8B42-4619-A1E6-ADDADA58CC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931" y="4687353"/>
            <a:ext cx="969512" cy="969512"/>
          </a:xfrm>
          <a:prstGeom prst="rect">
            <a:avLst/>
          </a:prstGeom>
        </p:spPr>
      </p:pic>
      <p:pic>
        <p:nvPicPr>
          <p:cNvPr id="21" name="Imagen 33">
            <a:extLst>
              <a:ext uri="{FF2B5EF4-FFF2-40B4-BE49-F238E27FC236}">
                <a16:creationId xmlns:a16="http://schemas.microsoft.com/office/drawing/2014/main" id="{88F873F6-1EBF-4C6C-99CF-745E44CF6A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7165" y="5099550"/>
            <a:ext cx="826954" cy="826954"/>
          </a:xfrm>
          <a:prstGeom prst="rect">
            <a:avLst/>
          </a:prstGeom>
        </p:spPr>
      </p:pic>
      <p:sp>
        <p:nvSpPr>
          <p:cNvPr id="23" name="TextBox 22">
            <a:extLst>
              <a:ext uri="{FF2B5EF4-FFF2-40B4-BE49-F238E27FC236}">
                <a16:creationId xmlns:a16="http://schemas.microsoft.com/office/drawing/2014/main" id="{D95E7996-50CC-4431-9270-61800FBA337E}"/>
              </a:ext>
            </a:extLst>
          </p:cNvPr>
          <p:cNvSpPr txBox="1"/>
          <p:nvPr/>
        </p:nvSpPr>
        <p:spPr>
          <a:xfrm>
            <a:off x="3410330" y="6318137"/>
            <a:ext cx="1008936" cy="369332"/>
          </a:xfrm>
          <a:prstGeom prst="rect">
            <a:avLst/>
          </a:prstGeom>
          <a:noFill/>
        </p:spPr>
        <p:txBody>
          <a:bodyPr wrap="square" rtlCol="0">
            <a:spAutoFit/>
          </a:bodyPr>
          <a:lstStyle/>
          <a:p>
            <a:r>
              <a:rPr lang="en-US" b="1" dirty="0">
                <a:solidFill>
                  <a:schemeClr val="tx2"/>
                </a:solidFill>
              </a:rPr>
              <a:t>My King</a:t>
            </a:r>
          </a:p>
        </p:txBody>
      </p:sp>
      <p:pic>
        <p:nvPicPr>
          <p:cNvPr id="27" name="Imagen 23">
            <a:extLst>
              <a:ext uri="{FF2B5EF4-FFF2-40B4-BE49-F238E27FC236}">
                <a16:creationId xmlns:a16="http://schemas.microsoft.com/office/drawing/2014/main" id="{38CFECC4-4B2A-4C41-AC1E-9E39189710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918" b="22772"/>
          <a:stretch/>
        </p:blipFill>
        <p:spPr>
          <a:xfrm>
            <a:off x="4853914" y="5041722"/>
            <a:ext cx="969512" cy="1021665"/>
          </a:xfrm>
          <a:prstGeom prst="rect">
            <a:avLst/>
          </a:prstGeom>
        </p:spPr>
      </p:pic>
      <p:sp>
        <p:nvSpPr>
          <p:cNvPr id="29" name="TextBox 28">
            <a:extLst>
              <a:ext uri="{FF2B5EF4-FFF2-40B4-BE49-F238E27FC236}">
                <a16:creationId xmlns:a16="http://schemas.microsoft.com/office/drawing/2014/main" id="{0AD7FEBC-165A-4026-8E29-C50668830FCF}"/>
              </a:ext>
            </a:extLst>
          </p:cNvPr>
          <p:cNvSpPr txBox="1"/>
          <p:nvPr/>
        </p:nvSpPr>
        <p:spPr>
          <a:xfrm>
            <a:off x="5068361" y="6275290"/>
            <a:ext cx="727943" cy="369332"/>
          </a:xfrm>
          <a:prstGeom prst="rect">
            <a:avLst/>
          </a:prstGeom>
          <a:noFill/>
        </p:spPr>
        <p:txBody>
          <a:bodyPr wrap="square" rtlCol="0">
            <a:spAutoFit/>
          </a:bodyPr>
          <a:lstStyle/>
          <a:p>
            <a:r>
              <a:rPr lang="en-US" b="1" dirty="0">
                <a:solidFill>
                  <a:schemeClr val="tx2"/>
                </a:solidFill>
              </a:rPr>
              <a:t>Holy</a:t>
            </a:r>
          </a:p>
        </p:txBody>
      </p:sp>
      <p:pic>
        <p:nvPicPr>
          <p:cNvPr id="33" name="Imagen 27">
            <a:extLst>
              <a:ext uri="{FF2B5EF4-FFF2-40B4-BE49-F238E27FC236}">
                <a16:creationId xmlns:a16="http://schemas.microsoft.com/office/drawing/2014/main" id="{19BCFB7D-10D2-4E0E-9B67-08952806DB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394" b="24632"/>
          <a:stretch/>
        </p:blipFill>
        <p:spPr>
          <a:xfrm>
            <a:off x="10207658" y="5707209"/>
            <a:ext cx="1120035" cy="953712"/>
          </a:xfrm>
          <a:prstGeom prst="rect">
            <a:avLst/>
          </a:prstGeom>
        </p:spPr>
      </p:pic>
      <p:sp>
        <p:nvSpPr>
          <p:cNvPr id="35" name="TextBox 34">
            <a:extLst>
              <a:ext uri="{FF2B5EF4-FFF2-40B4-BE49-F238E27FC236}">
                <a16:creationId xmlns:a16="http://schemas.microsoft.com/office/drawing/2014/main" id="{3B09FF5D-1A8C-4A41-BA90-5736D9EBBBCD}"/>
              </a:ext>
            </a:extLst>
          </p:cNvPr>
          <p:cNvSpPr txBox="1"/>
          <p:nvPr/>
        </p:nvSpPr>
        <p:spPr>
          <a:xfrm>
            <a:off x="6561663" y="6261785"/>
            <a:ext cx="727943" cy="369332"/>
          </a:xfrm>
          <a:prstGeom prst="rect">
            <a:avLst/>
          </a:prstGeom>
          <a:noFill/>
        </p:spPr>
        <p:txBody>
          <a:bodyPr wrap="square" rtlCol="0">
            <a:spAutoFit/>
          </a:bodyPr>
          <a:lstStyle/>
          <a:p>
            <a:r>
              <a:rPr lang="en-US" b="1" dirty="0">
                <a:solidFill>
                  <a:schemeClr val="tx2"/>
                </a:solidFill>
              </a:rPr>
              <a:t>Wise</a:t>
            </a:r>
          </a:p>
        </p:txBody>
      </p:sp>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P spid="29"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CB8F64-F2F3-43CB-96E7-03251509270C}"/>
              </a:ext>
            </a:extLst>
          </p:cNvPr>
          <p:cNvSpPr>
            <a:spLocks noGrp="1"/>
          </p:cNvSpPr>
          <p:nvPr>
            <p:ph type="title"/>
          </p:nvPr>
        </p:nvSpPr>
        <p:spPr>
          <a:xfrm>
            <a:off x="347046" y="265201"/>
            <a:ext cx="11268547" cy="1200416"/>
          </a:xfrm>
        </p:spPr>
        <p:txBody>
          <a:bodyPr>
            <a:normAutofit/>
          </a:bodyPr>
          <a:lstStyle/>
          <a:p>
            <a:pPr algn="ctr"/>
            <a:r>
              <a:rPr lang="es-ES" sz="4000" dirty="0">
                <a:ln w="0"/>
                <a:solidFill>
                  <a:srgbClr val="002060"/>
                </a:solidFill>
                <a:effectLst>
                  <a:reflection blurRad="6350" stA="53000" endA="300" endPos="35500" dir="5400000" sy="-90000" algn="bl" rotWithShape="0"/>
                </a:effectLst>
                <a:latin typeface="Amaranth" panose="02000503050000020004" pitchFamily="50" charset="0"/>
                <a:ea typeface="+mn-ea"/>
                <a:cs typeface="+mn-cs"/>
              </a:rPr>
              <a:t>JESUS CALMS THE STORM</a:t>
            </a:r>
            <a:br>
              <a:rPr lang="es-ES" sz="3200" b="1" dirty="0">
                <a:latin typeface="Arima Madurai" panose="00000500000000000000" pitchFamily="50" charset="0"/>
                <a:ea typeface="+mn-ea"/>
                <a:cs typeface="Arima Madurai" panose="00000500000000000000" pitchFamily="50" charset="0"/>
              </a:rPr>
            </a:br>
            <a:r>
              <a:rPr lang="es-ES" sz="3200" b="1" dirty="0">
                <a:latin typeface="Arima Madurai" panose="00000500000000000000" pitchFamily="50" charset="0"/>
                <a:ea typeface="+mn-ea"/>
                <a:cs typeface="Arima Madurai" panose="00000500000000000000" pitchFamily="50" charset="0"/>
              </a:rPr>
              <a:t>Mark 4, 35-41</a:t>
            </a:r>
            <a:endParaRPr lang="es-PE" sz="3200" b="1" dirty="0">
              <a:latin typeface="Arima Madurai" panose="00000500000000000000" pitchFamily="50" charset="0"/>
              <a:ea typeface="+mn-ea"/>
              <a:cs typeface="Arima Madurai" panose="00000500000000000000" pitchFamily="50" charset="0"/>
            </a:endParaRPr>
          </a:p>
        </p:txBody>
      </p:sp>
      <p:sp>
        <p:nvSpPr>
          <p:cNvPr id="4" name="CuadroTexto 3">
            <a:extLst>
              <a:ext uri="{FF2B5EF4-FFF2-40B4-BE49-F238E27FC236}">
                <a16:creationId xmlns:a16="http://schemas.microsoft.com/office/drawing/2014/main" id="{36ED31B0-69C8-4045-BBBC-4BBD00292366}"/>
              </a:ext>
            </a:extLst>
          </p:cNvPr>
          <p:cNvSpPr txBox="1"/>
          <p:nvPr/>
        </p:nvSpPr>
        <p:spPr>
          <a:xfrm>
            <a:off x="382820" y="1465617"/>
            <a:ext cx="11375053" cy="1261884"/>
          </a:xfrm>
          <a:prstGeom prst="rect">
            <a:avLst/>
          </a:prstGeom>
          <a:noFill/>
        </p:spPr>
        <p:txBody>
          <a:bodyPr wrap="square" rtlCol="0">
            <a:spAutoFit/>
          </a:bodyPr>
          <a:lstStyle/>
          <a:p>
            <a:pPr algn="ctr"/>
            <a:r>
              <a:rPr lang="es-ES" sz="2000" b="1" dirty="0" err="1">
                <a:latin typeface="Arima Madurai" panose="00000500000000000000" pitchFamily="50" charset="0"/>
                <a:cs typeface="Arima Madurai" panose="00000500000000000000" pitchFamily="50" charset="0"/>
              </a:rPr>
              <a:t>Fill</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the</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blank</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spaces</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with</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the</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words</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from</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the</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Gospel</a:t>
            </a:r>
            <a:r>
              <a:rPr lang="es-ES" sz="2000" b="1" dirty="0">
                <a:latin typeface="Arima Madurai" panose="00000500000000000000" pitchFamily="50" charset="0"/>
                <a:cs typeface="Arima Madurai" panose="00000500000000000000" pitchFamily="50" charset="0"/>
              </a:rPr>
              <a:t>: be </a:t>
            </a:r>
            <a:r>
              <a:rPr lang="es-ES" sz="2000" b="1" dirty="0" err="1">
                <a:latin typeface="Arima Madurai" panose="00000500000000000000" pitchFamily="50" charset="0"/>
                <a:cs typeface="Arima Madurai" panose="00000500000000000000" pitchFamily="50" charset="0"/>
              </a:rPr>
              <a:t>still</a:t>
            </a:r>
            <a:r>
              <a:rPr lang="es-ES" sz="2000" b="1" dirty="0">
                <a:latin typeface="Arima Madurai" panose="00000500000000000000" pitchFamily="50" charset="0"/>
                <a:cs typeface="Arima Madurai" panose="00000500000000000000" pitchFamily="50" charset="0"/>
              </a:rPr>
              <a:t>, </a:t>
            </a:r>
          </a:p>
          <a:p>
            <a:pPr algn="ctr"/>
            <a:r>
              <a:rPr lang="es-ES" sz="2000" b="1" dirty="0" err="1">
                <a:latin typeface="Arima Madurai" panose="00000500000000000000" pitchFamily="50" charset="0"/>
                <a:cs typeface="Arima Madurai" panose="00000500000000000000" pitchFamily="50" charset="0"/>
              </a:rPr>
              <a:t>waves</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boat</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faith</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perishing</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obey</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water</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calm</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terrified</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scolded</a:t>
            </a:r>
            <a:r>
              <a:rPr lang="es-ES" sz="2000" b="1" dirty="0">
                <a:latin typeface="Arima Madurai" panose="00000500000000000000" pitchFamily="50" charset="0"/>
                <a:cs typeface="Arima Madurai" panose="00000500000000000000" pitchFamily="50" charset="0"/>
              </a:rPr>
              <a:t>, sleeping, </a:t>
            </a:r>
            <a:r>
              <a:rPr lang="es-ES" sz="2000" b="1" dirty="0" err="1">
                <a:latin typeface="Arima Madurai" panose="00000500000000000000" pitchFamily="50" charset="0"/>
                <a:cs typeface="Arima Madurai" panose="00000500000000000000" pitchFamily="50" charset="0"/>
              </a:rPr>
              <a:t>awe</a:t>
            </a:r>
            <a:r>
              <a:rPr lang="es-ES" sz="2000" b="1" dirty="0">
                <a:latin typeface="Arima Madurai" panose="00000500000000000000" pitchFamily="50" charset="0"/>
                <a:cs typeface="Arima Madurai" panose="00000500000000000000" pitchFamily="50" charset="0"/>
              </a:rPr>
              <a:t>. </a:t>
            </a:r>
          </a:p>
          <a:p>
            <a:pPr algn="ctr"/>
            <a:br>
              <a:rPr lang="es-ES" dirty="0"/>
            </a:br>
            <a:endParaRPr lang="es-PE" dirty="0"/>
          </a:p>
        </p:txBody>
      </p:sp>
      <p:sp>
        <p:nvSpPr>
          <p:cNvPr id="7" name="Rectángulo: esquinas redondeadas 6">
            <a:extLst>
              <a:ext uri="{FF2B5EF4-FFF2-40B4-BE49-F238E27FC236}">
                <a16:creationId xmlns:a16="http://schemas.microsoft.com/office/drawing/2014/main" id="{015A3083-0180-455B-8EE0-25788BEC519B}"/>
              </a:ext>
            </a:extLst>
          </p:cNvPr>
          <p:cNvSpPr/>
          <p:nvPr/>
        </p:nvSpPr>
        <p:spPr>
          <a:xfrm>
            <a:off x="461726" y="2354029"/>
            <a:ext cx="11268548" cy="3147776"/>
          </a:xfrm>
          <a:prstGeom prst="roundRect">
            <a:avLst/>
          </a:prstGeom>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3A2ADF34-4E5C-4DB8-92EC-81F7A2AB22D3}"/>
              </a:ext>
            </a:extLst>
          </p:cNvPr>
          <p:cNvSpPr txBox="1"/>
          <p:nvPr/>
        </p:nvSpPr>
        <p:spPr>
          <a:xfrm>
            <a:off x="525100" y="2725378"/>
            <a:ext cx="11090495"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spcBef>
                <a:spcPts val="1200"/>
              </a:spcBef>
            </a:pPr>
            <a:r>
              <a:rPr lang="en-US" b="1" dirty="0">
                <a:latin typeface="Arima Madurai" panose="00000500000000000000" pitchFamily="50" charset="0"/>
                <a:cs typeface="Arima Madurai" panose="00000500000000000000" pitchFamily="50" charset="0"/>
              </a:rPr>
              <a:t>On that day, as evening drew on, Jesus said to his disciples: “Let us cross to the other side.” Leaving the crowd, they took Jesus with them in the </a:t>
            </a:r>
            <a:r>
              <a:rPr lang="es-ES" b="1" dirty="0">
                <a:latin typeface="Arima Madurai" panose="00000500000000000000" pitchFamily="50" charset="0"/>
                <a:cs typeface="Arima Madurai" panose="00000500000000000000" pitchFamily="50" charset="0"/>
              </a:rPr>
              <a:t>__________ </a:t>
            </a:r>
            <a:r>
              <a:rPr lang="en-US" b="1" dirty="0">
                <a:latin typeface="Arima Madurai" panose="00000500000000000000" pitchFamily="50" charset="0"/>
                <a:cs typeface="Arima Madurai" panose="00000500000000000000" pitchFamily="50" charset="0"/>
              </a:rPr>
              <a:t>just as he was. And other boats were with him. A violent squall came up and</a:t>
            </a:r>
            <a:r>
              <a:rPr lang="es-ES" b="1" dirty="0">
                <a:latin typeface="Arima Madurai" panose="00000500000000000000" pitchFamily="50" charset="0"/>
                <a:cs typeface="Arima Madurai" panose="00000500000000000000" pitchFamily="50" charset="0"/>
              </a:rPr>
              <a:t> __________ </a:t>
            </a:r>
            <a:r>
              <a:rPr lang="en-US" b="1" dirty="0">
                <a:latin typeface="Arima Madurai" panose="00000500000000000000" pitchFamily="50" charset="0"/>
                <a:cs typeface="Arima Madurai" panose="00000500000000000000" pitchFamily="50" charset="0"/>
              </a:rPr>
              <a:t>were breaking over the boat, so that it was already filling up with  __</a:t>
            </a:r>
            <a:r>
              <a:rPr lang="es-ES" b="1" dirty="0">
                <a:latin typeface="Arima Madurai" panose="00000500000000000000" pitchFamily="50" charset="0"/>
                <a:cs typeface="Arima Madurai" panose="00000500000000000000" pitchFamily="50" charset="0"/>
              </a:rPr>
              <a:t>_______. </a:t>
            </a:r>
            <a:r>
              <a:rPr lang="en-US" b="1" dirty="0">
                <a:latin typeface="Arima Madurai" panose="00000500000000000000" pitchFamily="50" charset="0"/>
                <a:cs typeface="Arima Madurai" panose="00000500000000000000" pitchFamily="50" charset="0"/>
              </a:rPr>
              <a:t>Jesus was in the stern, __________ on a cushion. They woke him and said to him, “Teacher, do you not care that we are </a:t>
            </a:r>
            <a:r>
              <a:rPr lang="es-ES" b="1" dirty="0">
                <a:latin typeface="Arima Madurai" panose="00000500000000000000" pitchFamily="50" charset="0"/>
                <a:cs typeface="Arima Madurai" panose="00000500000000000000" pitchFamily="50" charset="0"/>
              </a:rPr>
              <a:t>______________?” </a:t>
            </a:r>
            <a:r>
              <a:rPr lang="en-US" b="1" dirty="0">
                <a:latin typeface="Arima Madurai" panose="00000500000000000000" pitchFamily="50" charset="0"/>
                <a:cs typeface="Arima Madurai" panose="00000500000000000000" pitchFamily="50" charset="0"/>
              </a:rPr>
              <a:t>He woke up</a:t>
            </a:r>
            <a:r>
              <a:rPr lang="es-ES" b="1" dirty="0">
                <a:latin typeface="Arima Madurai" panose="00000500000000000000" pitchFamily="50" charset="0"/>
                <a:cs typeface="Arima Madurai" panose="00000500000000000000" pitchFamily="50" charset="0"/>
              </a:rPr>
              <a:t>, __________ </a:t>
            </a:r>
            <a:r>
              <a:rPr lang="en-US" b="1" dirty="0">
                <a:latin typeface="Arima Madurai" panose="00000500000000000000" pitchFamily="50" charset="0"/>
                <a:cs typeface="Arima Madurai" panose="00000500000000000000" pitchFamily="50" charset="0"/>
              </a:rPr>
              <a:t>the storm, and said to the sea, </a:t>
            </a:r>
            <a:r>
              <a:rPr lang="es-ES" b="1" dirty="0">
                <a:latin typeface="Arima Madurai" panose="00000500000000000000" pitchFamily="50" charset="0"/>
                <a:cs typeface="Arima Madurai" panose="00000500000000000000" pitchFamily="50" charset="0"/>
              </a:rPr>
              <a:t>_____________!” </a:t>
            </a:r>
            <a:r>
              <a:rPr lang="en-US" b="1" dirty="0">
                <a:latin typeface="Arima Madurai" panose="00000500000000000000" pitchFamily="50" charset="0"/>
                <a:cs typeface="Arima Madurai" panose="00000500000000000000" pitchFamily="50" charset="0"/>
              </a:rPr>
              <a:t>The wind ceased and there was great </a:t>
            </a:r>
            <a:r>
              <a:rPr lang="es-ES" b="1" dirty="0">
                <a:latin typeface="Arima Madurai" panose="00000500000000000000" pitchFamily="50" charset="0"/>
                <a:cs typeface="Arima Madurai" panose="00000500000000000000" pitchFamily="50" charset="0"/>
              </a:rPr>
              <a:t>___________. </a:t>
            </a:r>
            <a:r>
              <a:rPr lang="en-US" b="1" dirty="0">
                <a:latin typeface="Arima Madurai" panose="00000500000000000000" pitchFamily="50" charset="0"/>
                <a:cs typeface="Arima Madurai" panose="00000500000000000000" pitchFamily="50" charset="0"/>
              </a:rPr>
              <a:t>Then he asked them, “Why are you </a:t>
            </a:r>
            <a:r>
              <a:rPr lang="es-ES" b="1" dirty="0">
                <a:latin typeface="Arima Madurai" panose="00000500000000000000" pitchFamily="50" charset="0"/>
                <a:cs typeface="Arima Madurai" panose="00000500000000000000" pitchFamily="50" charset="0"/>
              </a:rPr>
              <a:t>____________? </a:t>
            </a:r>
            <a:r>
              <a:rPr lang="en-US" b="1" dirty="0">
                <a:latin typeface="Arima Madurai" panose="00000500000000000000" pitchFamily="50" charset="0"/>
                <a:cs typeface="Arima Madurai" panose="00000500000000000000" pitchFamily="50" charset="0"/>
              </a:rPr>
              <a:t>Do you not yet have </a:t>
            </a:r>
            <a:r>
              <a:rPr lang="es-ES" b="1" dirty="0">
                <a:latin typeface="Arima Madurai" panose="00000500000000000000" pitchFamily="50" charset="0"/>
                <a:cs typeface="Arima Madurai" panose="00000500000000000000" pitchFamily="50" charset="0"/>
              </a:rPr>
              <a:t>________?” </a:t>
            </a:r>
            <a:r>
              <a:rPr lang="en-US" b="1" dirty="0">
                <a:latin typeface="Arima Madurai" panose="00000500000000000000" pitchFamily="50" charset="0"/>
                <a:cs typeface="Arima Madurai" panose="00000500000000000000" pitchFamily="50" charset="0"/>
              </a:rPr>
              <a:t>They were filled with great </a:t>
            </a:r>
            <a:r>
              <a:rPr lang="es-ES" b="1" dirty="0">
                <a:latin typeface="Arima Madurai" panose="00000500000000000000" pitchFamily="50" charset="0"/>
                <a:cs typeface="Arima Madurai" panose="00000500000000000000" pitchFamily="50" charset="0"/>
              </a:rPr>
              <a:t>________ </a:t>
            </a:r>
            <a:r>
              <a:rPr lang="en-US" b="1" dirty="0">
                <a:latin typeface="Arima Madurai" panose="00000500000000000000" pitchFamily="50" charset="0"/>
                <a:cs typeface="Arima Madurai" panose="00000500000000000000" pitchFamily="50" charset="0"/>
              </a:rPr>
              <a:t>and said to one another, “Who then is this whom even wind and sea</a:t>
            </a:r>
            <a:r>
              <a:rPr lang="es-ES" b="1" dirty="0">
                <a:latin typeface="Arima Madurai" panose="00000500000000000000" pitchFamily="50" charset="0"/>
                <a:cs typeface="Arima Madurai" panose="00000500000000000000" pitchFamily="50" charset="0"/>
              </a:rPr>
              <a:t> ____________?”</a:t>
            </a:r>
            <a:endParaRPr lang="es-PE" b="1" dirty="0">
              <a:latin typeface="Arima Madurai" panose="00000500000000000000" pitchFamily="50" charset="0"/>
              <a:cs typeface="Arima Madurai" panose="00000500000000000000" pitchFamily="50" charset="0"/>
            </a:endParaRPr>
          </a:p>
        </p:txBody>
      </p:sp>
      <p:sp>
        <p:nvSpPr>
          <p:cNvPr id="6" name="CuadroTexto 5">
            <a:extLst>
              <a:ext uri="{FF2B5EF4-FFF2-40B4-BE49-F238E27FC236}">
                <a16:creationId xmlns:a16="http://schemas.microsoft.com/office/drawing/2014/main" id="{10F69026-86D0-4229-A359-AE0B39063DA1}"/>
              </a:ext>
            </a:extLst>
          </p:cNvPr>
          <p:cNvSpPr txBox="1"/>
          <p:nvPr/>
        </p:nvSpPr>
        <p:spPr>
          <a:xfrm>
            <a:off x="1765434" y="5848053"/>
            <a:ext cx="101398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waves</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2" name="CuadroTexto 11">
            <a:extLst>
              <a:ext uri="{FF2B5EF4-FFF2-40B4-BE49-F238E27FC236}">
                <a16:creationId xmlns:a16="http://schemas.microsoft.com/office/drawing/2014/main" id="{E5099E74-BAE0-4273-A266-AB20A188751E}"/>
              </a:ext>
            </a:extLst>
          </p:cNvPr>
          <p:cNvSpPr txBox="1"/>
          <p:nvPr/>
        </p:nvSpPr>
        <p:spPr>
          <a:xfrm>
            <a:off x="2895608" y="5848053"/>
            <a:ext cx="170129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perishing</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3" name="CuadroTexto 12">
            <a:extLst>
              <a:ext uri="{FF2B5EF4-FFF2-40B4-BE49-F238E27FC236}">
                <a16:creationId xmlns:a16="http://schemas.microsoft.com/office/drawing/2014/main" id="{D6557B3B-8FF7-4476-901B-F57CD700BCA0}"/>
              </a:ext>
            </a:extLst>
          </p:cNvPr>
          <p:cNvSpPr txBox="1"/>
          <p:nvPr/>
        </p:nvSpPr>
        <p:spPr>
          <a:xfrm>
            <a:off x="4325301" y="5848053"/>
            <a:ext cx="101398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water</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4" name="CuadroTexto 13">
            <a:extLst>
              <a:ext uri="{FF2B5EF4-FFF2-40B4-BE49-F238E27FC236}">
                <a16:creationId xmlns:a16="http://schemas.microsoft.com/office/drawing/2014/main" id="{7885B497-EF1F-41C1-B62C-A43D038F18F7}"/>
              </a:ext>
            </a:extLst>
          </p:cNvPr>
          <p:cNvSpPr txBox="1"/>
          <p:nvPr/>
        </p:nvSpPr>
        <p:spPr>
          <a:xfrm>
            <a:off x="5103900" y="5842337"/>
            <a:ext cx="1701298" cy="369332"/>
          </a:xfrm>
          <a:prstGeom prst="rect">
            <a:avLst/>
          </a:prstGeom>
          <a:noFill/>
        </p:spPr>
        <p:txBody>
          <a:bodyPr wrap="square" rtlCol="0">
            <a:spAutoFit/>
          </a:bodyPr>
          <a:lstStyle/>
          <a:p>
            <a:pPr algn="ctr"/>
            <a:r>
              <a:rPr lang="es-PE" b="1" dirty="0">
                <a:solidFill>
                  <a:schemeClr val="bg1"/>
                </a:solidFill>
                <a:latin typeface="Arima Madurai" panose="00000500000000000000" pitchFamily="50" charset="0"/>
                <a:cs typeface="Arima Madurai" panose="00000500000000000000" pitchFamily="50" charset="0"/>
              </a:rPr>
              <a:t>Be </a:t>
            </a:r>
            <a:r>
              <a:rPr lang="es-PE" b="1" dirty="0" err="1">
                <a:solidFill>
                  <a:schemeClr val="bg1"/>
                </a:solidFill>
                <a:latin typeface="Arima Madurai" panose="00000500000000000000" pitchFamily="50" charset="0"/>
                <a:cs typeface="Arima Madurai" panose="00000500000000000000" pitchFamily="50" charset="0"/>
              </a:rPr>
              <a:t>still</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5" name="CuadroTexto 14">
            <a:extLst>
              <a:ext uri="{FF2B5EF4-FFF2-40B4-BE49-F238E27FC236}">
                <a16:creationId xmlns:a16="http://schemas.microsoft.com/office/drawing/2014/main" id="{06D81AFB-76F4-44FE-B07C-242A51D2E0CD}"/>
              </a:ext>
            </a:extLst>
          </p:cNvPr>
          <p:cNvSpPr txBox="1"/>
          <p:nvPr/>
        </p:nvSpPr>
        <p:spPr>
          <a:xfrm>
            <a:off x="6461543" y="5842337"/>
            <a:ext cx="170129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terrified</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6" name="CuadroTexto 15">
            <a:extLst>
              <a:ext uri="{FF2B5EF4-FFF2-40B4-BE49-F238E27FC236}">
                <a16:creationId xmlns:a16="http://schemas.microsoft.com/office/drawing/2014/main" id="{8CF0FCCD-3697-4DED-8C30-C543B9C61CCA}"/>
              </a:ext>
            </a:extLst>
          </p:cNvPr>
          <p:cNvSpPr txBox="1"/>
          <p:nvPr/>
        </p:nvSpPr>
        <p:spPr>
          <a:xfrm>
            <a:off x="7583797" y="5842337"/>
            <a:ext cx="170129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obey</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7" name="CuadroTexto 16">
            <a:extLst>
              <a:ext uri="{FF2B5EF4-FFF2-40B4-BE49-F238E27FC236}">
                <a16:creationId xmlns:a16="http://schemas.microsoft.com/office/drawing/2014/main" id="{D95AD32C-63A2-4CFF-B501-51105F0992F9}"/>
              </a:ext>
            </a:extLst>
          </p:cNvPr>
          <p:cNvSpPr txBox="1"/>
          <p:nvPr/>
        </p:nvSpPr>
        <p:spPr>
          <a:xfrm>
            <a:off x="9129676" y="5804610"/>
            <a:ext cx="943823"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boat</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8" name="CuadroTexto 17">
            <a:extLst>
              <a:ext uri="{FF2B5EF4-FFF2-40B4-BE49-F238E27FC236}">
                <a16:creationId xmlns:a16="http://schemas.microsoft.com/office/drawing/2014/main" id="{5F8D15C2-844B-4054-B74A-EBCD1935376B}"/>
              </a:ext>
            </a:extLst>
          </p:cNvPr>
          <p:cNvSpPr txBox="1"/>
          <p:nvPr/>
        </p:nvSpPr>
        <p:spPr>
          <a:xfrm>
            <a:off x="2014598" y="6271021"/>
            <a:ext cx="1370842"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scolded</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19" name="CuadroTexto 18">
            <a:extLst>
              <a:ext uri="{FF2B5EF4-FFF2-40B4-BE49-F238E27FC236}">
                <a16:creationId xmlns:a16="http://schemas.microsoft.com/office/drawing/2014/main" id="{13D8DD2C-9041-4D30-A0EE-840B7F2C9775}"/>
              </a:ext>
            </a:extLst>
          </p:cNvPr>
          <p:cNvSpPr txBox="1"/>
          <p:nvPr/>
        </p:nvSpPr>
        <p:spPr>
          <a:xfrm>
            <a:off x="3203991" y="6247006"/>
            <a:ext cx="170129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awe</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20" name="CuadroTexto 19">
            <a:extLst>
              <a:ext uri="{FF2B5EF4-FFF2-40B4-BE49-F238E27FC236}">
                <a16:creationId xmlns:a16="http://schemas.microsoft.com/office/drawing/2014/main" id="{6DA9BB12-3616-4744-B4C9-8D4804DBB5DA}"/>
              </a:ext>
            </a:extLst>
          </p:cNvPr>
          <p:cNvSpPr txBox="1"/>
          <p:nvPr/>
        </p:nvSpPr>
        <p:spPr>
          <a:xfrm>
            <a:off x="4920189" y="6243276"/>
            <a:ext cx="1013988"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calm</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21" name="CuadroTexto 20">
            <a:extLst>
              <a:ext uri="{FF2B5EF4-FFF2-40B4-BE49-F238E27FC236}">
                <a16:creationId xmlns:a16="http://schemas.microsoft.com/office/drawing/2014/main" id="{38E1324D-85CF-4D34-8B67-D43E2617260F}"/>
              </a:ext>
            </a:extLst>
          </p:cNvPr>
          <p:cNvSpPr txBox="1"/>
          <p:nvPr/>
        </p:nvSpPr>
        <p:spPr>
          <a:xfrm>
            <a:off x="5730099" y="6240557"/>
            <a:ext cx="1701298" cy="369332"/>
          </a:xfrm>
          <a:prstGeom prst="rect">
            <a:avLst/>
          </a:prstGeom>
          <a:noFill/>
        </p:spPr>
        <p:txBody>
          <a:bodyPr wrap="square" rtlCol="0">
            <a:spAutoFit/>
          </a:bodyPr>
          <a:lstStyle/>
          <a:p>
            <a:pPr algn="ctr"/>
            <a:r>
              <a:rPr lang="es-PE" b="1" dirty="0">
                <a:solidFill>
                  <a:schemeClr val="bg1"/>
                </a:solidFill>
                <a:latin typeface="Arima Madurai" panose="00000500000000000000" pitchFamily="50" charset="0"/>
                <a:cs typeface="Arima Madurai" panose="00000500000000000000" pitchFamily="50" charset="0"/>
              </a:rPr>
              <a:t>sleeping</a:t>
            </a:r>
          </a:p>
        </p:txBody>
      </p:sp>
      <p:sp>
        <p:nvSpPr>
          <p:cNvPr id="22" name="CuadroTexto 21">
            <a:extLst>
              <a:ext uri="{FF2B5EF4-FFF2-40B4-BE49-F238E27FC236}">
                <a16:creationId xmlns:a16="http://schemas.microsoft.com/office/drawing/2014/main" id="{75638DBB-F023-4E71-99EC-FB2D08C10626}"/>
              </a:ext>
            </a:extLst>
          </p:cNvPr>
          <p:cNvSpPr txBox="1"/>
          <p:nvPr/>
        </p:nvSpPr>
        <p:spPr>
          <a:xfrm>
            <a:off x="7278996" y="6249396"/>
            <a:ext cx="712065" cy="369332"/>
          </a:xfrm>
          <a:prstGeom prst="rect">
            <a:avLst/>
          </a:prstGeom>
          <a:noFill/>
        </p:spPr>
        <p:txBody>
          <a:bodyPr wrap="square" rtlCol="0">
            <a:spAutoFit/>
          </a:bodyPr>
          <a:lstStyle/>
          <a:p>
            <a:pPr algn="ctr"/>
            <a:r>
              <a:rPr lang="es-PE" b="1" dirty="0" err="1">
                <a:solidFill>
                  <a:schemeClr val="bg1"/>
                </a:solidFill>
                <a:latin typeface="Arima Madurai" panose="00000500000000000000" pitchFamily="50" charset="0"/>
                <a:cs typeface="Arima Madurai" panose="00000500000000000000" pitchFamily="50" charset="0"/>
              </a:rPr>
              <a:t>faith</a:t>
            </a:r>
            <a:endParaRPr lang="es-PE" b="1" dirty="0">
              <a:solidFill>
                <a:schemeClr val="bg1"/>
              </a:solidFill>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9702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0.22878 -0.02709 L -0.22878 -0.02685 C -0.23099 -0.06134 -0.22708 -0.02546 -0.23255 -0.04306 C -0.23333 -0.04537 -0.23268 -0.04838 -0.23333 -0.05093 C -0.23372 -0.05301 -0.2349 -0.0544 -0.23555 -0.05625 C -0.23763 -0.0632 -0.23932 -0.07037 -0.24141 -0.07732 C -0.2431 -0.08287 -0.24505 -0.08773 -0.24661 -0.09329 C -0.24935 -0.10232 -0.25117 -0.11204 -0.25404 -0.12084 C -0.25742 -0.13148 -0.26198 -0.14074 -0.26523 -0.15139 C -0.27083 -0.16945 -0.27578 -0.22454 -0.2763 -0.22917 L -0.28086 -0.26227 C -0.28294 -0.31759 -0.28138 -0.25278 -0.28008 -0.29653 C -0.27995 -0.3 -0.28034 -0.30371 -0.28086 -0.30718 C -0.28359 -0.32824 -0.28281 -0.31829 -0.28594 -0.33357 C -0.29258 -0.36528 -0.28789 -0.35162 -0.29492 -0.36921 C -0.29505 -0.37037 -0.29609 -0.38704 -0.29635 -0.38889 C -0.29674 -0.39121 -0.2974 -0.39329 -0.29792 -0.3956 C -0.29818 -0.39769 -0.29805 -0.40023 -0.29857 -0.40209 C -0.29909 -0.40394 -0.30078 -0.40602 -0.30078 -0.40579 " pathEditMode="relative" rAng="0" ptsTypes="AAAAAAAAAAAAAAAAAAA">
                                      <p:cBhvr>
                                        <p:cTn id="13" dur="2000" fill="hold"/>
                                        <p:tgtEl>
                                          <p:spTgt spid="17"/>
                                        </p:tgtEl>
                                        <p:attrNameLst>
                                          <p:attrName>ppt_x</p:attrName>
                                          <p:attrName>ppt_y</p:attrName>
                                        </p:attrNameLst>
                                      </p:cBhvr>
                                      <p:rCtr x="-3607" y="-18935"/>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22044 -0.03102 L -0.22044 -0.03079 C -0.21432 -0.04444 -0.21432 -0.0419 -0.21159 -0.05486 C -0.21055 -0.06019 -0.21107 -0.06736 -0.2086 -0.07083 C -0.20482 -0.07593 -0.20651 -0.07315 -0.20339 -0.0787 C -0.20287 -0.08449 -0.20261 -0.09074 -0.20052 -0.09583 C -0.19974 -0.09745 -0.19844 -0.09769 -0.19753 -0.09838 C -0.19466 -0.11852 -0.20143 -0.07801 -0.18047 -0.09329 C -0.17591 -0.09653 -0.17904 -0.11065 -0.17669 -0.11829 C -0.17435 -0.12593 -0.17005 -0.13102 -0.16706 -0.13819 C -0.15729 -0.16111 -0.16888 -0.13472 -0.15443 -0.16319 C -0.15235 -0.16736 -0.15104 -0.17315 -0.14844 -0.17639 C -0.12917 -0.20139 -0.14688 -0.16343 -0.12695 -0.19884 C -0.12292 -0.20602 -0.12057 -0.21551 -0.11654 -0.22269 C -0.11367 -0.22778 -0.10964 -0.22894 -0.10612 -0.23194 C -0.10261 -0.23472 -0.09909 -0.23773 -0.0957 -0.2412 C -0.08386 -0.25278 -0.08867 -0.25139 -0.07565 -0.25949 C -0.06589 -0.26597 -0.06354 -0.26366 -0.05117 -0.26482 C -0.04753 -0.26528 -0.04375 -0.26574 -0.04011 -0.2662 C -0.03789 -0.26852 -0.03516 -0.27199 -0.03268 -0.27269 C -0.02891 -0.27407 -0.02526 -0.27454 -0.02149 -0.27546 C -0.01953 -0.27708 -0.01771 -0.28032 -0.01563 -0.28079 C -0.01211 -0.28125 -0.00521 -0.27801 -0.00521 -0.27778 C 0.00638 -0.28843 -0.01029 -0.275 0.01419 -0.28079 C 0.01706 -0.28148 0.01953 -0.28519 0.02226 -0.28727 C 0.02331 -0.28519 0.02383 -0.28171 0.02526 -0.28079 C 0.02669 -0.27963 0.02825 -0.28194 0.02969 -0.28194 C 0.03099 -0.28194 0.03216 -0.28125 0.03346 -0.28079 C 0.03515 -0.28287 0.03659 -0.28611 0.03867 -0.28727 C 0.04883 -0.29352 0.04883 -0.2919 0.05716 -0.28866 C 0.05989 -0.29005 0.0625 -0.29236 0.06536 -0.29259 C 0.06745 -0.29282 0.06927 -0.28935 0.07135 -0.29005 C 0.07357 -0.29074 0.07513 -0.29468 0.07721 -0.29653 C 0.07812 -0.29745 0.0793 -0.29745 0.08021 -0.29792 C 0.08528 -0.30046 0.08437 -0.30023 0.08919 -0.3044 C 0.09245 -0.3162 0.08789 -0.30347 0.09661 -0.3125 C 0.09791 -0.31389 0.09844 -0.3169 0.09948 -0.31898 C 0.10065 -0.32107 0.10195 -0.32245 0.10325 -0.32431 C 0.10299 -0.32732 0.10208 -0.33056 0.10247 -0.33357 C 0.10273 -0.33519 0.10416 -0.33495 0.10469 -0.33611 C 0.10547 -0.33773 0.10573 -0.33958 0.10625 -0.34144 C 0.11263 -0.33773 0.10273 -0.34213 0.11068 -0.34676 L 0.1151 -0.34398 C 0.11588 -0.34444 0.11653 -0.34514 0.11732 -0.34537 C 0.11888 -0.34607 0.12044 -0.3456 0.12174 -0.34676 C 0.12278 -0.34745 0.12318 -0.34977 0.12409 -0.35069 C 0.12474 -0.35139 0.12552 -0.35162 0.1263 -0.35208 C 0.12721 -0.35116 0.12812 -0.34884 0.12916 -0.34931 C 0.1332 -0.35116 0.13151 -0.35486 0.13294 -0.35857 C 0.13411 -0.36157 0.13581 -0.36319 0.13737 -0.36528 C 0.13711 -0.36736 0.13672 -0.36968 0.13672 -0.37176 C 0.13672 -0.37361 0.13724 -0.37523 0.13737 -0.37708 C 0.1375 -0.37801 0.13737 -0.37894 0.13737 -0.37963 " pathEditMode="relative" rAng="0" ptsTypes="AAAAAAAAAAAAAAAAAAAAAAAAAAAAAAAAAAAAAAAAAAAAAAAAAAAAA">
                                      <p:cBhvr>
                                        <p:cTn id="17" dur="2000" fill="hold"/>
                                        <p:tgtEl>
                                          <p:spTgt spid="6"/>
                                        </p:tgtEl>
                                        <p:attrNameLst>
                                          <p:attrName>ppt_x</p:attrName>
                                          <p:attrName>ppt_y</p:attrName>
                                        </p:attrNameLst>
                                      </p:cBhvr>
                                      <p:rCtr x="17891" y="-17431"/>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0.1914 -0.03495 L -0.1914 -0.03472 C -0.19401 -0.0544 -0.19843 -0.07338 -0.19895 -0.09306 C -0.19974 -0.12662 -0.19804 -0.11366 -0.20117 -0.13264 C -0.20091 -0.13843 -0.2 -0.14421 -0.20039 -0.15 C -0.20052 -0.15208 -0.20221 -0.15301 -0.2026 -0.15509 C -0.20351 -0.16065 -0.20338 -0.16667 -0.20403 -0.17222 C -0.20416 -0.17315 -0.20703 -0.18796 -0.20859 -0.18958 C -0.21054 -0.19144 -0.21302 -0.1912 -0.21523 -0.19213 C -0.21653 -0.19468 -0.21757 -0.19769 -0.21901 -0.2 C -0.22721 -0.21343 -0.22148 -0.19931 -0.22786 -0.21458 C -0.22968 -0.21875 -0.23307 -0.22778 -0.23307 -0.22755 C -0.23359 -0.23032 -0.23346 -0.23357 -0.2345 -0.23565 C -0.23515 -0.23704 -0.23671 -0.23611 -0.2375 -0.23704 C -0.23945 -0.23912 -0.24088 -0.24259 -0.2427 -0.24491 C -0.25312 -0.25833 -0.24987 -0.25625 -0.25677 -0.25949 C -0.25807 -0.26065 -0.25937 -0.26181 -0.26054 -0.26343 C -0.26211 -0.26551 -0.26328 -0.26852 -0.26497 -0.26991 C -0.26575 -0.2706 -0.26653 -0.26921 -0.26718 -0.26875 C -0.26836 -0.27153 -0.26966 -0.27523 -0.27096 -0.27801 C -0.27187 -0.27986 -0.27278 -0.28148 -0.27395 -0.2831 C -0.27461 -0.28426 -0.27539 -0.28495 -0.27617 -0.28588 C -0.28059 -0.29792 -0.2733 -0.2794 -0.28138 -0.29375 C -0.28307 -0.29676 -0.28372 -0.30301 -0.2858 -0.30556 C -0.28658 -0.30671 -0.28776 -0.30648 -0.2888 -0.30694 C -0.28945 -0.30741 -0.29023 -0.30787 -0.29101 -0.30833 C -0.29635 -0.31458 -0.29375 -0.31273 -0.29843 -0.31482 C -0.30013 -0.32384 -0.29778 -0.31296 -0.30143 -0.32407 C -0.30182 -0.32523 -0.30156 -0.32708 -0.30208 -0.32801 C -0.30325 -0.33056 -0.30638 -0.33403 -0.30807 -0.33588 C -0.30755 -0.33472 -0.30625 -0.33333 -0.30664 -0.33194 C -0.3069 -0.33079 -0.3082 -0.33241 -0.30885 -0.33333 C -0.30976 -0.33472 -0.31028 -0.33681 -0.31106 -0.33866 C -0.31119 -0.33912 -0.31158 -0.33958 -0.31171 -0.33982 " pathEditMode="relative" rAng="0" ptsTypes="AAAAAAAAAAAAAAAAAAAAAAAAAAAAAAAAAA">
                                      <p:cBhvr>
                                        <p:cTn id="21" dur="2000" fill="hold"/>
                                        <p:tgtEl>
                                          <p:spTgt spid="13"/>
                                        </p:tgtEl>
                                        <p:attrNameLst>
                                          <p:attrName>ppt_x</p:attrName>
                                          <p:attrName>ppt_y</p:attrName>
                                        </p:attrNameLst>
                                      </p:cBhvr>
                                      <p:rCtr x="-6016" y="-15231"/>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0.02292 0.00138 L 0.02292 0.00208 C 0.01602 -0.00579 0.00925 -0.01112 0.00599 -0.02315 C 0.00352 -0.03334 0.00743 -0.04445 0.00222 -0.05348 C 0.00026 -0.05649 -0.00286 -0.05672 -0.00507 -0.05811 C -0.0069 -0.06158 -0.00859 -0.06482 -0.01054 -0.06806 C -0.01276 -0.07246 -0.01575 -0.0757 -0.01757 -0.07963 C -0.02109 -0.08774 -0.02422 -0.09561 -0.02695 -0.1044 C -0.0332 -0.12385 -0.03281 -0.13889 -0.04336 -0.15834 C -0.05169 -0.17269 -0.07239 -0.19723 -0.07239 -0.197 C -0.08346 -0.24422 -0.08007 -0.23635 -0.09596 -0.2794 C -0.09739 -0.28357 -0.09922 -0.2875 -0.10091 -0.29098 C -0.10208 -0.29283 -0.10325 -0.29399 -0.10429 -0.29561 C -0.10638 -0.29908 -0.10859 -0.30209 -0.11054 -0.30579 C -0.11237 -0.30996 -0.11328 -0.31482 -0.11549 -0.31875 C -0.13359 -0.35209 -0.12981 -0.34653 -0.14635 -0.36482 C -0.14908 -0.37292 -0.14908 -0.37246 -0.15169 -0.38241 C -0.15208 -0.3845 -0.15195 -0.38681 -0.1526 -0.38843 C -0.15325 -0.38959 -0.15468 -0.38936 -0.15586 -0.38982 C -0.15638 -0.39121 -0.15677 -0.39306 -0.15781 -0.39399 C -0.16341 -0.39954 -0.16276 -0.39399 -0.16276 -0.39792 " pathEditMode="relative" rAng="0" ptsTypes="AAAAAAAAAAAAAAAAAAAAA">
                                      <p:cBhvr>
                                        <p:cTn id="25" dur="2000" fill="hold"/>
                                        <p:tgtEl>
                                          <p:spTgt spid="21"/>
                                        </p:tgtEl>
                                        <p:attrNameLst>
                                          <p:attrName>ppt_x</p:attrName>
                                          <p:attrName>ppt_y</p:attrName>
                                        </p:attrNameLst>
                                      </p:cBhvr>
                                      <p:rCtr x="-9297" y="-19931"/>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0.11276 -0.03148 L -0.11276 -0.03125 C -0.11133 -0.03681 -0.11041 -0.04282 -0.10833 -0.04745 C -0.10469 -0.05532 -0.09778 -0.0588 -0.0957 -0.06852 C -0.09362 -0.07894 -0.09674 -0.09051 -0.09726 -0.10162 C -0.09453 -0.10463 -0.09166 -0.10741 -0.08906 -0.11088 C -0.08737 -0.11296 -0.08633 -0.11667 -0.08463 -0.11875 C -0.07943 -0.12477 -0.07409 -0.13056 -0.06823 -0.13449 C -0.05898 -0.1412 -0.06315 -0.1375 -0.05573 -0.14514 C -0.04739 -0.16227 -0.0556 -0.14792 -0.04088 -0.16227 C -0.02187 -0.18056 -0.047 -0.15995 -0.02969 -0.17801 C -0.01523 -0.19306 -0.02956 -0.17107 -0.01263 -0.19259 C 0.01328 -0.22569 -0.0026 -0.21528 0.01406 -0.22431 C 0.01563 -0.22963 0.01667 -0.23519 0.01862 -0.24005 C 0.01992 -0.24375 0.02253 -0.2456 0.0237 -0.24931 C 0.02578 -0.25602 0.0263 -0.26389 0.02826 -0.27037 C 0.02878 -0.27245 0.03021 -0.27315 0.03112 -0.27454 C 0.0332 -0.27685 0.03412 -0.27801 0.03633 -0.27963 C 0.03763 -0.28079 0.03893 -0.28148 0.04011 -0.28241 C 0.04115 -0.2831 0.04206 -0.28403 0.0431 -0.28495 C 0.04375 -0.28727 0.0444 -0.28958 0.04531 -0.29167 C 0.04636 -0.29375 0.04831 -0.29491 0.04974 -0.2956 C 0.05261 -0.29699 0.05182 -0.29676 0.05352 -0.29676 " pathEditMode="relative" rAng="0" ptsTypes="AAAAAAAAAAAAAAAAAAAAAAA">
                                      <p:cBhvr>
                                        <p:cTn id="29" dur="2000" fill="hold"/>
                                        <p:tgtEl>
                                          <p:spTgt spid="12"/>
                                        </p:tgtEl>
                                        <p:attrNameLst>
                                          <p:attrName>ppt_x</p:attrName>
                                          <p:attrName>ppt_y</p:attrName>
                                        </p:attrNameLst>
                                      </p:cBhvr>
                                      <p:rCtr x="8307" y="-13264"/>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0" nodeType="clickEffect">
                                  <p:stCondLst>
                                    <p:cond delay="0"/>
                                  </p:stCondLst>
                                  <p:childTnLst>
                                    <p:animMotion origin="layout" path="M -0.12812 -0.03889 L -0.12812 -0.03865 C -0.10937 -0.06481 -0.12656 -0.0449 -0.10937 -0.05694 C -0.08333 -0.07569 -0.11953 -0.05347 -0.09609 -0.06944 C -0.09492 -0.07037 -0.09349 -0.07037 -0.09218 -0.07083 C -0.08984 -0.07176 -0.0875 -0.07222 -0.08515 -0.07361 C -0.08072 -0.07662 -0.07643 -0.08078 -0.07187 -0.08333 C -0.06432 -0.08796 -0.05625 -0.09051 -0.04921 -0.09722 C -0.04635 -0.1 -0.04388 -0.10416 -0.04062 -0.10555 C -0.03632 -0.10764 -0.03177 -0.10648 -0.02734 -0.10694 C -0.02421 -0.1074 -0.02109 -0.10787 -0.01796 -0.10833 C -0.01484 -0.11296 -0.01224 -0.11898 -0.00859 -0.12222 C -0.00364 -0.12708 0.00105 -0.12476 0.00625 -0.12361 C 0.00886 -0.12639 0.0112 -0.12986 0.01407 -0.13194 C 0.02383 -0.13958 0.02917 -0.14074 0.03907 -0.14444 C 0.04297 -0.14814 0.04649 -0.15301 0.05079 -0.15555 C 0.05352 -0.1574 0.0711 -0.16157 0.075 -0.1625 C 0.0836 -0.14421 0.08412 -0.13495 0.10235 -0.14305 C 0.10599 -0.1449 0.10691 -0.15463 0.11016 -0.15833 C 0.1125 -0.16134 0.11589 -0.16111 0.11875 -0.1625 C 0.12422 -0.16064 0.12956 -0.15764 0.13516 -0.15694 C 0.13933 -0.15671 0.14336 -0.15972 0.14766 -0.15972 C 0.15209 -0.16018 0.15651 -0.15879 0.16094 -0.15833 C 0.16667 -0.15879 0.1724 -0.1581 0.17813 -0.15972 C 0.18112 -0.16088 0.18347 -0.16666 0.18672 -0.16666 C 0.1948 -0.16713 0.20287 -0.16296 0.21094 -0.16111 C 0.21901 -0.15694 0.22513 -0.15277 0.23438 -0.15277 C 0.23855 -0.15277 0.24271 -0.15555 0.24688 -0.15694 C 0.25026 -0.15972 0.25404 -0.16134 0.25704 -0.16527 C 0.26172 -0.17176 0.26446 -0.18194 0.26954 -0.1875 C 0.27266 -0.1912 0.27683 -0.19027 0.28047 -0.19166 C 0.28907 -0.19953 0.29883 -0.20416 0.30625 -0.21527 C 0.30808 -0.21805 0.30951 -0.22199 0.31172 -0.22361 C 0.31381 -0.22546 0.31641 -0.22453 0.31862 -0.225 C 0.32396 -0.22314 0.32904 -0.2199 0.33438 -0.21944 C 0.33698 -0.21944 0.33868 -0.22569 0.34063 -0.22777 C 0.34128 -0.2287 0.34219 -0.2287 0.34297 -0.22916 C 0.34519 -0.2324 0.3474 -0.23495 0.34922 -0.23889 C 0.35066 -0.24259 0.35092 -0.24583 0.35157 -0.25 C 0.34922 -0.2625 0.34779 -0.26527 0.35235 -0.28194 C 0.35313 -0.28541 0.35599 -0.28564 0.35782 -0.2875 C 0.35873 -0.28981 0.36146 -0.2949 0.36094 -0.29861 C 0.36055 -0.30069 0.35938 -0.30139 0.3586 -0.30277 C 0.36355 -0.3118 0.3586 -0.30185 0.36329 -0.31944 C 0.36381 -0.32176 0.36485 -0.32314 0.36563 -0.325 C 0.36732 -0.34768 0.36485 -0.32639 0.36797 -0.33889 C 0.37032 -0.34884 0.36654 -0.34074 0.3711 -0.34861 C 0.37084 -0.35046 0.37032 -0.35231 0.37032 -0.35416 C 0.37032 -0.35902 0.37084 -0.36041 0.37188 -0.36389 " pathEditMode="relative" rAng="0" ptsTypes="AAAAAAAAAAAAAAAAAAAAAAAAAAAAAAAAAAAAAAAAAAAAAAAAA">
                                      <p:cBhvr>
                                        <p:cTn id="33" dur="2000" fill="hold"/>
                                        <p:tgtEl>
                                          <p:spTgt spid="18"/>
                                        </p:tgtEl>
                                        <p:attrNameLst>
                                          <p:attrName>ppt_x</p:attrName>
                                          <p:attrName>ppt_y</p:attrName>
                                        </p:attrNameLst>
                                      </p:cBhvr>
                                      <p:rCtr x="25000" y="-16250"/>
                                    </p:animMotion>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11133 -0.03402 L -0.11133 -0.03379 C -0.11745 -0.08518 -0.1112 -0.03981 -0.11836 -0.07708 C -0.1194 -0.08217 -0.11862 -0.08865 -0.1207 -0.09236 C -0.12344 -0.09745 -0.12786 -0.09791 -0.13138 -0.10069 C -0.13398 -0.10486 -0.1362 -0.11018 -0.13919 -0.11319 C -0.14271 -0.11689 -0.147 -0.11782 -0.15078 -0.12014 C -0.15286 -0.12152 -0.15482 -0.12314 -0.1569 -0.1243 C -0.16146 -0.12731 -0.16614 -0.13032 -0.1707 -0.13264 C -0.17591 -0.13541 -0.18099 -0.1375 -0.1862 -0.13958 C -0.20664 -0.14791 -0.20377 -0.14676 -0.2194 -0.15069 C -0.22109 -0.15254 -0.22292 -0.15486 -0.22474 -0.15625 C -0.22956 -0.15995 -0.23359 -0.15972 -0.23867 -0.16041 C -0.24375 -0.16504 -0.2487 -0.17083 -0.25403 -0.1743 C -0.25807 -0.17708 -0.26224 -0.17731 -0.2664 -0.17847 C -0.27383 -0.18101 -0.28138 -0.1824 -0.2888 -0.18541 C -0.29518 -0.18819 -0.30169 -0.19074 -0.30807 -0.19375 C -0.31015 -0.1949 -0.31224 -0.19652 -0.31419 -0.19791 C -0.31536 -0.19884 -0.31627 -0.20023 -0.31732 -0.20069 C -0.31901 -0.20162 -0.32083 -0.20162 -0.32265 -0.20208 C -0.32773 -0.21111 -0.32213 -0.20185 -0.3319 -0.21319 C -0.3388 -0.22106 -0.33255 -0.21782 -0.34036 -0.22014 C -0.34323 -0.22407 -0.34505 -0.22662 -0.34818 -0.22986 C -0.34909 -0.23101 -0.35013 -0.23171 -0.35117 -0.23264 C -0.34739 -0.22523 -0.34323 -0.21851 -0.33958 -0.21041 C -0.33919 -0.20949 -0.34127 -0.21134 -0.34193 -0.2118 C -0.34518 -0.21458 -0.34831 -0.21713 -0.35117 -0.22014 C -0.35247 -0.22152 -0.3539 -0.22268 -0.35508 -0.2243 C -0.36185 -0.23379 -0.35403 -0.22662 -0.36276 -0.23541 C -0.36536 -0.23796 -0.36849 -0.23889 -0.37044 -0.24236 C -0.37838 -0.25671 -0.37825 -0.24976 -0.37825 -0.25764 " pathEditMode="relative" rAng="0" ptsTypes="AAAAAAAAAAAAAAAAAAAAAAAAAAAAAAA">
                                      <p:cBhvr>
                                        <p:cTn id="37" dur="2000" fill="hold"/>
                                        <p:tgtEl>
                                          <p:spTgt spid="14"/>
                                        </p:tgtEl>
                                        <p:attrNameLst>
                                          <p:attrName>ppt_x</p:attrName>
                                          <p:attrName>ppt_y</p:attrName>
                                        </p:attrNameLst>
                                      </p:cBhvr>
                                      <p:rCtr x="-13359" y="-11181"/>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20195 -0.03056 L -0.20195 -0.03033 C -0.19974 -0.04398 -0.19948 -0.04884 -0.19583 -0.05972 C -0.19388 -0.06551 -0.19271 -0.07269 -0.18958 -0.07639 C -0.18372 -0.08333 -0.17656 -0.08565 -0.17005 -0.09028 C -0.16849 -0.09352 -0.16706 -0.09722 -0.16536 -0.1 C -0.16419 -0.10185 -0.16263 -0.10278 -0.16146 -0.10417 C -0.15924 -0.10695 -0.15729 -0.10972 -0.15521 -0.1125 C -0.15364 -0.11204 -0.15182 -0.10996 -0.15052 -0.11111 C -0.14648 -0.11482 -0.14375 -0.12153 -0.14036 -0.12639 C -0.1388 -0.12894 -0.13763 -0.13241 -0.13567 -0.13333 L -0.12708 -0.1375 C -0.1237 -0.14121 -0.12018 -0.14491 -0.11692 -0.14861 C -0.11393 -0.15232 -0.11146 -0.15695 -0.10833 -0.15972 C -0.10638 -0.16158 -0.10416 -0.16158 -0.10208 -0.1625 C -0.10312 -0.15833 -0.10768 -0.1507 -0.10521 -0.15 C -0.10039 -0.14884 -0.09609 -0.15602 -0.09192 -0.15972 C -0.03541 -0.21158 -0.06732 -0.1882 -0.04271 -0.20556 C -0.03828 -0.21204 -0.0319 -0.22222 -0.02708 -0.225 C -0.02122 -0.22847 -0.02383 -0.22662 -0.01927 -0.23056 C -0.01133 -0.22361 -0.02057 -0.23056 -0.00364 -0.23195 C -0.00247 -0.23218 -0.00156 -0.23009 -0.00052 -0.22917 C 0.0013 -0.23056 0.00339 -0.23148 0.00495 -0.23333 C 0.00573 -0.23426 0.00573 -0.23681 0.00651 -0.2375 C 0.01029 -0.24097 0.01498 -0.2419 0.01901 -0.24306 C 0.02578 -0.23912 0.02461 -0.23912 0.03698 -0.24445 C 0.03972 -0.2456 0.04167 -0.24954 0.04401 -0.25139 C 0.04505 -0.25232 0.0461 -0.25232 0.04714 -0.25278 C 0.04818 -0.25255 0.05352 -0.25 0.05417 -0.25 C 0.0556 -0.25023 0.05677 -0.25208 0.05808 -0.25278 C 0.05912 -0.25347 0.06029 -0.25347 0.0612 -0.25417 C 0.06289 -0.25533 0.06433 -0.25718 0.06589 -0.25833 C 0.06667 -0.25903 0.06758 -0.25926 0.06823 -0.25972 C 0.0694 -0.26065 0.07031 -0.26158 0.07136 -0.2625 C 0.07383 -0.26158 0.08347 -0.25648 0.08698 -0.25695 C 0.08815 -0.25718 0.08906 -0.25903 0.09011 -0.25972 C 0.09271 -0.26181 0.0931 -0.26065 0.09558 -0.26389 C 0.10117 -0.27107 0.09388 -0.26644 0.10261 -0.275 C 0.10508 -0.27755 0.11042 -0.28056 0.11042 -0.28033 C 0.11068 -0.28287 0.11055 -0.28565 0.1112 -0.2875 C 0.11172 -0.28912 0.11289 -0.28912 0.11354 -0.29028 C 0.11433 -0.29144 0.11459 -0.29306 0.11511 -0.29445 C 0.11341 -0.30417 0.11472 -0.29445 0.11745 -0.29445 C 0.11836 -0.29445 0.11797 -0.29722 0.11823 -0.29861 C 0.11914 -0.31019 0.11901 -0.31343 0.11901 -0.30833 " pathEditMode="relative" rAng="0" ptsTypes="AAAAAAAAAAAAAAAAAAAAAAAAAAAAAAAAAAAAAAAAAAAAA">
                                      <p:cBhvr>
                                        <p:cTn id="41" dur="2000" fill="hold"/>
                                        <p:tgtEl>
                                          <p:spTgt spid="20"/>
                                        </p:tgtEl>
                                        <p:attrNameLst>
                                          <p:attrName>ppt_x</p:attrName>
                                          <p:attrName>ppt_y</p:attrName>
                                        </p:attrNameLst>
                                      </p:cBhvr>
                                      <p:rCtr x="16042" y="-14005"/>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21224 -0.00347 L -0.21224 -0.00301 C -0.21628 -0.00972 -0.22253 -0.02106 -0.22708 -0.02407 C -0.23281 -0.02777 -0.23841 -0.0287 -0.24401 -0.03078 C -0.25977 -0.04838 -0.26055 -0.05185 -0.27995 -0.06018 C -0.28581 -0.06273 -0.2918 -0.06226 -0.29766 -0.06342 C -0.30195 -0.06226 -0.30651 -0.05972 -0.31094 -0.06018 C -0.31523 -0.06041 -0.3332 -0.0699 -0.33724 -0.07222 C -0.34154 -0.07476 -0.3457 -0.07893 -0.34974 -0.08078 C -0.35443 -0.08287 -0.35925 -0.08264 -0.36367 -0.08402 C -0.36667 -0.08495 -0.36914 -0.08634 -0.37175 -0.0875 C -0.37396 -0.08634 -0.3763 -0.08564 -0.37839 -0.08402 C -0.37995 -0.08333 -0.38138 -0.08078 -0.38294 -0.08078 C -0.38919 -0.08194 -0.39401 -0.09074 -0.39974 -0.09444 C -0.4043 -0.09768 -0.40898 -0.09907 -0.41367 -0.10139 C -0.4168 -0.10578 -0.41992 -0.11134 -0.42318 -0.11481 C -0.42826 -0.12083 -0.43372 -0.12453 -0.43867 -0.13032 C -0.45 -0.14375 -0.44935 -0.14398 -0.45703 -0.15949 C -0.4599 -0.15532 -0.46263 -0.14791 -0.46589 -0.14745 C -0.46966 -0.14699 -0.475 -0.15717 -0.47839 -0.16273 C -0.47865 -0.15648 -0.47721 -0.14861 -0.47904 -0.14398 C -0.48047 -0.14074 -0.4849 -0.14745 -0.4849 -0.14699 C -0.49089 -0.1618 -0.48659 -0.15347 -0.50026 -0.16458 L -0.50026 -0.16435 C -0.50182 -0.16689 -0.50352 -0.16875 -0.50469 -0.17152 C -0.5056 -0.17314 -0.50768 -0.18125 -0.50833 -0.18356 C -0.50781 -0.18912 -0.5069 -0.1949 -0.5069 -0.20069 C -0.5069 -0.20486 -0.50885 -0.21088 -0.5099 -0.21435 L -0.51042 -0.22083 " pathEditMode="relative" rAng="0" ptsTypes="AAAAAAAAAAAAAAAAAAAAAAAAAAAAA">
                                      <p:cBhvr>
                                        <p:cTn id="45" dur="2000" fill="hold"/>
                                        <p:tgtEl>
                                          <p:spTgt spid="15"/>
                                        </p:tgtEl>
                                        <p:attrNameLst>
                                          <p:attrName>ppt_x</p:attrName>
                                          <p:attrName>ppt_y</p:attrName>
                                        </p:attrNameLst>
                                      </p:cBhvr>
                                      <p:rCtr x="-14909" y="-10856"/>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10924 -0.03263 L -0.10924 -0.0324 C -0.11237 -0.04513 -0.11432 -0.05902 -0.11862 -0.07013 C -0.12109 -0.07615 -0.12604 -0.07731 -0.12877 -0.08263 C -0.15221 -0.12939 -0.12864 -0.08981 -0.14049 -0.12152 C -0.14166 -0.12453 -0.14388 -0.12592 -0.14518 -0.12847 C -0.15482 -0.14699 -0.14726 -0.13865 -0.15612 -0.14652 C -0.15846 -0.15208 -0.16041 -0.15833 -0.16315 -0.16319 C -0.16549 -0.16736 -0.16849 -0.16944 -0.17096 -0.17291 C -0.18164 -0.18796 -0.1664 -0.17152 -0.1819 -0.1868 C -0.18268 -0.18958 -0.1832 -0.19282 -0.18424 -0.19513 C -0.18489 -0.19629 -0.18607 -0.1956 -0.18659 -0.19652 C -0.18802 -0.19953 -0.1888 -0.203 -0.18971 -0.20625 C -0.19062 -0.20902 -0.19153 -0.2118 -0.19206 -0.21458 C -0.19258 -0.21643 -0.19206 -0.21898 -0.19284 -0.22013 C -0.19492 -0.22314 -0.19778 -0.22338 -0.19987 -0.22569 C -0.20377 -0.23032 -0.20755 -0.23518 -0.21081 -0.24097 C -0.21211 -0.24328 -0.21693 -0.25277 -0.2194 -0.25486 C -0.22148 -0.25671 -0.22357 -0.25763 -0.22565 -0.25902 L -0.23893 -0.25625 C -0.24349 -0.25671 -0.24739 -0.25949 -0.25143 -0.2618 C -0.25547 -0.26898 -0.25325 -0.26319 -0.25456 -0.27569 C -0.25547 -0.28356 -0.25534 -0.27754 -0.25534 -0.28125 " pathEditMode="relative" rAng="0" ptsTypes="AAAAAAAAAAAAAAAAAAAAAAA">
                                      <p:cBhvr>
                                        <p:cTn id="49" dur="2000" fill="hold"/>
                                        <p:tgtEl>
                                          <p:spTgt spid="22"/>
                                        </p:tgtEl>
                                        <p:attrNameLst>
                                          <p:attrName>ppt_x</p:attrName>
                                          <p:attrName>ppt_y</p:attrName>
                                        </p:attrNameLst>
                                      </p:cBhvr>
                                      <p:rCtr x="-7318" y="-12431"/>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252 -0.05417 L -0.02252 -0.05393 C 0.00248 -0.05162 -0.00286 -0.05069 0.03529 -0.06389 C 0.04037 -0.06574 0.04518 -0.07037 0.05013 -0.07361 C 0.05248 -0.07824 0.05417 -0.08426 0.05716 -0.0875 C 0.06107 -0.0919 0.06602 -0.09282 0.07044 -0.09583 C 0.103 -0.11921 0.07617 -0.1044 0.09779 -0.1125 C 0.10326 -0.11458 0.1086 -0.11759 0.11419 -0.11944 C 0.12084 -0.12176 0.12774 -0.12292 0.13451 -0.125 C 0.14909 -0.12986 0.16367 -0.13472 0.17826 -0.14028 C 0.18737 -0.14398 0.19649 -0.14861 0.2056 -0.15278 C 0.24297 -0.14398 0.26406 -0.13565 0.30248 -0.14028 C 0.30521 -0.14074 0.30703 -0.14606 0.30951 -0.14861 C 0.33633 -0.17685 0.28672 -0.12176 0.32513 -0.16389 C 0.32956 -0.16898 0.33373 -0.17477 0.33841 -0.17917 C 0.34375 -0.18449 0.35065 -0.1868 0.3556 -0.19444 C 0.35651 -0.19606 0.35729 -0.19815 0.35794 -0.2 C 0.35886 -0.20324 0.35951 -0.20648 0.36029 -0.20972 C 0.36055 -0.21342 0.36029 -0.21736 0.36107 -0.22083 C 0.36133 -0.22245 0.36276 -0.22245 0.36341 -0.22361 C 0.36406 -0.22523 0.36446 -0.22731 0.36498 -0.22917 C 0.36367 -0.24004 0.36511 -0.23264 0.36263 -0.24028 C 0.36198 -0.24213 0.36172 -0.24444 0.36107 -0.24583 C 0.36016 -0.24768 0.35899 -0.24861 0.35794 -0.25 C 0.35742 -0.25324 0.35664 -0.25648 0.35638 -0.25972 C 0.35586 -0.26342 0.35586 -0.26713 0.3556 -0.27083 C 0.35508 -0.27569 0.35521 -0.27963 0.35248 -0.28194 C 0.35169 -0.28264 0.35091 -0.28194 0.35013 -0.28194 " pathEditMode="relative" rAng="0" ptsTypes="AAAAAAAAAAAAAAAAAAAAAAAAAAAA">
                                      <p:cBhvr>
                                        <p:cTn id="53" dur="2000" fill="hold"/>
                                        <p:tgtEl>
                                          <p:spTgt spid="19"/>
                                        </p:tgtEl>
                                        <p:attrNameLst>
                                          <p:attrName>ppt_x</p:attrName>
                                          <p:attrName>ppt_y</p:attrName>
                                        </p:attrNameLst>
                                      </p:cBhvr>
                                      <p:rCtr x="19375" y="-11343"/>
                                    </p:animMotion>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0" nodeType="clickEffect">
                                  <p:stCondLst>
                                    <p:cond delay="0"/>
                                  </p:stCondLst>
                                  <p:childTnLst>
                                    <p:animMotion origin="layout" path="M -0.06628 -0.02986 L -0.06628 -0.02963 C -0.06433 -0.03495 -0.06211 -0.04004 -0.06016 -0.04514 C -0.05951 -0.04699 -0.05886 -0.04884 -0.0586 -0.05069 C -0.05782 -0.05578 -0.05821 -0.06134 -0.05703 -0.06597 C -0.05625 -0.06898 -0.05456 -0.07106 -0.05313 -0.07291 C -0.04883 -0.07847 -0.04506 -0.07824 -0.03985 -0.07986 C -0.03907 -0.08078 -0.03828 -0.08194 -0.0375 -0.08264 C -0.03646 -0.08379 -0.03529 -0.08426 -0.03438 -0.08541 C -0.03347 -0.08657 -0.03295 -0.08889 -0.03203 -0.08958 C -0.03086 -0.09074 -0.02943 -0.09051 -0.02813 -0.09097 C -0.02631 -0.09282 -0.0237 -0.09351 -0.02266 -0.09652 C -0.02136 -0.10023 -0.0224 -0.10509 -0.02188 -0.10902 C -0.02149 -0.11203 -0.01914 -0.12106 -0.01797 -0.12291 C -0.01667 -0.12546 -0.01485 -0.12662 -0.01328 -0.12847 C -0.01354 -0.13356 -0.01407 -0.13865 -0.01407 -0.14375 C -0.01407 -0.14537 -0.01302 -0.14676 -0.01328 -0.14791 C -0.01367 -0.14953 -0.01485 -0.14976 -0.01563 -0.15069 C -0.01641 -0.15208 -0.01706 -0.1537 -0.01797 -0.15486 C -0.01862 -0.15601 -0.01966 -0.15648 -0.02032 -0.15764 C -0.02123 -0.15949 -0.02175 -0.16157 -0.02266 -0.16319 C -0.02331 -0.16481 -0.02591 -0.16851 -0.025 -0.16736 C -0.02097 -0.16319 -0.01719 -0.1581 -0.01328 -0.15347 C -0.01381 -0.15578 -0.01446 -0.1581 -0.01485 -0.16041 C -0.0155 -0.16365 -0.01563 -0.16713 -0.01641 -0.17014 C -0.0168 -0.17176 -0.01797 -0.1743 -0.01797 -0.17407 " pathEditMode="relative" rAng="0" ptsTypes="AAAAAAAAAAAAAAAAAAAAAAAAAA">
                                      <p:cBhvr>
                                        <p:cTn id="57" dur="2000" fill="hold"/>
                                        <p:tgtEl>
                                          <p:spTgt spid="16"/>
                                        </p:tgtEl>
                                        <p:attrNameLst>
                                          <p:attrName>ppt_x</p:attrName>
                                          <p:attrName>ppt_y</p:attrName>
                                        </p:attrNameLst>
                                      </p:cBhvr>
                                      <p:rCtr x="2643"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p:bldP spid="12" grpId="0"/>
      <p:bldP spid="13" grpId="0"/>
      <p:bldP spid="14" grpId="0"/>
      <p:bldP spid="15" grpId="0"/>
      <p:bldP spid="16" grpId="0"/>
      <p:bldP spid="17" grpId="0"/>
      <p:bldP spid="18" grpId="0"/>
      <p:bldP spid="19"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446532" y="2380273"/>
            <a:ext cx="4924288" cy="3648589"/>
          </a:xfrm>
        </p:spPr>
        <p:txBody>
          <a:bodyPr>
            <a:normAutofit fontScale="92500"/>
          </a:bodyPr>
          <a:lstStyle/>
          <a:p>
            <a:pPr marL="45720" marR="0" indent="0" algn="ctr">
              <a:lnSpc>
                <a:spcPct val="160000"/>
              </a:lnSpc>
              <a:spcAft>
                <a:spcPts val="0"/>
              </a:spcAft>
              <a:buNone/>
            </a:pPr>
            <a:r>
              <a:rPr lang="en-US" sz="2400" b="1" dirty="0">
                <a:latin typeface="Arima Madurai" panose="00000500000000000000" pitchFamily="50" charset="0"/>
                <a:cs typeface="Arima Madurai" panose="00000500000000000000" pitchFamily="50" charset="0"/>
              </a:rPr>
              <a:t>Jesus, I believe that you are God, almighty, filled with love and mercy for me.  Help me to have faith in your great power and love in my life. Jesus, I trust in you. </a:t>
            </a:r>
          </a:p>
          <a:p>
            <a:pPr marL="45720" marR="0" indent="0" algn="ctr">
              <a:lnSpc>
                <a:spcPct val="160000"/>
              </a:lnSpc>
              <a:spcAft>
                <a:spcPts val="0"/>
              </a:spcAft>
              <a:buNone/>
            </a:pPr>
            <a:r>
              <a:rPr lang="es-ES" sz="2400" b="1" dirty="0">
                <a:latin typeface="Arima Madurai" panose="00000500000000000000" pitchFamily="50" charset="0"/>
                <a:cs typeface="Arima Madurai" panose="00000500000000000000" pitchFamily="50" charset="0"/>
              </a:rPr>
              <a:t>Amen.</a:t>
            </a:r>
            <a:endParaRPr lang="es-PE" sz="2400" b="1" dirty="0">
              <a:latin typeface="Arima Madurai" panose="00000500000000000000" pitchFamily="50" charset="0"/>
              <a:cs typeface="Arima Madurai" panose="00000500000000000000" pitchFamily="50" charset="0"/>
            </a:endParaRPr>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PRAYER</a:t>
            </a:r>
          </a:p>
        </p:txBody>
      </p:sp>
      <p:pic>
        <p:nvPicPr>
          <p:cNvPr id="8" name="Imagen 7">
            <a:extLst>
              <a:ext uri="{FF2B5EF4-FFF2-40B4-BE49-F238E27FC236}">
                <a16:creationId xmlns:a16="http://schemas.microsoft.com/office/drawing/2014/main" id="{473306FA-FDED-4A4A-A630-4666D43C5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115" y="1978641"/>
            <a:ext cx="5939353" cy="37893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763D41-B824-449C-8491-AF02E18B0234}"/>
              </a:ext>
            </a:extLst>
          </p:cNvPr>
          <p:cNvSpPr txBox="1"/>
          <p:nvPr/>
        </p:nvSpPr>
        <p:spPr>
          <a:xfrm>
            <a:off x="1756230" y="154839"/>
            <a:ext cx="10435770" cy="369332"/>
          </a:xfrm>
          <a:prstGeom prst="rect">
            <a:avLst/>
          </a:prstGeom>
          <a:noFill/>
        </p:spPr>
        <p:txBody>
          <a:bodyPr wrap="square" rtlCol="0">
            <a:spAutoFit/>
          </a:bodyPr>
          <a:lstStyle/>
          <a:p>
            <a:pPr marL="0" marR="0">
              <a:spcBef>
                <a:spcPts val="0"/>
              </a:spcBef>
              <a:spcAft>
                <a:spcPts val="0"/>
              </a:spcAft>
            </a:pPr>
            <a:r>
              <a:rPr lang="en-US" sz="1800" dirty="0">
                <a:effectLst/>
                <a:latin typeface="Arima Madurai" panose="00000500000000000000" charset="0"/>
                <a:ea typeface="Times New Roman" panose="02020603050405020304" pitchFamily="18" charset="0"/>
                <a:cs typeface="Arima Madurai" panose="00000500000000000000" charset="0"/>
              </a:rPr>
              <a:t>Jesus Calms the Storm, kids church, (Ctrl Click) </a:t>
            </a:r>
            <a:r>
              <a:rPr lang="en-US" sz="1800" u="sng" dirty="0">
                <a:solidFill>
                  <a:srgbClr val="0000FF"/>
                </a:solidFill>
                <a:effectLst/>
                <a:latin typeface="Arima Madurai" panose="00000500000000000000" charset="0"/>
                <a:ea typeface="Times New Roman" panose="02020603050405020304" pitchFamily="18" charset="0"/>
                <a:cs typeface="Arima Madurai" panose="00000500000000000000" charset="0"/>
                <a:hlinkClick r:id="rId4"/>
              </a:rPr>
              <a:t>https://youtu.be/zCuHjbz13X4</a:t>
            </a:r>
            <a:endParaRPr lang="en-US" sz="1800" dirty="0">
              <a:effectLst/>
              <a:latin typeface="Arima Madurai" panose="00000500000000000000" charset="0"/>
              <a:ea typeface="Times New Roman" panose="02020603050405020304" pitchFamily="18" charset="0"/>
              <a:cs typeface="Arima Madurai" panose="00000500000000000000" charset="0"/>
            </a:endParaRPr>
          </a:p>
        </p:txBody>
      </p:sp>
      <p:pic>
        <p:nvPicPr>
          <p:cNvPr id="6" name="Online Media 5" title="Jesus Calms the Storm || Mark 4:35-40 || Kid's Church || 24 May 2020">
            <a:hlinkClick r:id="" action="ppaction://media"/>
            <a:extLst>
              <a:ext uri="{FF2B5EF4-FFF2-40B4-BE49-F238E27FC236}">
                <a16:creationId xmlns:a16="http://schemas.microsoft.com/office/drawing/2014/main" id="{FC0A0EA6-9876-4F28-AFD8-24D4C647D3E9}"/>
              </a:ext>
            </a:extLst>
          </p:cNvPr>
          <p:cNvPicPr>
            <a:picLocks noRot="1" noChangeAspect="1"/>
          </p:cNvPicPr>
          <p:nvPr>
            <a:videoFile r:link="rId1"/>
          </p:nvPr>
        </p:nvPicPr>
        <p:blipFill>
          <a:blip r:embed="rId5"/>
          <a:stretch>
            <a:fillRect/>
          </a:stretch>
        </p:blipFill>
        <p:spPr>
          <a:xfrm>
            <a:off x="126213" y="702365"/>
            <a:ext cx="11920013" cy="6067767"/>
          </a:xfrm>
          <a:prstGeom prst="rect">
            <a:avLst/>
          </a:prstGeom>
        </p:spPr>
      </p:pic>
    </p:spTree>
    <p:extLst>
      <p:ext uri="{BB962C8B-B14F-4D97-AF65-F5344CB8AC3E}">
        <p14:creationId xmlns:p14="http://schemas.microsoft.com/office/powerpoint/2010/main" val="37707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6838121" y="2189362"/>
            <a:ext cx="4323737" cy="3320392"/>
          </a:xfrm>
        </p:spPr>
        <p:txBody>
          <a:bodyPr>
            <a:normAutofit lnSpcReduction="10000"/>
          </a:bodyPr>
          <a:lstStyle/>
          <a:p>
            <a:pPr marL="0" marR="0" indent="0" algn="ctr">
              <a:spcBef>
                <a:spcPts val="0"/>
              </a:spcBef>
              <a:spcAft>
                <a:spcPts val="0"/>
              </a:spcAft>
              <a:buNone/>
            </a:pPr>
            <a:r>
              <a:rPr lang="en-US" dirty="0"/>
              <a:t>They woke him and said to him, “Teacher, do you not care that we are perishing?” He woke up, scolded the wind, and said to the sea, “Quiet!  Be still!” The wind ceased and there was great calm. </a:t>
            </a:r>
          </a:p>
          <a:p>
            <a:pPr marL="0" marR="0" indent="0" algn="ctr">
              <a:spcBef>
                <a:spcPts val="0"/>
              </a:spcBef>
              <a:spcAft>
                <a:spcPts val="0"/>
              </a:spcAft>
              <a:buNone/>
            </a:pPr>
            <a:endParaRPr lang="en-US" dirty="0"/>
          </a:p>
          <a:p>
            <a:pPr marL="0" marR="0" indent="0" algn="ctr">
              <a:spcBef>
                <a:spcPts val="0"/>
              </a:spcBef>
              <a:spcAft>
                <a:spcPts val="0"/>
              </a:spcAft>
              <a:buNone/>
            </a:pPr>
            <a:r>
              <a:rPr lang="en-US" dirty="0"/>
              <a:t>Then he asked them, “Why are you terrified? Do you not yet have faith?” They were filled with great awe and said to one another, “Who then is this whom even wind and sea obey?”</a:t>
            </a:r>
          </a:p>
        </p:txBody>
      </p:sp>
      <p:pic>
        <p:nvPicPr>
          <p:cNvPr id="4" name="Imagen 3">
            <a:extLst>
              <a:ext uri="{FF2B5EF4-FFF2-40B4-BE49-F238E27FC236}">
                <a16:creationId xmlns:a16="http://schemas.microsoft.com/office/drawing/2014/main" id="{E450E7A5-91C6-41DF-B93F-CE7E3A92E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30" y="2051486"/>
            <a:ext cx="5327622" cy="35961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47B9B85C-4564-467B-A4BC-D869234EFEFC}"/>
              </a:ext>
            </a:extLst>
          </p:cNvPr>
          <p:cNvSpPr txBox="1"/>
          <p:nvPr/>
        </p:nvSpPr>
        <p:spPr>
          <a:xfrm>
            <a:off x="632330" y="5963478"/>
            <a:ext cx="11162105" cy="461665"/>
          </a:xfrm>
          <a:prstGeom prst="rect">
            <a:avLst/>
          </a:prstGeom>
          <a:noFill/>
        </p:spPr>
        <p:txBody>
          <a:bodyPr wrap="square" rtlCol="0">
            <a:spAutoFit/>
          </a:bodyPr>
          <a:lstStyle/>
          <a:p>
            <a:r>
              <a:rPr lang="en-US" sz="2400" dirty="0"/>
              <a:t>The Gospel of the Lord.				</a:t>
            </a:r>
            <a:r>
              <a:rPr lang="en-US" sz="2400" dirty="0">
                <a:solidFill>
                  <a:srgbClr val="FF0000"/>
                </a:solidFill>
              </a:rPr>
              <a:t>Praise to You Lord Jesus Christ.</a:t>
            </a:r>
          </a:p>
        </p:txBody>
      </p:sp>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B41A1B"/>
                </a:solidFill>
                <a:effectLst>
                  <a:reflection blurRad="6350" stA="53000" endA="300" endPos="35500" dir="5400000" sy="-90000" algn="bl" rotWithShape="0"/>
                </a:effectLst>
                <a:latin typeface="Amaranth" panose="02000503050000020004" pitchFamily="50" charset="0"/>
              </a:rPr>
              <a:t>REFLECTION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0" y="2931394"/>
            <a:ext cx="12191999" cy="1242391"/>
          </a:xfrm>
        </p:spPr>
        <p:txBody>
          <a:bodyPr>
            <a:normAutofit/>
          </a:bodyPr>
          <a:lstStyle/>
          <a:p>
            <a:pPr marL="45720" indent="0" algn="ctr">
              <a:buNone/>
            </a:pPr>
            <a:r>
              <a:rPr lang="en-US" sz="3200" dirty="0">
                <a:solidFill>
                  <a:srgbClr val="C00000"/>
                </a:solidFill>
                <a:latin typeface="Arima Madurai" panose="00000500000000000000" pitchFamily="50" charset="0"/>
                <a:cs typeface="Arima Madurai" panose="00000500000000000000" pitchFamily="50" charset="0"/>
              </a:rPr>
              <a:t>Jesus asks his disciples to go to the other side of the lake. </a:t>
            </a:r>
          </a:p>
          <a:p>
            <a:pPr marL="45720" indent="0" algn="ctr">
              <a:buNone/>
            </a:pPr>
            <a:r>
              <a:rPr lang="en-US" sz="3200" b="1" dirty="0">
                <a:solidFill>
                  <a:srgbClr val="C00000"/>
                </a:solidFill>
                <a:latin typeface="Arima Madurai Black" panose="00000A00000000000000" pitchFamily="50" charset="0"/>
                <a:cs typeface="Arima Madurai Black" panose="00000A00000000000000" pitchFamily="50" charset="0"/>
              </a:rPr>
              <a:t>What happened on the way? </a:t>
            </a:r>
            <a:endParaRPr lang="es-ES"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523F32B-0AC4-41B7-B6A1-603346C7566E}"/>
              </a:ext>
            </a:extLst>
          </p:cNvPr>
          <p:cNvSpPr>
            <a:spLocks noGrp="1"/>
          </p:cNvSpPr>
          <p:nvPr>
            <p:ph sz="half" idx="1"/>
          </p:nvPr>
        </p:nvSpPr>
        <p:spPr>
          <a:xfrm>
            <a:off x="6527956" y="2766079"/>
            <a:ext cx="4868914" cy="1620078"/>
          </a:xfrm>
        </p:spPr>
        <p:txBody>
          <a:bodyPr>
            <a:normAutofit/>
          </a:bodyPr>
          <a:lstStyle/>
          <a:p>
            <a:pPr marL="45720" indent="0" algn="ctr">
              <a:buNone/>
            </a:pPr>
            <a:r>
              <a:rPr lang="en-US" sz="2800" b="1" dirty="0">
                <a:latin typeface="Arima Madurai" panose="00000500000000000000" pitchFamily="50" charset="0"/>
                <a:cs typeface="Arima Madurai" panose="00000500000000000000" pitchFamily="50" charset="0"/>
              </a:rPr>
              <a:t>A storm suddenly hit which almost sunk the boat.</a:t>
            </a:r>
            <a:endParaRPr lang="es-PE" sz="2800" b="1" dirty="0">
              <a:latin typeface="Arima Madurai" panose="00000500000000000000" pitchFamily="50" charset="0"/>
              <a:cs typeface="Arima Madurai" panose="00000500000000000000" pitchFamily="50" charset="0"/>
            </a:endParaRPr>
          </a:p>
        </p:txBody>
      </p:sp>
      <p:pic>
        <p:nvPicPr>
          <p:cNvPr id="9" name="Imagen 8">
            <a:extLst>
              <a:ext uri="{FF2B5EF4-FFF2-40B4-BE49-F238E27FC236}">
                <a16:creationId xmlns:a16="http://schemas.microsoft.com/office/drawing/2014/main" id="{BF3AFF2C-ADF2-4F37-933C-D74DCDBB589B}"/>
              </a:ext>
            </a:extLst>
          </p:cNvPr>
          <p:cNvPicPr>
            <a:picLocks noChangeAspect="1"/>
          </p:cNvPicPr>
          <p:nvPr/>
        </p:nvPicPr>
        <p:blipFill rotWithShape="1">
          <a:blip r:embed="rId3">
            <a:extLst>
              <a:ext uri="{28A0092B-C50C-407E-A947-70E740481C1C}">
                <a14:useLocalDpi xmlns:a14="http://schemas.microsoft.com/office/drawing/2010/main" val="0"/>
              </a:ext>
            </a:extLst>
          </a:blip>
          <a:srcRect l="3601" r="8274" b="32403"/>
          <a:stretch/>
        </p:blipFill>
        <p:spPr>
          <a:xfrm>
            <a:off x="795130" y="1893487"/>
            <a:ext cx="5203353" cy="37916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851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0" y="2909097"/>
            <a:ext cx="12192000" cy="1601120"/>
          </a:xfrm>
        </p:spPr>
        <p:txBody>
          <a:bodyPr>
            <a:normAutofit/>
          </a:bodyPr>
          <a:lstStyle/>
          <a:p>
            <a:pPr marL="45720" indent="0" algn="ctr">
              <a:lnSpc>
                <a:spcPct val="100000"/>
              </a:lnSpc>
              <a:buNone/>
            </a:pPr>
            <a:r>
              <a:rPr lang="en-US" sz="3200" b="1" dirty="0">
                <a:solidFill>
                  <a:srgbClr val="C00000"/>
                </a:solidFill>
                <a:latin typeface="Arima Madurai Black" panose="00000A00000000000000" pitchFamily="50" charset="0"/>
                <a:cs typeface="Arima Madurai Black" panose="00000A00000000000000" pitchFamily="50" charset="0"/>
              </a:rPr>
              <a:t>What do the disciples do </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28960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3DB4590-318E-4CA4-B76A-0B29669D36FF}"/>
              </a:ext>
            </a:extLst>
          </p:cNvPr>
          <p:cNvSpPr>
            <a:spLocks noGrp="1"/>
          </p:cNvSpPr>
          <p:nvPr>
            <p:ph sz="half" idx="2"/>
          </p:nvPr>
        </p:nvSpPr>
        <p:spPr>
          <a:xfrm>
            <a:off x="1068310" y="2480882"/>
            <a:ext cx="4358614" cy="2100172"/>
          </a:xfrm>
        </p:spPr>
        <p:txBody>
          <a:bodyPr>
            <a:noAutofit/>
          </a:bodyPr>
          <a:lstStyle/>
          <a:p>
            <a:pPr marL="45720" indent="0" algn="ctr">
              <a:lnSpc>
                <a:spcPct val="100000"/>
              </a:lnSpc>
              <a:buNone/>
            </a:pPr>
            <a:r>
              <a:rPr lang="en-US" sz="2800" b="1" dirty="0">
                <a:latin typeface="Arima Madurai" panose="00000500000000000000" pitchFamily="50" charset="0"/>
                <a:cs typeface="Arima Madurai" panose="00000500000000000000" pitchFamily="50" charset="0"/>
              </a:rPr>
              <a:t>Terrified, they wake up Jesus and ask Him, </a:t>
            </a:r>
          </a:p>
          <a:p>
            <a:pPr marL="45720" indent="0" algn="ctr">
              <a:lnSpc>
                <a:spcPct val="100000"/>
              </a:lnSpc>
              <a:buNone/>
            </a:pPr>
            <a:r>
              <a:rPr lang="en-US" sz="2800" b="1" dirty="0">
                <a:latin typeface="Arima Madurai" panose="00000500000000000000" pitchFamily="50" charset="0"/>
                <a:cs typeface="Arima Madurai" panose="00000500000000000000" pitchFamily="50" charset="0"/>
              </a:rPr>
              <a:t>“Do you not care that we are perishing?</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B209891F-9E2E-4031-AA8C-3CB58D7A5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360" y="1849759"/>
            <a:ext cx="5970418" cy="36101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60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0" y="2909097"/>
            <a:ext cx="12192000" cy="1601120"/>
          </a:xfrm>
        </p:spPr>
        <p:txBody>
          <a:bodyPr>
            <a:normAutofit/>
          </a:bodyPr>
          <a:lstStyle/>
          <a:p>
            <a:pPr marL="45720" indent="0" algn="ctr">
              <a:lnSpc>
                <a:spcPct val="100000"/>
              </a:lnSpc>
              <a:buNone/>
            </a:pPr>
            <a:r>
              <a:rPr lang="en-US" sz="3200" b="1" dirty="0">
                <a:solidFill>
                  <a:srgbClr val="C00000"/>
                </a:solidFill>
                <a:latin typeface="Arima Madurai Black" panose="00000A00000000000000" pitchFamily="50" charset="0"/>
                <a:cs typeface="Arima Madurai Black" panose="00000A00000000000000" pitchFamily="50" charset="0"/>
              </a:rPr>
              <a:t>What does Jesus do</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35158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2411</TotalTime>
  <Words>932</Words>
  <Application>Microsoft Office PowerPoint</Application>
  <PresentationFormat>Widescreen</PresentationFormat>
  <Paragraphs>76</Paragraphs>
  <Slides>29</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 Black</vt:lpstr>
      <vt:lpstr>Arial</vt:lpstr>
      <vt:lpstr>Arima Madurai Black</vt:lpstr>
      <vt:lpstr>Amaranth</vt:lpstr>
      <vt:lpstr>Arima Madurai</vt:lpstr>
      <vt:lpstr>Wingdings</vt:lpstr>
      <vt:lpstr>Euphemia</vt:lpstr>
      <vt:lpstr>Children Playing 16x9</vt:lpstr>
      <vt:lpstr>Friends of  Jesus and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CALMS THE STORM Mark 4, 35-41</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139</cp:revision>
  <dcterms:created xsi:type="dcterms:W3CDTF">2021-03-01T17:42:30Z</dcterms:created>
  <dcterms:modified xsi:type="dcterms:W3CDTF">2021-06-14T21:05:42Z</dcterms:modified>
</cp:coreProperties>
</file>