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7" r:id="rId18"/>
    <p:sldId id="272" r:id="rId19"/>
    <p:sldId id="273" r:id="rId20"/>
    <p:sldId id="274"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vTuGmeXji6d8juxNNuSziJluD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55A11"/>
              </a:buClr>
              <a:buSzPts val="6000"/>
              <a:buFont typeface="Comic Sans MS"/>
              <a:buNone/>
              <a:defRPr sz="6000">
                <a:solidFill>
                  <a:srgbClr val="C55A1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00FF"/>
              </a:buClr>
              <a:buSzPts val="2400"/>
              <a:buNone/>
              <a:defRPr sz="2400">
                <a:solidFill>
                  <a:srgbClr val="0000F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22" descr="A picture containing diagram&#10;&#10;Description automatically generated"/>
          <p:cNvPicPr preferRelativeResize="0"/>
          <p:nvPr/>
        </p:nvPicPr>
        <p:blipFill rotWithShape="1">
          <a:blip r:embed="rId2">
            <a:alphaModFix/>
          </a:blip>
          <a:srcRect/>
          <a:stretch/>
        </p:blipFill>
        <p:spPr>
          <a:xfrm>
            <a:off x="0" y="0"/>
            <a:ext cx="1155940" cy="11559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55A11"/>
              </a:buClr>
              <a:buSzPts val="4400"/>
              <a:buFont typeface="Comic Sans MS"/>
              <a:buNone/>
              <a:defRPr>
                <a:solidFill>
                  <a:srgbClr val="C55A1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FF"/>
              </a:buClr>
              <a:buSzPts val="2800"/>
              <a:buChar char="•"/>
              <a:defRPr>
                <a:solidFill>
                  <a:srgbClr val="0000FF"/>
                </a:solidFill>
              </a:defRPr>
            </a:lvl1pPr>
            <a:lvl2pPr marL="914400" lvl="1" indent="-381000" algn="l">
              <a:lnSpc>
                <a:spcPct val="90000"/>
              </a:lnSpc>
              <a:spcBef>
                <a:spcPts val="500"/>
              </a:spcBef>
              <a:spcAft>
                <a:spcPts val="0"/>
              </a:spcAft>
              <a:buClr>
                <a:srgbClr val="0000FF"/>
              </a:buClr>
              <a:buSzPts val="2400"/>
              <a:buChar char="•"/>
              <a:defRPr>
                <a:solidFill>
                  <a:srgbClr val="0000FF"/>
                </a:solidFill>
              </a:defRPr>
            </a:lvl2pPr>
            <a:lvl3pPr marL="1371600" lvl="2" indent="-355600" algn="l">
              <a:lnSpc>
                <a:spcPct val="90000"/>
              </a:lnSpc>
              <a:spcBef>
                <a:spcPts val="500"/>
              </a:spcBef>
              <a:spcAft>
                <a:spcPts val="0"/>
              </a:spcAft>
              <a:buClr>
                <a:srgbClr val="0000FF"/>
              </a:buClr>
              <a:buSzPts val="2000"/>
              <a:buChar char="•"/>
              <a:defRPr>
                <a:solidFill>
                  <a:srgbClr val="0000FF"/>
                </a:solidFill>
              </a:defRPr>
            </a:lvl3pPr>
            <a:lvl4pPr marL="1828800" lvl="3" indent="-342900" algn="l">
              <a:lnSpc>
                <a:spcPct val="90000"/>
              </a:lnSpc>
              <a:spcBef>
                <a:spcPts val="500"/>
              </a:spcBef>
              <a:spcAft>
                <a:spcPts val="0"/>
              </a:spcAft>
              <a:buClr>
                <a:srgbClr val="0000FF"/>
              </a:buClr>
              <a:buSzPts val="1800"/>
              <a:buChar char="•"/>
              <a:defRPr>
                <a:solidFill>
                  <a:srgbClr val="0000FF"/>
                </a:solidFill>
              </a:defRPr>
            </a:lvl4pPr>
            <a:lvl5pPr marL="2286000" lvl="4" indent="-342900" algn="l">
              <a:lnSpc>
                <a:spcPct val="90000"/>
              </a:lnSpc>
              <a:spcBef>
                <a:spcPts val="500"/>
              </a:spcBef>
              <a:spcAft>
                <a:spcPts val="0"/>
              </a:spcAft>
              <a:buClr>
                <a:srgbClr val="0000FF"/>
              </a:buClr>
              <a:buSzPts val="1800"/>
              <a:buChar char="•"/>
              <a:defRPr>
                <a:solidFill>
                  <a:srgbClr val="0000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pic>
        <p:nvPicPr>
          <p:cNvPr id="23" name="Google Shape;23;p23" descr="A picture containing diagram&#10;&#10;Description automatically generated"/>
          <p:cNvPicPr preferRelativeResize="0"/>
          <p:nvPr/>
        </p:nvPicPr>
        <p:blipFill rotWithShape="1">
          <a:blip r:embed="rId2">
            <a:alphaModFix/>
          </a:blip>
          <a:srcRect/>
          <a:stretch/>
        </p:blipFill>
        <p:spPr>
          <a:xfrm>
            <a:off x="11051458" y="2022"/>
            <a:ext cx="1140542" cy="114054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09252"/>
              </a:buClr>
              <a:buSzPts val="4400"/>
              <a:buFont typeface="Comic Sans MS"/>
              <a:buNone/>
              <a:defRPr>
                <a:solidFill>
                  <a:srgbClr val="F092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55A11"/>
              </a:buClr>
              <a:buSzPts val="6000"/>
              <a:buFont typeface="Comic Sans MS"/>
              <a:buNone/>
              <a:defRPr sz="6000">
                <a:solidFill>
                  <a:srgbClr val="C55A1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FF"/>
              </a:buClr>
              <a:buSzPts val="2400"/>
              <a:buNone/>
              <a:defRPr sz="2400">
                <a:solidFill>
                  <a:srgbClr val="0000FF"/>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mic Sans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mic Sans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omic Sans MS"/>
                <a:ea typeface="Comic Sans MS"/>
                <a:cs typeface="Comic Sans MS"/>
                <a:sym typeface="Comic Sans MS"/>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omic Sans MS"/>
                <a:ea typeface="Comic Sans MS"/>
                <a:cs typeface="Comic Sans MS"/>
                <a:sym typeface="Comic Sans MS"/>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omic Sans MS"/>
                <a:ea typeface="Comic Sans MS"/>
                <a:cs typeface="Comic Sans MS"/>
                <a:sym typeface="Comic Sans MS"/>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mic Sans MS"/>
                <a:ea typeface="Comic Sans MS"/>
                <a:cs typeface="Comic Sans MS"/>
                <a:sym typeface="Comic Sans MS"/>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mic Sans MS"/>
                <a:ea typeface="Comic Sans MS"/>
                <a:cs typeface="Comic Sans MS"/>
                <a:sym typeface="Comic Sans M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mic Sans MS"/>
              <a:buNone/>
              <a:defRPr sz="4400" b="0" i="0" u="none" strike="noStrike" cap="none">
                <a:solidFill>
                  <a:schemeClr val="dk1"/>
                </a:solidFill>
                <a:latin typeface="Comic Sans MS"/>
                <a:ea typeface="Comic Sans MS"/>
                <a:cs typeface="Comic Sans MS"/>
                <a:sym typeface="Comic Sans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mic Sans MS"/>
                <a:ea typeface="Comic Sans MS"/>
                <a:cs typeface="Comic Sans MS"/>
                <a:sym typeface="Comic Sans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mic Sans MS"/>
                <a:ea typeface="Comic Sans MS"/>
                <a:cs typeface="Comic Sans MS"/>
                <a:sym typeface="Comic Sans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mic Sans MS"/>
                <a:ea typeface="Comic Sans MS"/>
                <a:cs typeface="Comic Sans MS"/>
                <a:sym typeface="Comic Sans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mic Sans MS"/>
                <a:ea typeface="Comic Sans MS"/>
                <a:cs typeface="Comic Sans MS"/>
                <a:sym typeface="Comic Sans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mic Sans MS"/>
                <a:ea typeface="Comic Sans MS"/>
                <a:cs typeface="Comic Sans MS"/>
                <a:sym typeface="Comic Sans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a:t>
            </a:fld>
            <a:endParaRPr/>
          </a:p>
        </p:txBody>
      </p:sp>
      <p:pic>
        <p:nvPicPr>
          <p:cNvPr id="11" name="Google Shape;11;p21" descr="Por qué el cielo es azul? Esta es la razón"/>
          <p:cNvPicPr preferRelativeResize="0"/>
          <p:nvPr/>
        </p:nvPicPr>
        <p:blipFill rotWithShape="1">
          <a:blip r:embed="rId13">
            <a:alphaModFix amt="50000"/>
          </a:blip>
          <a:srcRect/>
          <a:stretch/>
        </p:blipFill>
        <p:spPr>
          <a:xfrm>
            <a:off x="3175" y="0"/>
            <a:ext cx="12187238" cy="6858000"/>
          </a:xfrm>
          <a:prstGeom prst="rect">
            <a:avLst/>
          </a:prstGeom>
          <a:noFill/>
          <a:ln>
            <a:noFill/>
          </a:ln>
        </p:spPr>
      </p:pic>
      <p:pic>
        <p:nvPicPr>
          <p:cNvPr id="12" name="Google Shape;12;p21"/>
          <p:cNvPicPr preferRelativeResize="0"/>
          <p:nvPr/>
        </p:nvPicPr>
        <p:blipFill rotWithShape="1">
          <a:blip r:embed="rId14">
            <a:alphaModFix/>
          </a:blip>
          <a:srcRect/>
          <a:stretch/>
        </p:blipFill>
        <p:spPr>
          <a:xfrm>
            <a:off x="11033660" y="20647"/>
            <a:ext cx="1158340" cy="11583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https://www.youtube.com/embed/1Zy6FYXrmiI?feature=oembed" TargetMode="External"/><Relationship Id="rId5" Type="http://schemas.openxmlformats.org/officeDocument/2006/relationships/image" Target="../media/image26.jpeg"/><Relationship Id="rId4" Type="http://schemas.openxmlformats.org/officeDocument/2006/relationships/hyperlink" Target="https://youtu.be/1Zy6FYXrmiI?si=o0aCmfsmP6Bk37g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zQATwkAklYw?si=3PfEqyEPIw-KVnwr" TargetMode="External"/><Relationship Id="rId2" Type="http://schemas.openxmlformats.org/officeDocument/2006/relationships/slideLayout" Target="../slideLayouts/slideLayout3.xml"/><Relationship Id="rId1" Type="http://schemas.openxmlformats.org/officeDocument/2006/relationships/video" Target="https://www.youtube.com/embed/zQATwkAklYw?feature=oembed"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1524000" y="10414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55A11"/>
              </a:buClr>
              <a:buSzPct val="100000"/>
              <a:buFont typeface="Comic Sans MS"/>
              <a:buNone/>
            </a:pPr>
            <a:r>
              <a:rPr lang="en-US" dirty="0">
                <a:solidFill>
                  <a:srgbClr val="0070C0"/>
                </a:solidFill>
                <a:latin typeface="Candara" panose="020E0502030303020204" pitchFamily="34" charset="0"/>
              </a:rPr>
              <a:t>Ministry</a:t>
            </a:r>
            <a:br>
              <a:rPr lang="en-US" dirty="0">
                <a:solidFill>
                  <a:srgbClr val="0070C0"/>
                </a:solidFill>
                <a:latin typeface="Candara" panose="020E0502030303020204" pitchFamily="34" charset="0"/>
              </a:rPr>
            </a:br>
            <a:r>
              <a:rPr lang="en-US" dirty="0">
                <a:solidFill>
                  <a:srgbClr val="0070C0"/>
                </a:solidFill>
                <a:latin typeface="Candara" panose="020E0502030303020204" pitchFamily="34" charset="0"/>
              </a:rPr>
              <a:t>Friends of Jesus and Mary</a:t>
            </a:r>
          </a:p>
        </p:txBody>
      </p:sp>
      <p:sp>
        <p:nvSpPr>
          <p:cNvPr id="86" name="Google Shape;86;p1"/>
          <p:cNvSpPr txBox="1">
            <a:spLocks noGrp="1"/>
          </p:cNvSpPr>
          <p:nvPr>
            <p:ph type="subTitle" idx="1"/>
          </p:nvPr>
        </p:nvSpPr>
        <p:spPr>
          <a:xfrm>
            <a:off x="894555" y="3676650"/>
            <a:ext cx="9144000" cy="30146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FF"/>
              </a:buClr>
              <a:buSzPts val="2400"/>
              <a:buNone/>
            </a:pPr>
            <a:r>
              <a:rPr lang="es-419" b="1" dirty="0" err="1">
                <a:solidFill>
                  <a:srgbClr val="C00000"/>
                </a:solidFill>
                <a:latin typeface="Candara" panose="020E0502030303020204" pitchFamily="34" charset="0"/>
              </a:rPr>
              <a:t>Prayer</a:t>
            </a:r>
            <a:r>
              <a:rPr lang="es-419" b="1" dirty="0">
                <a:solidFill>
                  <a:srgbClr val="C00000"/>
                </a:solidFill>
                <a:latin typeface="Candara" panose="020E0502030303020204" pitchFamily="34" charset="0"/>
              </a:rPr>
              <a:t> </a:t>
            </a:r>
            <a:r>
              <a:rPr lang="es-419" b="1" dirty="0" err="1">
                <a:solidFill>
                  <a:srgbClr val="C00000"/>
                </a:solidFill>
                <a:latin typeface="Candara" panose="020E0502030303020204" pitchFamily="34" charset="0"/>
              </a:rPr>
              <a:t>Group</a:t>
            </a:r>
            <a:r>
              <a:rPr lang="es-419" b="1" dirty="0">
                <a:solidFill>
                  <a:srgbClr val="C00000"/>
                </a:solidFill>
                <a:latin typeface="Candara" panose="020E0502030303020204" pitchFamily="34" charset="0"/>
              </a:rPr>
              <a:t> </a:t>
            </a:r>
            <a:r>
              <a:rPr lang="es-419" b="1" dirty="0" err="1">
                <a:solidFill>
                  <a:srgbClr val="C00000"/>
                </a:solidFill>
                <a:latin typeface="Candara" panose="020E0502030303020204" pitchFamily="34" charset="0"/>
              </a:rPr>
              <a:t>for</a:t>
            </a:r>
            <a:r>
              <a:rPr lang="es-419" b="1" dirty="0">
                <a:solidFill>
                  <a:srgbClr val="C00000"/>
                </a:solidFill>
                <a:latin typeface="Candara" panose="020E0502030303020204" pitchFamily="34" charset="0"/>
              </a:rPr>
              <a:t> </a:t>
            </a:r>
            <a:r>
              <a:rPr lang="es-419" b="1" dirty="0" err="1">
                <a:solidFill>
                  <a:srgbClr val="C00000"/>
                </a:solidFill>
                <a:latin typeface="Candara" panose="020E0502030303020204" pitchFamily="34" charset="0"/>
              </a:rPr>
              <a:t>Children</a:t>
            </a:r>
            <a:endParaRPr lang="es-419" b="1" dirty="0">
              <a:solidFill>
                <a:srgbClr val="C00000"/>
              </a:solidFill>
              <a:latin typeface="Candara" panose="020E0502030303020204" pitchFamily="34" charset="0"/>
            </a:endParaRPr>
          </a:p>
          <a:p>
            <a:pPr marL="0" lvl="0" indent="0" algn="ctr" rtl="0">
              <a:lnSpc>
                <a:spcPct val="90000"/>
              </a:lnSpc>
              <a:spcBef>
                <a:spcPts val="0"/>
              </a:spcBef>
              <a:spcAft>
                <a:spcPts val="0"/>
              </a:spcAft>
              <a:buClr>
                <a:srgbClr val="0000FF"/>
              </a:buClr>
              <a:buSzPts val="2400"/>
              <a:buNone/>
            </a:pPr>
            <a:endParaRPr lang="es-419" dirty="0">
              <a:solidFill>
                <a:srgbClr val="C00000"/>
              </a:solidFill>
              <a:latin typeface="Candara" panose="020E0502030303020204" pitchFamily="34" charset="0"/>
            </a:endParaRPr>
          </a:p>
          <a:p>
            <a:pPr marL="0" lvl="0" indent="0" algn="ctr" rtl="0">
              <a:lnSpc>
                <a:spcPct val="90000"/>
              </a:lnSpc>
              <a:spcBef>
                <a:spcPts val="0"/>
              </a:spcBef>
              <a:spcAft>
                <a:spcPts val="0"/>
              </a:spcAft>
              <a:buClr>
                <a:srgbClr val="0000FF"/>
              </a:buClr>
              <a:buSzPts val="2400"/>
              <a:buNone/>
            </a:pPr>
            <a:r>
              <a:rPr lang="en-US" dirty="0">
                <a:solidFill>
                  <a:srgbClr val="C00000"/>
                </a:solidFill>
                <a:latin typeface="Candara" panose="020E0502030303020204" pitchFamily="34" charset="0"/>
              </a:rPr>
              <a:t>Jesus Cures Jairus’ Daughter</a:t>
            </a:r>
            <a:endParaRPr dirty="0">
              <a:solidFill>
                <a:srgbClr val="C00000"/>
              </a:solidFill>
              <a:latin typeface="Candara" panose="020E0502030303020204" pitchFamily="34" charset="0"/>
            </a:endParaRPr>
          </a:p>
          <a:p>
            <a:pPr marL="0" lvl="0" indent="0" algn="ctr" rtl="0">
              <a:lnSpc>
                <a:spcPct val="90000"/>
              </a:lnSpc>
              <a:spcBef>
                <a:spcPts val="1000"/>
              </a:spcBef>
              <a:spcAft>
                <a:spcPts val="0"/>
              </a:spcAft>
              <a:buClr>
                <a:srgbClr val="0000FF"/>
              </a:buClr>
              <a:buSzPts val="2400"/>
              <a:buNone/>
            </a:pPr>
            <a:r>
              <a:rPr lang="es-419" dirty="0" err="1">
                <a:solidFill>
                  <a:srgbClr val="C00000"/>
                </a:solidFill>
                <a:latin typeface="Candara" panose="020E0502030303020204" pitchFamily="34" charset="0"/>
              </a:rPr>
              <a:t>Cycle</a:t>
            </a:r>
            <a:r>
              <a:rPr lang="es-419" dirty="0">
                <a:solidFill>
                  <a:srgbClr val="C00000"/>
                </a:solidFill>
                <a:latin typeface="Candara" panose="020E0502030303020204" pitchFamily="34" charset="0"/>
              </a:rPr>
              <a:t> B - XIII </a:t>
            </a:r>
            <a:r>
              <a:rPr lang="es-419" dirty="0" err="1">
                <a:solidFill>
                  <a:srgbClr val="C00000"/>
                </a:solidFill>
                <a:latin typeface="Candara" panose="020E0502030303020204" pitchFamily="34" charset="0"/>
              </a:rPr>
              <a:t>Sunday</a:t>
            </a:r>
            <a:r>
              <a:rPr lang="es-419" dirty="0">
                <a:solidFill>
                  <a:srgbClr val="C00000"/>
                </a:solidFill>
                <a:latin typeface="Candara" panose="020E0502030303020204" pitchFamily="34" charset="0"/>
              </a:rPr>
              <a:t> in </a:t>
            </a:r>
            <a:r>
              <a:rPr lang="es-419" dirty="0" err="1">
                <a:solidFill>
                  <a:srgbClr val="C00000"/>
                </a:solidFill>
                <a:latin typeface="Candara" panose="020E0502030303020204" pitchFamily="34" charset="0"/>
              </a:rPr>
              <a:t>Ordinary</a:t>
            </a:r>
            <a:r>
              <a:rPr lang="es-419" dirty="0">
                <a:solidFill>
                  <a:srgbClr val="C00000"/>
                </a:solidFill>
                <a:latin typeface="Candara" panose="020E0502030303020204" pitchFamily="34" charset="0"/>
              </a:rPr>
              <a:t> Time</a:t>
            </a:r>
            <a:endParaRPr dirty="0">
              <a:solidFill>
                <a:srgbClr val="C00000"/>
              </a:solidFill>
              <a:latin typeface="Candara" panose="020E0502030303020204" pitchFamily="34" charset="0"/>
            </a:endParaRPr>
          </a:p>
          <a:p>
            <a:pPr marL="0" lvl="0" indent="0" algn="ctr" rtl="0">
              <a:lnSpc>
                <a:spcPct val="90000"/>
              </a:lnSpc>
              <a:spcBef>
                <a:spcPts val="1000"/>
              </a:spcBef>
              <a:spcAft>
                <a:spcPts val="0"/>
              </a:spcAft>
              <a:buClr>
                <a:srgbClr val="0000FF"/>
              </a:buClr>
              <a:buSzPts val="2400"/>
              <a:buNone/>
            </a:pPr>
            <a:r>
              <a:rPr lang="es-419" dirty="0">
                <a:solidFill>
                  <a:srgbClr val="C00000"/>
                </a:solidFill>
                <a:latin typeface="Candara" panose="020E0502030303020204" pitchFamily="34" charset="0"/>
              </a:rPr>
              <a:t>Mark 5: 21-24. 35-43</a:t>
            </a:r>
          </a:p>
          <a:p>
            <a:pPr marL="0" lvl="0" indent="0" algn="ctr" rtl="0">
              <a:lnSpc>
                <a:spcPct val="90000"/>
              </a:lnSpc>
              <a:spcBef>
                <a:spcPts val="1000"/>
              </a:spcBef>
              <a:spcAft>
                <a:spcPts val="0"/>
              </a:spcAft>
              <a:buClr>
                <a:srgbClr val="0000FF"/>
              </a:buClr>
              <a:buSzPts val="2400"/>
              <a:buNone/>
            </a:pPr>
            <a:endParaRPr lang="es-419" sz="1600" b="1" dirty="0">
              <a:solidFill>
                <a:srgbClr val="FF0000"/>
              </a:solidFill>
              <a:latin typeface="Candara" panose="020E0502030303020204" pitchFamily="34" charset="0"/>
            </a:endParaRPr>
          </a:p>
          <a:p>
            <a:pPr marL="0" lvl="0" indent="0" algn="ctr" rtl="0">
              <a:lnSpc>
                <a:spcPct val="90000"/>
              </a:lnSpc>
              <a:spcBef>
                <a:spcPts val="1000"/>
              </a:spcBef>
              <a:spcAft>
                <a:spcPts val="0"/>
              </a:spcAft>
              <a:buClr>
                <a:srgbClr val="0000FF"/>
              </a:buClr>
              <a:buSzPts val="2400"/>
              <a:buNone/>
            </a:pPr>
            <a:r>
              <a:rPr lang="es-419" sz="3000" b="1" dirty="0">
                <a:solidFill>
                  <a:srgbClr val="0070C0"/>
                </a:solidFill>
                <a:latin typeface="Candara" panose="020E0502030303020204" pitchFamily="34" charset="0"/>
              </a:rPr>
              <a:t>www.fcpeace.org</a:t>
            </a:r>
          </a:p>
          <a:p>
            <a:pPr marL="0" lvl="0" indent="0" algn="ctr" rtl="0">
              <a:lnSpc>
                <a:spcPct val="90000"/>
              </a:lnSpc>
              <a:spcBef>
                <a:spcPts val="1000"/>
              </a:spcBef>
              <a:spcAft>
                <a:spcPts val="0"/>
              </a:spcAft>
              <a:buClr>
                <a:srgbClr val="0000FF"/>
              </a:buClr>
              <a:buSzPts val="2400"/>
              <a:buNone/>
            </a:pPr>
            <a:endParaRPr dirty="0">
              <a:solidFill>
                <a:srgbClr val="FF0000"/>
              </a:solidFill>
            </a:endParaRPr>
          </a:p>
        </p:txBody>
      </p:sp>
      <p:pic>
        <p:nvPicPr>
          <p:cNvPr id="1030" name="Picture 6" descr="Jesucristo Con Grupo De Niños PNG ,dibujos Jesucristo Y Niños, Niños Con  Jesucristo, Cristiandad PNG y Vector para Descargar Gratis | Pngtree">
            <a:extLst>
              <a:ext uri="{FF2B5EF4-FFF2-40B4-BE49-F238E27FC236}">
                <a16:creationId xmlns:a16="http://schemas.microsoft.com/office/drawing/2014/main" id="{F636F9C7-0099-CE17-9BB7-1750CCE81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987" y="3255963"/>
            <a:ext cx="3602037" cy="3602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a:spLocks noGrp="1"/>
          </p:cNvSpPr>
          <p:nvPr>
            <p:ph type="title"/>
          </p:nvPr>
        </p:nvSpPr>
        <p:spPr>
          <a:xfrm>
            <a:off x="306977" y="757238"/>
            <a:ext cx="11179356" cy="785404"/>
          </a:xfrm>
          <a:prstGeom prst="rect">
            <a:avLst/>
          </a:prstGeom>
          <a:noFill/>
          <a:ln>
            <a:noFill/>
          </a:ln>
        </p:spPr>
        <p:txBody>
          <a:bodyPr spcFirstLastPara="1" wrap="square" lIns="91425" tIns="45700" rIns="91425" bIns="45700" anchor="ctr" anchorCtr="0">
            <a:normAutofit/>
          </a:bodyPr>
          <a:lstStyle/>
          <a:p>
            <a:pPr lvl="0">
              <a:buSzPts val="3600"/>
            </a:pPr>
            <a:r>
              <a:rPr lang="en-US" sz="3000" dirty="0">
                <a:solidFill>
                  <a:srgbClr val="C55A11"/>
                </a:solidFill>
                <a:latin typeface="Candara" panose="020E0502030303020204" pitchFamily="34" charset="0"/>
                <a:sym typeface="Arial"/>
              </a:rPr>
              <a:t>The girl, a child of twelve, arose immediately and walked around.</a:t>
            </a:r>
            <a:endParaRPr sz="3000" dirty="0">
              <a:solidFill>
                <a:srgbClr val="C55A11"/>
              </a:solidFill>
              <a:latin typeface="Candara" panose="020E0502030303020204" pitchFamily="34" charset="0"/>
              <a:sym typeface="Arial"/>
            </a:endParaRPr>
          </a:p>
        </p:txBody>
      </p:sp>
      <p:pic>
        <p:nvPicPr>
          <p:cNvPr id="144" name="Google Shape;144;p10"/>
          <p:cNvPicPr preferRelativeResize="0"/>
          <p:nvPr/>
        </p:nvPicPr>
        <p:blipFill rotWithShape="1">
          <a:blip r:embed="rId3">
            <a:alphaModFix/>
          </a:blip>
          <a:srcRect l="52656" t="17499" r="13983" b="22222"/>
          <a:stretch/>
        </p:blipFill>
        <p:spPr>
          <a:xfrm>
            <a:off x="1123677" y="1542642"/>
            <a:ext cx="5038047" cy="2560320"/>
          </a:xfrm>
          <a:prstGeom prst="rect">
            <a:avLst/>
          </a:prstGeom>
          <a:ln>
            <a:noFill/>
          </a:ln>
          <a:effectLst>
            <a:softEdge rad="112500"/>
          </a:effectLst>
        </p:spPr>
      </p:pic>
      <p:pic>
        <p:nvPicPr>
          <p:cNvPr id="145" name="Google Shape;145;p10"/>
          <p:cNvPicPr preferRelativeResize="0"/>
          <p:nvPr/>
        </p:nvPicPr>
        <p:blipFill rotWithShape="1">
          <a:blip r:embed="rId4">
            <a:alphaModFix/>
          </a:blip>
          <a:srcRect l="52572" t="17556" r="14068" b="22167"/>
          <a:stretch/>
        </p:blipFill>
        <p:spPr>
          <a:xfrm>
            <a:off x="6305005" y="1542642"/>
            <a:ext cx="5038047" cy="2560320"/>
          </a:xfrm>
          <a:prstGeom prst="rect">
            <a:avLst/>
          </a:prstGeom>
          <a:ln>
            <a:noFill/>
          </a:ln>
          <a:effectLst>
            <a:softEdge rad="112500"/>
          </a:effectLst>
        </p:spPr>
      </p:pic>
      <p:pic>
        <p:nvPicPr>
          <p:cNvPr id="146" name="Google Shape;146;p10"/>
          <p:cNvPicPr preferRelativeResize="0"/>
          <p:nvPr/>
        </p:nvPicPr>
        <p:blipFill rotWithShape="1">
          <a:blip r:embed="rId5">
            <a:alphaModFix/>
          </a:blip>
          <a:srcRect l="52429" t="17047" r="13999" b="20985"/>
          <a:stretch/>
        </p:blipFill>
        <p:spPr>
          <a:xfrm>
            <a:off x="2068694" y="4252912"/>
            <a:ext cx="4093030" cy="2124891"/>
          </a:xfrm>
          <a:prstGeom prst="rect">
            <a:avLst/>
          </a:prstGeom>
          <a:ln>
            <a:noFill/>
          </a:ln>
          <a:effectLst>
            <a:softEdge rad="112500"/>
          </a:effectLst>
        </p:spPr>
      </p:pic>
      <p:sp>
        <p:nvSpPr>
          <p:cNvPr id="147" name="Google Shape;147;p10"/>
          <p:cNvSpPr txBox="1"/>
          <p:nvPr/>
        </p:nvSpPr>
        <p:spPr>
          <a:xfrm>
            <a:off x="6305005" y="4918907"/>
            <a:ext cx="5625058" cy="1015622"/>
          </a:xfrm>
          <a:prstGeom prst="rect">
            <a:avLst/>
          </a:prstGeom>
          <a:noFill/>
          <a:ln>
            <a:noFill/>
          </a:ln>
        </p:spPr>
        <p:txBody>
          <a:bodyPr spcFirstLastPara="1" wrap="square" lIns="91425" tIns="45700" rIns="91425" bIns="45700" anchor="t" anchorCtr="0">
            <a:spAutoFit/>
          </a:bodyPr>
          <a:lstStyle/>
          <a:p>
            <a:pPr lvl="0"/>
            <a:r>
              <a:rPr lang="en-US" sz="3000" dirty="0">
                <a:solidFill>
                  <a:srgbClr val="C55A11"/>
                </a:solidFill>
                <a:latin typeface="Candara" panose="020E0502030303020204" pitchFamily="34" charset="0"/>
                <a:ea typeface="Comic Sans MS"/>
                <a:cs typeface="Comic Sans MS"/>
                <a:sym typeface="Comic Sans MS"/>
              </a:rPr>
              <a:t>At that they were utterly astounded</a:t>
            </a:r>
            <a:r>
              <a:rPr lang="es-419" sz="3000" dirty="0">
                <a:solidFill>
                  <a:srgbClr val="C55A11"/>
                </a:solidFill>
                <a:latin typeface="Candara" panose="020E0502030303020204" pitchFamily="34" charset="0"/>
                <a:ea typeface="Comic Sans MS"/>
                <a:cs typeface="Comic Sans MS"/>
                <a:sym typeface="Comic Sans MS"/>
              </a:rPr>
              <a:t>.</a:t>
            </a:r>
            <a:endParaRPr sz="3000" dirty="0">
              <a:solidFill>
                <a:srgbClr val="C55A11"/>
              </a:solidFill>
              <a:latin typeface="Candara" panose="020E0502030303020204" pitchFamily="34" charset="0"/>
              <a:ea typeface="Comic Sans MS"/>
              <a:cs typeface="Comic Sans MS"/>
              <a:sym typeface="Comic Sans M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2000"/>
                                        <p:tgtEl>
                                          <p:spTgt spid="144"/>
                                        </p:tgtEl>
                                      </p:cBhvr>
                                    </p:animEffect>
                                  </p:childTnLst>
                                </p:cTn>
                              </p:par>
                              <p:par>
                                <p:cTn id="13" presetID="10"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2000"/>
                                        <p:tgtEl>
                                          <p:spTgt spid="1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6"/>
                                        </p:tgtEl>
                                        <p:attrNameLst>
                                          <p:attrName>style.visibility</p:attrName>
                                        </p:attrNameLst>
                                      </p:cBhvr>
                                      <p:to>
                                        <p:strVal val="visible"/>
                                      </p:to>
                                    </p:set>
                                    <p:animEffect transition="in" filter="fade">
                                      <p:cBhvr>
                                        <p:cTn id="20" dur="2000"/>
                                        <p:tgtEl>
                                          <p:spTgt spid="146"/>
                                        </p:tgtEl>
                                      </p:cBhvr>
                                    </p:animEffect>
                                  </p:childTnLst>
                                </p:cTn>
                              </p:par>
                              <p:par>
                                <p:cTn id="21" presetID="10" presetClass="entr" presetSubtype="0" fill="hold" nodeType="with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fade">
                                      <p:cBhvr>
                                        <p:cTn id="23"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1"/>
          <p:cNvSpPr txBox="1">
            <a:spLocks noGrp="1"/>
          </p:cNvSpPr>
          <p:nvPr>
            <p:ph type="title"/>
          </p:nvPr>
        </p:nvSpPr>
        <p:spPr>
          <a:xfrm>
            <a:off x="405954" y="0"/>
            <a:ext cx="10566846" cy="1325563"/>
          </a:xfrm>
          <a:prstGeom prst="rect">
            <a:avLst/>
          </a:prstGeom>
          <a:noFill/>
          <a:ln>
            <a:noFill/>
          </a:ln>
        </p:spPr>
        <p:txBody>
          <a:bodyPr spcFirstLastPara="1" wrap="square" lIns="91425" tIns="45700" rIns="91425" bIns="45700" anchor="ctr" anchorCtr="0">
            <a:noAutofit/>
          </a:bodyPr>
          <a:lstStyle/>
          <a:p>
            <a:r>
              <a:rPr lang="en-US" sz="3000" dirty="0">
                <a:solidFill>
                  <a:srgbClr val="C55A11"/>
                </a:solidFill>
                <a:latin typeface="Candara" panose="020E0502030303020204" pitchFamily="34" charset="0"/>
                <a:sym typeface="Arial"/>
              </a:rPr>
              <a:t>He gave strict orders that no one should know this and said that she should be given something to eat.</a:t>
            </a:r>
          </a:p>
        </p:txBody>
      </p:sp>
      <p:pic>
        <p:nvPicPr>
          <p:cNvPr id="153" name="Google Shape;153;p11"/>
          <p:cNvPicPr preferRelativeResize="0"/>
          <p:nvPr/>
        </p:nvPicPr>
        <p:blipFill rotWithShape="1">
          <a:blip r:embed="rId3">
            <a:alphaModFix/>
          </a:blip>
          <a:srcRect l="57500" t="17811" r="14142" b="21490"/>
          <a:stretch/>
        </p:blipFill>
        <p:spPr>
          <a:xfrm>
            <a:off x="405954" y="1325563"/>
            <a:ext cx="8733671" cy="5257800"/>
          </a:xfrm>
          <a:prstGeom prst="rect">
            <a:avLst/>
          </a:prstGeom>
          <a:ln>
            <a:noFill/>
          </a:ln>
          <a:effectLst>
            <a:softEdge rad="112500"/>
          </a:effectLst>
        </p:spPr>
      </p:pic>
      <p:sp>
        <p:nvSpPr>
          <p:cNvPr id="2" name="TextBox 1">
            <a:extLst>
              <a:ext uri="{FF2B5EF4-FFF2-40B4-BE49-F238E27FC236}">
                <a16:creationId xmlns:a16="http://schemas.microsoft.com/office/drawing/2014/main" id="{CE19D812-281A-0233-8FC5-FFD753675BD8}"/>
              </a:ext>
            </a:extLst>
          </p:cNvPr>
          <p:cNvSpPr txBox="1"/>
          <p:nvPr/>
        </p:nvSpPr>
        <p:spPr>
          <a:xfrm>
            <a:off x="9300021" y="2065814"/>
            <a:ext cx="2486025" cy="3539430"/>
          </a:xfrm>
          <a:prstGeom prst="rect">
            <a:avLst/>
          </a:prstGeom>
          <a:noFill/>
        </p:spPr>
        <p:txBody>
          <a:bodyPr wrap="square" rtlCol="0">
            <a:spAutoFit/>
          </a:bodyPr>
          <a:lstStyle/>
          <a:p>
            <a:pPr algn="ctr"/>
            <a:r>
              <a:rPr lang="en-US" sz="2800" b="1" dirty="0">
                <a:solidFill>
                  <a:srgbClr val="0070C0"/>
                </a:solidFill>
                <a:latin typeface="Candara" panose="020E0502030303020204" pitchFamily="34" charset="0"/>
              </a:rPr>
              <a:t>THE GOSPEL OF THE LORD</a:t>
            </a: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r>
              <a:rPr lang="en-US" sz="2800" b="1" dirty="0">
                <a:solidFill>
                  <a:srgbClr val="FF0000"/>
                </a:solidFill>
                <a:latin typeface="Candara" panose="020E0502030303020204" pitchFamily="34" charset="0"/>
              </a:rPr>
              <a:t>PRAISE TO YOU LORD JESUS CHRIST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10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711925" y="2237354"/>
            <a:ext cx="533400" cy="238329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09252"/>
              </a:buClr>
              <a:buSzPct val="100000"/>
              <a:buFont typeface="Comic Sans MS"/>
              <a:buNone/>
            </a:pPr>
            <a:r>
              <a:rPr lang="es-419" sz="5100" b="1" dirty="0">
                <a:ln w="22225">
                  <a:solidFill>
                    <a:schemeClr val="accent2"/>
                  </a:solidFill>
                  <a:prstDash val="solid"/>
                </a:ln>
                <a:solidFill>
                  <a:schemeClr val="accent2">
                    <a:lumMod val="40000"/>
                    <a:lumOff val="60000"/>
                  </a:schemeClr>
                </a:solidFill>
                <a:latin typeface="Candara" panose="020E0502030303020204" pitchFamily="34" charset="0"/>
              </a:rPr>
              <a:t>REFLECTION</a:t>
            </a:r>
            <a:r>
              <a:rPr lang="es-419" sz="8000" b="1" dirty="0">
                <a:ln w="22225">
                  <a:solidFill>
                    <a:schemeClr val="accent2"/>
                  </a:solidFill>
                  <a:prstDash val="solid"/>
                </a:ln>
                <a:solidFill>
                  <a:schemeClr val="accent2">
                    <a:lumMod val="40000"/>
                    <a:lumOff val="60000"/>
                  </a:schemeClr>
                </a:solidFill>
                <a:latin typeface="Candara" panose="020E0502030303020204" pitchFamily="34" charset="0"/>
              </a:rPr>
              <a:t> </a:t>
            </a:r>
            <a:endParaRPr b="1" dirty="0">
              <a:ln w="22225">
                <a:solidFill>
                  <a:schemeClr val="accent2"/>
                </a:solidFill>
                <a:prstDash val="solid"/>
              </a:ln>
              <a:solidFill>
                <a:schemeClr val="accent2">
                  <a:lumMod val="40000"/>
                  <a:lumOff val="60000"/>
                </a:schemeClr>
              </a:solidFill>
              <a:latin typeface="Candara" panose="020E0502030303020204" pitchFamily="34" charset="0"/>
            </a:endParaRPr>
          </a:p>
        </p:txBody>
      </p:sp>
      <p:pic>
        <p:nvPicPr>
          <p:cNvPr id="159" name="Google Shape;159;p12" descr="3 Ways to Honor God - wikiHow"/>
          <p:cNvPicPr preferRelativeResize="0"/>
          <p:nvPr/>
        </p:nvPicPr>
        <p:blipFill rotWithShape="1">
          <a:blip r:embed="rId3">
            <a:alphaModFix/>
          </a:blip>
          <a:srcRect/>
          <a:stretch/>
        </p:blipFill>
        <p:spPr>
          <a:xfrm>
            <a:off x="1802675" y="0"/>
            <a:ext cx="9144000" cy="685800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3"/>
          <p:cNvSpPr txBox="1"/>
          <p:nvPr/>
        </p:nvSpPr>
        <p:spPr>
          <a:xfrm>
            <a:off x="435428" y="221398"/>
            <a:ext cx="2979285"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Who was Jairus?</a:t>
            </a:r>
            <a:endParaRPr sz="2400" dirty="0">
              <a:solidFill>
                <a:srgbClr val="C55A11"/>
              </a:solidFill>
              <a:latin typeface="Candara" panose="020E0502030303020204" pitchFamily="34" charset="0"/>
              <a:ea typeface="Comic Sans MS"/>
              <a:cs typeface="Comic Sans MS"/>
              <a:sym typeface="Comic Sans MS"/>
            </a:endParaRPr>
          </a:p>
        </p:txBody>
      </p:sp>
      <p:pic>
        <p:nvPicPr>
          <p:cNvPr id="165" name="Google Shape;165;p13"/>
          <p:cNvPicPr preferRelativeResize="0"/>
          <p:nvPr/>
        </p:nvPicPr>
        <p:blipFill rotWithShape="1">
          <a:blip r:embed="rId3">
            <a:alphaModFix/>
          </a:blip>
          <a:srcRect l="69057" t="20946" r="17660" b="24407"/>
          <a:stretch/>
        </p:blipFill>
        <p:spPr>
          <a:xfrm>
            <a:off x="579169" y="681054"/>
            <a:ext cx="1850523" cy="2141116"/>
          </a:xfrm>
          <a:prstGeom prst="rect">
            <a:avLst/>
          </a:prstGeom>
          <a:ln>
            <a:noFill/>
          </a:ln>
          <a:effectLst>
            <a:softEdge rad="112500"/>
          </a:effectLst>
        </p:spPr>
      </p:pic>
      <p:sp>
        <p:nvSpPr>
          <p:cNvPr id="166" name="Google Shape;166;p13"/>
          <p:cNvSpPr txBox="1"/>
          <p:nvPr/>
        </p:nvSpPr>
        <p:spPr>
          <a:xfrm>
            <a:off x="2429692" y="1488217"/>
            <a:ext cx="6096000" cy="830956"/>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One of the officials of the synagogue, where the Jews meet to discuss scripture.</a:t>
            </a:r>
            <a:endParaRPr sz="2400" dirty="0">
              <a:solidFill>
                <a:srgbClr val="0000FF"/>
              </a:solidFill>
              <a:latin typeface="Candara" panose="020E0502030303020204" pitchFamily="34" charset="0"/>
              <a:ea typeface="Comic Sans MS"/>
              <a:cs typeface="Comic Sans MS"/>
              <a:sym typeface="Comic Sans MS"/>
            </a:endParaRPr>
          </a:p>
        </p:txBody>
      </p:sp>
      <p:sp>
        <p:nvSpPr>
          <p:cNvPr id="167" name="Google Shape;167;p13"/>
          <p:cNvSpPr txBox="1"/>
          <p:nvPr/>
        </p:nvSpPr>
        <p:spPr>
          <a:xfrm>
            <a:off x="435428" y="2951969"/>
            <a:ext cx="6096000"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What did Jairus do when he saw Jesus?</a:t>
            </a:r>
            <a:endParaRPr sz="2400" dirty="0">
              <a:solidFill>
                <a:srgbClr val="C55A11"/>
              </a:solidFill>
              <a:latin typeface="Candara" panose="020E0502030303020204" pitchFamily="34" charset="0"/>
              <a:ea typeface="Comic Sans MS"/>
              <a:cs typeface="Comic Sans MS"/>
              <a:sym typeface="Comic Sans MS"/>
            </a:endParaRPr>
          </a:p>
        </p:txBody>
      </p:sp>
      <p:pic>
        <p:nvPicPr>
          <p:cNvPr id="168" name="Google Shape;168;p13"/>
          <p:cNvPicPr preferRelativeResize="0"/>
          <p:nvPr/>
        </p:nvPicPr>
        <p:blipFill rotWithShape="1">
          <a:blip r:embed="rId4">
            <a:alphaModFix/>
          </a:blip>
          <a:srcRect l="58081" t="17027" r="19300" b="44023"/>
          <a:stretch/>
        </p:blipFill>
        <p:spPr>
          <a:xfrm>
            <a:off x="714103" y="3442863"/>
            <a:ext cx="3214620" cy="1463039"/>
          </a:xfrm>
          <a:prstGeom prst="rect">
            <a:avLst/>
          </a:prstGeom>
          <a:ln>
            <a:noFill/>
          </a:ln>
          <a:effectLst>
            <a:softEdge rad="112500"/>
          </a:effectLst>
        </p:spPr>
      </p:pic>
      <p:sp>
        <p:nvSpPr>
          <p:cNvPr id="169" name="Google Shape;169;p13"/>
          <p:cNvSpPr txBox="1"/>
          <p:nvPr/>
        </p:nvSpPr>
        <p:spPr>
          <a:xfrm>
            <a:off x="4014651" y="3851216"/>
            <a:ext cx="6096000" cy="830956"/>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He threw himself at his feet and pleaded for Jesus to heal his dying daughter.</a:t>
            </a:r>
            <a:endParaRPr sz="2400" dirty="0">
              <a:solidFill>
                <a:srgbClr val="0000FF"/>
              </a:solidFill>
              <a:latin typeface="Candara" panose="020E0502030303020204" pitchFamily="34" charset="0"/>
              <a:ea typeface="Comic Sans MS"/>
              <a:cs typeface="Comic Sans MS"/>
              <a:sym typeface="Calibri"/>
            </a:endParaRPr>
          </a:p>
        </p:txBody>
      </p:sp>
      <p:sp>
        <p:nvSpPr>
          <p:cNvPr id="170" name="Google Shape;170;p13"/>
          <p:cNvSpPr txBox="1"/>
          <p:nvPr/>
        </p:nvSpPr>
        <p:spPr>
          <a:xfrm>
            <a:off x="182880" y="5319525"/>
            <a:ext cx="6096000" cy="1200288"/>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Jesus left with him, but some of his servants arrived to tell him something. What did they tell him?</a:t>
            </a:r>
            <a:endParaRPr sz="2400" dirty="0">
              <a:solidFill>
                <a:srgbClr val="C55A11"/>
              </a:solidFill>
              <a:latin typeface="Candara" panose="020E0502030303020204" pitchFamily="34" charset="0"/>
              <a:ea typeface="Comic Sans MS"/>
              <a:cs typeface="Comic Sans MS"/>
              <a:sym typeface="Comic Sans MS"/>
            </a:endParaRPr>
          </a:p>
        </p:txBody>
      </p:sp>
      <p:pic>
        <p:nvPicPr>
          <p:cNvPr id="171" name="Google Shape;171;p13"/>
          <p:cNvPicPr preferRelativeResize="0"/>
          <p:nvPr/>
        </p:nvPicPr>
        <p:blipFill rotWithShape="1">
          <a:blip r:embed="rId5">
            <a:alphaModFix/>
          </a:blip>
          <a:srcRect l="63083" t="27060" r="18227" b="31157"/>
          <a:stretch/>
        </p:blipFill>
        <p:spPr>
          <a:xfrm>
            <a:off x="6278880" y="4722077"/>
            <a:ext cx="3214620" cy="2021314"/>
          </a:xfrm>
          <a:prstGeom prst="rect">
            <a:avLst/>
          </a:prstGeom>
          <a:ln>
            <a:noFill/>
          </a:ln>
          <a:effectLst>
            <a:softEdge rad="112500"/>
          </a:effectLst>
        </p:spPr>
      </p:pic>
      <p:sp>
        <p:nvSpPr>
          <p:cNvPr id="172" name="Google Shape;172;p13"/>
          <p:cNvSpPr txBox="1"/>
          <p:nvPr/>
        </p:nvSpPr>
        <p:spPr>
          <a:xfrm>
            <a:off x="9493500" y="5619058"/>
            <a:ext cx="2803003" cy="830956"/>
          </a:xfrm>
          <a:prstGeom prst="rect">
            <a:avLst/>
          </a:prstGeom>
          <a:noFill/>
          <a:ln>
            <a:noFill/>
          </a:ln>
        </p:spPr>
        <p:txBody>
          <a:bodyPr spcFirstLastPara="1" wrap="square" lIns="91425" tIns="45700" rIns="91425" bIns="45700" anchor="t" anchorCtr="0">
            <a:spAutoFit/>
          </a:bodyPr>
          <a:lstStyle/>
          <a:p>
            <a:r>
              <a:rPr lang="en-US" sz="2400" dirty="0">
                <a:solidFill>
                  <a:srgbClr val="0000FF"/>
                </a:solidFill>
                <a:latin typeface="Candara" panose="020E0502030303020204" pitchFamily="34" charset="0"/>
                <a:ea typeface="Comic Sans MS"/>
                <a:cs typeface="Comic Sans MS"/>
              </a:rPr>
              <a:t>His daughter had died.</a:t>
            </a:r>
            <a:endParaRPr sz="2400" dirty="0">
              <a:solidFill>
                <a:srgbClr val="0000FF"/>
              </a:solidFill>
              <a:latin typeface="Candara" panose="020E0502030303020204" pitchFamily="34" charset="0"/>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fade">
                                      <p:cBhvr>
                                        <p:cTn id="15" dur="1000"/>
                                        <p:tgtEl>
                                          <p:spTgt spid="1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7"/>
                                        </p:tgtEl>
                                        <p:attrNameLst>
                                          <p:attrName>style.visibility</p:attrName>
                                        </p:attrNameLst>
                                      </p:cBhvr>
                                      <p:to>
                                        <p:strVal val="visible"/>
                                      </p:to>
                                    </p:set>
                                    <p:animEffect transition="in" filter="fade">
                                      <p:cBhvr>
                                        <p:cTn id="20" dur="1000"/>
                                        <p:tgtEl>
                                          <p:spTgt spid="167"/>
                                        </p:tgtEl>
                                      </p:cBhvr>
                                    </p:animEffect>
                                  </p:childTnLst>
                                </p:cTn>
                              </p:par>
                              <p:par>
                                <p:cTn id="21" presetID="10"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animEffect transition="in" filter="fade">
                                      <p:cBhvr>
                                        <p:cTn id="23" dur="2000"/>
                                        <p:tgtEl>
                                          <p:spTgt spid="1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fade">
                                      <p:cBhvr>
                                        <p:cTn id="28" dur="1000"/>
                                        <p:tgtEl>
                                          <p:spTgt spid="1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0"/>
                                        </p:tgtEl>
                                        <p:attrNameLst>
                                          <p:attrName>style.visibility</p:attrName>
                                        </p:attrNameLst>
                                      </p:cBhvr>
                                      <p:to>
                                        <p:strVal val="visible"/>
                                      </p:to>
                                    </p:set>
                                    <p:animEffect transition="in" filter="fade">
                                      <p:cBhvr>
                                        <p:cTn id="33" dur="1000"/>
                                        <p:tgtEl>
                                          <p:spTgt spid="170"/>
                                        </p:tgtEl>
                                      </p:cBhvr>
                                    </p:animEffect>
                                  </p:childTnLst>
                                </p:cTn>
                              </p:par>
                              <p:par>
                                <p:cTn id="34" presetID="10" presetClass="entr" presetSubtype="0" fill="hold" nodeType="withEffect">
                                  <p:stCondLst>
                                    <p:cond delay="0"/>
                                  </p:stCondLst>
                                  <p:childTnLst>
                                    <p:set>
                                      <p:cBhvr>
                                        <p:cTn id="35" dur="1" fill="hold">
                                          <p:stCondLst>
                                            <p:cond delay="0"/>
                                          </p:stCondLst>
                                        </p:cTn>
                                        <p:tgtEl>
                                          <p:spTgt spid="171"/>
                                        </p:tgtEl>
                                        <p:attrNameLst>
                                          <p:attrName>style.visibility</p:attrName>
                                        </p:attrNameLst>
                                      </p:cBhvr>
                                      <p:to>
                                        <p:strVal val="visible"/>
                                      </p:to>
                                    </p:set>
                                    <p:animEffect transition="in" filter="fade">
                                      <p:cBhvr>
                                        <p:cTn id="36" dur="2000"/>
                                        <p:tgtEl>
                                          <p:spTgt spid="17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txBox="1"/>
          <p:nvPr/>
        </p:nvSpPr>
        <p:spPr>
          <a:xfrm>
            <a:off x="363770" y="238412"/>
            <a:ext cx="6096000"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What did Jesus tell him?</a:t>
            </a:r>
            <a:endParaRPr sz="2400" dirty="0">
              <a:solidFill>
                <a:srgbClr val="C55A11"/>
              </a:solidFill>
              <a:latin typeface="Candara" panose="020E0502030303020204" pitchFamily="34" charset="0"/>
              <a:ea typeface="Comic Sans MS"/>
              <a:cs typeface="Comic Sans MS"/>
              <a:sym typeface="Comic Sans MS"/>
            </a:endParaRPr>
          </a:p>
        </p:txBody>
      </p:sp>
      <p:pic>
        <p:nvPicPr>
          <p:cNvPr id="178" name="Google Shape;178;p14"/>
          <p:cNvPicPr preferRelativeResize="0"/>
          <p:nvPr/>
        </p:nvPicPr>
        <p:blipFill rotWithShape="1">
          <a:blip r:embed="rId3">
            <a:alphaModFix/>
          </a:blip>
          <a:srcRect l="67074" t="19952" r="20555" b="21540"/>
          <a:stretch/>
        </p:blipFill>
        <p:spPr>
          <a:xfrm>
            <a:off x="739721" y="649485"/>
            <a:ext cx="1552266" cy="2064813"/>
          </a:xfrm>
          <a:prstGeom prst="rect">
            <a:avLst/>
          </a:prstGeom>
          <a:ln>
            <a:noFill/>
          </a:ln>
          <a:effectLst>
            <a:softEdge rad="112500"/>
          </a:effectLst>
        </p:spPr>
      </p:pic>
      <p:sp>
        <p:nvSpPr>
          <p:cNvPr id="179" name="Google Shape;179;p14"/>
          <p:cNvSpPr txBox="1"/>
          <p:nvPr/>
        </p:nvSpPr>
        <p:spPr>
          <a:xfrm>
            <a:off x="2438400" y="1497225"/>
            <a:ext cx="6096000"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Do not be afraid; just have faith.</a:t>
            </a:r>
            <a:endParaRPr sz="2400" dirty="0">
              <a:solidFill>
                <a:srgbClr val="0000FF"/>
              </a:solidFill>
              <a:latin typeface="Candara" panose="020E0502030303020204" pitchFamily="34" charset="0"/>
              <a:ea typeface="Comic Sans MS"/>
              <a:cs typeface="Comic Sans MS"/>
              <a:sym typeface="Comic Sans MS"/>
            </a:endParaRPr>
          </a:p>
        </p:txBody>
      </p:sp>
      <p:sp>
        <p:nvSpPr>
          <p:cNvPr id="180" name="Google Shape;180;p14"/>
          <p:cNvSpPr txBox="1"/>
          <p:nvPr/>
        </p:nvSpPr>
        <p:spPr>
          <a:xfrm>
            <a:off x="216896" y="2723123"/>
            <a:ext cx="11531822" cy="830956"/>
          </a:xfrm>
          <a:prstGeom prst="rect">
            <a:avLst/>
          </a:prstGeom>
          <a:noFill/>
          <a:ln>
            <a:noFill/>
          </a:ln>
        </p:spPr>
        <p:txBody>
          <a:bodyPr spcFirstLastPara="1" wrap="square" lIns="91425" tIns="45700" rIns="91425" bIns="45700" anchor="t" anchorCtr="0">
            <a:spAutoFit/>
          </a:bodyPr>
          <a:lstStyle/>
          <a:p>
            <a:r>
              <a:rPr lang="en-US" sz="2400" dirty="0">
                <a:solidFill>
                  <a:srgbClr val="C55A11"/>
                </a:solidFill>
                <a:latin typeface="Candara" panose="020E0502030303020204" pitchFamily="34" charset="0"/>
                <a:ea typeface="Comic Sans MS"/>
                <a:cs typeface="Comic Sans MS"/>
              </a:rPr>
              <a:t>Jairus continued with Jesus to his home, despite his servant’s message. </a:t>
            </a:r>
          </a:p>
          <a:p>
            <a:r>
              <a:rPr lang="en-US" sz="2400" dirty="0">
                <a:solidFill>
                  <a:srgbClr val="C55A11"/>
                </a:solidFill>
                <a:latin typeface="Candara" panose="020E0502030303020204" pitchFamily="34" charset="0"/>
                <a:ea typeface="Comic Sans MS"/>
                <a:cs typeface="Comic Sans MS"/>
              </a:rPr>
              <a:t>What does this show about Jairus’ faith?</a:t>
            </a:r>
            <a:endParaRPr sz="2400" dirty="0">
              <a:solidFill>
                <a:srgbClr val="C55A11"/>
              </a:solidFill>
              <a:latin typeface="Candara" panose="020E0502030303020204" pitchFamily="34" charset="0"/>
              <a:ea typeface="Comic Sans MS"/>
              <a:cs typeface="Comic Sans MS"/>
              <a:sym typeface="Comic Sans MS"/>
            </a:endParaRPr>
          </a:p>
        </p:txBody>
      </p:sp>
      <p:sp>
        <p:nvSpPr>
          <p:cNvPr id="181" name="Google Shape;181;p14"/>
          <p:cNvSpPr txBox="1"/>
          <p:nvPr/>
        </p:nvSpPr>
        <p:spPr>
          <a:xfrm>
            <a:off x="3843289" y="3809150"/>
            <a:ext cx="8186786"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Jairus had great faith in the Word and Power of Jesus.</a:t>
            </a:r>
            <a:endParaRPr sz="2400" dirty="0">
              <a:solidFill>
                <a:srgbClr val="0000FF"/>
              </a:solidFill>
              <a:latin typeface="Candara" panose="020E0502030303020204" pitchFamily="34" charset="0"/>
              <a:ea typeface="Comic Sans MS"/>
              <a:cs typeface="Comic Sans MS"/>
              <a:sym typeface="Comic Sans MS"/>
            </a:endParaRPr>
          </a:p>
        </p:txBody>
      </p:sp>
      <p:pic>
        <p:nvPicPr>
          <p:cNvPr id="182" name="Google Shape;182;p14"/>
          <p:cNvPicPr preferRelativeResize="0"/>
          <p:nvPr/>
        </p:nvPicPr>
        <p:blipFill rotWithShape="1">
          <a:blip r:embed="rId4">
            <a:alphaModFix/>
          </a:blip>
          <a:srcRect l="52786" t="18826" r="14070" b="21492"/>
          <a:stretch/>
        </p:blipFill>
        <p:spPr>
          <a:xfrm>
            <a:off x="363770" y="3516623"/>
            <a:ext cx="3479519" cy="1762256"/>
          </a:xfrm>
          <a:prstGeom prst="rect">
            <a:avLst/>
          </a:prstGeom>
          <a:ln>
            <a:noFill/>
          </a:ln>
          <a:effectLst>
            <a:softEdge rad="112500"/>
          </a:effectLst>
        </p:spPr>
      </p:pic>
      <p:sp>
        <p:nvSpPr>
          <p:cNvPr id="183" name="Google Shape;183;p14"/>
          <p:cNvSpPr txBox="1"/>
          <p:nvPr/>
        </p:nvSpPr>
        <p:spPr>
          <a:xfrm>
            <a:off x="216896" y="5449093"/>
            <a:ext cx="4398647" cy="830956"/>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What did Jesus do when he arrived at his home?</a:t>
            </a:r>
            <a:endParaRPr sz="2400" dirty="0">
              <a:solidFill>
                <a:srgbClr val="C55A11"/>
              </a:solidFill>
              <a:latin typeface="Candara" panose="020E0502030303020204" pitchFamily="34" charset="0"/>
              <a:ea typeface="Comic Sans MS"/>
              <a:cs typeface="Comic Sans MS"/>
              <a:sym typeface="Comic Sans MS"/>
            </a:endParaRPr>
          </a:p>
        </p:txBody>
      </p:sp>
      <p:pic>
        <p:nvPicPr>
          <p:cNvPr id="184" name="Google Shape;184;p14"/>
          <p:cNvPicPr preferRelativeResize="0"/>
          <p:nvPr/>
        </p:nvPicPr>
        <p:blipFill rotWithShape="1">
          <a:blip r:embed="rId5">
            <a:alphaModFix/>
          </a:blip>
          <a:srcRect l="60517" t="16284" r="21528" b="22000"/>
          <a:stretch/>
        </p:blipFill>
        <p:spPr>
          <a:xfrm>
            <a:off x="4308612" y="4525845"/>
            <a:ext cx="2312367" cy="2141186"/>
          </a:xfrm>
          <a:prstGeom prst="rect">
            <a:avLst/>
          </a:prstGeom>
          <a:ln>
            <a:noFill/>
          </a:ln>
          <a:effectLst>
            <a:softEdge rad="112500"/>
          </a:effectLst>
        </p:spPr>
      </p:pic>
      <p:sp>
        <p:nvSpPr>
          <p:cNvPr id="185" name="Google Shape;185;p14"/>
          <p:cNvSpPr txBox="1"/>
          <p:nvPr/>
        </p:nvSpPr>
        <p:spPr>
          <a:xfrm>
            <a:off x="6727205" y="5172094"/>
            <a:ext cx="5437492" cy="830956"/>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He took the girl’s hand and said: “Little girl, I say to you, arise!”</a:t>
            </a:r>
            <a:endParaRPr sz="2400" dirty="0">
              <a:solidFill>
                <a:srgbClr val="0000FF"/>
              </a:solidFill>
              <a:latin typeface="Candara" panose="020E0502030303020204" pitchFamily="34" charset="0"/>
              <a:ea typeface="Comic Sans MS"/>
              <a:cs typeface="Comic Sans MS"/>
              <a:sym typeface="Comic Sans M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0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par>
                                <p:cTn id="23" presetID="10" presetClass="entr" presetSubtype="0" fill="hold" nodeType="withEffect">
                                  <p:stCondLst>
                                    <p:cond delay="0"/>
                                  </p:stCondLst>
                                  <p:childTnLst>
                                    <p:set>
                                      <p:cBhvr>
                                        <p:cTn id="24" dur="1" fill="hold">
                                          <p:stCondLst>
                                            <p:cond delay="0"/>
                                          </p:stCondLst>
                                        </p:cTn>
                                        <p:tgtEl>
                                          <p:spTgt spid="182"/>
                                        </p:tgtEl>
                                        <p:attrNameLst>
                                          <p:attrName>style.visibility</p:attrName>
                                        </p:attrNameLst>
                                      </p:cBhvr>
                                      <p:to>
                                        <p:strVal val="visible"/>
                                      </p:to>
                                    </p:set>
                                    <p:animEffect transition="in" filter="fade">
                                      <p:cBhvr>
                                        <p:cTn id="25" dur="2000"/>
                                        <p:tgtEl>
                                          <p:spTgt spid="1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1"/>
                                        </p:tgtEl>
                                        <p:attrNameLst>
                                          <p:attrName>style.visibility</p:attrName>
                                        </p:attrNameLst>
                                      </p:cBhvr>
                                      <p:to>
                                        <p:strVal val="visible"/>
                                      </p:to>
                                    </p:set>
                                    <p:animEffect transition="in" filter="fade">
                                      <p:cBhvr>
                                        <p:cTn id="30" dur="1000"/>
                                        <p:tgtEl>
                                          <p:spTgt spid="18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3"/>
                                        </p:tgtEl>
                                        <p:attrNameLst>
                                          <p:attrName>style.visibility</p:attrName>
                                        </p:attrNameLst>
                                      </p:cBhvr>
                                      <p:to>
                                        <p:strVal val="visible"/>
                                      </p:to>
                                    </p:set>
                                    <p:animEffect transition="in" filter="fade">
                                      <p:cBhvr>
                                        <p:cTn id="35" dur="1000"/>
                                        <p:tgtEl>
                                          <p:spTgt spid="183"/>
                                        </p:tgtEl>
                                      </p:cBhvr>
                                    </p:animEffect>
                                  </p:childTnLst>
                                </p:cTn>
                              </p:par>
                              <p:par>
                                <p:cTn id="36" presetID="10" presetClass="entr" presetSubtype="0" fill="hold" nodeType="withEffect">
                                  <p:stCondLst>
                                    <p:cond delay="0"/>
                                  </p:stCondLst>
                                  <p:childTnLst>
                                    <p:set>
                                      <p:cBhvr>
                                        <p:cTn id="37" dur="1" fill="hold">
                                          <p:stCondLst>
                                            <p:cond delay="0"/>
                                          </p:stCondLst>
                                        </p:cTn>
                                        <p:tgtEl>
                                          <p:spTgt spid="184"/>
                                        </p:tgtEl>
                                        <p:attrNameLst>
                                          <p:attrName>style.visibility</p:attrName>
                                        </p:attrNameLst>
                                      </p:cBhvr>
                                      <p:to>
                                        <p:strVal val="visible"/>
                                      </p:to>
                                    </p:set>
                                    <p:animEffect transition="in" filter="fade">
                                      <p:cBhvr>
                                        <p:cTn id="38" dur="2000"/>
                                        <p:tgtEl>
                                          <p:spTgt spid="18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5"/>
                                        </p:tgtEl>
                                        <p:attrNameLst>
                                          <p:attrName>style.visibility</p:attrName>
                                        </p:attrNameLst>
                                      </p:cBhvr>
                                      <p:to>
                                        <p:strVal val="visible"/>
                                      </p:to>
                                    </p:set>
                                    <p:animEffect transition="in" filter="fade">
                                      <p:cBhvr>
                                        <p:cTn id="43"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5"/>
          <p:cNvSpPr txBox="1"/>
          <p:nvPr/>
        </p:nvSpPr>
        <p:spPr>
          <a:xfrm>
            <a:off x="374468" y="286749"/>
            <a:ext cx="6096000"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C55A11"/>
                </a:solidFill>
                <a:latin typeface="Candara" panose="020E0502030303020204" pitchFamily="34" charset="0"/>
                <a:ea typeface="Comic Sans MS"/>
                <a:cs typeface="Comic Sans MS"/>
              </a:rPr>
              <a:t>And then what happened?</a:t>
            </a:r>
            <a:r>
              <a:rPr lang="es-419" sz="2400" dirty="0">
                <a:solidFill>
                  <a:srgbClr val="C55A11"/>
                </a:solidFill>
                <a:latin typeface="Candara" panose="020E0502030303020204" pitchFamily="34" charset="0"/>
                <a:ea typeface="Comic Sans MS"/>
                <a:cs typeface="Comic Sans MS"/>
                <a:sym typeface="Comic Sans MS"/>
              </a:rPr>
              <a:t> </a:t>
            </a:r>
            <a:endParaRPr sz="2400" dirty="0">
              <a:solidFill>
                <a:srgbClr val="C55A11"/>
              </a:solidFill>
              <a:latin typeface="Candara" panose="020E0502030303020204" pitchFamily="34" charset="0"/>
              <a:ea typeface="Comic Sans MS"/>
              <a:cs typeface="Comic Sans MS"/>
              <a:sym typeface="Comic Sans MS"/>
            </a:endParaRPr>
          </a:p>
        </p:txBody>
      </p:sp>
      <p:pic>
        <p:nvPicPr>
          <p:cNvPr id="191" name="Google Shape;191;p15"/>
          <p:cNvPicPr preferRelativeResize="0"/>
          <p:nvPr/>
        </p:nvPicPr>
        <p:blipFill rotWithShape="1">
          <a:blip r:embed="rId3">
            <a:alphaModFix/>
          </a:blip>
          <a:srcRect l="61394" t="27756" r="23613" b="22167"/>
          <a:stretch/>
        </p:blipFill>
        <p:spPr>
          <a:xfrm>
            <a:off x="435429" y="940524"/>
            <a:ext cx="2264229" cy="2127069"/>
          </a:xfrm>
          <a:prstGeom prst="rect">
            <a:avLst/>
          </a:prstGeom>
          <a:ln>
            <a:noFill/>
          </a:ln>
          <a:effectLst>
            <a:softEdge rad="112500"/>
          </a:effectLst>
        </p:spPr>
      </p:pic>
      <p:sp>
        <p:nvSpPr>
          <p:cNvPr id="192" name="Google Shape;192;p15"/>
          <p:cNvSpPr txBox="1"/>
          <p:nvPr/>
        </p:nvSpPr>
        <p:spPr>
          <a:xfrm>
            <a:off x="2917371" y="1925681"/>
            <a:ext cx="6096000" cy="461624"/>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The girl rose and walked</a:t>
            </a:r>
            <a:r>
              <a:rPr lang="es-419" sz="2400" dirty="0">
                <a:solidFill>
                  <a:srgbClr val="0000FF"/>
                </a:solidFill>
                <a:latin typeface="Candara" panose="020E0502030303020204" pitchFamily="34" charset="0"/>
                <a:ea typeface="Comic Sans MS"/>
                <a:cs typeface="Comic Sans MS"/>
                <a:sym typeface="Comic Sans MS"/>
              </a:rPr>
              <a:t>.</a:t>
            </a:r>
            <a:endParaRPr sz="2400" dirty="0">
              <a:solidFill>
                <a:srgbClr val="0000FF"/>
              </a:solidFill>
              <a:latin typeface="Candara" panose="020E0502030303020204" pitchFamily="34" charset="0"/>
              <a:ea typeface="Comic Sans MS"/>
              <a:cs typeface="Comic Sans MS"/>
              <a:sym typeface="Comic Sans MS"/>
            </a:endParaRPr>
          </a:p>
        </p:txBody>
      </p:sp>
      <p:sp>
        <p:nvSpPr>
          <p:cNvPr id="193" name="Google Shape;193;p15"/>
          <p:cNvSpPr txBox="1"/>
          <p:nvPr/>
        </p:nvSpPr>
        <p:spPr>
          <a:xfrm>
            <a:off x="374468" y="3429000"/>
            <a:ext cx="10868297" cy="461624"/>
          </a:xfrm>
          <a:prstGeom prst="rect">
            <a:avLst/>
          </a:prstGeom>
          <a:noFill/>
          <a:ln>
            <a:noFill/>
          </a:ln>
        </p:spPr>
        <p:txBody>
          <a:bodyPr spcFirstLastPara="1" wrap="square" lIns="91425" tIns="45700" rIns="91425" bIns="45700" anchor="t" anchorCtr="0">
            <a:spAutoFit/>
          </a:bodyPr>
          <a:lstStyle/>
          <a:p>
            <a:r>
              <a:rPr lang="en-US" sz="2400" dirty="0">
                <a:solidFill>
                  <a:srgbClr val="C55A11"/>
                </a:solidFill>
                <a:latin typeface="Candara" panose="020E0502030303020204" pitchFamily="34" charset="0"/>
                <a:ea typeface="Comic Sans MS"/>
                <a:cs typeface="Comic Sans MS"/>
              </a:rPr>
              <a:t>Do you pray to Jesus when a loved one is sick? </a:t>
            </a:r>
          </a:p>
        </p:txBody>
      </p:sp>
      <p:sp>
        <p:nvSpPr>
          <p:cNvPr id="194" name="Google Shape;194;p15"/>
          <p:cNvSpPr txBox="1"/>
          <p:nvPr/>
        </p:nvSpPr>
        <p:spPr>
          <a:xfrm>
            <a:off x="214315" y="4084336"/>
            <a:ext cx="7129462" cy="2677616"/>
          </a:xfrm>
          <a:prstGeom prst="rect">
            <a:avLst/>
          </a:prstGeom>
          <a:noFill/>
          <a:ln>
            <a:noFill/>
          </a:ln>
        </p:spPr>
        <p:txBody>
          <a:bodyPr spcFirstLastPara="1" wrap="square" lIns="91425" tIns="45700" rIns="91425" bIns="45700" anchor="t" anchorCtr="0">
            <a:spAutoFit/>
          </a:bodyPr>
          <a:lstStyle/>
          <a:p>
            <a:pPr lvl="0"/>
            <a:r>
              <a:rPr lang="en-US" sz="2400" dirty="0">
                <a:solidFill>
                  <a:srgbClr val="0000FF"/>
                </a:solidFill>
                <a:latin typeface="Candara" panose="020E0502030303020204" pitchFamily="34" charset="0"/>
                <a:ea typeface="Comic Sans MS"/>
                <a:cs typeface="Comic Sans MS"/>
              </a:rPr>
              <a:t>Sometimes, they are not healed, but we should never lose faith in Jesus. We do not always understand God’s will because we do not see what He sees. We should always pray with the condition that it is God’s will and always accept His will. Jesus is always with us and helps us. He can change problems into good things. Let us always trust Him.</a:t>
            </a:r>
            <a:endParaRPr sz="2400" dirty="0">
              <a:solidFill>
                <a:srgbClr val="0000FF"/>
              </a:solidFill>
              <a:latin typeface="Candara" panose="020E0502030303020204" pitchFamily="34" charset="0"/>
              <a:ea typeface="Comic Sans MS"/>
              <a:cs typeface="Comic Sans MS"/>
              <a:sym typeface="Comic Sans MS"/>
            </a:endParaRPr>
          </a:p>
        </p:txBody>
      </p:sp>
      <p:pic>
        <p:nvPicPr>
          <p:cNvPr id="195" name="Google Shape;195;p15" descr="Imagen y foto Coma Niño: Niño (prueba gratis) | Bigstock"/>
          <p:cNvPicPr preferRelativeResize="0"/>
          <p:nvPr/>
        </p:nvPicPr>
        <p:blipFill rotWithShape="1">
          <a:blip r:embed="rId4">
            <a:alphaModFix/>
          </a:blip>
          <a:srcRect t="3870" b="9277"/>
          <a:stretch/>
        </p:blipFill>
        <p:spPr>
          <a:xfrm>
            <a:off x="7719569" y="4087652"/>
            <a:ext cx="3523196" cy="26743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1000"/>
                                        <p:tgtEl>
                                          <p:spTgt spid="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10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1000"/>
                                        <p:tgtEl>
                                          <p:spTgt spid="1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2000"/>
                                        <p:tgtEl>
                                          <p:spTgt spid="1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
                                        </p:tgtEl>
                                        <p:attrNameLst>
                                          <p:attrName>style.visibility</p:attrName>
                                        </p:attrNameLst>
                                      </p:cBhvr>
                                      <p:to>
                                        <p:strVal val="visible"/>
                                      </p:to>
                                    </p:set>
                                    <p:animEffect transition="in" filter="fade">
                                      <p:cBhvr>
                                        <p:cTn id="32"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6"/>
          <p:cNvPicPr preferRelativeResize="0"/>
          <p:nvPr/>
        </p:nvPicPr>
        <p:blipFill rotWithShape="1">
          <a:blip r:embed="rId3">
            <a:alphaModFix/>
          </a:blip>
          <a:srcRect/>
          <a:stretch/>
        </p:blipFill>
        <p:spPr>
          <a:xfrm>
            <a:off x="793796" y="0"/>
            <a:ext cx="9350375" cy="6858000"/>
          </a:xfrm>
          <a:prstGeom prst="rect">
            <a:avLst/>
          </a:prstGeom>
          <a:noFill/>
          <a:ln>
            <a:noFill/>
          </a:ln>
        </p:spPr>
      </p:pic>
      <p:sp>
        <p:nvSpPr>
          <p:cNvPr id="201" name="Google Shape;201;p16"/>
          <p:cNvSpPr/>
          <p:nvPr/>
        </p:nvSpPr>
        <p:spPr>
          <a:xfrm>
            <a:off x="0" y="1059124"/>
            <a:ext cx="11225348" cy="2743311"/>
          </a:xfrm>
          <a:prstGeom prst="rect">
            <a:avLst/>
          </a:prstGeom>
        </p:spPr>
        <p:txBody>
          <a:bodyPr>
            <a:prstTxWarp prst="textPlain">
              <a:avLst/>
            </a:prstTxWarp>
          </a:bodyPr>
          <a:lstStyle/>
          <a:p>
            <a:pPr lvl="0" algn="ctr"/>
            <a:r>
              <a:rPr lang="en-US" b="1" i="0" dirty="0">
                <a:ln w="9525" cap="flat" cmpd="sng">
                  <a:solidFill>
                    <a:schemeClr val="accent2"/>
                  </a:solidFill>
                  <a:prstDash val="solid"/>
                  <a:round/>
                  <a:headEnd type="none" w="sm" len="sm"/>
                  <a:tailEnd type="none" w="sm" len="sm"/>
                </a:ln>
                <a:solidFill>
                  <a:srgbClr val="FFFFFF"/>
                </a:solidFill>
                <a:latin typeface="Calibri"/>
              </a:rPr>
              <a:t>ACTIVITY</a:t>
            </a:r>
            <a:endParaRPr b="1" i="0" dirty="0">
              <a:ln w="9525" cap="flat" cmpd="sng">
                <a:solidFill>
                  <a:schemeClr val="accent2"/>
                </a:solidFill>
                <a:prstDash val="solid"/>
                <a:round/>
                <a:headEnd type="none" w="sm" len="sm"/>
                <a:tailEnd type="none" w="sm" len="sm"/>
              </a:ln>
              <a:solidFill>
                <a:srgbClr val="FFFFFF"/>
              </a:solidFill>
              <a:latin typeface="Calibri"/>
            </a:endParaRPr>
          </a:p>
        </p:txBody>
      </p:sp>
      <p:pic>
        <p:nvPicPr>
          <p:cNvPr id="202" name="Google Shape;202;p16" descr="A picture containing diagram&#10;&#10;Description automatically generated"/>
          <p:cNvPicPr preferRelativeResize="0"/>
          <p:nvPr/>
        </p:nvPicPr>
        <p:blipFill rotWithShape="1">
          <a:blip r:embed="rId4">
            <a:alphaModFix/>
          </a:blip>
          <a:srcRect/>
          <a:stretch/>
        </p:blipFill>
        <p:spPr>
          <a:xfrm>
            <a:off x="7717970" y="4148545"/>
            <a:ext cx="770709" cy="770709"/>
          </a:xfrm>
          <a:prstGeom prst="ellipse">
            <a:avLst/>
          </a:prstGeom>
          <a:noFill/>
          <a:ln>
            <a:noFill/>
          </a:ln>
          <a:effectLst>
            <a:outerShdw blurRad="381000" dist="292100" dir="5400000" sx="-80000" sy="-18000" rotWithShape="0">
              <a:srgbClr val="000000">
                <a:alpha val="21960"/>
              </a:srgbClr>
            </a:outerShdw>
          </a:effectLst>
        </p:spPr>
      </p:pic>
      <p:pic>
        <p:nvPicPr>
          <p:cNvPr id="203" name="Google Shape;203;p16" descr="A picture containing diagram&#10;&#10;Description automatically generated"/>
          <p:cNvPicPr preferRelativeResize="0"/>
          <p:nvPr/>
        </p:nvPicPr>
        <p:blipFill rotWithShape="1">
          <a:blip r:embed="rId4">
            <a:alphaModFix/>
          </a:blip>
          <a:srcRect/>
          <a:stretch/>
        </p:blipFill>
        <p:spPr>
          <a:xfrm>
            <a:off x="5998027" y="4036200"/>
            <a:ext cx="770709" cy="770709"/>
          </a:xfrm>
          <a:prstGeom prst="ellipse">
            <a:avLst/>
          </a:prstGeom>
          <a:noFill/>
          <a:ln>
            <a:noFill/>
          </a:ln>
          <a:effectLst>
            <a:outerShdw blurRad="381000" dist="292100" dir="5400000" sx="-80000" sy="-18000" rotWithShape="0">
              <a:srgbClr val="000000">
                <a:alpha val="21960"/>
              </a:srgbClr>
            </a:outerShdw>
          </a:effectLst>
        </p:spPr>
      </p:pic>
      <p:pic>
        <p:nvPicPr>
          <p:cNvPr id="204" name="Google Shape;204;p16" descr="A picture containing diagram&#10;&#10;Description automatically generated"/>
          <p:cNvPicPr preferRelativeResize="0"/>
          <p:nvPr/>
        </p:nvPicPr>
        <p:blipFill rotWithShape="1">
          <a:blip r:embed="rId4">
            <a:alphaModFix/>
          </a:blip>
          <a:srcRect/>
          <a:stretch/>
        </p:blipFill>
        <p:spPr>
          <a:xfrm>
            <a:off x="4696426" y="3713775"/>
            <a:ext cx="434770" cy="434770"/>
          </a:xfrm>
          <a:prstGeom prst="ellipse">
            <a:avLst/>
          </a:prstGeom>
          <a:noFill/>
          <a:ln>
            <a:noFill/>
          </a:ln>
          <a:effectLst>
            <a:outerShdw blurRad="381000" dist="292100" dir="5400000" sx="-80000" sy="-18000" rotWithShape="0">
              <a:srgbClr val="000000">
                <a:alpha val="21960"/>
              </a:srgbClr>
            </a:outerShdw>
          </a:effectLst>
        </p:spPr>
      </p:pic>
      <p:pic>
        <p:nvPicPr>
          <p:cNvPr id="205" name="Google Shape;205;p16" descr="A picture containing diagram&#10;&#10;Description automatically generated"/>
          <p:cNvPicPr preferRelativeResize="0"/>
          <p:nvPr/>
        </p:nvPicPr>
        <p:blipFill rotWithShape="1">
          <a:blip r:embed="rId4">
            <a:alphaModFix/>
          </a:blip>
          <a:srcRect/>
          <a:stretch/>
        </p:blipFill>
        <p:spPr>
          <a:xfrm>
            <a:off x="1956387" y="4246295"/>
            <a:ext cx="560614" cy="560614"/>
          </a:xfrm>
          <a:prstGeom prst="ellipse">
            <a:avLst/>
          </a:prstGeom>
          <a:noFill/>
          <a:ln>
            <a:noFill/>
          </a:ln>
          <a:effectLst>
            <a:outerShdw blurRad="381000" dist="292100" dir="5400000" sx="-80000" sy="-18000" rotWithShape="0">
              <a:srgbClr val="000000">
                <a:alpha val="21960"/>
              </a:srgbClr>
            </a:outerShdw>
          </a:effectLst>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5448B3-BB24-ED39-BC4B-4607EAB10940}"/>
              </a:ext>
            </a:extLst>
          </p:cNvPr>
          <p:cNvSpPr txBox="1"/>
          <p:nvPr/>
        </p:nvSpPr>
        <p:spPr>
          <a:xfrm>
            <a:off x="9358313" y="2286000"/>
            <a:ext cx="2400300" cy="2062103"/>
          </a:xfrm>
          <a:prstGeom prst="rect">
            <a:avLst/>
          </a:prstGeom>
          <a:noFill/>
        </p:spPr>
        <p:txBody>
          <a:bodyPr wrap="square" rtlCol="0">
            <a:spAutoFit/>
          </a:bodyPr>
          <a:lstStyle/>
          <a:p>
            <a:pPr algn="ctr"/>
            <a:r>
              <a:rPr lang="en-US" sz="1600" b="1" dirty="0">
                <a:solidFill>
                  <a:srgbClr val="FF0000"/>
                </a:solidFill>
              </a:rPr>
              <a:t>Color</a:t>
            </a:r>
          </a:p>
          <a:p>
            <a:pPr algn="ctr"/>
            <a:r>
              <a:rPr lang="en-US" sz="1600" b="1" dirty="0">
                <a:solidFill>
                  <a:srgbClr val="FF0000"/>
                </a:solidFill>
              </a:rPr>
              <a:t>Talk about how we can increase our faith: Pray often, participate in the Sacraments, read the bible, love and obey God, love our neighbor…</a:t>
            </a:r>
          </a:p>
        </p:txBody>
      </p:sp>
      <p:pic>
        <p:nvPicPr>
          <p:cNvPr id="4" name="Picture 3" descr="Image result for Mark 5:21-43 coloring | Bible coloring pages, Bible  coloring, Jesus coloring pages">
            <a:extLst>
              <a:ext uri="{FF2B5EF4-FFF2-40B4-BE49-F238E27FC236}">
                <a16:creationId xmlns:a16="http://schemas.microsoft.com/office/drawing/2014/main" id="{79467ECC-55DD-D4B0-328A-A03CE28606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6715" y="0"/>
            <a:ext cx="6338570" cy="6858000"/>
          </a:xfrm>
          <a:prstGeom prst="rect">
            <a:avLst/>
          </a:prstGeom>
          <a:noFill/>
          <a:ln>
            <a:noFill/>
          </a:ln>
        </p:spPr>
      </p:pic>
      <p:sp>
        <p:nvSpPr>
          <p:cNvPr id="5" name="TextBox 4">
            <a:extLst>
              <a:ext uri="{FF2B5EF4-FFF2-40B4-BE49-F238E27FC236}">
                <a16:creationId xmlns:a16="http://schemas.microsoft.com/office/drawing/2014/main" id="{ABF5B80C-F961-CD91-EF86-5797A627D56C}"/>
              </a:ext>
            </a:extLst>
          </p:cNvPr>
          <p:cNvSpPr txBox="1"/>
          <p:nvPr/>
        </p:nvSpPr>
        <p:spPr>
          <a:xfrm>
            <a:off x="3788569" y="6165056"/>
            <a:ext cx="4614861" cy="430887"/>
          </a:xfrm>
          <a:prstGeom prst="rect">
            <a:avLst/>
          </a:prstGeom>
          <a:solidFill>
            <a:schemeClr val="bg1"/>
          </a:solidFill>
        </p:spPr>
        <p:txBody>
          <a:bodyPr wrap="square" rtlCol="0">
            <a:spAutoFit/>
          </a:bodyPr>
          <a:lstStyle/>
          <a:p>
            <a:r>
              <a:rPr lang="en-US" sz="2200" b="1" dirty="0">
                <a:effectLst/>
                <a:latin typeface="Candara" panose="020E0502030303020204" pitchFamily="34" charset="0"/>
                <a:ea typeface="Cambria" panose="02040503050406030204" pitchFamily="18" charset="0"/>
                <a:cs typeface="Cambria" panose="02040503050406030204" pitchFamily="18" charset="0"/>
              </a:rPr>
              <a:t>“Do not</a:t>
            </a:r>
            <a:r>
              <a:rPr lang="en-US" sz="2200" b="1" spc="10" dirty="0">
                <a:effectLst/>
                <a:latin typeface="Candara" panose="020E0502030303020204" pitchFamily="34" charset="0"/>
                <a:ea typeface="Cambria" panose="02040503050406030204" pitchFamily="18" charset="0"/>
                <a:cs typeface="Cambria" panose="02040503050406030204" pitchFamily="18" charset="0"/>
              </a:rPr>
              <a:t> </a:t>
            </a:r>
            <a:r>
              <a:rPr lang="en-US" sz="2200" b="1" dirty="0">
                <a:effectLst/>
                <a:latin typeface="Candara" panose="020E0502030303020204" pitchFamily="34" charset="0"/>
                <a:ea typeface="Cambria" panose="02040503050406030204" pitchFamily="18" charset="0"/>
                <a:cs typeface="Cambria" panose="02040503050406030204" pitchFamily="18" charset="0"/>
              </a:rPr>
              <a:t>be afraid;</a:t>
            </a:r>
            <a:r>
              <a:rPr lang="en-US" sz="2200" b="1" spc="-5" dirty="0">
                <a:effectLst/>
                <a:latin typeface="Candara" panose="020E0502030303020204" pitchFamily="34" charset="0"/>
                <a:ea typeface="Cambria" panose="02040503050406030204" pitchFamily="18" charset="0"/>
                <a:cs typeface="Cambria" panose="02040503050406030204" pitchFamily="18" charset="0"/>
              </a:rPr>
              <a:t> </a:t>
            </a:r>
            <a:r>
              <a:rPr lang="en-US" sz="2200" b="1" dirty="0">
                <a:effectLst/>
                <a:latin typeface="Candara" panose="020E0502030303020204" pitchFamily="34" charset="0"/>
                <a:ea typeface="Cambria" panose="02040503050406030204" pitchFamily="18" charset="0"/>
                <a:cs typeface="Cambria" panose="02040503050406030204" pitchFamily="18" charset="0"/>
              </a:rPr>
              <a:t>just</a:t>
            </a:r>
            <a:r>
              <a:rPr lang="en-US" sz="2200" b="1" spc="10" dirty="0">
                <a:effectLst/>
                <a:latin typeface="Candara" panose="020E0502030303020204" pitchFamily="34" charset="0"/>
                <a:ea typeface="Cambria" panose="02040503050406030204" pitchFamily="18" charset="0"/>
                <a:cs typeface="Cambria" panose="02040503050406030204" pitchFamily="18" charset="0"/>
              </a:rPr>
              <a:t> </a:t>
            </a:r>
            <a:r>
              <a:rPr lang="en-US" sz="2200" b="1" dirty="0">
                <a:effectLst/>
                <a:latin typeface="Candara" panose="020E0502030303020204" pitchFamily="34" charset="0"/>
                <a:ea typeface="Cambria" panose="02040503050406030204" pitchFamily="18" charset="0"/>
                <a:cs typeface="Cambria" panose="02040503050406030204" pitchFamily="18" charset="0"/>
              </a:rPr>
              <a:t>have faith.”</a:t>
            </a:r>
            <a:endParaRPr lang="en-US" sz="2200" b="1" dirty="0">
              <a:latin typeface="Candara" panose="020E0502030303020204" pitchFamily="34" charset="0"/>
            </a:endParaRPr>
          </a:p>
        </p:txBody>
      </p:sp>
    </p:spTree>
    <p:extLst>
      <p:ext uri="{BB962C8B-B14F-4D97-AF65-F5344CB8AC3E}">
        <p14:creationId xmlns:p14="http://schemas.microsoft.com/office/powerpoint/2010/main" val="407705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17"/>
          <p:cNvSpPr txBox="1"/>
          <p:nvPr/>
        </p:nvSpPr>
        <p:spPr>
          <a:xfrm>
            <a:off x="8772525" y="2636628"/>
            <a:ext cx="3143250" cy="31085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419" sz="2800" b="1" dirty="0" err="1">
                <a:solidFill>
                  <a:schemeClr val="accent2">
                    <a:lumMod val="75000"/>
                  </a:schemeClr>
                </a:solidFill>
                <a:latin typeface="Comic Sans MS"/>
                <a:ea typeface="Comic Sans MS"/>
                <a:cs typeface="Comic Sans MS"/>
                <a:sym typeface="Comic Sans MS"/>
              </a:rPr>
              <a:t>Talk</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about</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how</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God</a:t>
            </a:r>
            <a:r>
              <a:rPr lang="es-419" sz="2800" b="1" dirty="0">
                <a:solidFill>
                  <a:schemeClr val="accent2">
                    <a:lumMod val="75000"/>
                  </a:schemeClr>
                </a:solidFill>
                <a:latin typeface="Comic Sans MS"/>
                <a:ea typeface="Comic Sans MS"/>
                <a:cs typeface="Comic Sans MS"/>
                <a:sym typeface="Comic Sans MS"/>
              </a:rPr>
              <a:t> can </a:t>
            </a:r>
            <a:r>
              <a:rPr lang="es-419" sz="2800" b="1" dirty="0" err="1">
                <a:solidFill>
                  <a:schemeClr val="accent2">
                    <a:lumMod val="75000"/>
                  </a:schemeClr>
                </a:solidFill>
                <a:latin typeface="Comic Sans MS"/>
                <a:ea typeface="Comic Sans MS"/>
                <a:cs typeface="Comic Sans MS"/>
                <a:sym typeface="Comic Sans MS"/>
              </a:rPr>
              <a:t>change</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difficult</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events</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into</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goodness</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for</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our</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soul</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that</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helps</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us</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get</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to</a:t>
            </a:r>
            <a:r>
              <a:rPr lang="es-419" sz="2800" b="1" dirty="0">
                <a:solidFill>
                  <a:schemeClr val="accent2">
                    <a:lumMod val="75000"/>
                  </a:schemeClr>
                </a:solidFill>
                <a:latin typeface="Comic Sans MS"/>
                <a:ea typeface="Comic Sans MS"/>
                <a:cs typeface="Comic Sans MS"/>
                <a:sym typeface="Comic Sans MS"/>
              </a:rPr>
              <a:t> </a:t>
            </a:r>
            <a:r>
              <a:rPr lang="es-419" sz="2800" b="1" dirty="0" err="1">
                <a:solidFill>
                  <a:schemeClr val="accent2">
                    <a:lumMod val="75000"/>
                  </a:schemeClr>
                </a:solidFill>
                <a:latin typeface="Comic Sans MS"/>
                <a:ea typeface="Comic Sans MS"/>
                <a:cs typeface="Comic Sans MS"/>
                <a:sym typeface="Comic Sans MS"/>
              </a:rPr>
              <a:t>Heaven</a:t>
            </a:r>
            <a:r>
              <a:rPr lang="es-419" sz="2800" b="1" dirty="0">
                <a:solidFill>
                  <a:schemeClr val="accent2">
                    <a:lumMod val="75000"/>
                  </a:schemeClr>
                </a:solidFill>
                <a:latin typeface="Comic Sans MS"/>
                <a:ea typeface="Comic Sans MS"/>
                <a:cs typeface="Comic Sans MS"/>
                <a:sym typeface="Comic Sans MS"/>
              </a:rPr>
              <a:t>.</a:t>
            </a:r>
            <a:endParaRPr sz="2800" b="1" dirty="0">
              <a:solidFill>
                <a:schemeClr val="accent2">
                  <a:lumMod val="75000"/>
                </a:schemeClr>
              </a:solidFill>
              <a:latin typeface="Comic Sans MS"/>
              <a:ea typeface="Comic Sans MS"/>
              <a:cs typeface="Comic Sans MS"/>
              <a:sym typeface="Comic Sans MS"/>
            </a:endParaRPr>
          </a:p>
        </p:txBody>
      </p:sp>
      <p:pic>
        <p:nvPicPr>
          <p:cNvPr id="3" name="Picture 2">
            <a:extLst>
              <a:ext uri="{FF2B5EF4-FFF2-40B4-BE49-F238E27FC236}">
                <a16:creationId xmlns:a16="http://schemas.microsoft.com/office/drawing/2014/main" id="{4C7CF75F-725D-D696-DCB4-163FE23A2A05}"/>
              </a:ext>
            </a:extLst>
          </p:cNvPr>
          <p:cNvPicPr>
            <a:picLocks noChangeAspect="1"/>
          </p:cNvPicPr>
          <p:nvPr/>
        </p:nvPicPr>
        <p:blipFill>
          <a:blip r:embed="rId3"/>
          <a:stretch>
            <a:fillRect/>
          </a:stretch>
        </p:blipFill>
        <p:spPr>
          <a:xfrm>
            <a:off x="400049" y="0"/>
            <a:ext cx="8201025"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4" name="Group 3">
            <a:extLst>
              <a:ext uri="{FF2B5EF4-FFF2-40B4-BE49-F238E27FC236}">
                <a16:creationId xmlns:a16="http://schemas.microsoft.com/office/drawing/2014/main" id="{7A27B758-6433-6BA5-2529-4E382326A02F}"/>
              </a:ext>
            </a:extLst>
          </p:cNvPr>
          <p:cNvGrpSpPr>
            <a:grpSpLocks/>
          </p:cNvGrpSpPr>
          <p:nvPr/>
        </p:nvGrpSpPr>
        <p:grpSpPr bwMode="auto">
          <a:xfrm>
            <a:off x="1643380" y="128588"/>
            <a:ext cx="8286750" cy="6600825"/>
            <a:chOff x="-915" y="2935"/>
            <a:chExt cx="13050" cy="10395"/>
          </a:xfrm>
        </p:grpSpPr>
        <p:pic>
          <p:nvPicPr>
            <p:cNvPr id="5" name="Picture 4">
              <a:extLst>
                <a:ext uri="{FF2B5EF4-FFF2-40B4-BE49-F238E27FC236}">
                  <a16:creationId xmlns:a16="http://schemas.microsoft.com/office/drawing/2014/main" id="{5690ECB5-FA8A-67EA-96D4-6275AE9B7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 y="2935"/>
              <a:ext cx="13050" cy="1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C12415B-E905-5813-C0D8-C7EBB398D885}"/>
                </a:ext>
              </a:extLst>
            </p:cNvPr>
            <p:cNvSpPr>
              <a:spLocks noChangeArrowheads="1"/>
            </p:cNvSpPr>
            <p:nvPr/>
          </p:nvSpPr>
          <p:spPr bwMode="auto">
            <a:xfrm>
              <a:off x="-915" y="3750"/>
              <a:ext cx="7455" cy="885"/>
            </a:xfrm>
            <a:prstGeom prst="rect">
              <a:avLst/>
            </a:prstGeom>
            <a:solidFill>
              <a:srgbClr val="FFFFFF"/>
            </a:solidFill>
            <a:ln w="9525">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grpSp>
      <p:sp>
        <p:nvSpPr>
          <p:cNvPr id="9" name="TextBox 8">
            <a:extLst>
              <a:ext uri="{FF2B5EF4-FFF2-40B4-BE49-F238E27FC236}">
                <a16:creationId xmlns:a16="http://schemas.microsoft.com/office/drawing/2014/main" id="{1315BB35-E54D-A57D-189E-19B754D149E6}"/>
              </a:ext>
            </a:extLst>
          </p:cNvPr>
          <p:cNvSpPr txBox="1"/>
          <p:nvPr/>
        </p:nvSpPr>
        <p:spPr>
          <a:xfrm>
            <a:off x="1643380" y="665490"/>
            <a:ext cx="4614545" cy="523220"/>
          </a:xfrm>
          <a:prstGeom prst="rect">
            <a:avLst/>
          </a:prstGeom>
          <a:noFill/>
        </p:spPr>
        <p:txBody>
          <a:bodyPr wrap="square">
            <a:spAutoFit/>
          </a:bodyPr>
          <a:lstStyle/>
          <a:p>
            <a:pPr marL="97155" marR="287020">
              <a:lnSpc>
                <a:spcPct val="100000"/>
              </a:lnSpc>
              <a:spcBef>
                <a:spcPts val="350"/>
              </a:spcBef>
              <a:spcAft>
                <a:spcPts val="0"/>
              </a:spcAft>
            </a:pP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Instructions:</a:t>
            </a:r>
            <a:r>
              <a:rPr lang="en-US" sz="1400" b="1" spc="-8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Match</a:t>
            </a:r>
            <a:r>
              <a:rPr lang="en-US" sz="1400" b="1" spc="-8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the</a:t>
            </a:r>
            <a:r>
              <a:rPr lang="en-US" sz="1400" b="1" spc="-8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phrase</a:t>
            </a:r>
            <a:r>
              <a:rPr lang="en-US" sz="1400" b="1" spc="-8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on</a:t>
            </a:r>
            <a:r>
              <a:rPr lang="en-US" sz="1400" b="1" spc="-9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spc="-5" dirty="0">
                <a:effectLst/>
                <a:latin typeface="Microsoft Sans Serif" panose="020B0604020202020204" pitchFamily="34" charset="0"/>
                <a:ea typeface="Cambria" panose="02040503050406030204" pitchFamily="18" charset="0"/>
                <a:cs typeface="Cambria" panose="02040503050406030204" pitchFamily="18" charset="0"/>
              </a:rPr>
              <a:t>the</a:t>
            </a:r>
            <a:r>
              <a:rPr lang="en-US" sz="1400" b="1" spc="-7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left</a:t>
            </a:r>
            <a:r>
              <a:rPr lang="en-US" sz="1400" b="1" spc="-8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with</a:t>
            </a:r>
            <a:r>
              <a:rPr lang="en-US" sz="1400" b="1" spc="-8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the</a:t>
            </a:r>
            <a:r>
              <a:rPr lang="en-US" sz="1400" b="1" spc="-75"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phrase</a:t>
            </a:r>
            <a:r>
              <a:rPr lang="en-US" sz="1400" b="1" spc="-36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that</a:t>
            </a:r>
            <a:r>
              <a:rPr lang="en-US" sz="1400" b="1" spc="4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follows</a:t>
            </a:r>
            <a:r>
              <a:rPr lang="en-US" sz="1400" b="1" spc="3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on</a:t>
            </a:r>
            <a:r>
              <a:rPr lang="en-US" sz="1400" b="1" spc="4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the</a:t>
            </a:r>
            <a:r>
              <a:rPr lang="en-US" sz="1400" b="1" spc="50" dirty="0">
                <a:effectLst/>
                <a:latin typeface="Microsoft Sans Serif" panose="020B0604020202020204" pitchFamily="34" charset="0"/>
                <a:ea typeface="Cambria" panose="02040503050406030204" pitchFamily="18" charset="0"/>
                <a:cs typeface="Cambria" panose="02040503050406030204" pitchFamily="18" charset="0"/>
              </a:rPr>
              <a:t> </a:t>
            </a:r>
            <a:r>
              <a:rPr lang="en-US" sz="1400" b="1" dirty="0">
                <a:effectLst/>
                <a:latin typeface="Microsoft Sans Serif" panose="020B0604020202020204" pitchFamily="34" charset="0"/>
                <a:ea typeface="Cambria" panose="02040503050406030204" pitchFamily="18" charset="0"/>
                <a:cs typeface="Cambria" panose="02040503050406030204" pitchFamily="18" charset="0"/>
              </a:rPr>
              <a:t>right.</a:t>
            </a:r>
            <a:endParaRPr lang="en-US" sz="1100" b="1" dirty="0">
              <a:effectLst/>
              <a:latin typeface="Cambria" panose="02040503050406030204" pitchFamily="18" charset="0"/>
              <a:ea typeface="Cambria" panose="02040503050406030204" pitchFamily="18" charset="0"/>
              <a:cs typeface="Cambria" panose="02040503050406030204" pitchFamily="18" charset="0"/>
            </a:endParaRPr>
          </a:p>
        </p:txBody>
      </p:sp>
      <p:cxnSp>
        <p:nvCxnSpPr>
          <p:cNvPr id="11" name="Straight Arrow Connector 10">
            <a:extLst>
              <a:ext uri="{FF2B5EF4-FFF2-40B4-BE49-F238E27FC236}">
                <a16:creationId xmlns:a16="http://schemas.microsoft.com/office/drawing/2014/main" id="{923AD6FC-59E2-0178-2214-38DBE21E6A40}"/>
              </a:ext>
            </a:extLst>
          </p:cNvPr>
          <p:cNvCxnSpPr/>
          <p:nvPr/>
        </p:nvCxnSpPr>
        <p:spPr>
          <a:xfrm>
            <a:off x="4900613" y="1585913"/>
            <a:ext cx="1757362" cy="2286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12A0CE-C3D1-2EEE-F3C7-9813FC80C287}"/>
              </a:ext>
            </a:extLst>
          </p:cNvPr>
          <p:cNvCxnSpPr>
            <a:cxnSpLocks/>
          </p:cNvCxnSpPr>
          <p:nvPr/>
        </p:nvCxnSpPr>
        <p:spPr>
          <a:xfrm>
            <a:off x="4900613" y="2395538"/>
            <a:ext cx="1900237" cy="3676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742A122-78FE-AF5E-FA90-698A6AB26F5E}"/>
              </a:ext>
            </a:extLst>
          </p:cNvPr>
          <p:cNvCxnSpPr>
            <a:cxnSpLocks/>
          </p:cNvCxnSpPr>
          <p:nvPr/>
        </p:nvCxnSpPr>
        <p:spPr>
          <a:xfrm>
            <a:off x="4619943" y="2986087"/>
            <a:ext cx="2038032" cy="30003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738943-0FE2-D684-129E-5F5487AB79B1}"/>
              </a:ext>
            </a:extLst>
          </p:cNvPr>
          <p:cNvCxnSpPr>
            <a:cxnSpLocks/>
          </p:cNvCxnSpPr>
          <p:nvPr/>
        </p:nvCxnSpPr>
        <p:spPr>
          <a:xfrm flipV="1">
            <a:off x="4619943" y="1725613"/>
            <a:ext cx="2180907" cy="184626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CF370A-A6B1-488F-26A2-CFFAEA150E68}"/>
              </a:ext>
            </a:extLst>
          </p:cNvPr>
          <p:cNvCxnSpPr>
            <a:cxnSpLocks/>
          </p:cNvCxnSpPr>
          <p:nvPr/>
        </p:nvCxnSpPr>
        <p:spPr>
          <a:xfrm flipV="1">
            <a:off x="4986338" y="2109787"/>
            <a:ext cx="1814512" cy="2090739"/>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2EE726-7614-E815-9BA8-17F61F087A20}"/>
              </a:ext>
            </a:extLst>
          </p:cNvPr>
          <p:cNvCxnSpPr>
            <a:cxnSpLocks/>
          </p:cNvCxnSpPr>
          <p:nvPr/>
        </p:nvCxnSpPr>
        <p:spPr>
          <a:xfrm flipV="1">
            <a:off x="5302727" y="4541838"/>
            <a:ext cx="1498123" cy="2794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713EF5-7FEA-8071-7A86-F4C6627FD8CD}"/>
              </a:ext>
            </a:extLst>
          </p:cNvPr>
          <p:cNvCxnSpPr>
            <a:cxnSpLocks/>
          </p:cNvCxnSpPr>
          <p:nvPr/>
        </p:nvCxnSpPr>
        <p:spPr>
          <a:xfrm flipV="1">
            <a:off x="5087382" y="5132387"/>
            <a:ext cx="1713468" cy="19685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A687B55-0F7D-259B-9C78-6C3DEF88EA78}"/>
              </a:ext>
            </a:extLst>
          </p:cNvPr>
          <p:cNvCxnSpPr>
            <a:cxnSpLocks/>
          </p:cNvCxnSpPr>
          <p:nvPr/>
        </p:nvCxnSpPr>
        <p:spPr>
          <a:xfrm>
            <a:off x="5134772" y="5604671"/>
            <a:ext cx="1523203" cy="968374"/>
          </a:xfrm>
          <a:prstGeom prst="straightConnector1">
            <a:avLst/>
          </a:prstGeom>
          <a:ln w="57150">
            <a:solidFill>
              <a:srgbClr val="F37DE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2D1D883-BDD6-BF6C-3B2A-1E83857B00C8}"/>
              </a:ext>
            </a:extLst>
          </p:cNvPr>
          <p:cNvCxnSpPr>
            <a:cxnSpLocks/>
          </p:cNvCxnSpPr>
          <p:nvPr/>
        </p:nvCxnSpPr>
        <p:spPr>
          <a:xfrm flipV="1">
            <a:off x="5172000" y="2710654"/>
            <a:ext cx="1628850" cy="3850087"/>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l="52891" t="18889" r="14296" b="24721"/>
          <a:stretch/>
        </p:blipFill>
        <p:spPr>
          <a:xfrm>
            <a:off x="467307" y="1771650"/>
            <a:ext cx="5628693" cy="4400688"/>
          </a:xfrm>
          <a:prstGeom prst="rect">
            <a:avLst/>
          </a:prstGeom>
          <a:ln>
            <a:noFill/>
          </a:ln>
          <a:effectLst>
            <a:softEdge rad="112500"/>
          </a:effectLst>
        </p:spPr>
      </p:pic>
      <p:sp>
        <p:nvSpPr>
          <p:cNvPr id="93" name="Google Shape;93;p2"/>
          <p:cNvSpPr txBox="1"/>
          <p:nvPr/>
        </p:nvSpPr>
        <p:spPr>
          <a:xfrm>
            <a:off x="130742" y="129663"/>
            <a:ext cx="10901363" cy="1200288"/>
          </a:xfrm>
          <a:prstGeom prst="rect">
            <a:avLst/>
          </a:prstGeom>
          <a:noFill/>
          <a:ln>
            <a:noFill/>
          </a:ln>
        </p:spPr>
        <p:txBody>
          <a:bodyPr spcFirstLastPara="1" wrap="square" lIns="91425" tIns="45700" rIns="91425" bIns="45700" anchor="t" anchorCtr="0">
            <a:spAutoFit/>
          </a:bodyPr>
          <a:lstStyle/>
          <a:p>
            <a:pPr lvl="0"/>
            <a:r>
              <a:rPr lang="en-US" sz="3600" dirty="0">
                <a:solidFill>
                  <a:srgbClr val="C55A11"/>
                </a:solidFill>
                <a:latin typeface="Candara" panose="020E0502030303020204" pitchFamily="34" charset="0"/>
                <a:ea typeface="Comic Sans MS"/>
                <a:cs typeface="Comic Sans MS"/>
                <a:sym typeface="Comic Sans MS"/>
              </a:rPr>
              <a:t>When Jesus had crossed again in the boat to the other side... </a:t>
            </a:r>
            <a:endParaRPr sz="3600" dirty="0">
              <a:solidFill>
                <a:srgbClr val="C55A11"/>
              </a:solidFill>
              <a:latin typeface="Candara" panose="020E0502030303020204" pitchFamily="34" charset="0"/>
              <a:ea typeface="Comic Sans MS"/>
              <a:cs typeface="Comic Sans MS"/>
              <a:sym typeface="Comic Sans M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9"/>
          <p:cNvSpPr txBox="1"/>
          <p:nvPr/>
        </p:nvSpPr>
        <p:spPr>
          <a:xfrm>
            <a:off x="571499" y="1936423"/>
            <a:ext cx="11358563" cy="2308284"/>
          </a:xfrm>
          <a:prstGeom prst="rect">
            <a:avLst/>
          </a:prstGeom>
          <a:noFill/>
          <a:ln>
            <a:noFill/>
          </a:ln>
        </p:spPr>
        <p:txBody>
          <a:bodyPr spcFirstLastPara="1" wrap="square" lIns="91425" tIns="45700" rIns="91425" bIns="45700" anchor="t" anchorCtr="0">
            <a:spAutoFit/>
          </a:bodyPr>
          <a:lstStyle/>
          <a:p>
            <a:pPr algn="ctr"/>
            <a:r>
              <a:rPr lang="en-US" sz="3600" b="1" dirty="0">
                <a:solidFill>
                  <a:srgbClr val="F09252"/>
                </a:solidFill>
                <a:latin typeface="Candara" panose="020E0502030303020204" pitchFamily="34" charset="0"/>
              </a:rPr>
              <a:t>Lord of life, help me to recognize all the blessings you give me every day. Give me more faith and confidence in  you, especially during difficult times. Jesus I trust in You. Amen.</a:t>
            </a:r>
          </a:p>
        </p:txBody>
      </p:sp>
      <p:sp>
        <p:nvSpPr>
          <p:cNvPr id="242" name="Google Shape;242;p19"/>
          <p:cNvSpPr txBox="1"/>
          <p:nvPr/>
        </p:nvSpPr>
        <p:spPr>
          <a:xfrm>
            <a:off x="2448611" y="820307"/>
            <a:ext cx="627353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419" sz="6000" b="1" dirty="0">
                <a:solidFill>
                  <a:srgbClr val="F09252"/>
                </a:solidFill>
                <a:latin typeface="Candara" panose="020E0502030303020204" pitchFamily="34" charset="0"/>
                <a:ea typeface="Comic Sans MS"/>
                <a:cs typeface="Comic Sans MS"/>
                <a:sym typeface="Comic Sans MS"/>
              </a:rPr>
              <a:t>PRAYER</a:t>
            </a:r>
            <a:endParaRPr sz="6000" b="1" dirty="0">
              <a:solidFill>
                <a:srgbClr val="F09252"/>
              </a:solidFill>
              <a:latin typeface="Candara" panose="020E0502030303020204" pitchFamily="34" charset="0"/>
              <a:ea typeface="Comic Sans MS"/>
              <a:cs typeface="Comic Sans MS"/>
              <a:sym typeface="Comic Sans MS"/>
            </a:endParaRPr>
          </a:p>
        </p:txBody>
      </p:sp>
      <p:pic>
        <p:nvPicPr>
          <p:cNvPr id="243" name="Google Shape;243;p19" descr="Picasa Web Albums - Katie Barwell - Inspiration | Manos en oración, Manos  orando, Dibujos de primera comunion"/>
          <p:cNvPicPr preferRelativeResize="0"/>
          <p:nvPr/>
        </p:nvPicPr>
        <p:blipFill rotWithShape="1">
          <a:blip r:embed="rId3">
            <a:alphaModFix/>
          </a:blip>
          <a:srcRect/>
          <a:stretch/>
        </p:blipFill>
        <p:spPr>
          <a:xfrm>
            <a:off x="1543365" y="103695"/>
            <a:ext cx="1313694" cy="1832728"/>
          </a:xfrm>
          <a:prstGeom prst="rect">
            <a:avLst/>
          </a:prstGeom>
          <a:ln>
            <a:noFill/>
          </a:ln>
          <a:effectLst>
            <a:softEdge rad="112500"/>
          </a:effectLst>
        </p:spPr>
      </p:pic>
      <p:pic>
        <p:nvPicPr>
          <p:cNvPr id="244" name="Google Shape;244;p19" descr="▷ 100 Imágenes cristianas de Jesús Orando"/>
          <p:cNvPicPr preferRelativeResize="0"/>
          <p:nvPr/>
        </p:nvPicPr>
        <p:blipFill rotWithShape="1">
          <a:blip r:embed="rId4">
            <a:alphaModFix/>
          </a:blip>
          <a:srcRect/>
          <a:stretch/>
        </p:blipFill>
        <p:spPr>
          <a:xfrm>
            <a:off x="4187513" y="4244707"/>
            <a:ext cx="3816973" cy="2613293"/>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0"/>
          <p:cNvSpPr txBox="1"/>
          <p:nvPr/>
        </p:nvSpPr>
        <p:spPr>
          <a:xfrm>
            <a:off x="157163" y="142875"/>
            <a:ext cx="11544300" cy="259005"/>
          </a:xfrm>
          <a:prstGeom prst="rect">
            <a:avLst/>
          </a:prstGeom>
          <a:noFill/>
          <a:ln>
            <a:noFill/>
          </a:ln>
        </p:spPr>
        <p:txBody>
          <a:bodyPr spcFirstLastPara="1" wrap="square" lIns="91425" tIns="45700" rIns="91425" bIns="45700" anchor="t" anchorCtr="0">
            <a:spAutoFit/>
          </a:bodyPr>
          <a:lstStyle/>
          <a:p>
            <a:pPr marL="190500">
              <a:lnSpc>
                <a:spcPts val="1345"/>
              </a:lnSpc>
            </a:pPr>
            <a:r>
              <a:rPr lang="en-US" sz="1800" b="1" dirty="0">
                <a:effectLst/>
                <a:latin typeface="Cambria" panose="02040503050406030204" pitchFamily="18" charset="0"/>
                <a:ea typeface="Cambria" panose="02040503050406030204" pitchFamily="18" charset="0"/>
                <a:cs typeface="Cambria" panose="02040503050406030204" pitchFamily="18" charset="0"/>
              </a:rPr>
              <a:t>Song:</a:t>
            </a:r>
            <a:r>
              <a:rPr lang="en-US" sz="1800" b="1" spc="-15" dirty="0">
                <a:effectLst/>
                <a:latin typeface="Cambria" panose="02040503050406030204" pitchFamily="18" charset="0"/>
                <a:ea typeface="Cambria" panose="02040503050406030204" pitchFamily="18" charset="0"/>
                <a:cs typeface="Cambria" panose="02040503050406030204" pitchFamily="18" charset="0"/>
              </a:rPr>
              <a:t> </a:t>
            </a:r>
            <a:r>
              <a:rPr lang="en-US" sz="1800" spc="-15" dirty="0">
                <a:effectLst/>
                <a:latin typeface="Cambria" panose="02040503050406030204" pitchFamily="18" charset="0"/>
                <a:ea typeface="Cambria" panose="02040503050406030204" pitchFamily="18" charset="0"/>
                <a:cs typeface="Cambria" panose="02040503050406030204" pitchFamily="18" charset="0"/>
              </a:rPr>
              <a:t>I Sing the Mighty Power of God, Heirs,  </a:t>
            </a:r>
            <a:r>
              <a:rPr lang="en-US" sz="1800" u="sng" spc="-15" dirty="0">
                <a:solidFill>
                  <a:srgbClr val="0000FF"/>
                </a:solidFill>
                <a:effectLst/>
                <a:latin typeface="Cambria" panose="02040503050406030204" pitchFamily="18" charset="0"/>
                <a:ea typeface="Cambria" panose="02040503050406030204" pitchFamily="18" charset="0"/>
                <a:cs typeface="Cambria" panose="02040503050406030204" pitchFamily="18" charset="0"/>
                <a:hlinkClick r:id="rId4"/>
              </a:rPr>
              <a:t>https://youtu.be/1Zy6FYXrmiI?si=o0aCmfsmP6Bk37ga</a:t>
            </a:r>
            <a:r>
              <a:rPr lang="en-US" sz="1800" spc="-15" dirty="0">
                <a:effectLst/>
                <a:latin typeface="Cambria" panose="02040503050406030204" pitchFamily="18" charset="0"/>
                <a:ea typeface="Cambria" panose="02040503050406030204" pitchFamily="18" charset="0"/>
                <a:cs typeface="Cambria" panose="02040503050406030204" pitchFamily="18" charset="0"/>
              </a:rPr>
              <a:t>  (3-7 years)</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2" name="Online Media 1" title="I Sing The Mighty Power of God">
            <a:hlinkClick r:id="" action="ppaction://media"/>
            <a:extLst>
              <a:ext uri="{FF2B5EF4-FFF2-40B4-BE49-F238E27FC236}">
                <a16:creationId xmlns:a16="http://schemas.microsoft.com/office/drawing/2014/main" id="{F90A87B1-16EF-FC47-D2D2-C42E99F29F77}"/>
              </a:ext>
            </a:extLst>
          </p:cNvPr>
          <p:cNvPicPr>
            <a:picLocks noRot="1" noChangeAspect="1"/>
          </p:cNvPicPr>
          <p:nvPr>
            <a:videoFile r:link="rId1"/>
          </p:nvPr>
        </p:nvPicPr>
        <p:blipFill>
          <a:blip r:embed="rId5"/>
          <a:stretch>
            <a:fillRect/>
          </a:stretch>
        </p:blipFill>
        <p:spPr>
          <a:xfrm>
            <a:off x="26988" y="514350"/>
            <a:ext cx="12138025" cy="6343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297E-89DD-B8E8-5081-7CE00979CFD5}"/>
              </a:ext>
            </a:extLst>
          </p:cNvPr>
          <p:cNvSpPr>
            <a:spLocks noGrp="1"/>
          </p:cNvSpPr>
          <p:nvPr>
            <p:ph type="title"/>
          </p:nvPr>
        </p:nvSpPr>
        <p:spPr>
          <a:xfrm>
            <a:off x="838200" y="0"/>
            <a:ext cx="10515600" cy="506413"/>
          </a:xfrm>
        </p:spPr>
        <p:txBody>
          <a:bodyPr/>
          <a:lstStyle/>
          <a:p>
            <a:pPr marL="190500" marR="0">
              <a:lnSpc>
                <a:spcPts val="1345"/>
              </a:lnSpc>
              <a:spcBef>
                <a:spcPts val="0"/>
              </a:spcBef>
              <a:spcAft>
                <a:spcPts val="0"/>
              </a:spcAft>
            </a:pPr>
            <a:r>
              <a:rPr lang="en-US" sz="1800" dirty="0">
                <a:effectLst/>
                <a:latin typeface="Cambria" panose="02040503050406030204" pitchFamily="18" charset="0"/>
                <a:ea typeface="Cambria" panose="02040503050406030204" pitchFamily="18" charset="0"/>
                <a:cs typeface="Cambria" panose="02040503050406030204" pitchFamily="18" charset="0"/>
              </a:rPr>
              <a:t>My God Can, Katy Nichole, </a:t>
            </a:r>
            <a:r>
              <a:rPr lang="en-US" sz="1800" u="sng" dirty="0">
                <a:solidFill>
                  <a:srgbClr val="0000FF"/>
                </a:solidFill>
                <a:effectLst/>
                <a:latin typeface="Cambria" panose="02040503050406030204" pitchFamily="18" charset="0"/>
                <a:ea typeface="Cambria" panose="02040503050406030204" pitchFamily="18" charset="0"/>
                <a:cs typeface="Cambria" panose="02040503050406030204" pitchFamily="18" charset="0"/>
                <a:hlinkClick r:id="rId3"/>
              </a:rPr>
              <a:t>https://youtu.be/zQATwkAklYw?si=3PfEqyEPIw-KVnwr</a:t>
            </a:r>
            <a:r>
              <a:rPr lang="en-US" sz="1800" dirty="0">
                <a:effectLst/>
                <a:latin typeface="Cambria" panose="02040503050406030204" pitchFamily="18" charset="0"/>
                <a:ea typeface="Cambria" panose="02040503050406030204" pitchFamily="18" charset="0"/>
                <a:cs typeface="Cambria" panose="02040503050406030204" pitchFamily="18" charset="0"/>
              </a:rPr>
              <a:t> (8+ years)</a:t>
            </a:r>
          </a:p>
        </p:txBody>
      </p:sp>
      <p:pic>
        <p:nvPicPr>
          <p:cNvPr id="4" name="Online Media 3" title="Katy Nichole - &quot;My God Can&quot; (feat. Naomi Raine) [Official Lyric Video]">
            <a:hlinkClick r:id="" action="ppaction://media"/>
            <a:extLst>
              <a:ext uri="{FF2B5EF4-FFF2-40B4-BE49-F238E27FC236}">
                <a16:creationId xmlns:a16="http://schemas.microsoft.com/office/drawing/2014/main" id="{B4419C71-178F-CFAE-A227-5A2A93C81F06}"/>
              </a:ext>
            </a:extLst>
          </p:cNvPr>
          <p:cNvPicPr>
            <a:picLocks noRot="1" noChangeAspect="1"/>
          </p:cNvPicPr>
          <p:nvPr>
            <a:videoFile r:link="rId1"/>
          </p:nvPr>
        </p:nvPicPr>
        <p:blipFill>
          <a:blip r:embed="rId4"/>
          <a:stretch>
            <a:fillRect/>
          </a:stretch>
        </p:blipFill>
        <p:spPr>
          <a:xfrm>
            <a:off x="26988" y="506413"/>
            <a:ext cx="12138025" cy="6351587"/>
          </a:xfrm>
          <a:prstGeom prst="rect">
            <a:avLst/>
          </a:prstGeom>
        </p:spPr>
      </p:pic>
    </p:spTree>
    <p:extLst>
      <p:ext uri="{BB962C8B-B14F-4D97-AF65-F5344CB8AC3E}">
        <p14:creationId xmlns:p14="http://schemas.microsoft.com/office/powerpoint/2010/main" val="7866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188585" y="0"/>
            <a:ext cx="11204544" cy="1325563"/>
          </a:xfrm>
          <a:prstGeom prst="rect">
            <a:avLst/>
          </a:prstGeom>
          <a:noFill/>
          <a:ln>
            <a:noFill/>
          </a:ln>
        </p:spPr>
        <p:txBody>
          <a:bodyPr spcFirstLastPara="1" wrap="square" lIns="91425" tIns="45700" rIns="91425" bIns="45700" anchor="ctr" anchorCtr="0">
            <a:normAutofit/>
          </a:bodyPr>
          <a:lstStyle/>
          <a:p>
            <a:pPr lvl="0">
              <a:buSzPts val="3600"/>
            </a:pPr>
            <a:r>
              <a:rPr lang="es-419" sz="3600" dirty="0">
                <a:latin typeface="Candara" panose="020E0502030303020204" pitchFamily="34" charset="0"/>
              </a:rPr>
              <a:t>…</a:t>
            </a:r>
            <a:r>
              <a:rPr lang="en-US" sz="3600" dirty="0">
                <a:latin typeface="Candara" panose="020E0502030303020204" pitchFamily="34" charset="0"/>
              </a:rPr>
              <a:t> a large crowd gathered around him, and he stayed close to the sea.</a:t>
            </a:r>
            <a:endParaRPr sz="3600" dirty="0">
              <a:latin typeface="Candara" panose="020E0502030303020204" pitchFamily="34" charset="0"/>
            </a:endParaRPr>
          </a:p>
        </p:txBody>
      </p:sp>
      <p:pic>
        <p:nvPicPr>
          <p:cNvPr id="99" name="Google Shape;99;p3"/>
          <p:cNvPicPr preferRelativeResize="0"/>
          <p:nvPr/>
        </p:nvPicPr>
        <p:blipFill rotWithShape="1">
          <a:blip r:embed="rId3">
            <a:alphaModFix/>
          </a:blip>
          <a:srcRect l="52601" t="20149" r="14257" b="24593"/>
          <a:stretch/>
        </p:blipFill>
        <p:spPr>
          <a:xfrm>
            <a:off x="476178" y="1325563"/>
            <a:ext cx="11204544" cy="5253973"/>
          </a:xfrm>
          <a:prstGeom prst="rect">
            <a:avLst/>
          </a:prstGeom>
          <a:ln>
            <a:noFill/>
          </a:ln>
          <a:effectLst>
            <a:softEdge rad="112500"/>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20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1248255" y="37332"/>
            <a:ext cx="9784912" cy="1325563"/>
          </a:xfrm>
          <a:prstGeom prst="rect">
            <a:avLst/>
          </a:prstGeom>
          <a:noFill/>
          <a:ln>
            <a:noFill/>
          </a:ln>
        </p:spPr>
        <p:txBody>
          <a:bodyPr spcFirstLastPara="1" wrap="square" lIns="91425" tIns="45700" rIns="91425" bIns="45700" anchor="ctr" anchorCtr="0">
            <a:normAutofit/>
          </a:bodyPr>
          <a:lstStyle/>
          <a:p>
            <a:pPr lvl="0">
              <a:buSzPts val="3600"/>
            </a:pPr>
            <a:r>
              <a:rPr lang="en-US" dirty="0">
                <a:latin typeface="Candara" panose="020E0502030303020204" pitchFamily="34" charset="0"/>
              </a:rPr>
              <a:t>One of the synagogue officials, named Jairus, came forward.</a:t>
            </a:r>
            <a:endParaRPr sz="3600" dirty="0">
              <a:latin typeface="Candara" panose="020E0502030303020204" pitchFamily="34" charset="0"/>
            </a:endParaRPr>
          </a:p>
        </p:txBody>
      </p:sp>
      <p:pic>
        <p:nvPicPr>
          <p:cNvPr id="105" name="Google Shape;105;p4"/>
          <p:cNvPicPr preferRelativeResize="0"/>
          <p:nvPr/>
        </p:nvPicPr>
        <p:blipFill rotWithShape="1">
          <a:blip r:embed="rId3">
            <a:alphaModFix/>
          </a:blip>
          <a:srcRect l="52703" t="17027" r="14357" b="23513"/>
          <a:stretch/>
        </p:blipFill>
        <p:spPr>
          <a:xfrm>
            <a:off x="630196" y="1362895"/>
            <a:ext cx="11021030" cy="5257800"/>
          </a:xfrm>
          <a:prstGeom prst="rect">
            <a:avLst/>
          </a:prstGeom>
          <a:ln>
            <a:noFill/>
          </a:ln>
          <a:effectLst>
            <a:softEdge rad="112500"/>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2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p:cNvPicPr preferRelativeResize="0"/>
          <p:nvPr/>
        </p:nvPicPr>
        <p:blipFill rotWithShape="1">
          <a:blip r:embed="rId3">
            <a:alphaModFix/>
          </a:blip>
          <a:srcRect l="52741" t="16810" r="14112" b="24408"/>
          <a:stretch/>
        </p:blipFill>
        <p:spPr>
          <a:xfrm>
            <a:off x="749709" y="1561997"/>
            <a:ext cx="10082935" cy="5029200"/>
          </a:xfrm>
          <a:prstGeom prst="rect">
            <a:avLst/>
          </a:prstGeom>
          <a:ln>
            <a:noFill/>
          </a:ln>
          <a:effectLst>
            <a:softEdge rad="112500"/>
          </a:effectLst>
        </p:spPr>
      </p:pic>
      <p:sp>
        <p:nvSpPr>
          <p:cNvPr id="111" name="Google Shape;111;p5"/>
          <p:cNvSpPr txBox="1">
            <a:spLocks noGrp="1"/>
          </p:cNvSpPr>
          <p:nvPr>
            <p:ph type="title"/>
          </p:nvPr>
        </p:nvSpPr>
        <p:spPr>
          <a:xfrm>
            <a:off x="183401" y="236434"/>
            <a:ext cx="10649243" cy="1325563"/>
          </a:xfrm>
          <a:prstGeom prst="rect">
            <a:avLst/>
          </a:prstGeom>
          <a:noFill/>
          <a:ln>
            <a:noFill/>
          </a:ln>
        </p:spPr>
        <p:txBody>
          <a:bodyPr spcFirstLastPara="1" wrap="square" lIns="91425" tIns="45700" rIns="91425" bIns="45700" anchor="ctr" anchorCtr="0">
            <a:noAutofit/>
          </a:bodyPr>
          <a:lstStyle/>
          <a:p>
            <a:pPr lvl="0">
              <a:buSzPts val="3600"/>
            </a:pPr>
            <a:r>
              <a:rPr lang="en-US" sz="2800" dirty="0">
                <a:latin typeface="Candara" panose="020E0502030303020204" pitchFamily="34" charset="0"/>
              </a:rPr>
              <a:t>Seeing him he fell at his feet and pleaded earnestly with him, saying, “My daughter is at the point of death. Please, come lay your hands on her that she may get well and live.”</a:t>
            </a:r>
            <a:endParaRPr sz="2800" dirty="0">
              <a:latin typeface="Candara" panose="020E0502030303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6"/>
          <p:cNvPicPr preferRelativeResize="0"/>
          <p:nvPr/>
        </p:nvPicPr>
        <p:blipFill rotWithShape="1">
          <a:blip r:embed="rId3">
            <a:alphaModFix/>
          </a:blip>
          <a:srcRect l="52499" t="18530" r="13951" b="20681"/>
          <a:stretch/>
        </p:blipFill>
        <p:spPr>
          <a:xfrm>
            <a:off x="838200" y="1517752"/>
            <a:ext cx="10317193" cy="5257800"/>
          </a:xfrm>
          <a:prstGeom prst="rect">
            <a:avLst/>
          </a:prstGeom>
          <a:ln>
            <a:noFill/>
          </a:ln>
          <a:effectLst>
            <a:softEdge rad="112500"/>
          </a:effectLst>
        </p:spPr>
      </p:pic>
      <p:sp>
        <p:nvSpPr>
          <p:cNvPr id="117" name="Google Shape;117;p6"/>
          <p:cNvSpPr txBox="1">
            <a:spLocks noGrp="1"/>
          </p:cNvSpPr>
          <p:nvPr>
            <p:ph type="title"/>
          </p:nvPr>
        </p:nvSpPr>
        <p:spPr>
          <a:xfrm>
            <a:off x="259873" y="171450"/>
            <a:ext cx="10656657" cy="1325563"/>
          </a:xfrm>
          <a:prstGeom prst="rect">
            <a:avLst/>
          </a:prstGeom>
          <a:noFill/>
          <a:ln>
            <a:noFill/>
          </a:ln>
        </p:spPr>
        <p:txBody>
          <a:bodyPr spcFirstLastPara="1" wrap="square" lIns="91425" tIns="45700" rIns="91425" bIns="45700" anchor="ctr" anchorCtr="0">
            <a:noAutofit/>
          </a:bodyPr>
          <a:lstStyle/>
          <a:p>
            <a:pPr lvl="0">
              <a:buClr>
                <a:schemeClr val="accent2"/>
              </a:buClr>
              <a:buSzPts val="3200"/>
            </a:pPr>
            <a:r>
              <a:rPr lang="en-US" sz="2800" dirty="0">
                <a:solidFill>
                  <a:srgbClr val="C55A11"/>
                </a:solidFill>
                <a:latin typeface="Candara" panose="020E0502030303020204" pitchFamily="34" charset="0"/>
              </a:rPr>
              <a:t>He went off with him, and a large crowd followed him and pressed upon him. While he was still speaking, people from the synagogue official’s house arrived and said, “Your daughter has died; why trouble the teacher any longer?”</a:t>
            </a:r>
            <a:endParaRPr sz="2800" dirty="0">
              <a:solidFill>
                <a:srgbClr val="C55A11"/>
              </a:solidFill>
              <a:latin typeface="Candara" panose="020E0502030303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7"/>
          <p:cNvSpPr txBox="1">
            <a:spLocks noGrp="1"/>
          </p:cNvSpPr>
          <p:nvPr>
            <p:ph type="title"/>
          </p:nvPr>
        </p:nvSpPr>
        <p:spPr>
          <a:xfrm>
            <a:off x="331377" y="27960"/>
            <a:ext cx="10412823" cy="1325563"/>
          </a:xfrm>
          <a:prstGeom prst="rect">
            <a:avLst/>
          </a:prstGeom>
          <a:noFill/>
          <a:ln>
            <a:noFill/>
          </a:ln>
        </p:spPr>
        <p:txBody>
          <a:bodyPr spcFirstLastPara="1" wrap="square" lIns="91425" tIns="45700" rIns="91425" bIns="45700" anchor="ctr" anchorCtr="0">
            <a:noAutofit/>
          </a:bodyPr>
          <a:lstStyle/>
          <a:p>
            <a:pPr lvl="0">
              <a:buClr>
                <a:schemeClr val="accent2"/>
              </a:buClr>
              <a:buSzPts val="3600"/>
            </a:pPr>
            <a:r>
              <a:rPr lang="en-US" sz="3000" dirty="0">
                <a:solidFill>
                  <a:srgbClr val="C55A11"/>
                </a:solidFill>
                <a:latin typeface="Candara" panose="020E0502030303020204" pitchFamily="34" charset="0"/>
              </a:rPr>
              <a:t>Disregarding the message that was reported, Jesus said to the synagogue official, “Do not be afraid; just have faith.”</a:t>
            </a:r>
            <a:endParaRPr sz="3000" dirty="0">
              <a:solidFill>
                <a:srgbClr val="C55A11"/>
              </a:solidFill>
              <a:latin typeface="Candara" panose="020E0502030303020204" pitchFamily="34" charset="0"/>
            </a:endParaRPr>
          </a:p>
        </p:txBody>
      </p:sp>
      <p:pic>
        <p:nvPicPr>
          <p:cNvPr id="123" name="Google Shape;123;p7"/>
          <p:cNvPicPr preferRelativeResize="0"/>
          <p:nvPr/>
        </p:nvPicPr>
        <p:blipFill rotWithShape="1">
          <a:blip r:embed="rId3">
            <a:alphaModFix/>
          </a:blip>
          <a:srcRect l="52741" t="16523" r="14112" b="21541"/>
          <a:stretch/>
        </p:blipFill>
        <p:spPr>
          <a:xfrm>
            <a:off x="550606" y="1442423"/>
            <a:ext cx="10004424" cy="5257800"/>
          </a:xfrm>
          <a:prstGeom prst="rect">
            <a:avLst/>
          </a:prstGeom>
          <a:ln>
            <a:noFill/>
          </a:ln>
          <a:effectLst>
            <a:softEdge rad="112500"/>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2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8"/>
          <p:cNvPicPr preferRelativeResize="0"/>
          <p:nvPr/>
        </p:nvPicPr>
        <p:blipFill rotWithShape="1">
          <a:blip r:embed="rId3">
            <a:alphaModFix/>
          </a:blip>
          <a:srcRect l="52577" t="18889" r="14117" b="21388"/>
          <a:stretch/>
        </p:blipFill>
        <p:spPr>
          <a:xfrm>
            <a:off x="818202" y="1914524"/>
            <a:ext cx="9609240" cy="4846320"/>
          </a:xfrm>
          <a:prstGeom prst="rect">
            <a:avLst/>
          </a:prstGeom>
          <a:ln>
            <a:noFill/>
          </a:ln>
          <a:effectLst>
            <a:softEdge rad="112500"/>
          </a:effectLst>
        </p:spPr>
      </p:pic>
      <p:sp>
        <p:nvSpPr>
          <p:cNvPr id="129" name="Google Shape;129;p8"/>
          <p:cNvSpPr txBox="1">
            <a:spLocks noGrp="1"/>
          </p:cNvSpPr>
          <p:nvPr>
            <p:ph type="title"/>
          </p:nvPr>
        </p:nvSpPr>
        <p:spPr>
          <a:xfrm>
            <a:off x="537350" y="316248"/>
            <a:ext cx="10170943" cy="1325563"/>
          </a:xfrm>
          <a:prstGeom prst="rect">
            <a:avLst/>
          </a:prstGeom>
          <a:noFill/>
          <a:ln>
            <a:noFill/>
          </a:ln>
        </p:spPr>
        <p:txBody>
          <a:bodyPr spcFirstLastPara="1" wrap="square" lIns="91425" tIns="45700" rIns="91425" bIns="45700" anchor="ctr" anchorCtr="0">
            <a:noAutofit/>
          </a:bodyPr>
          <a:lstStyle/>
          <a:p>
            <a:pPr lvl="0">
              <a:buClr>
                <a:schemeClr val="accent2"/>
              </a:buClr>
              <a:buSzPts val="2900"/>
            </a:pPr>
            <a:r>
              <a:rPr lang="en-US" sz="3000" dirty="0">
                <a:solidFill>
                  <a:srgbClr val="C55A11"/>
                </a:solidFill>
                <a:latin typeface="Candara" panose="020E0502030303020204" pitchFamily="34" charset="0"/>
              </a:rPr>
              <a:t>He did not allow anyone to accompany him inside except Peter, James, and John, the brother of James. When they arrived at the house of the synagogue official, he caught sight of a commotion, people weeping and wailing loudly.</a:t>
            </a:r>
            <a:endParaRPr sz="3000" dirty="0">
              <a:solidFill>
                <a:srgbClr val="C55A11"/>
              </a:solidFill>
              <a:latin typeface="Candara" panose="020E0502030303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2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9"/>
          <p:cNvPicPr preferRelativeResize="0"/>
          <p:nvPr/>
        </p:nvPicPr>
        <p:blipFill rotWithShape="1">
          <a:blip r:embed="rId3">
            <a:alphaModFix/>
          </a:blip>
          <a:srcRect l="52786" t="18826" r="14070" b="21492"/>
          <a:stretch/>
        </p:blipFill>
        <p:spPr>
          <a:xfrm>
            <a:off x="427835" y="653105"/>
            <a:ext cx="5556069" cy="2651327"/>
          </a:xfrm>
          <a:prstGeom prst="rect">
            <a:avLst/>
          </a:prstGeom>
          <a:ln>
            <a:noFill/>
          </a:ln>
          <a:effectLst>
            <a:softEdge rad="112500"/>
          </a:effectLst>
        </p:spPr>
      </p:pic>
      <p:sp>
        <p:nvSpPr>
          <p:cNvPr id="135" name="Google Shape;135;p9"/>
          <p:cNvSpPr txBox="1">
            <a:spLocks noGrp="1"/>
          </p:cNvSpPr>
          <p:nvPr>
            <p:ph type="title"/>
          </p:nvPr>
        </p:nvSpPr>
        <p:spPr>
          <a:xfrm>
            <a:off x="427835" y="140181"/>
            <a:ext cx="10562136" cy="680675"/>
          </a:xfrm>
          <a:prstGeom prst="rect">
            <a:avLst/>
          </a:prstGeom>
          <a:noFill/>
          <a:ln>
            <a:noFill/>
          </a:ln>
        </p:spPr>
        <p:txBody>
          <a:bodyPr spcFirstLastPara="1" wrap="square" lIns="91425" tIns="45700" rIns="91425" bIns="45700" anchor="ctr" anchorCtr="0">
            <a:normAutofit/>
          </a:bodyPr>
          <a:lstStyle/>
          <a:p>
            <a:pPr lvl="0">
              <a:buSzPts val="3200"/>
            </a:pPr>
            <a:r>
              <a:rPr lang="en-US" sz="3000" dirty="0">
                <a:solidFill>
                  <a:srgbClr val="C55A11"/>
                </a:solidFill>
                <a:latin typeface="Candara" panose="020E0502030303020204" pitchFamily="34" charset="0"/>
              </a:rPr>
              <a:t>Why this  commotion and weeping? </a:t>
            </a:r>
            <a:endParaRPr sz="3000" dirty="0">
              <a:solidFill>
                <a:srgbClr val="C55A11"/>
              </a:solidFill>
              <a:latin typeface="Candara" panose="020E0502030303020204" pitchFamily="34" charset="0"/>
            </a:endParaRPr>
          </a:p>
        </p:txBody>
      </p:sp>
      <p:pic>
        <p:nvPicPr>
          <p:cNvPr id="136" name="Google Shape;136;p9"/>
          <p:cNvPicPr preferRelativeResize="0"/>
          <p:nvPr/>
        </p:nvPicPr>
        <p:blipFill rotWithShape="1">
          <a:blip r:embed="rId4">
            <a:alphaModFix/>
          </a:blip>
          <a:srcRect l="52929" t="16284" r="14284" b="22000"/>
          <a:stretch/>
        </p:blipFill>
        <p:spPr>
          <a:xfrm>
            <a:off x="6365966" y="3220277"/>
            <a:ext cx="5756801" cy="3047717"/>
          </a:xfrm>
          <a:prstGeom prst="rect">
            <a:avLst/>
          </a:prstGeom>
          <a:ln>
            <a:noFill/>
          </a:ln>
          <a:effectLst>
            <a:softEdge rad="112500"/>
          </a:effectLst>
        </p:spPr>
      </p:pic>
      <p:sp>
        <p:nvSpPr>
          <p:cNvPr id="137" name="Google Shape;137;p9"/>
          <p:cNvSpPr txBox="1"/>
          <p:nvPr/>
        </p:nvSpPr>
        <p:spPr>
          <a:xfrm>
            <a:off x="6435199" y="1868313"/>
            <a:ext cx="5756801" cy="553957"/>
          </a:xfrm>
          <a:prstGeom prst="rect">
            <a:avLst/>
          </a:prstGeom>
          <a:noFill/>
          <a:ln>
            <a:noFill/>
          </a:ln>
        </p:spPr>
        <p:txBody>
          <a:bodyPr spcFirstLastPara="1" wrap="square" lIns="91425" tIns="45700" rIns="91425" bIns="45700" anchor="t" anchorCtr="0">
            <a:spAutoFit/>
          </a:bodyPr>
          <a:lstStyle/>
          <a:p>
            <a:pPr lvl="0"/>
            <a:r>
              <a:rPr lang="en-US" sz="3000" dirty="0">
                <a:solidFill>
                  <a:srgbClr val="C55A11"/>
                </a:solidFill>
                <a:latin typeface="Candara" panose="020E0502030303020204" pitchFamily="34" charset="0"/>
                <a:ea typeface="Comic Sans MS"/>
                <a:cs typeface="Comic Sans MS"/>
                <a:sym typeface="Comic Sans MS"/>
              </a:rPr>
              <a:t>The child is not dead but asleep.</a:t>
            </a:r>
            <a:endParaRPr sz="3000" dirty="0">
              <a:solidFill>
                <a:srgbClr val="C55A11"/>
              </a:solidFill>
              <a:latin typeface="Candara" panose="020E0502030303020204" pitchFamily="34" charset="0"/>
              <a:ea typeface="Comic Sans MS"/>
              <a:cs typeface="Comic Sans MS"/>
              <a:sym typeface="Comic Sans MS"/>
            </a:endParaRPr>
          </a:p>
        </p:txBody>
      </p:sp>
      <p:sp>
        <p:nvSpPr>
          <p:cNvPr id="138" name="Google Shape;138;p9"/>
          <p:cNvSpPr txBox="1"/>
          <p:nvPr/>
        </p:nvSpPr>
        <p:spPr>
          <a:xfrm>
            <a:off x="269966" y="3328879"/>
            <a:ext cx="6096000" cy="3539390"/>
          </a:xfrm>
          <a:prstGeom prst="rect">
            <a:avLst/>
          </a:prstGeom>
          <a:noFill/>
          <a:ln>
            <a:noFill/>
          </a:ln>
        </p:spPr>
        <p:txBody>
          <a:bodyPr spcFirstLastPara="1" wrap="square" lIns="91425" tIns="45700" rIns="91425" bIns="45700" anchor="t" anchorCtr="0">
            <a:spAutoFit/>
          </a:bodyPr>
          <a:lstStyle/>
          <a:p>
            <a:pPr lvl="0"/>
            <a:r>
              <a:rPr lang="en-US" sz="2700" dirty="0">
                <a:solidFill>
                  <a:srgbClr val="C55A11"/>
                </a:solidFill>
                <a:latin typeface="Candara" panose="020E0502030303020204" pitchFamily="34" charset="0"/>
                <a:ea typeface="Comic Sans MS"/>
                <a:cs typeface="Comic Sans MS"/>
              </a:rPr>
              <a:t>And they ridiculed him. Then he put them all out. He took along the child’s father and mother and those who were with him and entered the room where the child was. He took the child by the hand and said to her, “Talitha </a:t>
            </a:r>
            <a:r>
              <a:rPr lang="en-US" sz="2700" dirty="0" err="1">
                <a:solidFill>
                  <a:srgbClr val="C55A11"/>
                </a:solidFill>
                <a:latin typeface="Candara" panose="020E0502030303020204" pitchFamily="34" charset="0"/>
                <a:ea typeface="Comic Sans MS"/>
                <a:cs typeface="Comic Sans MS"/>
              </a:rPr>
              <a:t>koum</a:t>
            </a:r>
            <a:r>
              <a:rPr lang="en-US" sz="2700" dirty="0">
                <a:solidFill>
                  <a:srgbClr val="C55A11"/>
                </a:solidFill>
                <a:latin typeface="Candara" panose="020E0502030303020204" pitchFamily="34" charset="0"/>
                <a:ea typeface="Comic Sans MS"/>
                <a:cs typeface="Comic Sans MS"/>
              </a:rPr>
              <a:t>,” which means, “Little girl, I say to you, arise!”</a:t>
            </a:r>
            <a:endParaRPr sz="2700" dirty="0">
              <a:solidFill>
                <a:srgbClr val="C55A11"/>
              </a:solidFill>
              <a:latin typeface="Candara" panose="020E0502030303020204" pitchFamily="34" charset="0"/>
              <a:ea typeface="Comic Sans MS"/>
              <a:cs typeface="Comic Sans MS"/>
              <a:sym typeface="Comic Sans M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20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7">
                                            <p:txEl>
                                              <p:pRg st="0" end="0"/>
                                            </p:txEl>
                                          </p:spTgt>
                                        </p:tgtEl>
                                        <p:attrNameLst>
                                          <p:attrName>style.visibility</p:attrName>
                                        </p:attrNameLst>
                                      </p:cBhvr>
                                      <p:to>
                                        <p:strVal val="visible"/>
                                      </p:to>
                                    </p:set>
                                    <p:animEffect transition="in" filter="fade">
                                      <p:cBhvr>
                                        <p:cTn id="20" dur="1000"/>
                                        <p:tgtEl>
                                          <p:spTgt spid="13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fade">
                                      <p:cBhvr>
                                        <p:cTn id="25"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782</Words>
  <Application>Microsoft Office PowerPoint</Application>
  <PresentationFormat>Widescreen</PresentationFormat>
  <Paragraphs>54</Paragraphs>
  <Slides>22</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Cambria</vt:lpstr>
      <vt:lpstr>Candara</vt:lpstr>
      <vt:lpstr>Comic Sans MS</vt:lpstr>
      <vt:lpstr>Microsoft Sans Serif</vt:lpstr>
      <vt:lpstr>Office Theme</vt:lpstr>
      <vt:lpstr>Ministry Friends of Jesus and Mary</vt:lpstr>
      <vt:lpstr>PowerPoint Presentation</vt:lpstr>
      <vt:lpstr>… a large crowd gathered around him, and he stayed close to the sea.</vt:lpstr>
      <vt:lpstr>One of the synagogue officials, named Jairus, came forward.</vt:lpstr>
      <vt:lpstr>Seeing him he fell at his feet and pleaded earnestly with him, saying, “My daughter is at the point of death. Please, come lay your hands on her that she may get well and live.”</vt:lpstr>
      <vt:lpstr>He went off with him, and a large crowd followed him and pressed upon him. While he was still speaking, people from the synagogue official’s house arrived and said, “Your daughter has died; why trouble the teacher any longer?”</vt:lpstr>
      <vt:lpstr>Disregarding the message that was reported, Jesus said to the synagogue official, “Do not be afraid; just have faith.”</vt:lpstr>
      <vt:lpstr>He did not allow anyone to accompany him inside except Peter, James, and John, the brother of James. When they arrived at the house of the synagogue official, he caught sight of a commotion, people weeping and wailing loudly.</vt:lpstr>
      <vt:lpstr>Why this  commotion and weeping? </vt:lpstr>
      <vt:lpstr>The girl, a child of twelve, arose immediately and walked around.</vt:lpstr>
      <vt:lpstr>He gave strict orders that no one should know this and said that she should be given something to eat.</vt:lpstr>
      <vt:lpstr>REFLECTION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God Can, Katy Nichole, https://youtu.be/zQATwkAklYw?si=3PfEqyEPIw-KVnwr (8+ years)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Jesús y María</dc:title>
  <dc:creator>Mercedes Cristina Bermudez-Garcia</dc:creator>
  <cp:lastModifiedBy>Maria Varona</cp:lastModifiedBy>
  <cp:revision>33</cp:revision>
  <dcterms:created xsi:type="dcterms:W3CDTF">2021-06-15T22:14:29Z</dcterms:created>
  <dcterms:modified xsi:type="dcterms:W3CDTF">2024-06-10T21:48:00Z</dcterms:modified>
</cp:coreProperties>
</file>