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98" r:id="rId5"/>
    <p:sldId id="299" r:id="rId6"/>
    <p:sldId id="300" r:id="rId7"/>
    <p:sldId id="302" r:id="rId8"/>
    <p:sldId id="303" r:id="rId9"/>
    <p:sldId id="304" r:id="rId10"/>
    <p:sldId id="305" r:id="rId11"/>
    <p:sldId id="306" r:id="rId12"/>
    <p:sldId id="260" r:id="rId13"/>
    <p:sldId id="278" r:id="rId14"/>
    <p:sldId id="307" r:id="rId15"/>
    <p:sldId id="263" r:id="rId16"/>
    <p:sldId id="284" r:id="rId17"/>
    <p:sldId id="308" r:id="rId18"/>
    <p:sldId id="309" r:id="rId19"/>
    <p:sldId id="310" r:id="rId20"/>
    <p:sldId id="311" r:id="rId21"/>
    <p:sldId id="312" r:id="rId22"/>
    <p:sldId id="313" r:id="rId23"/>
    <p:sldId id="314" r:id="rId24"/>
    <p:sldId id="315" r:id="rId25"/>
    <p:sldId id="267" r:id="rId26"/>
    <p:sldId id="266" r:id="rId27"/>
    <p:sldId id="316" r:id="rId28"/>
    <p:sldId id="283" r:id="rId29"/>
    <p:sldId id="272" r:id="rId30"/>
  </p:sldIdLst>
  <p:sldSz cx="12192000" cy="6858000"/>
  <p:notesSz cx="6858000" cy="9144000"/>
  <p:embeddedFontLst>
    <p:embeddedFont>
      <p:font typeface="Amaranth" panose="020B0604020202020204" charset="0"/>
      <p:regular r:id="rId33"/>
      <p:bold r:id="rId34"/>
      <p:italic r:id="rId35"/>
      <p:boldItalic r:id="rId36"/>
    </p:embeddedFont>
    <p:embeddedFont>
      <p:font typeface="Arial Black" panose="020B0A04020102020204" pitchFamily="34" charset="0"/>
      <p:bold r:id="rId37"/>
    </p:embeddedFont>
    <p:embeddedFont>
      <p:font typeface="Cambria" panose="02040503050406030204" pitchFamily="18" charset="0"/>
      <p:regular r:id="rId38"/>
      <p:bold r:id="rId39"/>
      <p:italic r:id="rId40"/>
      <p:boldItalic r:id="rId41"/>
    </p:embeddedFont>
    <p:embeddedFont>
      <p:font typeface="Comic Sans MS" panose="030F0702030302020204" pitchFamily="66" charset="0"/>
      <p:regular r:id="rId42"/>
      <p:bold r:id="rId43"/>
      <p:italic r:id="rId44"/>
      <p:boldItalic r:id="rId45"/>
    </p:embeddedFont>
    <p:embeddedFont>
      <p:font typeface="Euphemia" panose="020B0503040102020104" pitchFamily="3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A3"/>
    <a:srgbClr val="B41A1B"/>
    <a:srgbClr val="AB3C19"/>
    <a:srgbClr val="ECD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54" d="100"/>
          <a:sy n="54" d="100"/>
        </p:scale>
        <p:origin x="888" y="53"/>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8/1/2024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6T17:21:24.467"/>
    </inkml:context>
    <inkml:brush xml:id="br0">
      <inkml:brushProperty name="width" value="0.1" units="cm"/>
      <inkml:brushProperty name="height" value="0.1" units="cm"/>
      <inkml:brushProperty name="color" value="#FFFFFF"/>
      <inkml:brushProperty name="ignorePressure" value="1"/>
    </inkml:brush>
  </inkml:definitions>
  <inkml:trace contextRef="#ctx0" brushRef="#br0">364 149,'-2'0,"0"-1,0 0,0 0,0 0,1 0,-1 0,0 0,1 0,-1-1,0 1,1 0,0-1,-1 0,1 1,0-1,0 0,0 1,-1-3,-22-42,19 36,3 5,-1 1,1-1,-1 1,0 0,0 0,-1 1,1-1,-1 1,0-1,0 1,0 0,0 0,0 1,0 0,-1-1,0 1,1 1,-6-3,3 3,0 0,0 0,-1 1,1-1,0 2,0-1,0 1,-1 0,1 0,0 1,-11 4,10-3,0 0,0 1,0-1,1 1,-1 1,1 0,0 0,1 0,-1 1,1 0,0 0,1 1,0-1,0 1,0 0,0 1,1-1,1 1,-1 0,1 0,-3 14,5-20,1 1,0-1,0 0,0 0,0 1,0-1,1 0,-1 0,1 1,-1-1,1 0,0 0,0 0,0 0,0 0,0 0,0 0,0 0,1-1,2 4,0-2,-1-1,1 1,0-1,0 0,0 0,0 0,0-1,0 1,9 1,3-1,0 0,0-1,0 0,29-4,-42 3,1-1,0 1,-1-1,1 0,0 0,-1 0,0-1,1 1,-1-1,0 0,0 0,1 0,-2 0,1-1,0 1,0-1,-1 0,1 0,-1 0,0 0,0 0,0 0,-1 0,1-1,-1 1,1-1,-1 1,0-1,0-4,0 5,-1 1,0-1,0 0,-1 0,1 0,0 0,-1 0,0 0,0 0,1 1,-2-1,1 0,0 0,-1 1,1-1,-1 1,0 0,1-1,-1 1,0 0,-1 0,1 0,0 0,0 0,-1 1,1-1,-1 1,0 0,1 0,-1-1,0 2,0-1,0 0,0 1,0-1,-3 1,0-1,1 1,-1 1,1-1,-1 1,1 0,-1 0,1 0,0 1,0 0,-9 4,-41 26,38-22,40-16,0 1,1 0,44-1,-57 5,-1 1,1 1,0-1,-1 2,1-1,-1 2,1-1,-1 1,0 1,0 0,10 6,-15-7,-1 1,0-1,0 1,0 0,-1 1,1-1,-1 1,0-1,0 1,0 0,-1 0,3 7,-5-11,-1 0,-1-1,1 0,-1 1,1-1,-1 0,1 0,-1 1,1-1,-1 0,1-1,-1 1,1 0,-1 0,1-1,-4 0,-33-1,34 3,0 1,0 0,0 1,0-1,0 1,0-1,1 1,-1 0,1 1,0-1,0 0,-3 5,2-3,1-1,-1 1,0-1,-1 0,1-1,-1 1,0-1,-8 5,3-4,0 0,0-1,-1-1,1 0,-1 0,1-1,-1 0,0-1,0 0,1-1,-1 0,1 0,-16-5,25 5,-1 1,1-1,-1 0,1 1,0-1,-1 0,1 0,0 0,0 0,-1 0,1 0,0 0,0 0,0-1,1 1,-1 0,0-1,0 1,1 0,-1-1,1 1,-1-1,1 1,-1-1,1 1,0-1,0 1,0-1,0 1,0-1,0 0,0 1,1-1,-1 1,0-1,1 1,-1-1,2-1,0 0,0-1,0 1,0 0,0 0,0 0,1 0,0 0,0 1,-1-1,1 1,1 0,-1 0,0 0,6-2,3 0,0 0,0 2,0-1,14 1,-16 1,0 0,-1 0,1-1,0-1,-1 1,0-2,12-4,-20 7,-1 1,1-1,0 1,-1-1,1 1,-1-1,1 1,0-1,0 1,-1 0,1-1,0 1,-1 0,1 0,0 0,0 0,0-1,-1 1,1 0,0 0,0 0,-1 1,1-1,0 0,0 0,-1 0,1 0,0 1,0-1,-1 0,1 1,0-1,-1 1,1-1,0 1,-1-1,1 1,-1-1,1 1,-1-1,1 1,-1 0,1-1,-1 2,5 41,-2-8,-2-32,0 0,1 0,-1 0,1 0,0-1,0 1,0-1,0 1,0-1,0 0,1 1,-1-1,1 0,0-1,-1 1,1 0,0-1,0 0,0 1,0-1,0-1,0 1,0 0,1-1,-1 1,0-1,5 0,-4 0,0 0,0-1,0 1,0-1,0 0,0 0,-1 0,1 0,0-1,0 0,-1 0,1 0,-1 0,1 0,-1-1,0 1,0-1,0 0,-1 0,1 0,3-5,4-12,-1 0,9-31,-5 14,-8 92,-6-17,-1 31,4-48,-2-21,0 0,0 0,0 0,1 0,-1 0,0 0,0 0,0 0,0-1,0 1,0 0,0 0,0 0,0 0,0 0,1 0,-1 0,0 0,0 0,0 0,0 0,0 0,0 0,1 0,-1 0,0 0,0 0,0 0,0 0,0 0,0 0,0 0,1 0,-1 0,0 0,0 0,0 0,0 0,0 0,0 0,0 0,1 0,-1 0,0 0,0 0,0 1,0-1,0 0,0 0,0 0,0 0,0 0,0 0,0 0,0 0,0 1,1-1,-1 0,0 0,0 0,0 0,0 0,0 0,0 1,0-1,0-1,1 1,-1-1,1 0,-1 1,1-1,0 1,-1-1,1 1,0 0,-1-1,1 1,0 0,-1-1,1 1,0 0,0 0,0-1,-1 1,1 0,0 0,0 0,0 0,-1 0,1 0,0 1,0-1,0 0,-1 0,1 0,0 1,0-1,-1 0,1 1,0-1,-1 1,1-1,0 1,-1-1,2 2,10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6T17:21:36.536"/>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8/1/2024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8/1/2024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8/1/2024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8/1/2024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8/1/2024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8/1/2024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8/1/2024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8/1/2024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8/1/2024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8/1/2024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8/1/2024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8/1/2024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alphaModFix amt="19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8/1/2024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customXml" Target="../ink/ink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nTc8Lv6SdJg" TargetMode="External"/><Relationship Id="rId2" Type="http://schemas.openxmlformats.org/officeDocument/2006/relationships/slideLayout" Target="../slideLayouts/slideLayout4.xml"/><Relationship Id="rId1" Type="http://schemas.openxmlformats.org/officeDocument/2006/relationships/video" Target="https://www.youtube.com/embed/nTc8Lv6SdJg?feature=oembed" TargetMode="Externa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315" y="1775513"/>
            <a:ext cx="5939246" cy="1844040"/>
          </a:xfrm>
        </p:spPr>
        <p:txBody>
          <a:bodyPr>
            <a:noAutofit/>
          </a:bodyPr>
          <a:lstStyle/>
          <a:p>
            <a:pPr algn="ctr">
              <a:lnSpc>
                <a:spcPct val="150000"/>
              </a:lnSpc>
              <a:spcBef>
                <a:spcPts val="1200"/>
              </a:spcBef>
            </a:pP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p>
        </p:txBody>
      </p:sp>
      <p:sp>
        <p:nvSpPr>
          <p:cNvPr id="3" name="Subtitle 2"/>
          <p:cNvSpPr>
            <a:spLocks noGrp="1"/>
          </p:cNvSpPr>
          <p:nvPr>
            <p:ph type="subTitle" idx="1"/>
          </p:nvPr>
        </p:nvSpPr>
        <p:spPr>
          <a:xfrm>
            <a:off x="-86827" y="4548311"/>
            <a:ext cx="7235529" cy="1483074"/>
          </a:xfrm>
        </p:spPr>
        <p:txBody>
          <a:bodyPr>
            <a:noAutofit/>
          </a:bodyPr>
          <a:lstStyle/>
          <a:p>
            <a:pPr algn="ctr">
              <a:lnSpc>
                <a:spcPct val="100000"/>
              </a:lnSpc>
              <a:spcBef>
                <a:spcPts val="600"/>
              </a:spcBef>
              <a:spcAft>
                <a:spcPts val="600"/>
              </a:spcAft>
            </a:pPr>
            <a:r>
              <a:rPr lang="en-US" b="1" dirty="0">
                <a:solidFill>
                  <a:schemeClr val="tx2"/>
                </a:solidFill>
                <a:latin typeface="Arial" panose="020B0604020202020204" pitchFamily="34" charset="0"/>
                <a:cs typeface="Arial" panose="020B0604020202020204" pitchFamily="34" charset="0"/>
              </a:rPr>
              <a:t>XIX Sunday in Ordinary Time</a:t>
            </a:r>
          </a:p>
          <a:p>
            <a:pPr algn="ctr">
              <a:lnSpc>
                <a:spcPct val="100000"/>
              </a:lnSpc>
              <a:spcBef>
                <a:spcPts val="600"/>
              </a:spcBef>
              <a:spcAft>
                <a:spcPts val="600"/>
              </a:spcAft>
            </a:pP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Whoever</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 has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faith</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 has eternal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life</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a:t>
            </a:r>
          </a:p>
          <a:p>
            <a:pPr algn="ctr">
              <a:lnSpc>
                <a:spcPct val="100000"/>
              </a:lnSpc>
              <a:spcBef>
                <a:spcPts val="600"/>
              </a:spcBef>
              <a:spcAft>
                <a:spcPts val="600"/>
              </a:spcAft>
            </a:pPr>
            <a:r>
              <a:rPr lang="es-ES" b="1" dirty="0">
                <a:solidFill>
                  <a:schemeClr val="tx2"/>
                </a:solidFill>
                <a:latin typeface="Arial" panose="020B0604020202020204" pitchFamily="34" charset="0"/>
                <a:cs typeface="Arial" panose="020B0604020202020204" pitchFamily="34" charset="0"/>
              </a:rPr>
              <a:t>John 6:41-51</a:t>
            </a:r>
            <a:endParaRPr lang="en-US" b="1" dirty="0">
              <a:solidFill>
                <a:schemeClr val="tx2"/>
              </a:solidFill>
              <a:latin typeface="Arial" panose="020B0604020202020204" pitchFamily="34" charset="0"/>
              <a:cs typeface="Arial" panose="020B0604020202020204" pitchFamily="34" charset="0"/>
            </a:endParaRPr>
          </a:p>
        </p:txBody>
      </p:sp>
      <p:pic>
        <p:nvPicPr>
          <p:cNvPr id="12290" name="Picture 2" descr="Anahi Cc (anahicanchi6) - Perfil | Pinterest">
            <a:extLst>
              <a:ext uri="{FF2B5EF4-FFF2-40B4-BE49-F238E27FC236}">
                <a16:creationId xmlns:a16="http://schemas.microsoft.com/office/drawing/2014/main" id="{4FEA26B3-27FA-4D75-AC50-9B5F1EC4E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757" y="1059541"/>
            <a:ext cx="4219908" cy="546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7982857" y="2382559"/>
            <a:ext cx="3497942" cy="2092881"/>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I am the living bread that came down from heaven; whoever eats this bread will live forever.</a:t>
            </a:r>
          </a:p>
        </p:txBody>
      </p:sp>
      <p:pic>
        <p:nvPicPr>
          <p:cNvPr id="3" name="Picture 2">
            <a:extLst>
              <a:ext uri="{FF2B5EF4-FFF2-40B4-BE49-F238E27FC236}">
                <a16:creationId xmlns:a16="http://schemas.microsoft.com/office/drawing/2014/main" id="{6FE323E5-47A2-458D-98F9-96014CDCC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366" y="434049"/>
            <a:ext cx="6210491" cy="5989899"/>
          </a:xfrm>
          <a:prstGeom prst="rect">
            <a:avLst/>
          </a:prstGeom>
        </p:spPr>
      </p:pic>
    </p:spTree>
    <p:extLst>
      <p:ext uri="{BB962C8B-B14F-4D97-AF65-F5344CB8AC3E}">
        <p14:creationId xmlns:p14="http://schemas.microsoft.com/office/powerpoint/2010/main" val="390908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1465942" y="123492"/>
            <a:ext cx="6821715" cy="492443"/>
          </a:xfrm>
          <a:prstGeom prst="rect">
            <a:avLst/>
          </a:prstGeom>
          <a:noFill/>
        </p:spPr>
        <p:txBody>
          <a:bodyPr wrap="square" rtlCol="0">
            <a:spAutoFit/>
          </a:bodyPr>
          <a:lstStyle/>
          <a:p>
            <a:pPr marR="444500" algn="ctr"/>
            <a:r>
              <a:rPr lang="en-US" sz="2600" dirty="0">
                <a:solidFill>
                  <a:schemeClr val="tx2"/>
                </a:solidFill>
                <a:latin typeface="Amaranth" panose="020B0604020202020204" charset="0"/>
                <a:cs typeface="Calibri" panose="020F0502020204030204" pitchFamily="34" charset="0"/>
              </a:rPr>
              <a:t>The bread is my flesh…</a:t>
            </a:r>
          </a:p>
        </p:txBody>
      </p:sp>
      <p:sp>
        <p:nvSpPr>
          <p:cNvPr id="2" name="TextBox 1">
            <a:extLst>
              <a:ext uri="{FF2B5EF4-FFF2-40B4-BE49-F238E27FC236}">
                <a16:creationId xmlns:a16="http://schemas.microsoft.com/office/drawing/2014/main" id="{6BF3F1E5-E6FE-4308-B6C4-1E4BDAB2E3B6}"/>
              </a:ext>
            </a:extLst>
          </p:cNvPr>
          <p:cNvSpPr txBox="1"/>
          <p:nvPr/>
        </p:nvSpPr>
        <p:spPr>
          <a:xfrm>
            <a:off x="7924799" y="4605255"/>
            <a:ext cx="3294393" cy="89255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…that I will give for the life of the world.”</a:t>
            </a:r>
          </a:p>
        </p:txBody>
      </p:sp>
      <p:pic>
        <p:nvPicPr>
          <p:cNvPr id="11266" name="Picture 2" descr="20 ideas de Cruz | dibujos fano, dibujos de jesús, catequista">
            <a:extLst>
              <a:ext uri="{FF2B5EF4-FFF2-40B4-BE49-F238E27FC236}">
                <a16:creationId xmlns:a16="http://schemas.microsoft.com/office/drawing/2014/main" id="{81A8A94E-8278-412F-9850-6D6A691A3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971" y="826793"/>
            <a:ext cx="5892800" cy="52692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ucaristía, momento de encuentro con el Señor. – CONTIGO+ FRATERNIDAD">
            <a:extLst>
              <a:ext uri="{FF2B5EF4-FFF2-40B4-BE49-F238E27FC236}">
                <a16:creationId xmlns:a16="http://schemas.microsoft.com/office/drawing/2014/main" id="{E785ED9C-727B-4B34-84AA-75746CFDF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99" y="123492"/>
            <a:ext cx="3976914" cy="4336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E2775C-DC96-489B-A27E-3348DB8E800B}"/>
              </a:ext>
            </a:extLst>
          </p:cNvPr>
          <p:cNvSpPr txBox="1"/>
          <p:nvPr/>
        </p:nvSpPr>
        <p:spPr>
          <a:xfrm>
            <a:off x="1596887" y="6272843"/>
            <a:ext cx="8998226" cy="461665"/>
          </a:xfrm>
          <a:prstGeom prst="rect">
            <a:avLst/>
          </a:prstGeom>
          <a:noFill/>
        </p:spPr>
        <p:txBody>
          <a:bodyPr wrap="square" rtlCol="0">
            <a:spAutoFit/>
          </a:bodyPr>
          <a:lstStyle/>
          <a:p>
            <a:r>
              <a:rPr lang="en-US" sz="2400" b="1" dirty="0">
                <a:solidFill>
                  <a:srgbClr val="FF0000"/>
                </a:solidFill>
                <a:latin typeface="Amaranth" panose="020B0604020202020204" charset="0"/>
                <a:cs typeface="Times New Roman" panose="02020603050405020304" pitchFamily="18" charset="0"/>
              </a:rPr>
              <a:t>The Gospel of the Lord.      </a:t>
            </a:r>
            <a:r>
              <a:rPr lang="en-US" sz="2400" b="1" dirty="0">
                <a:solidFill>
                  <a:schemeClr val="tx2"/>
                </a:solidFill>
                <a:latin typeface="Amaranth" panose="020B0604020202020204" charset="0"/>
                <a:cs typeface="Times New Roman" panose="02020603050405020304" pitchFamily="18" charset="0"/>
              </a:rPr>
              <a:t>PRAISE TO YOU LORD JESUS CHRIST</a:t>
            </a:r>
            <a:endParaRPr lang="en-US" sz="2400" dirty="0">
              <a:solidFill>
                <a:schemeClr val="tx2"/>
              </a:solidFill>
              <a:latin typeface="Amaranth" panose="020B0604020202020204" charset="0"/>
            </a:endParaRPr>
          </a:p>
        </p:txBody>
      </p:sp>
    </p:spTree>
    <p:extLst>
      <p:ext uri="{BB962C8B-B14F-4D97-AF65-F5344CB8AC3E}">
        <p14:creationId xmlns:p14="http://schemas.microsoft.com/office/powerpoint/2010/main" val="147003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AB3C19"/>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214832" y="143505"/>
            <a:ext cx="8670201" cy="1119238"/>
          </a:xfrm>
        </p:spPr>
        <p:txBody>
          <a:bodyPr>
            <a:normAutofit/>
          </a:bodyPr>
          <a:lstStyle/>
          <a:p>
            <a:pPr marL="45720" indent="0" algn="ctr">
              <a:lnSpc>
                <a:spcPct val="100000"/>
              </a:lnSpc>
              <a:buNone/>
            </a:pPr>
            <a:r>
              <a:rPr lang="en-US" sz="2400" b="1" dirty="0">
                <a:solidFill>
                  <a:schemeClr val="tx2"/>
                </a:solidFill>
                <a:latin typeface="Amaranth" panose="020B0604020202020204" charset="0"/>
              </a:rPr>
              <a:t>Jesus said: “I am the bread of life came down from heaven”. </a:t>
            </a:r>
          </a:p>
          <a:p>
            <a:pPr marL="45720" indent="0" algn="ctr">
              <a:lnSpc>
                <a:spcPct val="100000"/>
              </a:lnSpc>
              <a:buNone/>
            </a:pPr>
            <a:r>
              <a:rPr lang="en-US" sz="2400" b="1" dirty="0">
                <a:solidFill>
                  <a:srgbClr val="C00000"/>
                </a:solidFill>
                <a:latin typeface="Amaranth" panose="020B0604020202020204" charset="0"/>
              </a:rPr>
              <a:t>Did they believe Him? </a:t>
            </a:r>
            <a:endParaRPr lang="es-PE" sz="2400" b="1" dirty="0">
              <a:solidFill>
                <a:srgbClr val="C00000"/>
              </a:solidFill>
              <a:latin typeface="Amaranth" panose="020B0604020202020204" charset="0"/>
              <a:cs typeface="Arima Madurai Black" panose="00000A00000000000000" pitchFamily="50" charset="0"/>
            </a:endParaRPr>
          </a:p>
        </p:txBody>
      </p:sp>
      <p:pic>
        <p:nvPicPr>
          <p:cNvPr id="5" name="Picture 4">
            <a:extLst>
              <a:ext uri="{FF2B5EF4-FFF2-40B4-BE49-F238E27FC236}">
                <a16:creationId xmlns:a16="http://schemas.microsoft.com/office/drawing/2014/main" id="{693A3612-272F-4EBC-994E-B4627419E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163" y="1697739"/>
            <a:ext cx="7854644" cy="4267631"/>
          </a:xfrm>
          <a:prstGeom prst="rect">
            <a:avLst/>
          </a:prstGeom>
        </p:spPr>
      </p:pic>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8E5B23-711A-43FD-AB59-8ED3DCF3E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23" y="1685128"/>
            <a:ext cx="5718977" cy="4151086"/>
          </a:xfrm>
          <a:prstGeom prst="rect">
            <a:avLst/>
          </a:prstGeom>
        </p:spPr>
      </p:pic>
      <p:sp>
        <p:nvSpPr>
          <p:cNvPr id="11" name="TextBox 10">
            <a:extLst>
              <a:ext uri="{FF2B5EF4-FFF2-40B4-BE49-F238E27FC236}">
                <a16:creationId xmlns:a16="http://schemas.microsoft.com/office/drawing/2014/main" id="{7362A689-D3F8-4877-B0E4-DBBCA3D87114}"/>
              </a:ext>
            </a:extLst>
          </p:cNvPr>
          <p:cNvSpPr txBox="1"/>
          <p:nvPr/>
        </p:nvSpPr>
        <p:spPr>
          <a:xfrm>
            <a:off x="9441865" y="1747553"/>
            <a:ext cx="5021193" cy="4026236"/>
          </a:xfrm>
          <a:prstGeom prst="rect">
            <a:avLst/>
          </a:prstGeom>
          <a:noFill/>
        </p:spPr>
        <p:txBody>
          <a:bodyPr wrap="square" rtlCol="0">
            <a:spAutoFit/>
          </a:bodyPr>
          <a:lstStyle/>
          <a:p>
            <a:endParaRPr lang="en-US" dirty="0"/>
          </a:p>
        </p:txBody>
      </p:sp>
      <p:sp>
        <p:nvSpPr>
          <p:cNvPr id="13" name="Speech Bubble: Rectangle with Corners Rounded 12">
            <a:extLst>
              <a:ext uri="{FF2B5EF4-FFF2-40B4-BE49-F238E27FC236}">
                <a16:creationId xmlns:a16="http://schemas.microsoft.com/office/drawing/2014/main" id="{CCC4613A-231F-41D5-9AFE-8C95364950A4}"/>
              </a:ext>
            </a:extLst>
          </p:cNvPr>
          <p:cNvSpPr/>
          <p:nvPr/>
        </p:nvSpPr>
        <p:spPr>
          <a:xfrm>
            <a:off x="6807200" y="1901371"/>
            <a:ext cx="4281714" cy="3149600"/>
          </a:xfrm>
          <a:prstGeom prst="wedgeRoundRectCallout">
            <a:avLst>
              <a:gd name="adj1" fmla="val -73375"/>
              <a:gd name="adj2" fmla="val -19067"/>
              <a:gd name="adj3" fmla="val 16667"/>
            </a:avLst>
          </a:prstGeom>
          <a:solidFill>
            <a:srgbClr val="F9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A VIDA COTIDIANA EN NAZARET – NACIÓ DE SANTA MARÍA VIRGEN">
            <a:extLst>
              <a:ext uri="{FF2B5EF4-FFF2-40B4-BE49-F238E27FC236}">
                <a16:creationId xmlns:a16="http://schemas.microsoft.com/office/drawing/2014/main" id="{E69FF4D5-51FF-453F-8035-F991E53E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994" y="2119085"/>
            <a:ext cx="3862807" cy="2699657"/>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a:extLst>
              <a:ext uri="{FF2B5EF4-FFF2-40B4-BE49-F238E27FC236}">
                <a16:creationId xmlns:a16="http://schemas.microsoft.com/office/drawing/2014/main" id="{5BB54DEA-397D-4B8F-87FD-1E23F818B041}"/>
              </a:ext>
            </a:extLst>
          </p:cNvPr>
          <p:cNvSpPr>
            <a:spLocks noGrp="1"/>
          </p:cNvSpPr>
          <p:nvPr>
            <p:ph sz="half" idx="1"/>
          </p:nvPr>
        </p:nvSpPr>
        <p:spPr>
          <a:xfrm>
            <a:off x="1633607" y="210912"/>
            <a:ext cx="9564914" cy="1241987"/>
          </a:xfrm>
        </p:spPr>
        <p:txBody>
          <a:bodyPr>
            <a:noAutofit/>
          </a:bodyPr>
          <a:lstStyle/>
          <a:p>
            <a:pPr marL="45720" indent="0" algn="ctr">
              <a:lnSpc>
                <a:spcPct val="100000"/>
              </a:lnSpc>
              <a:buNone/>
            </a:pPr>
            <a:r>
              <a:rPr lang="en-US" sz="2600" b="1" dirty="0">
                <a:solidFill>
                  <a:schemeClr val="tx2"/>
                </a:solidFill>
                <a:latin typeface="Amaranth" panose="020B0604020202020204" charset="0"/>
              </a:rPr>
              <a:t>No. They asked themselves, “How can this be? </a:t>
            </a:r>
          </a:p>
          <a:p>
            <a:pPr marL="45720" indent="0" algn="ctr">
              <a:lnSpc>
                <a:spcPct val="100000"/>
              </a:lnSpc>
              <a:buNone/>
            </a:pPr>
            <a:r>
              <a:rPr lang="en-US" sz="2600" b="1" dirty="0">
                <a:solidFill>
                  <a:schemeClr val="tx2"/>
                </a:solidFill>
                <a:latin typeface="Amaranth" panose="020B0604020202020204" charset="0"/>
              </a:rPr>
              <a:t>We know His mother and father?”</a:t>
            </a:r>
            <a:endParaRPr lang="es-PE" sz="2600" b="1" dirty="0">
              <a:solidFill>
                <a:schemeClr val="tx2"/>
              </a:solidFill>
              <a:latin typeface="Amaranth" panose="020B0604020202020204" charset="0"/>
              <a:cs typeface="Arima Madurai" panose="00000500000000000000" pitchFamily="50" charset="0"/>
            </a:endParaRPr>
          </a:p>
        </p:txBody>
      </p:sp>
    </p:spTree>
    <p:extLst>
      <p:ext uri="{BB962C8B-B14F-4D97-AF65-F5344CB8AC3E}">
        <p14:creationId xmlns:p14="http://schemas.microsoft.com/office/powerpoint/2010/main" val="447970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04E799-E5D6-4A57-9F45-478905FE81EC}"/>
              </a:ext>
            </a:extLst>
          </p:cNvPr>
          <p:cNvSpPr txBox="1"/>
          <p:nvPr/>
        </p:nvSpPr>
        <p:spPr>
          <a:xfrm>
            <a:off x="2743200" y="333829"/>
            <a:ext cx="8494643" cy="800219"/>
          </a:xfrm>
          <a:prstGeom prst="rect">
            <a:avLst/>
          </a:prstGeom>
          <a:noFill/>
        </p:spPr>
        <p:txBody>
          <a:bodyPr wrap="square" rtlCol="0">
            <a:spAutoFit/>
          </a:bodyPr>
          <a:lstStyle/>
          <a:p>
            <a:pPr algn="ctr"/>
            <a:r>
              <a:rPr lang="en-US" sz="2300" b="1" dirty="0">
                <a:latin typeface="Amaranth" panose="020B0604020202020204" charset="0"/>
                <a:cs typeface="Calibri" panose="020F0502020204030204" pitchFamily="34" charset="0"/>
              </a:rPr>
              <a:t>Jesus responded that whoever listens to the Father and learns from Him, goes to Jesus.</a:t>
            </a:r>
            <a:endParaRPr lang="es-ES" sz="2300" b="1" dirty="0">
              <a:latin typeface="Amaranth" panose="020B0604020202020204" charset="0"/>
              <a:cs typeface="Calibri" panose="020F0502020204030204" pitchFamily="34" charset="0"/>
            </a:endParaRPr>
          </a:p>
        </p:txBody>
      </p:sp>
      <p:pic>
        <p:nvPicPr>
          <p:cNvPr id="6" name="Picture 4" descr="Fano | De la mano de María | Page 56">
            <a:extLst>
              <a:ext uri="{FF2B5EF4-FFF2-40B4-BE49-F238E27FC236}">
                <a16:creationId xmlns:a16="http://schemas.microsoft.com/office/drawing/2014/main" id="{CA655473-8291-41D7-8277-BF55D1721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486" y="1293592"/>
            <a:ext cx="3502612" cy="42708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bujos de Fano en color · Diócesis de Málaga : Portal de la Iglesia  Católica de Málaga | Biblia para niños, Historias de la biblia para niños,  Iglesia niños">
            <a:extLst>
              <a:ext uri="{FF2B5EF4-FFF2-40B4-BE49-F238E27FC236}">
                <a16:creationId xmlns:a16="http://schemas.microsoft.com/office/drawing/2014/main" id="{0B4568A5-A6A3-432D-B999-31DE37888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436" y="1175626"/>
            <a:ext cx="3555955" cy="4335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280157C-3F64-4C61-B20D-210F6EB93C15}"/>
              </a:ext>
            </a:extLst>
          </p:cNvPr>
          <p:cNvSpPr txBox="1"/>
          <p:nvPr/>
        </p:nvSpPr>
        <p:spPr>
          <a:xfrm>
            <a:off x="1582057" y="5871028"/>
            <a:ext cx="9347200" cy="461665"/>
          </a:xfrm>
          <a:prstGeom prst="rect">
            <a:avLst/>
          </a:prstGeom>
          <a:noFill/>
        </p:spPr>
        <p:txBody>
          <a:bodyPr wrap="square" rtlCol="0">
            <a:spAutoFit/>
          </a:bodyPr>
          <a:lstStyle/>
          <a:p>
            <a:pPr algn="ctr"/>
            <a:r>
              <a:rPr lang="en-US" sz="2400" b="1" dirty="0">
                <a:solidFill>
                  <a:srgbClr val="FF0000"/>
                </a:solidFill>
                <a:latin typeface="Amaranth" panose="020B0604020202020204" charset="0"/>
                <a:ea typeface="Calibri" panose="020F0502020204030204" pitchFamily="34" charset="0"/>
                <a:cs typeface="Calibri" panose="020F0502020204030204" pitchFamily="34" charset="0"/>
              </a:rPr>
              <a:t>What is He saying about those that don’t believe?</a:t>
            </a: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920091" y="317732"/>
            <a:ext cx="9662309" cy="803495"/>
          </a:xfrm>
        </p:spPr>
        <p:txBody>
          <a:bodyPr>
            <a:noAutofit/>
          </a:bodyPr>
          <a:lstStyle/>
          <a:p>
            <a:pPr marL="45720" indent="0" algn="ctr">
              <a:lnSpc>
                <a:spcPct val="150000"/>
              </a:lnSpc>
              <a:buNone/>
            </a:pPr>
            <a:r>
              <a:rPr lang="en-US" sz="3600" dirty="0">
                <a:solidFill>
                  <a:schemeClr val="tx2"/>
                </a:solidFill>
                <a:latin typeface="Amaranth" panose="020B0604020202020204" charset="0"/>
                <a:cs typeface="Calibri" panose="020F0502020204030204" pitchFamily="34" charset="0"/>
              </a:rPr>
              <a:t>They do not listen to or learn from the Father.</a:t>
            </a:r>
            <a:endParaRPr lang="es-PE" sz="3600" dirty="0">
              <a:solidFill>
                <a:schemeClr val="tx2"/>
              </a:solidFill>
              <a:latin typeface="Amaranth" panose="020B0604020202020204" charset="0"/>
              <a:cs typeface="Calibri" panose="020F0502020204030204" pitchFamily="34" charset="0"/>
            </a:endParaRPr>
          </a:p>
        </p:txBody>
      </p:sp>
      <p:pic>
        <p:nvPicPr>
          <p:cNvPr id="4" name="Picture 3">
            <a:extLst>
              <a:ext uri="{FF2B5EF4-FFF2-40B4-BE49-F238E27FC236}">
                <a16:creationId xmlns:a16="http://schemas.microsoft.com/office/drawing/2014/main" id="{3062616C-9ADF-4648-BFA3-3B413BE2C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908" y="1680202"/>
            <a:ext cx="8533907" cy="4860066"/>
          </a:xfrm>
          <a:prstGeom prst="rect">
            <a:avLst/>
          </a:prstGeom>
        </p:spPr>
      </p:pic>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62629" y="282899"/>
            <a:ext cx="9450812" cy="957943"/>
          </a:xfrm>
        </p:spPr>
        <p:txBody>
          <a:bodyPr>
            <a:noAutofit/>
          </a:bodyPr>
          <a:lstStyle/>
          <a:p>
            <a:pPr marL="45720" indent="0" algn="ctr">
              <a:lnSpc>
                <a:spcPct val="100000"/>
              </a:lnSpc>
              <a:buNone/>
            </a:pPr>
            <a:r>
              <a:rPr lang="en-US" sz="3000" dirty="0">
                <a:solidFill>
                  <a:schemeClr val="tx2"/>
                </a:solidFill>
                <a:latin typeface="Amaranth" panose="020B0604020202020204" charset="0"/>
                <a:cs typeface="Calibri" panose="020F0502020204030204" pitchFamily="34" charset="0"/>
              </a:rPr>
              <a:t>Jesus tells them that no one has seen the Father except the One who is from God, Jesus himself.</a:t>
            </a:r>
            <a:endParaRPr lang="es-ES" sz="3000" dirty="0">
              <a:solidFill>
                <a:schemeClr val="tx2"/>
              </a:solidFill>
              <a:latin typeface="Amaranth" panose="020B0604020202020204" charset="0"/>
              <a:cs typeface="Calibri" panose="020F0502020204030204" pitchFamily="34" charset="0"/>
            </a:endParaRPr>
          </a:p>
        </p:txBody>
      </p:sp>
      <p:sp>
        <p:nvSpPr>
          <p:cNvPr id="2" name="TextBox 1">
            <a:extLst>
              <a:ext uri="{FF2B5EF4-FFF2-40B4-BE49-F238E27FC236}">
                <a16:creationId xmlns:a16="http://schemas.microsoft.com/office/drawing/2014/main" id="{A873BDEF-AA8F-4788-9D5E-65F230444A4F}"/>
              </a:ext>
            </a:extLst>
          </p:cNvPr>
          <p:cNvSpPr txBox="1"/>
          <p:nvPr/>
        </p:nvSpPr>
        <p:spPr>
          <a:xfrm>
            <a:off x="2162629" y="5863772"/>
            <a:ext cx="9681028" cy="523220"/>
          </a:xfrm>
          <a:prstGeom prst="rect">
            <a:avLst/>
          </a:prstGeom>
          <a:noFill/>
        </p:spPr>
        <p:txBody>
          <a:bodyPr wrap="square" rtlCol="0">
            <a:spAutoFit/>
          </a:bodyPr>
          <a:lstStyle/>
          <a:p>
            <a:r>
              <a:rPr lang="en-US" sz="2800" dirty="0">
                <a:solidFill>
                  <a:srgbClr val="FF0000"/>
                </a:solidFill>
                <a:latin typeface="Amaranth" panose="020B0604020202020204" charset="0"/>
                <a:cs typeface="Calibri" panose="020F0502020204030204" pitchFamily="34" charset="0"/>
              </a:rPr>
              <a:t>To believe in the Father without seeing Him requires what</a:t>
            </a:r>
            <a:r>
              <a:rPr lang="es-ES" sz="2800" dirty="0">
                <a:solidFill>
                  <a:srgbClr val="FF0000"/>
                </a:solidFill>
                <a:latin typeface="Amaranth" panose="020B0604020202020204" charset="0"/>
                <a:cs typeface="Calibri" panose="020F0502020204030204" pitchFamily="34" charset="0"/>
              </a:rPr>
              <a:t>?</a:t>
            </a:r>
            <a:endParaRPr lang="en-US" sz="2800" dirty="0">
              <a:solidFill>
                <a:srgbClr val="FF0000"/>
              </a:solidFill>
            </a:endParaRPr>
          </a:p>
        </p:txBody>
      </p:sp>
      <p:pic>
        <p:nvPicPr>
          <p:cNvPr id="5" name="Picture 2" descr="29 ideas de Dibujos bíblicos | dibujos, dibujos fano, catequesis">
            <a:extLst>
              <a:ext uri="{FF2B5EF4-FFF2-40B4-BE49-F238E27FC236}">
                <a16:creationId xmlns:a16="http://schemas.microsoft.com/office/drawing/2014/main" id="{13B457DC-D103-4395-937D-DB27163F7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701" y="1422142"/>
            <a:ext cx="4795156" cy="407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8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Little Kids Climbing Over The Word FAITH. Stock Photo, Picture And  Royalty Free Image. Image 4672133.">
            <a:extLst>
              <a:ext uri="{FF2B5EF4-FFF2-40B4-BE49-F238E27FC236}">
                <a16:creationId xmlns:a16="http://schemas.microsoft.com/office/drawing/2014/main" id="{B4291737-D00D-49B6-93BF-C89102BAB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FLEXIÓN PARA EL LUNES DE LA TRIGÉSIMO TERCERA SEMANA DEL T.O. (1)  16-11-15 | Imágenes catolicas, Catolico, Dibujos fano">
            <a:extLst>
              <a:ext uri="{FF2B5EF4-FFF2-40B4-BE49-F238E27FC236}">
                <a16:creationId xmlns:a16="http://schemas.microsoft.com/office/drawing/2014/main" id="{73648672-336A-429D-9FA8-9B1B36146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107" y="553130"/>
            <a:ext cx="6729805" cy="57517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76FC1F-915E-44E8-B299-72027A33D7B9}"/>
              </a:ext>
            </a:extLst>
          </p:cNvPr>
          <p:cNvSpPr txBox="1"/>
          <p:nvPr/>
        </p:nvSpPr>
        <p:spPr>
          <a:xfrm>
            <a:off x="0" y="3136612"/>
            <a:ext cx="2656116" cy="2062103"/>
          </a:xfrm>
          <a:prstGeom prst="rect">
            <a:avLst/>
          </a:prstGeom>
          <a:noFill/>
        </p:spPr>
        <p:txBody>
          <a:bodyPr wrap="square" rtlCol="0">
            <a:spAutoFit/>
          </a:bodyPr>
          <a:lstStyle/>
          <a:p>
            <a:pPr algn="ctr"/>
            <a:r>
              <a:rPr lang="en-US" sz="3200" dirty="0">
                <a:solidFill>
                  <a:srgbClr val="7030A0"/>
                </a:solidFill>
                <a:latin typeface="Amaranth" panose="020B0604020202020204" charset="0"/>
                <a:cs typeface="Calibri" panose="020F0502020204030204" pitchFamily="34" charset="0"/>
              </a:rPr>
              <a:t>Faith is believing without seeing.</a:t>
            </a:r>
            <a:r>
              <a:rPr lang="es-ES" sz="3200" dirty="0">
                <a:solidFill>
                  <a:srgbClr val="7030A0"/>
                </a:solidFill>
                <a:latin typeface="Amaranth" panose="020B0604020202020204" charset="0"/>
                <a:cs typeface="Calibri" panose="020F0502020204030204" pitchFamily="34" charset="0"/>
              </a:rPr>
              <a:t> </a:t>
            </a:r>
            <a:endParaRPr lang="en-US" sz="3200" dirty="0">
              <a:solidFill>
                <a:srgbClr val="7030A0"/>
              </a:solidFill>
              <a:latin typeface="Amaranth" panose="020B0604020202020204" charset="0"/>
              <a:cs typeface="Calibri" panose="020F0502020204030204" pitchFamily="34" charset="0"/>
            </a:endParaRPr>
          </a:p>
        </p:txBody>
      </p:sp>
      <p:sp>
        <p:nvSpPr>
          <p:cNvPr id="3" name="TextBox 2">
            <a:extLst>
              <a:ext uri="{FF2B5EF4-FFF2-40B4-BE49-F238E27FC236}">
                <a16:creationId xmlns:a16="http://schemas.microsoft.com/office/drawing/2014/main" id="{A746BEE7-F6EA-40C4-A12A-F9503838EBE7}"/>
              </a:ext>
            </a:extLst>
          </p:cNvPr>
          <p:cNvSpPr txBox="1"/>
          <p:nvPr/>
        </p:nvSpPr>
        <p:spPr>
          <a:xfrm>
            <a:off x="9739085" y="3056760"/>
            <a:ext cx="1785257" cy="1384995"/>
          </a:xfrm>
          <a:prstGeom prst="rect">
            <a:avLst/>
          </a:prstGeom>
          <a:noFill/>
        </p:spPr>
        <p:txBody>
          <a:bodyPr wrap="square" rtlCol="0">
            <a:spAutoFit/>
          </a:bodyPr>
          <a:lstStyle/>
          <a:p>
            <a:pPr algn="ctr"/>
            <a:r>
              <a:rPr lang="es-ES" sz="2800" dirty="0" err="1">
                <a:solidFill>
                  <a:schemeClr val="tx2"/>
                </a:solidFill>
                <a:latin typeface="Amaranth" panose="020B0604020202020204" charset="0"/>
                <a:cs typeface="Calibri" panose="020F0502020204030204" pitchFamily="34" charset="0"/>
              </a:rPr>
              <a:t>They</a:t>
            </a:r>
            <a:r>
              <a:rPr lang="es-ES" sz="2800" dirty="0">
                <a:solidFill>
                  <a:schemeClr val="tx2"/>
                </a:solidFill>
                <a:latin typeface="Amaranth" panose="020B0604020202020204" charset="0"/>
                <a:cs typeface="Calibri" panose="020F0502020204030204" pitchFamily="34" charset="0"/>
              </a:rPr>
              <a:t> </a:t>
            </a:r>
            <a:r>
              <a:rPr lang="es-ES" sz="2800" dirty="0" err="1">
                <a:solidFill>
                  <a:schemeClr val="tx2"/>
                </a:solidFill>
                <a:latin typeface="Amaranth" panose="020B0604020202020204" charset="0"/>
                <a:cs typeface="Calibri" panose="020F0502020204030204" pitchFamily="34" charset="0"/>
              </a:rPr>
              <a:t>did</a:t>
            </a:r>
            <a:r>
              <a:rPr lang="es-ES" sz="2800" dirty="0">
                <a:solidFill>
                  <a:schemeClr val="tx2"/>
                </a:solidFill>
                <a:latin typeface="Amaranth" panose="020B0604020202020204" charset="0"/>
                <a:cs typeface="Calibri" panose="020F0502020204030204" pitchFamily="34" charset="0"/>
              </a:rPr>
              <a:t> </a:t>
            </a:r>
            <a:r>
              <a:rPr lang="es-ES" sz="2800" dirty="0" err="1">
                <a:solidFill>
                  <a:schemeClr val="tx2"/>
                </a:solidFill>
                <a:latin typeface="Amaranth" panose="020B0604020202020204" charset="0"/>
                <a:cs typeface="Calibri" panose="020F0502020204030204" pitchFamily="34" charset="0"/>
              </a:rPr>
              <a:t>not</a:t>
            </a:r>
            <a:r>
              <a:rPr lang="es-ES" sz="2800" dirty="0">
                <a:solidFill>
                  <a:schemeClr val="tx2"/>
                </a:solidFill>
                <a:latin typeface="Amaranth" panose="020B0604020202020204" charset="0"/>
                <a:cs typeface="Calibri" panose="020F0502020204030204" pitchFamily="34" charset="0"/>
              </a:rPr>
              <a:t> </a:t>
            </a:r>
            <a:r>
              <a:rPr lang="es-ES" sz="2800" dirty="0" err="1">
                <a:solidFill>
                  <a:schemeClr val="tx2"/>
                </a:solidFill>
                <a:latin typeface="Amaranth" panose="020B0604020202020204" charset="0"/>
                <a:cs typeface="Calibri" panose="020F0502020204030204" pitchFamily="34" charset="0"/>
              </a:rPr>
              <a:t>have</a:t>
            </a:r>
            <a:r>
              <a:rPr lang="es-ES" sz="2800" dirty="0">
                <a:solidFill>
                  <a:schemeClr val="tx2"/>
                </a:solidFill>
                <a:latin typeface="Amaranth" panose="020B0604020202020204" charset="0"/>
                <a:cs typeface="Calibri" panose="020F0502020204030204" pitchFamily="34" charset="0"/>
              </a:rPr>
              <a:t> </a:t>
            </a:r>
            <a:r>
              <a:rPr lang="es-ES" sz="2800" dirty="0" err="1">
                <a:solidFill>
                  <a:schemeClr val="tx2"/>
                </a:solidFill>
                <a:latin typeface="Amaranth" panose="020B0604020202020204" charset="0"/>
                <a:cs typeface="Calibri" panose="020F0502020204030204" pitchFamily="34" charset="0"/>
              </a:rPr>
              <a:t>faith</a:t>
            </a:r>
            <a:r>
              <a:rPr lang="es-ES" sz="2800" dirty="0">
                <a:solidFill>
                  <a:schemeClr val="tx2"/>
                </a:solidFill>
                <a:latin typeface="Amaranth" panose="020B0604020202020204" charset="0"/>
                <a:cs typeface="Calibri" panose="020F0502020204030204" pitchFamily="34" charset="0"/>
              </a:rPr>
              <a:t>.</a:t>
            </a:r>
            <a:endParaRPr lang="en-US" sz="2800" dirty="0"/>
          </a:p>
        </p:txBody>
      </p:sp>
    </p:spTree>
    <p:extLst>
      <p:ext uri="{BB962C8B-B14F-4D97-AF65-F5344CB8AC3E}">
        <p14:creationId xmlns:p14="http://schemas.microsoft.com/office/powerpoint/2010/main" val="67716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56C3EA-D6E3-4FFC-A1F7-93DFD5DC3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95" y="1739535"/>
            <a:ext cx="7441587" cy="4820922"/>
          </a:xfrm>
          <a:prstGeom prst="rect">
            <a:avLst/>
          </a:prstGeom>
        </p:spPr>
      </p:pic>
      <p:sp>
        <p:nvSpPr>
          <p:cNvPr id="10" name="TextBox 9">
            <a:extLst>
              <a:ext uri="{FF2B5EF4-FFF2-40B4-BE49-F238E27FC236}">
                <a16:creationId xmlns:a16="http://schemas.microsoft.com/office/drawing/2014/main" id="{2B325C79-2C7B-4DE4-B86D-33C8F95015BD}"/>
              </a:ext>
            </a:extLst>
          </p:cNvPr>
          <p:cNvSpPr txBox="1"/>
          <p:nvPr/>
        </p:nvSpPr>
        <p:spPr>
          <a:xfrm>
            <a:off x="2181111" y="173803"/>
            <a:ext cx="9187543" cy="523220"/>
          </a:xfrm>
          <a:prstGeom prst="rect">
            <a:avLst/>
          </a:prstGeom>
          <a:noFill/>
        </p:spPr>
        <p:txBody>
          <a:bodyPr wrap="square" rtlCol="0">
            <a:spAutoFit/>
          </a:bodyPr>
          <a:lstStyle/>
          <a:p>
            <a:pPr algn="ctr"/>
            <a:r>
              <a:rPr lang="en-US" sz="2800" dirty="0">
                <a:solidFill>
                  <a:schemeClr val="tx2"/>
                </a:solidFill>
                <a:latin typeface="Amaranth" panose="020B0604020202020204" charset="0"/>
              </a:rPr>
              <a:t>The Jews murmured about Jesus because he said, </a:t>
            </a:r>
          </a:p>
        </p:txBody>
      </p:sp>
      <p:pic>
        <p:nvPicPr>
          <p:cNvPr id="2052" name="Picture 4" descr="Hogaza de pan integral PNG transparente - StickPNG | Hogaza de pan, Pan de  pasas, Pan">
            <a:extLst>
              <a:ext uri="{FF2B5EF4-FFF2-40B4-BE49-F238E27FC236}">
                <a16:creationId xmlns:a16="http://schemas.microsoft.com/office/drawing/2014/main" id="{798F4092-CECC-4681-8742-AE8F89855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556" y="2590800"/>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DC12C77-5421-41A6-A195-A901DC3DCEB0}"/>
              </a:ext>
            </a:extLst>
          </p:cNvPr>
          <p:cNvSpPr txBox="1"/>
          <p:nvPr/>
        </p:nvSpPr>
        <p:spPr>
          <a:xfrm>
            <a:off x="8490857" y="4548266"/>
            <a:ext cx="3255548" cy="1569660"/>
          </a:xfrm>
          <a:prstGeom prst="rect">
            <a:avLst/>
          </a:prstGeom>
          <a:noFill/>
        </p:spPr>
        <p:txBody>
          <a:bodyPr wrap="square" rtlCol="0">
            <a:spAutoFit/>
          </a:bodyPr>
          <a:lstStyle/>
          <a:p>
            <a:pPr algn="ctr"/>
            <a:r>
              <a:rPr lang="en-US" sz="3200" dirty="0">
                <a:solidFill>
                  <a:srgbClr val="B41A1B"/>
                </a:solidFill>
                <a:effectLst/>
                <a:latin typeface="Amaranth" panose="020B0604020202020204" charset="0"/>
              </a:rPr>
              <a:t>“</a:t>
            </a:r>
            <a:r>
              <a:rPr lang="en-US" sz="3200" dirty="0">
                <a:solidFill>
                  <a:srgbClr val="B41A1B"/>
                </a:solidFill>
                <a:latin typeface="Amaranth" panose="020B0604020202020204" charset="0"/>
              </a:rPr>
              <a:t>I am the bread that came down from heaven.”</a:t>
            </a:r>
          </a:p>
        </p:txBody>
      </p:sp>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E262D-9065-4C25-A355-0599560F921B}"/>
              </a:ext>
            </a:extLst>
          </p:cNvPr>
          <p:cNvSpPr txBox="1"/>
          <p:nvPr/>
        </p:nvSpPr>
        <p:spPr>
          <a:xfrm>
            <a:off x="2583544" y="155373"/>
            <a:ext cx="8331200" cy="523220"/>
          </a:xfrm>
          <a:prstGeom prst="rect">
            <a:avLst/>
          </a:prstGeom>
          <a:noFill/>
        </p:spPr>
        <p:txBody>
          <a:bodyPr wrap="square" rtlCol="0">
            <a:spAutoFit/>
          </a:bodyPr>
          <a:lstStyle/>
          <a:p>
            <a:r>
              <a:rPr lang="en-US" sz="2800" b="1" dirty="0">
                <a:latin typeface="Cambria" panose="02040503050406030204" pitchFamily="18" charset="0"/>
                <a:cs typeface="Calibri" panose="020F0502020204030204" pitchFamily="34" charset="0"/>
              </a:rPr>
              <a:t>Jesus tells them that whoever has faith, has what?</a:t>
            </a:r>
          </a:p>
        </p:txBody>
      </p:sp>
      <p:pic>
        <p:nvPicPr>
          <p:cNvPr id="4" name="Picture 4" descr="Kamiano » Tu pan nos lleva al cielo">
            <a:extLst>
              <a:ext uri="{FF2B5EF4-FFF2-40B4-BE49-F238E27FC236}">
                <a16:creationId xmlns:a16="http://schemas.microsoft.com/office/drawing/2014/main" id="{8135981A-18B8-425B-975E-ED12F844C6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532" y="1037872"/>
            <a:ext cx="7426529" cy="4782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77657E-4791-4826-91A0-8DEB9B725397}"/>
              </a:ext>
            </a:extLst>
          </p:cNvPr>
          <p:cNvSpPr txBox="1"/>
          <p:nvPr/>
        </p:nvSpPr>
        <p:spPr>
          <a:xfrm>
            <a:off x="4929809" y="6015466"/>
            <a:ext cx="4010992" cy="769441"/>
          </a:xfrm>
          <a:prstGeom prst="rect">
            <a:avLst/>
          </a:prstGeom>
          <a:noFill/>
        </p:spPr>
        <p:txBody>
          <a:bodyPr wrap="square" rtlCol="0">
            <a:spAutoFit/>
          </a:bodyPr>
          <a:lstStyle/>
          <a:p>
            <a:r>
              <a:rPr lang="en-US" sz="4400" dirty="0">
                <a:solidFill>
                  <a:srgbClr val="00B050"/>
                </a:solidFill>
                <a:latin typeface="Amaranth" panose="020B0604020202020204" charset="0"/>
              </a:rPr>
              <a:t>ETERNAL LIFE</a:t>
            </a:r>
          </a:p>
        </p:txBody>
      </p:sp>
    </p:spTree>
    <p:extLst>
      <p:ext uri="{BB962C8B-B14F-4D97-AF65-F5344CB8AC3E}">
        <p14:creationId xmlns:p14="http://schemas.microsoft.com/office/powerpoint/2010/main" val="34796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E262D-9065-4C25-A355-0599560F921B}"/>
              </a:ext>
            </a:extLst>
          </p:cNvPr>
          <p:cNvSpPr txBox="1"/>
          <p:nvPr/>
        </p:nvSpPr>
        <p:spPr>
          <a:xfrm>
            <a:off x="1930401" y="174171"/>
            <a:ext cx="9985828" cy="954107"/>
          </a:xfrm>
          <a:prstGeom prst="rect">
            <a:avLst/>
          </a:prstGeom>
          <a:noFill/>
        </p:spPr>
        <p:txBody>
          <a:bodyPr wrap="square" rtlCol="0">
            <a:spAutoFit/>
          </a:bodyPr>
          <a:lstStyle/>
          <a:p>
            <a:pPr algn="ctr"/>
            <a:r>
              <a:rPr lang="en-US" sz="2800" b="1" dirty="0">
                <a:solidFill>
                  <a:schemeClr val="tx2"/>
                </a:solidFill>
                <a:latin typeface="Cambria" panose="02040503050406030204" pitchFamily="18" charset="0"/>
                <a:cs typeface="Calibri" panose="020F0502020204030204" pitchFamily="34" charset="0"/>
              </a:rPr>
              <a:t>Jesus continues: I am the bread of life. </a:t>
            </a:r>
          </a:p>
          <a:p>
            <a:pPr algn="ctr"/>
            <a:r>
              <a:rPr lang="en-US" sz="2800" b="1" dirty="0">
                <a:solidFill>
                  <a:srgbClr val="FF0000"/>
                </a:solidFill>
                <a:latin typeface="Cambria" panose="02040503050406030204" pitchFamily="18" charset="0"/>
                <a:cs typeface="Calibri" panose="020F0502020204030204" pitchFamily="34" charset="0"/>
              </a:rPr>
              <a:t>What life does Jesus give?</a:t>
            </a:r>
          </a:p>
        </p:txBody>
      </p:sp>
      <p:pic>
        <p:nvPicPr>
          <p:cNvPr id="18436" name="Picture 4" descr="Estar lleno del Espíritu Santo | Abre tu Biblia.com">
            <a:extLst>
              <a:ext uri="{FF2B5EF4-FFF2-40B4-BE49-F238E27FC236}">
                <a16:creationId xmlns:a16="http://schemas.microsoft.com/office/drawing/2014/main" id="{2B466550-0253-4C98-818D-4A4090E3C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1493384"/>
            <a:ext cx="4403120" cy="50453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E499C5-AE45-4FD9-8A9A-81F29F1D88D0}"/>
              </a:ext>
            </a:extLst>
          </p:cNvPr>
          <p:cNvSpPr txBox="1"/>
          <p:nvPr/>
        </p:nvSpPr>
        <p:spPr>
          <a:xfrm>
            <a:off x="6923315" y="2989943"/>
            <a:ext cx="4403120" cy="1384995"/>
          </a:xfrm>
          <a:prstGeom prst="rect">
            <a:avLst/>
          </a:prstGeom>
          <a:noFill/>
        </p:spPr>
        <p:txBody>
          <a:bodyPr wrap="square" rtlCol="0">
            <a:spAutoFit/>
          </a:bodyPr>
          <a:lstStyle/>
          <a:p>
            <a:pPr algn="ctr"/>
            <a:r>
              <a:rPr lang="en-US" sz="2800" b="1" dirty="0">
                <a:solidFill>
                  <a:srgbClr val="00B0F0"/>
                </a:solidFill>
                <a:latin typeface="Cambria" panose="02040503050406030204" pitchFamily="18" charset="0"/>
                <a:cs typeface="Calibri" panose="020F0502020204030204" pitchFamily="34" charset="0"/>
              </a:rPr>
              <a:t>God’s life in our heart that helps us get to heaven</a:t>
            </a:r>
            <a:r>
              <a:rPr lang="es-ES" sz="2800" b="1" dirty="0">
                <a:solidFill>
                  <a:srgbClr val="00B0F0"/>
                </a:solidFill>
                <a:latin typeface="Cambria" panose="02040503050406030204" pitchFamily="18" charset="0"/>
                <a:cs typeface="Calibri" panose="020F0502020204030204" pitchFamily="34" charset="0"/>
              </a:rPr>
              <a:t>.</a:t>
            </a:r>
            <a:endParaRPr lang="en-US" sz="2800" b="1" dirty="0">
              <a:solidFill>
                <a:srgbClr val="00B0F0"/>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818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1000"/>
                                        <p:tgtEl>
                                          <p:spTgt spid="18436"/>
                                        </p:tgtEl>
                                      </p:cBhvr>
                                    </p:animEffect>
                                    <p:anim calcmode="lin" valueType="num">
                                      <p:cBhvr>
                                        <p:cTn id="13" dur="1000" fill="hold"/>
                                        <p:tgtEl>
                                          <p:spTgt spid="18436"/>
                                        </p:tgtEl>
                                        <p:attrNameLst>
                                          <p:attrName>ppt_x</p:attrName>
                                        </p:attrNameLst>
                                      </p:cBhvr>
                                      <p:tavLst>
                                        <p:tav tm="0">
                                          <p:val>
                                            <p:strVal val="#ppt_x"/>
                                          </p:val>
                                        </p:tav>
                                        <p:tav tm="100000">
                                          <p:val>
                                            <p:strVal val="#ppt_x"/>
                                          </p:val>
                                        </p:tav>
                                      </p:tavLst>
                                    </p:anim>
                                    <p:anim calcmode="lin" valueType="num">
                                      <p:cBhvr>
                                        <p:cTn id="14"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E262D-9065-4C25-A355-0599560F921B}"/>
              </a:ext>
            </a:extLst>
          </p:cNvPr>
          <p:cNvSpPr txBox="1"/>
          <p:nvPr/>
        </p:nvSpPr>
        <p:spPr>
          <a:xfrm>
            <a:off x="2599950" y="0"/>
            <a:ext cx="8327414" cy="1815882"/>
          </a:xfrm>
          <a:prstGeom prst="rect">
            <a:avLst/>
          </a:prstGeom>
          <a:noFill/>
        </p:spPr>
        <p:txBody>
          <a:bodyPr wrap="square" rtlCol="0">
            <a:spAutoFit/>
          </a:bodyPr>
          <a:lstStyle/>
          <a:p>
            <a:pPr algn="ctr"/>
            <a:r>
              <a:rPr lang="en-US" sz="2800" b="1" dirty="0">
                <a:solidFill>
                  <a:schemeClr val="tx2"/>
                </a:solidFill>
                <a:latin typeface="Cambria" panose="02040503050406030204" pitchFamily="18" charset="0"/>
                <a:cs typeface="Calibri" panose="020F0502020204030204" pitchFamily="34" charset="0"/>
              </a:rPr>
              <a:t>Jesus says: “The bread that I give is my own body.” </a:t>
            </a:r>
          </a:p>
          <a:p>
            <a:pPr algn="ctr"/>
            <a:endParaRPr lang="en-US" sz="2800" b="1" dirty="0">
              <a:solidFill>
                <a:srgbClr val="FF0000"/>
              </a:solidFill>
              <a:latin typeface="Cambria" panose="02040503050406030204" pitchFamily="18" charset="0"/>
              <a:cs typeface="Calibri" panose="020F0502020204030204" pitchFamily="34" charset="0"/>
            </a:endParaRPr>
          </a:p>
          <a:p>
            <a:pPr algn="ctr"/>
            <a:r>
              <a:rPr lang="en-US" sz="2800" b="1" dirty="0">
                <a:solidFill>
                  <a:srgbClr val="FF0000"/>
                </a:solidFill>
                <a:latin typeface="Cambria" panose="02040503050406030204" pitchFamily="18" charset="0"/>
                <a:cs typeface="Calibri" panose="020F0502020204030204" pitchFamily="34" charset="0"/>
              </a:rPr>
              <a:t>What do we call the bread of life, the body of Jesus that we eat during mass?</a:t>
            </a:r>
          </a:p>
        </p:txBody>
      </p:sp>
      <p:sp>
        <p:nvSpPr>
          <p:cNvPr id="3" name="TextBox 2">
            <a:extLst>
              <a:ext uri="{FF2B5EF4-FFF2-40B4-BE49-F238E27FC236}">
                <a16:creationId xmlns:a16="http://schemas.microsoft.com/office/drawing/2014/main" id="{828D75F2-7405-4F7D-99AB-49373A932D87}"/>
              </a:ext>
            </a:extLst>
          </p:cNvPr>
          <p:cNvSpPr txBox="1"/>
          <p:nvPr/>
        </p:nvSpPr>
        <p:spPr>
          <a:xfrm>
            <a:off x="6763657" y="3135868"/>
            <a:ext cx="4238172" cy="1754326"/>
          </a:xfrm>
          <a:prstGeom prst="rect">
            <a:avLst/>
          </a:prstGeom>
          <a:noFill/>
        </p:spPr>
        <p:txBody>
          <a:bodyPr wrap="square" rtlCol="0">
            <a:spAutoFit/>
          </a:bodyPr>
          <a:lstStyle/>
          <a:p>
            <a:pPr algn="ctr"/>
            <a:r>
              <a:rPr lang="en-US" sz="5400" b="1" dirty="0">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THE EUCHARIST</a:t>
            </a:r>
          </a:p>
        </p:txBody>
      </p:sp>
      <p:pic>
        <p:nvPicPr>
          <p:cNvPr id="6" name="Picture 5">
            <a:extLst>
              <a:ext uri="{FF2B5EF4-FFF2-40B4-BE49-F238E27FC236}">
                <a16:creationId xmlns:a16="http://schemas.microsoft.com/office/drawing/2014/main" id="{22F90899-3B0A-4CED-A570-1555576C4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911" y="2085759"/>
            <a:ext cx="4702629" cy="4535595"/>
          </a:xfrm>
          <a:prstGeom prst="rect">
            <a:avLst/>
          </a:prstGeom>
        </p:spPr>
      </p:pic>
    </p:spTree>
    <p:extLst>
      <p:ext uri="{BB962C8B-B14F-4D97-AF65-F5344CB8AC3E}">
        <p14:creationId xmlns:p14="http://schemas.microsoft.com/office/powerpoint/2010/main" val="391555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FD3F-7749-4C62-8F35-6D5F5A50B2BF}"/>
              </a:ext>
            </a:extLst>
          </p:cNvPr>
          <p:cNvSpPr>
            <a:spLocks noGrp="1"/>
          </p:cNvSpPr>
          <p:nvPr>
            <p:ph type="title"/>
          </p:nvPr>
        </p:nvSpPr>
        <p:spPr>
          <a:xfrm>
            <a:off x="1814286" y="0"/>
            <a:ext cx="10114870" cy="1059544"/>
          </a:xfrm>
        </p:spPr>
        <p:txBody>
          <a:bodyPr>
            <a:normAutofit/>
          </a:bodyPr>
          <a:lstStyle/>
          <a:p>
            <a:pPr algn="ct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The</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Eucharist</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is</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the</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bread and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wine</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that</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Jesus</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through</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the</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priest</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changes</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to</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His</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Body</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and </a:t>
            </a:r>
            <a:r>
              <a:rPr lang="es-ES" sz="3100" b="1" dirty="0" err="1">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Blood</a:t>
            </a:r>
            <a:r>
              <a:rPr lang="es-ES" sz="31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rPr>
              <a:t>. </a:t>
            </a:r>
            <a:endParaRPr lang="en-US" sz="2800" b="1" dirty="0">
              <a:ln w="22225">
                <a:solidFill>
                  <a:schemeClr val="accent2"/>
                </a:solidFill>
                <a:prstDash val="solid"/>
              </a:ln>
              <a:solidFill>
                <a:schemeClr val="accent2">
                  <a:lumMod val="40000"/>
                  <a:lumOff val="60000"/>
                </a:schemeClr>
              </a:solidFill>
              <a:latin typeface="Cambria" panose="02040503050406030204" pitchFamily="18" charset="0"/>
              <a:cs typeface="Calibri" panose="020F0502020204030204" pitchFamily="34" charset="0"/>
            </a:endParaRPr>
          </a:p>
        </p:txBody>
      </p:sp>
      <p:pic>
        <p:nvPicPr>
          <p:cNvPr id="5" name="Picture 2" descr="Kamiano » ¿Qué oculta la Eucaristía?">
            <a:extLst>
              <a:ext uri="{FF2B5EF4-FFF2-40B4-BE49-F238E27FC236}">
                <a16:creationId xmlns:a16="http://schemas.microsoft.com/office/drawing/2014/main" id="{A867B4E3-D5AA-45FE-8863-8B5A6C30C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743" y="1304194"/>
            <a:ext cx="5615502" cy="47918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1E7972-5FD6-49A7-AB8A-E27868BD1CF7}"/>
              </a:ext>
            </a:extLst>
          </p:cNvPr>
          <p:cNvSpPr txBox="1"/>
          <p:nvPr/>
        </p:nvSpPr>
        <p:spPr>
          <a:xfrm>
            <a:off x="8128000" y="2086928"/>
            <a:ext cx="3410857" cy="2000548"/>
          </a:xfrm>
          <a:prstGeom prst="rect">
            <a:avLst/>
          </a:prstGeom>
          <a:noFill/>
        </p:spPr>
        <p:txBody>
          <a:bodyPr wrap="square" rtlCol="0">
            <a:spAutoFit/>
          </a:bodyPr>
          <a:lstStyle/>
          <a:p>
            <a:pPr algn="ctr"/>
            <a:r>
              <a:rPr lang="en-US" sz="3100" b="1" dirty="0">
                <a:ln w="22225">
                  <a:solidFill>
                    <a:schemeClr val="accent2"/>
                  </a:solidFill>
                  <a:prstDash val="solid"/>
                </a:ln>
                <a:solidFill>
                  <a:schemeClr val="accent2">
                    <a:lumMod val="40000"/>
                    <a:lumOff val="60000"/>
                  </a:schemeClr>
                </a:solidFill>
                <a:latin typeface="Cambria" panose="02040503050406030204" pitchFamily="18" charset="0"/>
                <a:ea typeface="+mj-ea"/>
                <a:cs typeface="Calibri" panose="020F0502020204030204" pitchFamily="34" charset="0"/>
              </a:rPr>
              <a:t>Jesus wants to be united with us to give us His life (Grace).</a:t>
            </a:r>
          </a:p>
        </p:txBody>
      </p:sp>
      <p:sp>
        <p:nvSpPr>
          <p:cNvPr id="7" name="TextBox 6">
            <a:extLst>
              <a:ext uri="{FF2B5EF4-FFF2-40B4-BE49-F238E27FC236}">
                <a16:creationId xmlns:a16="http://schemas.microsoft.com/office/drawing/2014/main" id="{17D1EFD1-A1FD-458D-8705-774DC6A40FB2}"/>
              </a:ext>
            </a:extLst>
          </p:cNvPr>
          <p:cNvSpPr txBox="1"/>
          <p:nvPr/>
        </p:nvSpPr>
        <p:spPr>
          <a:xfrm>
            <a:off x="2902094" y="6095999"/>
            <a:ext cx="3352800" cy="646331"/>
          </a:xfrm>
          <a:prstGeom prst="rect">
            <a:avLst/>
          </a:prstGeom>
          <a:noFill/>
        </p:spPr>
        <p:txBody>
          <a:bodyPr wrap="square" rtlCol="0">
            <a:spAutoFit/>
          </a:bodyPr>
          <a:lstStyle/>
          <a:p>
            <a:r>
              <a:rPr lang="en-US" sz="3600" dirty="0">
                <a:solidFill>
                  <a:srgbClr val="FF0000"/>
                </a:solidFill>
                <a:latin typeface="Amaranth" panose="020B0604020202020204" charset="0"/>
              </a:rPr>
              <a:t>IT IS A MIRACLE!</a:t>
            </a:r>
          </a:p>
        </p:txBody>
      </p:sp>
    </p:spTree>
    <p:extLst>
      <p:ext uri="{BB962C8B-B14F-4D97-AF65-F5344CB8AC3E}">
        <p14:creationId xmlns:p14="http://schemas.microsoft.com/office/powerpoint/2010/main" val="33975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44FF-026D-47AA-A256-D818259A56F0}"/>
              </a:ext>
            </a:extLst>
          </p:cNvPr>
          <p:cNvSpPr>
            <a:spLocks noGrp="1"/>
          </p:cNvSpPr>
          <p:nvPr>
            <p:ph type="title"/>
          </p:nvPr>
        </p:nvSpPr>
        <p:spPr>
          <a:xfrm>
            <a:off x="1656522" y="0"/>
            <a:ext cx="10654747" cy="1200416"/>
          </a:xfrm>
        </p:spPr>
        <p:txBody>
          <a:bodyPr>
            <a:normAutofit/>
          </a:bodyPr>
          <a:lstStyle/>
          <a:p>
            <a:pPr algn="ct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We</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need</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faith</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to</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believe</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Jesus</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is</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present</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in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the</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r>
              <a:rPr lang="es-ES" sz="3600" b="1" dirty="0" err="1">
                <a:solidFill>
                  <a:srgbClr val="FF0000"/>
                </a:solidFill>
                <a:effectLst/>
                <a:latin typeface="Amaranth" panose="020B0604020202020204" charset="0"/>
                <a:ea typeface="Calibri" panose="020F0502020204030204" pitchFamily="34" charset="0"/>
                <a:cs typeface="Calibri" panose="020F0502020204030204" pitchFamily="34" charset="0"/>
              </a:rPr>
              <a:t>Eucharist</a:t>
            </a:r>
            <a:r>
              <a:rPr lang="es-ES" sz="3600" b="1" dirty="0">
                <a:solidFill>
                  <a:srgbClr val="FF0000"/>
                </a:solidFill>
                <a:effectLst/>
                <a:latin typeface="Amaranth" panose="020B0604020202020204" charset="0"/>
                <a:ea typeface="Calibri" panose="020F0502020204030204" pitchFamily="34" charset="0"/>
                <a:cs typeface="Calibri" panose="020F0502020204030204" pitchFamily="34" charset="0"/>
              </a:rPr>
              <a:t>. </a:t>
            </a:r>
            <a:endParaRPr lang="en-US" sz="3600" b="1" dirty="0">
              <a:solidFill>
                <a:srgbClr val="FF0000"/>
              </a:solidFill>
              <a:latin typeface="Amaranth" panose="020B0604020202020204" charset="0"/>
              <a:cs typeface="Calibri" panose="020F0502020204030204" pitchFamily="34" charset="0"/>
            </a:endParaRPr>
          </a:p>
        </p:txBody>
      </p:sp>
      <p:sp>
        <p:nvSpPr>
          <p:cNvPr id="3" name="TextBox 2">
            <a:extLst>
              <a:ext uri="{FF2B5EF4-FFF2-40B4-BE49-F238E27FC236}">
                <a16:creationId xmlns:a16="http://schemas.microsoft.com/office/drawing/2014/main" id="{AAAF785B-DFC3-4D85-8BC4-899FBFCB6895}"/>
              </a:ext>
            </a:extLst>
          </p:cNvPr>
          <p:cNvSpPr txBox="1"/>
          <p:nvPr/>
        </p:nvSpPr>
        <p:spPr>
          <a:xfrm>
            <a:off x="6467061" y="2597425"/>
            <a:ext cx="4903303" cy="2862322"/>
          </a:xfrm>
          <a:prstGeom prst="rect">
            <a:avLst/>
          </a:prstGeom>
          <a:noFill/>
        </p:spPr>
        <p:txBody>
          <a:bodyPr wrap="square" rtlCol="0">
            <a:spAutoFit/>
          </a:bodyPr>
          <a:lstStyle/>
          <a:p>
            <a:pPr algn="ctr"/>
            <a:r>
              <a:rPr lang="en-US" sz="3600" b="1" dirty="0">
                <a:solidFill>
                  <a:srgbClr val="FF0000"/>
                </a:solidFill>
                <a:latin typeface="Amaranth" panose="020B0604020202020204" charset="0"/>
                <a:cs typeface="Calibri" panose="020F0502020204030204" pitchFamily="34" charset="0"/>
              </a:rPr>
              <a:t>He wants to feed our spirit with faith, hope, love, peace, joy…to help us on our journey to eternal life.</a:t>
            </a:r>
          </a:p>
        </p:txBody>
      </p:sp>
      <p:pic>
        <p:nvPicPr>
          <p:cNvPr id="2050" name="Picture 2" descr="Index of /wp-content/uploads/2015/02">
            <a:extLst>
              <a:ext uri="{FF2B5EF4-FFF2-40B4-BE49-F238E27FC236}">
                <a16:creationId xmlns:a16="http://schemas.microsoft.com/office/drawing/2014/main" id="{3DF2384A-C6CB-4C19-8670-8B7EC2755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92" y="734861"/>
            <a:ext cx="3949148" cy="600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6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AB3C19"/>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C80C3-1765-4706-94F1-8CC234AE7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715" y="1"/>
            <a:ext cx="6651328" cy="6858000"/>
          </a:xfrm>
          <a:prstGeom prst="rect">
            <a:avLst/>
          </a:prstGeom>
        </p:spPr>
      </p:pic>
      <p:sp>
        <p:nvSpPr>
          <p:cNvPr id="2" name="TextBox 1">
            <a:extLst>
              <a:ext uri="{FF2B5EF4-FFF2-40B4-BE49-F238E27FC236}">
                <a16:creationId xmlns:a16="http://schemas.microsoft.com/office/drawing/2014/main" id="{DD47505D-5C11-4BA7-95DD-6CA06D9902FD}"/>
              </a:ext>
            </a:extLst>
          </p:cNvPr>
          <p:cNvSpPr txBox="1"/>
          <p:nvPr/>
        </p:nvSpPr>
        <p:spPr>
          <a:xfrm>
            <a:off x="377369" y="2011394"/>
            <a:ext cx="3294745" cy="3970318"/>
          </a:xfrm>
          <a:prstGeom prst="rect">
            <a:avLst/>
          </a:prstGeom>
          <a:noFill/>
        </p:spPr>
        <p:txBody>
          <a:bodyPr wrap="square" rtlCol="0">
            <a:spAutoFit/>
          </a:bodyPr>
          <a:lstStyle/>
          <a:p>
            <a:pPr algn="ctr"/>
            <a:r>
              <a:rPr lang="en-US" sz="2800" b="1" dirty="0">
                <a:solidFill>
                  <a:srgbClr val="FF0000"/>
                </a:solidFill>
              </a:rPr>
              <a:t>Jesus feeds our spirit when we eat the bread of life during Communion in the Mass;</a:t>
            </a:r>
          </a:p>
          <a:p>
            <a:pPr algn="ctr"/>
            <a:endParaRPr lang="en-US" sz="2800" b="1" dirty="0">
              <a:solidFill>
                <a:srgbClr val="FF0000"/>
              </a:solidFill>
            </a:endParaRPr>
          </a:p>
          <a:p>
            <a:pPr algn="ctr"/>
            <a:r>
              <a:rPr lang="en-US" sz="2800" b="1" dirty="0">
                <a:solidFill>
                  <a:srgbClr val="FF0000"/>
                </a:solidFill>
              </a:rPr>
              <a:t>or when we adore Him in the Blessed Sacrament.</a:t>
            </a:r>
            <a:endParaRPr lang="es-VE" sz="2800" b="1" dirty="0">
              <a:solidFill>
                <a:srgbClr val="FF0000"/>
              </a:solidFill>
            </a:endParaRPr>
          </a:p>
        </p:txBody>
      </p:sp>
      <p:sp>
        <p:nvSpPr>
          <p:cNvPr id="12" name="Oval 11">
            <a:extLst>
              <a:ext uri="{FF2B5EF4-FFF2-40B4-BE49-F238E27FC236}">
                <a16:creationId xmlns:a16="http://schemas.microsoft.com/office/drawing/2014/main" id="{EB76D66F-13BB-4665-853E-7BC114DCB51F}"/>
              </a:ext>
            </a:extLst>
          </p:cNvPr>
          <p:cNvSpPr/>
          <p:nvPr/>
        </p:nvSpPr>
        <p:spPr>
          <a:xfrm>
            <a:off x="6400799" y="14989"/>
            <a:ext cx="3551583" cy="2932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BFA49FA-7C0D-425F-BFBC-AD3F6A486C02}"/>
              </a:ext>
            </a:extLst>
          </p:cNvPr>
          <p:cNvSpPr/>
          <p:nvPr/>
        </p:nvSpPr>
        <p:spPr>
          <a:xfrm>
            <a:off x="8957840" y="436362"/>
            <a:ext cx="2073333" cy="19974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Oval 13">
            <a:extLst>
              <a:ext uri="{FF2B5EF4-FFF2-40B4-BE49-F238E27FC236}">
                <a16:creationId xmlns:a16="http://schemas.microsoft.com/office/drawing/2014/main" id="{ECD90C7B-8061-4D3A-8FFD-C58D23C21E85}"/>
              </a:ext>
            </a:extLst>
          </p:cNvPr>
          <p:cNvSpPr/>
          <p:nvPr/>
        </p:nvSpPr>
        <p:spPr>
          <a:xfrm>
            <a:off x="6927891" y="468488"/>
            <a:ext cx="1381222" cy="29328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Oval 14">
            <a:extLst>
              <a:ext uri="{FF2B5EF4-FFF2-40B4-BE49-F238E27FC236}">
                <a16:creationId xmlns:a16="http://schemas.microsoft.com/office/drawing/2014/main" id="{74869B75-3273-4F10-9514-5FAF6C60098B}"/>
              </a:ext>
            </a:extLst>
          </p:cNvPr>
          <p:cNvSpPr/>
          <p:nvPr/>
        </p:nvSpPr>
        <p:spPr>
          <a:xfrm>
            <a:off x="6992651" y="4730020"/>
            <a:ext cx="1381221" cy="32152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Oval 15">
            <a:extLst>
              <a:ext uri="{FF2B5EF4-FFF2-40B4-BE49-F238E27FC236}">
                <a16:creationId xmlns:a16="http://schemas.microsoft.com/office/drawing/2014/main" id="{53063661-9615-4116-8C0A-DE9185CD22D4}"/>
              </a:ext>
            </a:extLst>
          </p:cNvPr>
          <p:cNvSpPr/>
          <p:nvPr/>
        </p:nvSpPr>
        <p:spPr>
          <a:xfrm>
            <a:off x="4863546" y="4758262"/>
            <a:ext cx="1790939" cy="2932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7" name="Oval 16">
            <a:extLst>
              <a:ext uri="{FF2B5EF4-FFF2-40B4-BE49-F238E27FC236}">
                <a16:creationId xmlns:a16="http://schemas.microsoft.com/office/drawing/2014/main" id="{0131CB08-7A54-4F1A-8300-A1DEAE204CD4}"/>
              </a:ext>
            </a:extLst>
          </p:cNvPr>
          <p:cNvSpPr/>
          <p:nvPr/>
        </p:nvSpPr>
        <p:spPr>
          <a:xfrm>
            <a:off x="4757530" y="5835070"/>
            <a:ext cx="1338470" cy="29328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Oval 17">
            <a:extLst>
              <a:ext uri="{FF2B5EF4-FFF2-40B4-BE49-F238E27FC236}">
                <a16:creationId xmlns:a16="http://schemas.microsoft.com/office/drawing/2014/main" id="{021B11FA-8534-4D09-AAC8-5DA2739FAE6F}"/>
              </a:ext>
            </a:extLst>
          </p:cNvPr>
          <p:cNvSpPr/>
          <p:nvPr/>
        </p:nvSpPr>
        <p:spPr>
          <a:xfrm>
            <a:off x="8517203" y="5738192"/>
            <a:ext cx="560536" cy="29328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33612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2637C1-C55A-47D2-8D0A-D8178DCF9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366" y="1"/>
            <a:ext cx="7884491" cy="6912368"/>
          </a:xfrm>
          <a:prstGeom prst="rect">
            <a:avLst/>
          </a:prstGeom>
        </p:spPr>
      </p:pic>
      <p:sp>
        <p:nvSpPr>
          <p:cNvPr id="3" name="Text Box 16">
            <a:extLst>
              <a:ext uri="{FF2B5EF4-FFF2-40B4-BE49-F238E27FC236}">
                <a16:creationId xmlns:a16="http://schemas.microsoft.com/office/drawing/2014/main" id="{0E658E52-FB48-42ED-B4C4-274AC3F1652C}"/>
              </a:ext>
            </a:extLst>
          </p:cNvPr>
          <p:cNvSpPr txBox="1"/>
          <p:nvPr/>
        </p:nvSpPr>
        <p:spPr>
          <a:xfrm>
            <a:off x="2638366" y="141218"/>
            <a:ext cx="2052904" cy="22288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rPr>
              <a:t>Draw a circle</a:t>
            </a:r>
            <a:r>
              <a:rPr lang="en-US" sz="1100" dirty="0">
                <a:effectLst/>
                <a:latin typeface="Calibri" panose="020F0502020204030204" pitchFamily="34" charset="0"/>
                <a:ea typeface="Calibri" panose="020F0502020204030204" pitchFamily="34" charset="0"/>
              </a:rPr>
              <a:t>: the consecrated host-Jesus in the Eucharist.</a:t>
            </a:r>
          </a:p>
          <a:p>
            <a:pPr marL="342900" marR="0" lvl="0" indent="-342900">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rPr>
              <a:t>Draw 8 triangles of different sizes with the base behind the circle:</a:t>
            </a:r>
            <a:r>
              <a:rPr lang="en-US" sz="1100" dirty="0">
                <a:effectLst/>
                <a:latin typeface="Calibri" panose="020F0502020204030204" pitchFamily="34" charset="0"/>
                <a:ea typeface="Calibri" panose="020F0502020204030204" pitchFamily="34" charset="0"/>
              </a:rPr>
              <a:t> They represent the graces we receive when we adore Jesus. He is or light that guides us, loves us, transforms us. </a:t>
            </a:r>
          </a:p>
        </p:txBody>
      </p:sp>
      <p:sp>
        <p:nvSpPr>
          <p:cNvPr id="5" name="Text Box 17">
            <a:extLst>
              <a:ext uri="{FF2B5EF4-FFF2-40B4-BE49-F238E27FC236}">
                <a16:creationId xmlns:a16="http://schemas.microsoft.com/office/drawing/2014/main" id="{82294162-07C1-4D07-9065-211056D17FA3}"/>
              </a:ext>
            </a:extLst>
          </p:cNvPr>
          <p:cNvSpPr txBox="1"/>
          <p:nvPr/>
        </p:nvSpPr>
        <p:spPr>
          <a:xfrm>
            <a:off x="8370612" y="103118"/>
            <a:ext cx="2052904" cy="22669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mj-lt"/>
              <a:buAutoNum type="arabicPeriod" startAt="4"/>
            </a:pPr>
            <a:r>
              <a:rPr lang="en-US" sz="1100" b="1">
                <a:effectLst/>
                <a:latin typeface="Calibri" panose="020F0502020204030204" pitchFamily="34" charset="0"/>
                <a:ea typeface="Calibri" panose="020F0502020204030204" pitchFamily="34" charset="0"/>
              </a:rPr>
              <a:t>Draw a rectangle: </a:t>
            </a:r>
            <a:r>
              <a:rPr lang="en-US" sz="1100">
                <a:effectLst/>
                <a:latin typeface="Calibri" panose="020F0502020204030204" pitchFamily="34" charset="0"/>
                <a:ea typeface="Calibri" panose="020F0502020204030204" pitchFamily="34" charset="0"/>
              </a:rPr>
              <a:t>long reaching down to the base.</a:t>
            </a:r>
          </a:p>
          <a:p>
            <a:pPr marL="342900" marR="0" lvl="0" indent="-342900">
              <a:spcBef>
                <a:spcPts val="0"/>
              </a:spcBef>
              <a:spcAft>
                <a:spcPts val="0"/>
              </a:spcAft>
              <a:buFont typeface="+mj-lt"/>
              <a:buAutoNum type="arabicPeriod" startAt="4"/>
            </a:pPr>
            <a:r>
              <a:rPr lang="en-US" sz="1100" b="1">
                <a:effectLst/>
                <a:latin typeface="Calibri" panose="020F0502020204030204" pitchFamily="34" charset="0"/>
                <a:ea typeface="Calibri" panose="020F0502020204030204" pitchFamily="34" charset="0"/>
              </a:rPr>
              <a:t>Draw ½ a circle closing it at the bottom with a line: </a:t>
            </a:r>
            <a:r>
              <a:rPr lang="en-US" sz="1100">
                <a:effectLst/>
                <a:latin typeface="Calibri" panose="020F0502020204030204" pitchFamily="34" charset="0"/>
                <a:ea typeface="Calibri" panose="020F0502020204030204" pitchFamily="34" charset="0"/>
              </a:rPr>
              <a:t>represents the base. </a:t>
            </a:r>
          </a:p>
          <a:p>
            <a:pPr marL="342900" marR="0" lvl="0" indent="-342900">
              <a:spcBef>
                <a:spcPts val="0"/>
              </a:spcBef>
              <a:spcAft>
                <a:spcPts val="0"/>
              </a:spcAft>
              <a:buFont typeface="+mj-lt"/>
              <a:buAutoNum type="arabicPeriod" startAt="4"/>
            </a:pPr>
            <a:r>
              <a:rPr lang="en-US" sz="1100" b="1">
                <a:effectLst/>
                <a:latin typeface="Calibri" panose="020F0502020204030204" pitchFamily="34" charset="0"/>
                <a:ea typeface="Calibri" panose="020F0502020204030204" pitchFamily="34" charset="0"/>
              </a:rPr>
              <a:t>Draw the face of Jesus in the Host.</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4"/>
            </a:pPr>
            <a:r>
              <a:rPr lang="en-US" sz="1100" b="1">
                <a:effectLst/>
                <a:latin typeface="Calibri" panose="020F0502020204030204" pitchFamily="34" charset="0"/>
                <a:ea typeface="Calibri" panose="020F0502020204030204" pitchFamily="34" charset="0"/>
              </a:rPr>
              <a:t>Write on the base</a:t>
            </a:r>
            <a:r>
              <a:rPr lang="es-ES" sz="1100" b="1">
                <a:effectLst/>
                <a:latin typeface="Calibri" panose="020F0502020204030204" pitchFamily="34" charset="0"/>
                <a:ea typeface="Calibri" panose="020F0502020204030204" pitchFamily="34" charset="0"/>
              </a:rPr>
              <a:t>:</a:t>
            </a:r>
            <a:endParaRPr lang="en-US" sz="1100">
              <a:effectLst/>
              <a:latin typeface="Calibri" panose="020F0502020204030204" pitchFamily="34" charset="0"/>
              <a:ea typeface="Calibri" panose="020F0502020204030204" pitchFamily="34" charset="0"/>
            </a:endParaRPr>
          </a:p>
          <a:p>
            <a:pPr marL="228600" marR="0" indent="0">
              <a:spcBef>
                <a:spcPts val="0"/>
              </a:spcBef>
              <a:spcAft>
                <a:spcPts val="0"/>
              </a:spcAft>
            </a:pPr>
            <a:r>
              <a:rPr lang="es-ES" sz="11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228600" marR="0" indent="0">
              <a:spcBef>
                <a:spcPts val="0"/>
              </a:spcBef>
              <a:spcAft>
                <a:spcPts val="0"/>
              </a:spcAft>
            </a:pPr>
            <a:r>
              <a:rPr lang="en-US" sz="1300" b="1" u="sng">
                <a:solidFill>
                  <a:srgbClr val="0000FF"/>
                </a:solidFill>
                <a:effectLst/>
                <a:latin typeface="Calibri" panose="020F0502020204030204" pitchFamily="34" charset="0"/>
                <a:ea typeface="Calibri" panose="020F0502020204030204" pitchFamily="34" charset="0"/>
              </a:rPr>
              <a:t>Jesus, I love you. </a:t>
            </a:r>
            <a:endParaRPr lang="en-US" sz="1100">
              <a:effectLst/>
              <a:latin typeface="Calibri" panose="020F0502020204030204" pitchFamily="34" charset="0"/>
              <a:ea typeface="Calibri" panose="020F0502020204030204" pitchFamily="34" charset="0"/>
            </a:endParaRPr>
          </a:p>
        </p:txBody>
      </p:sp>
      <p:sp>
        <p:nvSpPr>
          <p:cNvPr id="6" name="Text Box 18" descr="Pull quote">
            <a:extLst>
              <a:ext uri="{FF2B5EF4-FFF2-40B4-BE49-F238E27FC236}">
                <a16:creationId xmlns:a16="http://schemas.microsoft.com/office/drawing/2014/main" id="{2714F84E-D395-4A4F-81DE-02A5ED7823FC}"/>
              </a:ext>
            </a:extLst>
          </p:cNvPr>
          <p:cNvSpPr txBox="1"/>
          <p:nvPr/>
        </p:nvSpPr>
        <p:spPr>
          <a:xfrm>
            <a:off x="5579165" y="6414052"/>
            <a:ext cx="1908313" cy="34455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28600" marR="0" indent="0">
              <a:spcBef>
                <a:spcPts val="0"/>
              </a:spcBef>
              <a:spcAft>
                <a:spcPts val="0"/>
              </a:spcAft>
            </a:pPr>
            <a:r>
              <a:rPr lang="es-ES" sz="1400" dirty="0" err="1">
                <a:effectLst/>
                <a:latin typeface="Comic Sans MS" panose="030F0702030302020204" pitchFamily="66" charset="0"/>
                <a:ea typeface="Calibri" panose="020F0502020204030204" pitchFamily="34" charset="0"/>
              </a:rPr>
              <a:t>Jesus</a:t>
            </a:r>
            <a:r>
              <a:rPr lang="es-ES" sz="1400" dirty="0">
                <a:effectLst/>
                <a:latin typeface="Comic Sans MS" panose="030F0702030302020204" pitchFamily="66" charset="0"/>
                <a:ea typeface="Calibri" panose="020F0502020204030204" pitchFamily="34" charset="0"/>
              </a:rPr>
              <a:t>, I </a:t>
            </a:r>
            <a:r>
              <a:rPr lang="es-ES" sz="1400" dirty="0" err="1">
                <a:effectLst/>
                <a:latin typeface="Comic Sans MS" panose="030F0702030302020204" pitchFamily="66" charset="0"/>
                <a:ea typeface="Calibri" panose="020F0502020204030204" pitchFamily="34" charset="0"/>
              </a:rPr>
              <a:t>love</a:t>
            </a:r>
            <a:r>
              <a:rPr lang="es-ES" sz="1400" dirty="0">
                <a:effectLst/>
                <a:latin typeface="Comic Sans MS" panose="030F0702030302020204" pitchFamily="66" charset="0"/>
                <a:ea typeface="Calibri" panose="020F0502020204030204" pitchFamily="34" charset="0"/>
              </a:rPr>
              <a:t> </a:t>
            </a:r>
            <a:r>
              <a:rPr lang="es-ES" sz="1400" dirty="0" err="1">
                <a:effectLst/>
                <a:latin typeface="Comic Sans MS" panose="030F0702030302020204" pitchFamily="66" charset="0"/>
                <a:ea typeface="Calibri" panose="020F0502020204030204" pitchFamily="34" charset="0"/>
              </a:rPr>
              <a:t>you</a:t>
            </a:r>
            <a:r>
              <a:rPr lang="es-ES" sz="1400" dirty="0">
                <a:effectLst/>
                <a:latin typeface="Comic Sans MS" panose="030F0702030302020204" pitchFamily="66" charset="0"/>
                <a:ea typeface="Calibri" panose="020F0502020204030204" pitchFamily="34" charset="0"/>
              </a:rPr>
              <a:t>.</a:t>
            </a:r>
            <a:endParaRPr lang="en-US" sz="1400" dirty="0">
              <a:effectLst/>
              <a:ea typeface="Calibri" panose="020F0502020204030204" pitchFamily="34" charset="0"/>
            </a:endParaRPr>
          </a:p>
          <a:p>
            <a:pPr marL="0" marR="0" algn="ctr">
              <a:spcBef>
                <a:spcPts val="0"/>
              </a:spcBef>
              <a:spcAft>
                <a:spcPts val="0"/>
              </a:spcAft>
            </a:pPr>
            <a:r>
              <a:rPr lang="en-US" sz="1100" dirty="0">
                <a:solidFill>
                  <a:srgbClr val="365F91"/>
                </a:solidFill>
                <a:effectLst/>
                <a:ea typeface="Calibri" panose="020F0502020204030204" pitchFamily="34" charset="0"/>
              </a:rPr>
              <a:t> </a:t>
            </a:r>
            <a:endParaRPr lang="en-US" sz="1100" dirty="0">
              <a:effectLs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7BD50BB-1C61-4693-8E96-EF05361EA9A8}"/>
                  </a:ext>
                </a:extLst>
              </p14:cNvPr>
              <p14:cNvContentPartPr/>
              <p14:nvPr/>
            </p14:nvContentPartPr>
            <p14:xfrm>
              <a:off x="7462190" y="6585282"/>
              <a:ext cx="188280" cy="113400"/>
            </p14:xfrm>
          </p:contentPart>
        </mc:Choice>
        <mc:Fallback xmlns="">
          <p:pic>
            <p:nvPicPr>
              <p:cNvPr id="2" name="Ink 1">
                <a:extLst>
                  <a:ext uri="{FF2B5EF4-FFF2-40B4-BE49-F238E27FC236}">
                    <a16:creationId xmlns:a16="http://schemas.microsoft.com/office/drawing/2014/main" id="{C7BD50BB-1C61-4693-8E96-EF05361EA9A8}"/>
                  </a:ext>
                </a:extLst>
              </p:cNvPr>
              <p:cNvPicPr/>
              <p:nvPr/>
            </p:nvPicPr>
            <p:blipFill>
              <a:blip r:embed="rId4"/>
              <a:stretch>
                <a:fillRect/>
              </a:stretch>
            </p:blipFill>
            <p:spPr>
              <a:xfrm>
                <a:off x="7444550" y="6567282"/>
                <a:ext cx="223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47FF236-BB76-4637-9B3B-9EB68D80C70B}"/>
                  </a:ext>
                </a:extLst>
              </p14:cNvPr>
              <p14:cNvContentPartPr/>
              <p14:nvPr/>
            </p14:nvContentPartPr>
            <p14:xfrm>
              <a:off x="5565350" y="118962"/>
              <a:ext cx="360" cy="360"/>
            </p14:xfrm>
          </p:contentPart>
        </mc:Choice>
        <mc:Fallback xmlns="">
          <p:pic>
            <p:nvPicPr>
              <p:cNvPr id="7" name="Ink 6">
                <a:extLst>
                  <a:ext uri="{FF2B5EF4-FFF2-40B4-BE49-F238E27FC236}">
                    <a16:creationId xmlns:a16="http://schemas.microsoft.com/office/drawing/2014/main" id="{F47FF236-BB76-4637-9B3B-9EB68D80C70B}"/>
                  </a:ext>
                </a:extLst>
              </p:cNvPr>
              <p:cNvPicPr/>
              <p:nvPr/>
            </p:nvPicPr>
            <p:blipFill>
              <a:blip r:embed="rId6"/>
              <a:stretch>
                <a:fillRect/>
              </a:stretch>
            </p:blipFill>
            <p:spPr>
              <a:xfrm>
                <a:off x="5547710" y="101322"/>
                <a:ext cx="36000" cy="36000"/>
              </a:xfrm>
              <a:prstGeom prst="rect">
                <a:avLst/>
              </a:prstGeom>
            </p:spPr>
          </p:pic>
        </mc:Fallback>
      </mc:AlternateContent>
      <p:sp>
        <p:nvSpPr>
          <p:cNvPr id="8" name="TextBox 7">
            <a:extLst>
              <a:ext uri="{FF2B5EF4-FFF2-40B4-BE49-F238E27FC236}">
                <a16:creationId xmlns:a16="http://schemas.microsoft.com/office/drawing/2014/main" id="{299AFA96-CBF0-449C-85A7-28B7C5783D91}"/>
              </a:ext>
            </a:extLst>
          </p:cNvPr>
          <p:cNvSpPr txBox="1"/>
          <p:nvPr/>
        </p:nvSpPr>
        <p:spPr>
          <a:xfrm>
            <a:off x="5261113" y="0"/>
            <a:ext cx="2584174" cy="376930"/>
          </a:xfrm>
          <a:prstGeom prst="rect">
            <a:avLst/>
          </a:prstGeom>
          <a:solidFill>
            <a:schemeClr val="bg1"/>
          </a:solidFill>
        </p:spPr>
        <p:txBody>
          <a:bodyPr wrap="square" rtlCol="0">
            <a:spAutoFit/>
          </a:bodyPr>
          <a:lstStyle/>
          <a:p>
            <a:pPr algn="ctr"/>
            <a:r>
              <a:rPr lang="en-US" sz="1800" b="1" dirty="0">
                <a:effectLst/>
                <a:latin typeface="Calibri" panose="020F0502020204030204" pitchFamily="34" charset="0"/>
                <a:ea typeface="Calibri" panose="020F0502020204030204" pitchFamily="34" charset="0"/>
              </a:rPr>
              <a:t>DRAW A MONSTRANCE</a:t>
            </a:r>
            <a:endParaRPr lang="en-US" b="1" dirty="0"/>
          </a:p>
        </p:txBody>
      </p:sp>
    </p:spTree>
    <p:extLst>
      <p:ext uri="{BB962C8B-B14F-4D97-AF65-F5344CB8AC3E}">
        <p14:creationId xmlns:p14="http://schemas.microsoft.com/office/powerpoint/2010/main" val="1686153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449943" y="2040516"/>
            <a:ext cx="5291938" cy="4222344"/>
          </a:xfrm>
        </p:spPr>
        <p:txBody>
          <a:bodyPr>
            <a:noAutofit/>
          </a:bodyPr>
          <a:lstStyle/>
          <a:p>
            <a:pPr marL="45720" indent="0" algn="ctr">
              <a:lnSpc>
                <a:spcPct val="160000"/>
              </a:lnSpc>
              <a:buNone/>
            </a:pPr>
            <a:r>
              <a:rPr lang="en-US" sz="2400" b="1" dirty="0">
                <a:solidFill>
                  <a:srgbClr val="002060"/>
                </a:solidFill>
                <a:latin typeface="Amaranth" panose="020B0604020202020204" charset="0"/>
                <a:cs typeface="Calibri" panose="020F0502020204030204" pitchFamily="34" charset="0"/>
              </a:rPr>
              <a:t>Jesus, give me faith to always believe and listen to you. You are my God that gave His life to stay with me in this little piece of bread, helping me on my journey to eternal life. Thank you for loving me and caring for me. I love you very much. 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A0C1C829-3600-4D02-BDA4-AA31E507E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41881" y="1466763"/>
            <a:ext cx="6216712" cy="4796097"/>
          </a:xfrm>
          <a:prstGeom prst="rect">
            <a:avLst/>
          </a:prstGeom>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C905BC-FA01-42C4-AC32-5C1395C308F9}"/>
              </a:ext>
            </a:extLst>
          </p:cNvPr>
          <p:cNvSpPr txBox="1"/>
          <p:nvPr/>
        </p:nvSpPr>
        <p:spPr>
          <a:xfrm>
            <a:off x="1775791" y="0"/>
            <a:ext cx="9992139" cy="369332"/>
          </a:xfrm>
          <a:prstGeom prst="rect">
            <a:avLst/>
          </a:prstGeom>
          <a:noFill/>
        </p:spPr>
        <p:txBody>
          <a:bodyPr wrap="square" rtlCol="0">
            <a:spAutoFit/>
          </a:bodyPr>
          <a:lstStyle/>
          <a:p>
            <a:r>
              <a:rPr lang="en-US" sz="1800" dirty="0">
                <a:effectLst/>
                <a:latin typeface="Cambria" panose="02040503050406030204" pitchFamily="18" charset="0"/>
                <a:ea typeface="Calibri" panose="020F0502020204030204" pitchFamily="34" charset="0"/>
                <a:cs typeface="Calibri" panose="020F0502020204030204" pitchFamily="34" charset="0"/>
              </a:rPr>
              <a:t>John 3:16 Eternal Life, Seeds Family Worship, </a:t>
            </a:r>
            <a:r>
              <a:rPr lang="en-US" sz="1800" u="sng" dirty="0">
                <a:solidFill>
                  <a:srgbClr val="0000FF"/>
                </a:solidFill>
                <a:effectLst/>
                <a:latin typeface="Cambria" panose="02040503050406030204" pitchFamily="18" charset="0"/>
                <a:ea typeface="Calibri" panose="020F0502020204030204" pitchFamily="34" charset="0"/>
                <a:hlinkClick r:id="rId3"/>
              </a:rPr>
              <a:t>https://youtu.be/nTc8Lv6SdJg</a:t>
            </a:r>
            <a:endParaRPr lang="en-US" dirty="0"/>
          </a:p>
        </p:txBody>
      </p:sp>
      <p:pic>
        <p:nvPicPr>
          <p:cNvPr id="2" name="Online Media 1" title="John 3:16 - Eternal Life (Hand Motions)">
            <a:hlinkClick r:id="" action="ppaction://media"/>
            <a:extLst>
              <a:ext uri="{FF2B5EF4-FFF2-40B4-BE49-F238E27FC236}">
                <a16:creationId xmlns:a16="http://schemas.microsoft.com/office/drawing/2014/main" id="{E1698529-568B-4FDD-AE98-94A2C896BF8E}"/>
              </a:ext>
            </a:extLst>
          </p:cNvPr>
          <p:cNvPicPr>
            <a:picLocks noRot="1" noChangeAspect="1"/>
          </p:cNvPicPr>
          <p:nvPr>
            <a:videoFile r:link="rId1"/>
          </p:nvPr>
        </p:nvPicPr>
        <p:blipFill>
          <a:blip r:embed="rId4"/>
          <a:stretch>
            <a:fillRect/>
          </a:stretch>
        </p:blipFill>
        <p:spPr>
          <a:xfrm>
            <a:off x="0" y="369332"/>
            <a:ext cx="12192000" cy="6476404"/>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2148114" y="290285"/>
            <a:ext cx="8679543" cy="492443"/>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…and they said, “Is this not Jesus, the son of Joseph?</a:t>
            </a:r>
            <a:r>
              <a:rPr lang="es-ES" sz="2600" dirty="0">
                <a:solidFill>
                  <a:schemeClr val="tx2"/>
                </a:solidFill>
                <a:latin typeface="Amaranth" panose="020B0604020202020204" charset="0"/>
                <a:cs typeface="Calibri" panose="020F0502020204030204" pitchFamily="34" charset="0"/>
              </a:rPr>
              <a:t> </a:t>
            </a:r>
            <a:endParaRPr lang="en-US" sz="2600" dirty="0">
              <a:solidFill>
                <a:schemeClr val="tx2"/>
              </a:solidFill>
              <a:latin typeface="Amaranth" panose="020B0604020202020204" charset="0"/>
              <a:cs typeface="Calibri" panose="020F0502020204030204" pitchFamily="34" charset="0"/>
            </a:endParaRPr>
          </a:p>
        </p:txBody>
      </p:sp>
      <p:sp>
        <p:nvSpPr>
          <p:cNvPr id="6" name="TextBox 5">
            <a:extLst>
              <a:ext uri="{FF2B5EF4-FFF2-40B4-BE49-F238E27FC236}">
                <a16:creationId xmlns:a16="http://schemas.microsoft.com/office/drawing/2014/main" id="{AD517F45-167F-499D-B50F-6F5197444812}"/>
              </a:ext>
            </a:extLst>
          </p:cNvPr>
          <p:cNvSpPr txBox="1"/>
          <p:nvPr/>
        </p:nvSpPr>
        <p:spPr>
          <a:xfrm>
            <a:off x="6096000" y="5255642"/>
            <a:ext cx="5914941" cy="492443"/>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Do we not know his father and mother?</a:t>
            </a:r>
            <a:endParaRPr lang="es-ES" sz="2600" dirty="0">
              <a:solidFill>
                <a:schemeClr val="tx2"/>
              </a:solidFill>
              <a:latin typeface="Amaranth" panose="020B0604020202020204" charset="0"/>
              <a:cs typeface="Calibri" panose="020F0502020204030204" pitchFamily="34" charset="0"/>
            </a:endParaRPr>
          </a:p>
        </p:txBody>
      </p:sp>
      <p:pic>
        <p:nvPicPr>
          <p:cNvPr id="9" name="Picture 8">
            <a:extLst>
              <a:ext uri="{FF2B5EF4-FFF2-40B4-BE49-F238E27FC236}">
                <a16:creationId xmlns:a16="http://schemas.microsoft.com/office/drawing/2014/main" id="{808E5B23-711A-43FD-AB59-8ED3DCF3E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23" y="1685128"/>
            <a:ext cx="5718977" cy="4151086"/>
          </a:xfrm>
          <a:prstGeom prst="rect">
            <a:avLst/>
          </a:prstGeom>
        </p:spPr>
      </p:pic>
      <p:sp>
        <p:nvSpPr>
          <p:cNvPr id="13" name="Speech Bubble: Rectangle with Corners Rounded 12">
            <a:extLst>
              <a:ext uri="{FF2B5EF4-FFF2-40B4-BE49-F238E27FC236}">
                <a16:creationId xmlns:a16="http://schemas.microsoft.com/office/drawing/2014/main" id="{CCC4613A-231F-41D5-9AFE-8C95364950A4}"/>
              </a:ext>
            </a:extLst>
          </p:cNvPr>
          <p:cNvSpPr/>
          <p:nvPr/>
        </p:nvSpPr>
        <p:spPr>
          <a:xfrm>
            <a:off x="6807200" y="1480457"/>
            <a:ext cx="4281714" cy="3570514"/>
          </a:xfrm>
          <a:prstGeom prst="wedgeRoundRectCallout">
            <a:avLst>
              <a:gd name="adj1" fmla="val -73375"/>
              <a:gd name="adj2" fmla="val -19067"/>
              <a:gd name="adj3" fmla="val 16667"/>
            </a:avLst>
          </a:prstGeom>
          <a:solidFill>
            <a:srgbClr val="F9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A VIDA COTIDIANA EN NAZARET – NACIÓ DE SANTA MARÍA VIRGEN">
            <a:extLst>
              <a:ext uri="{FF2B5EF4-FFF2-40B4-BE49-F238E27FC236}">
                <a16:creationId xmlns:a16="http://schemas.microsoft.com/office/drawing/2014/main" id="{E69FF4D5-51FF-453F-8035-F991E53E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994" y="1685129"/>
            <a:ext cx="3862807" cy="31336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A16653F-A3B1-4EA1-89ED-AD8042C64E16}"/>
              </a:ext>
            </a:extLst>
          </p:cNvPr>
          <p:cNvSpPr txBox="1"/>
          <p:nvPr/>
        </p:nvSpPr>
        <p:spPr>
          <a:xfrm>
            <a:off x="181059" y="6148194"/>
            <a:ext cx="8300332" cy="492443"/>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Then how can he say, ‘I have come down from heaven’?”</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8750634" y="216072"/>
            <a:ext cx="2795892" cy="89255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Jesus answered and said to them, </a:t>
            </a:r>
          </a:p>
        </p:txBody>
      </p:sp>
      <p:sp>
        <p:nvSpPr>
          <p:cNvPr id="6" name="TextBox 5">
            <a:extLst>
              <a:ext uri="{FF2B5EF4-FFF2-40B4-BE49-F238E27FC236}">
                <a16:creationId xmlns:a16="http://schemas.microsoft.com/office/drawing/2014/main" id="{AD517F45-167F-499D-B50F-6F5197444812}"/>
              </a:ext>
            </a:extLst>
          </p:cNvPr>
          <p:cNvSpPr txBox="1"/>
          <p:nvPr/>
        </p:nvSpPr>
        <p:spPr>
          <a:xfrm>
            <a:off x="8794838" y="4286837"/>
            <a:ext cx="2981738" cy="2492990"/>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No one can come to me unless the Father who sent me draw him, and I will raise him on the last day. </a:t>
            </a:r>
          </a:p>
        </p:txBody>
      </p:sp>
      <p:pic>
        <p:nvPicPr>
          <p:cNvPr id="3" name="Picture 2">
            <a:extLst>
              <a:ext uri="{FF2B5EF4-FFF2-40B4-BE49-F238E27FC236}">
                <a16:creationId xmlns:a16="http://schemas.microsoft.com/office/drawing/2014/main" id="{4B066C6D-DD82-4514-9D0C-28712BAB3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810" y="192557"/>
            <a:ext cx="6853674" cy="3723778"/>
          </a:xfrm>
          <a:prstGeom prst="rect">
            <a:avLst/>
          </a:prstGeom>
        </p:spPr>
      </p:pic>
      <p:sp>
        <p:nvSpPr>
          <p:cNvPr id="4" name="TextBox 3">
            <a:extLst>
              <a:ext uri="{FF2B5EF4-FFF2-40B4-BE49-F238E27FC236}">
                <a16:creationId xmlns:a16="http://schemas.microsoft.com/office/drawing/2014/main" id="{AAC945AC-CA58-4A80-BA95-DA0D01B331AC}"/>
              </a:ext>
            </a:extLst>
          </p:cNvPr>
          <p:cNvSpPr txBox="1"/>
          <p:nvPr/>
        </p:nvSpPr>
        <p:spPr>
          <a:xfrm>
            <a:off x="8657711" y="1846197"/>
            <a:ext cx="3255993" cy="89255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“Stop murmuring among yourselves. </a:t>
            </a:r>
          </a:p>
        </p:txBody>
      </p:sp>
      <p:pic>
        <p:nvPicPr>
          <p:cNvPr id="12" name="Picture 11">
            <a:extLst>
              <a:ext uri="{FF2B5EF4-FFF2-40B4-BE49-F238E27FC236}">
                <a16:creationId xmlns:a16="http://schemas.microsoft.com/office/drawing/2014/main" id="{B802FBF0-77B3-4EC4-A33D-DD302CA4B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987" y="4286837"/>
            <a:ext cx="3637868" cy="2378606"/>
          </a:xfrm>
          <a:prstGeom prst="rect">
            <a:avLst/>
          </a:prstGeom>
        </p:spPr>
      </p:pic>
    </p:spTree>
    <p:extLst>
      <p:ext uri="{BB962C8B-B14F-4D97-AF65-F5344CB8AC3E}">
        <p14:creationId xmlns:p14="http://schemas.microsoft.com/office/powerpoint/2010/main" val="2558569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1480457" y="136727"/>
            <a:ext cx="5239657" cy="89255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It is written in the prophets: </a:t>
            </a:r>
            <a:r>
              <a:rPr lang="en-US" sz="2600" i="1" dirty="0">
                <a:solidFill>
                  <a:schemeClr val="tx2"/>
                </a:solidFill>
                <a:latin typeface="Amaranth" panose="020B0604020202020204" charset="0"/>
                <a:cs typeface="Calibri" panose="020F0502020204030204" pitchFamily="34" charset="0"/>
              </a:rPr>
              <a:t>They shall all be taught by God.</a:t>
            </a:r>
            <a:r>
              <a:rPr lang="en-US" sz="2600" dirty="0">
                <a:solidFill>
                  <a:schemeClr val="tx2"/>
                </a:solidFill>
                <a:latin typeface="Amaranth" panose="020B0604020202020204" charset="0"/>
                <a:cs typeface="Calibri" panose="020F0502020204030204" pitchFamily="34" charset="0"/>
              </a:rPr>
              <a:t> </a:t>
            </a:r>
          </a:p>
        </p:txBody>
      </p:sp>
      <p:sp>
        <p:nvSpPr>
          <p:cNvPr id="6" name="TextBox 5">
            <a:extLst>
              <a:ext uri="{FF2B5EF4-FFF2-40B4-BE49-F238E27FC236}">
                <a16:creationId xmlns:a16="http://schemas.microsoft.com/office/drawing/2014/main" id="{AD517F45-167F-499D-B50F-6F5197444812}"/>
              </a:ext>
            </a:extLst>
          </p:cNvPr>
          <p:cNvSpPr txBox="1"/>
          <p:nvPr/>
        </p:nvSpPr>
        <p:spPr>
          <a:xfrm>
            <a:off x="3814026" y="3648411"/>
            <a:ext cx="2627086" cy="2092881"/>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Everyone who listens to my Father and learns from him comes to me. </a:t>
            </a:r>
          </a:p>
        </p:txBody>
      </p:sp>
      <p:pic>
        <p:nvPicPr>
          <p:cNvPr id="3074" name="Picture 2" descr="Kids Sunday School Place - Tarjetas De La Biblia">
            <a:extLst>
              <a:ext uri="{FF2B5EF4-FFF2-40B4-BE49-F238E27FC236}">
                <a16:creationId xmlns:a16="http://schemas.microsoft.com/office/drawing/2014/main" id="{00B875A6-6E4B-44CE-AE77-CE281415B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977" y="1116708"/>
            <a:ext cx="2315042" cy="1292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no | De la mano de María | Page 56">
            <a:extLst>
              <a:ext uri="{FF2B5EF4-FFF2-40B4-BE49-F238E27FC236}">
                <a16:creationId xmlns:a16="http://schemas.microsoft.com/office/drawing/2014/main" id="{261833BA-033A-42B8-AFE4-25660F77F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971" y="136727"/>
            <a:ext cx="5400164" cy="65845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bujos de Fano en color · Diócesis de Málaga : Portal de la Iglesia  Católica de Málaga | Biblia para niños, Historias de la biblia para niños,  Iglesia niños">
            <a:extLst>
              <a:ext uri="{FF2B5EF4-FFF2-40B4-BE49-F238E27FC236}">
                <a16:creationId xmlns:a16="http://schemas.microsoft.com/office/drawing/2014/main" id="{10CACA98-B40B-45FA-8856-7B70DD8BB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52" y="1785258"/>
            <a:ext cx="3570974" cy="493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31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6604000" y="480272"/>
            <a:ext cx="5588000" cy="129266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Not that anyone has seen the Father except the one who is from God; he has seen the Father. </a:t>
            </a:r>
          </a:p>
        </p:txBody>
      </p:sp>
      <p:sp>
        <p:nvSpPr>
          <p:cNvPr id="6" name="TextBox 5">
            <a:extLst>
              <a:ext uri="{FF2B5EF4-FFF2-40B4-BE49-F238E27FC236}">
                <a16:creationId xmlns:a16="http://schemas.microsoft.com/office/drawing/2014/main" id="{AD517F45-167F-499D-B50F-6F5197444812}"/>
              </a:ext>
            </a:extLst>
          </p:cNvPr>
          <p:cNvSpPr txBox="1"/>
          <p:nvPr/>
        </p:nvSpPr>
        <p:spPr>
          <a:xfrm>
            <a:off x="1086678" y="5074515"/>
            <a:ext cx="5098224" cy="89255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Amen, amen, I say to you, whoever believes has eternal life. </a:t>
            </a:r>
          </a:p>
        </p:txBody>
      </p:sp>
      <p:pic>
        <p:nvPicPr>
          <p:cNvPr id="5122" name="Picture 2" descr="29 ideas de Dibujos bíblicos | dibujos, dibujos fano, catequesis">
            <a:extLst>
              <a:ext uri="{FF2B5EF4-FFF2-40B4-BE49-F238E27FC236}">
                <a16:creationId xmlns:a16="http://schemas.microsoft.com/office/drawing/2014/main" id="{7E2EB618-93F8-45C3-BD1C-FCA06A580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844" y="133528"/>
            <a:ext cx="4795156" cy="40790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 experiencia del encuentro con Jesús | Laicos Misioneros Combonianos">
            <a:extLst>
              <a:ext uri="{FF2B5EF4-FFF2-40B4-BE49-F238E27FC236}">
                <a16:creationId xmlns:a16="http://schemas.microsoft.com/office/drawing/2014/main" id="{D7F83C9D-ADD5-4780-970B-E7EE0BC9D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829" y="2234729"/>
            <a:ext cx="4920342" cy="453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5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9024730" y="2804060"/>
            <a:ext cx="2499612" cy="1938992"/>
          </a:xfrm>
          <a:prstGeom prst="rect">
            <a:avLst/>
          </a:prstGeom>
          <a:noFill/>
        </p:spPr>
        <p:txBody>
          <a:bodyPr wrap="square" rtlCol="0">
            <a:spAutoFit/>
          </a:bodyPr>
          <a:lstStyle/>
          <a:p>
            <a:pPr algn="ctr"/>
            <a:r>
              <a:rPr lang="en-US" sz="4000" dirty="0">
                <a:solidFill>
                  <a:schemeClr val="tx2"/>
                </a:solidFill>
                <a:latin typeface="Amaranth" panose="020B0604020202020204" charset="0"/>
                <a:cs typeface="Calibri" panose="020F0502020204030204" pitchFamily="34" charset="0"/>
              </a:rPr>
              <a:t>I am the bread of life.</a:t>
            </a:r>
            <a:r>
              <a:rPr lang="es-ES" sz="4000" dirty="0">
                <a:solidFill>
                  <a:schemeClr val="tx2"/>
                </a:solidFill>
                <a:latin typeface="Amaranth" panose="020B0604020202020204" charset="0"/>
                <a:cs typeface="Calibri" panose="020F0502020204030204" pitchFamily="34" charset="0"/>
              </a:rPr>
              <a:t> </a:t>
            </a:r>
            <a:endParaRPr lang="en-US" sz="4000" dirty="0">
              <a:solidFill>
                <a:schemeClr val="tx2"/>
              </a:solidFill>
              <a:latin typeface="Amaranth" panose="020B0604020202020204" charset="0"/>
              <a:cs typeface="Calibri" panose="020F0502020204030204" pitchFamily="34" charset="0"/>
            </a:endParaRPr>
          </a:p>
        </p:txBody>
      </p:sp>
      <p:pic>
        <p:nvPicPr>
          <p:cNvPr id="7170" name="Picture 2" descr="Yo soy el pan vivo">
            <a:extLst>
              <a:ext uri="{FF2B5EF4-FFF2-40B4-BE49-F238E27FC236}">
                <a16:creationId xmlns:a16="http://schemas.microsoft.com/office/drawing/2014/main" id="{D2B7D6A1-F396-45A1-9250-C147DEE7C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24" y="299016"/>
            <a:ext cx="6233433" cy="625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9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1881807" y="286973"/>
            <a:ext cx="9687339" cy="553998"/>
          </a:xfrm>
          <a:prstGeom prst="rect">
            <a:avLst/>
          </a:prstGeom>
          <a:noFill/>
        </p:spPr>
        <p:txBody>
          <a:bodyPr wrap="square" rtlCol="0">
            <a:spAutoFit/>
          </a:bodyPr>
          <a:lstStyle/>
          <a:p>
            <a:pPr algn="ctr"/>
            <a:r>
              <a:rPr lang="en-US" sz="3000" dirty="0">
                <a:solidFill>
                  <a:schemeClr val="tx2"/>
                </a:solidFill>
                <a:latin typeface="Amaranth" panose="020B0604020202020204" charset="0"/>
                <a:cs typeface="Calibri" panose="020F0502020204030204" pitchFamily="34" charset="0"/>
              </a:rPr>
              <a:t>Your ancestors ate the manna in the desert, but they died</a:t>
            </a:r>
            <a:r>
              <a:rPr lang="es-ES" sz="3000" dirty="0">
                <a:solidFill>
                  <a:schemeClr val="tx2"/>
                </a:solidFill>
                <a:latin typeface="Amaranth" panose="020B0604020202020204" charset="0"/>
                <a:cs typeface="Calibri" panose="020F0502020204030204" pitchFamily="34" charset="0"/>
              </a:rPr>
              <a:t>;</a:t>
            </a:r>
            <a:endParaRPr lang="en-US" sz="3000" dirty="0">
              <a:solidFill>
                <a:schemeClr val="tx2"/>
              </a:solidFill>
              <a:latin typeface="Amaranth" panose="020B0604020202020204" charset="0"/>
              <a:cs typeface="Calibri" panose="020F0502020204030204" pitchFamily="34" charset="0"/>
            </a:endParaRPr>
          </a:p>
        </p:txBody>
      </p:sp>
      <p:pic>
        <p:nvPicPr>
          <p:cNvPr id="8194" name="Picture 2" descr="FreeBibleimages :: Bread from Heaven :: God provides food in the wilderness  (Exodus 16:1-36)">
            <a:extLst>
              <a:ext uri="{FF2B5EF4-FFF2-40B4-BE49-F238E27FC236}">
                <a16:creationId xmlns:a16="http://schemas.microsoft.com/office/drawing/2014/main" id="{9FCAF71B-0797-4674-A6F1-1F5523112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082" y="964884"/>
            <a:ext cx="7474857" cy="560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98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86CD7-53B3-4655-AD09-E86A5AB08EEA}"/>
              </a:ext>
            </a:extLst>
          </p:cNvPr>
          <p:cNvSpPr txBox="1"/>
          <p:nvPr/>
        </p:nvSpPr>
        <p:spPr>
          <a:xfrm>
            <a:off x="2264229" y="545407"/>
            <a:ext cx="3178629" cy="1292662"/>
          </a:xfrm>
          <a:prstGeom prst="rect">
            <a:avLst/>
          </a:prstGeom>
          <a:noFill/>
        </p:spPr>
        <p:txBody>
          <a:bodyPr wrap="square" rtlCol="0">
            <a:spAutoFit/>
          </a:bodyPr>
          <a:lstStyle/>
          <a:p>
            <a:pPr algn="ctr"/>
            <a:r>
              <a:rPr lang="es-ES" sz="2600" dirty="0">
                <a:solidFill>
                  <a:schemeClr val="tx2"/>
                </a:solidFill>
                <a:latin typeface="Amaranth" panose="020B0604020202020204" charset="0"/>
                <a:cs typeface="Calibri" panose="020F0502020204030204" pitchFamily="34" charset="0"/>
              </a:rPr>
              <a:t>…</a:t>
            </a:r>
            <a:r>
              <a:rPr lang="en-US" sz="2600" dirty="0">
                <a:solidFill>
                  <a:schemeClr val="tx2"/>
                </a:solidFill>
                <a:latin typeface="Amaranth" panose="020B0604020202020204" charset="0"/>
                <a:cs typeface="Calibri" panose="020F0502020204030204" pitchFamily="34" charset="0"/>
              </a:rPr>
              <a:t>this is the bread that comes down from heaven</a:t>
            </a:r>
            <a:r>
              <a:rPr lang="es-ES" sz="2600" dirty="0">
                <a:solidFill>
                  <a:schemeClr val="tx2"/>
                </a:solidFill>
                <a:latin typeface="Amaranth" panose="020B0604020202020204" charset="0"/>
                <a:cs typeface="Calibri" panose="020F0502020204030204" pitchFamily="34" charset="0"/>
              </a:rPr>
              <a:t>; </a:t>
            </a:r>
            <a:endParaRPr lang="en-US" sz="2600" dirty="0">
              <a:solidFill>
                <a:schemeClr val="tx2"/>
              </a:solidFill>
              <a:latin typeface="Amaranth" panose="020B0604020202020204" charset="0"/>
              <a:cs typeface="Calibri" panose="020F0502020204030204" pitchFamily="34" charset="0"/>
            </a:endParaRPr>
          </a:p>
        </p:txBody>
      </p:sp>
      <p:sp>
        <p:nvSpPr>
          <p:cNvPr id="2" name="TextBox 1">
            <a:extLst>
              <a:ext uri="{FF2B5EF4-FFF2-40B4-BE49-F238E27FC236}">
                <a16:creationId xmlns:a16="http://schemas.microsoft.com/office/drawing/2014/main" id="{6570B22D-8E36-4291-9473-FD9793BB1F5D}"/>
              </a:ext>
            </a:extLst>
          </p:cNvPr>
          <p:cNvSpPr txBox="1"/>
          <p:nvPr/>
        </p:nvSpPr>
        <p:spPr>
          <a:xfrm>
            <a:off x="8055427" y="4590042"/>
            <a:ext cx="2917372" cy="892552"/>
          </a:xfrm>
          <a:prstGeom prst="rect">
            <a:avLst/>
          </a:prstGeom>
          <a:noFill/>
        </p:spPr>
        <p:txBody>
          <a:bodyPr wrap="square" rtlCol="0">
            <a:spAutoFit/>
          </a:bodyPr>
          <a:lstStyle/>
          <a:p>
            <a:pPr algn="ctr"/>
            <a:r>
              <a:rPr lang="en-US" sz="2600" dirty="0">
                <a:solidFill>
                  <a:schemeClr val="tx2"/>
                </a:solidFill>
                <a:latin typeface="Amaranth" panose="020B0604020202020204" charset="0"/>
                <a:cs typeface="Calibri" panose="020F0502020204030204" pitchFamily="34" charset="0"/>
              </a:rPr>
              <a:t>so that one may eat it and not die</a:t>
            </a:r>
            <a:r>
              <a:rPr lang="es-ES" sz="2600" dirty="0">
                <a:solidFill>
                  <a:schemeClr val="tx2"/>
                </a:solidFill>
                <a:latin typeface="Amaranth" panose="020B0604020202020204" charset="0"/>
                <a:cs typeface="Calibri" panose="020F0502020204030204" pitchFamily="34" charset="0"/>
              </a:rPr>
              <a:t>.</a:t>
            </a:r>
            <a:endParaRPr lang="en-US" sz="2600" dirty="0">
              <a:solidFill>
                <a:schemeClr val="tx2"/>
              </a:solidFill>
              <a:latin typeface="Amaranth" panose="020B0604020202020204" charset="0"/>
              <a:cs typeface="Calibri" panose="020F0502020204030204" pitchFamily="34" charset="0"/>
            </a:endParaRPr>
          </a:p>
        </p:txBody>
      </p:sp>
      <p:pic>
        <p:nvPicPr>
          <p:cNvPr id="9218" name="Picture 2" descr="Kamiano » Eres pan bajado del cielo">
            <a:extLst>
              <a:ext uri="{FF2B5EF4-FFF2-40B4-BE49-F238E27FC236}">
                <a16:creationId xmlns:a16="http://schemas.microsoft.com/office/drawing/2014/main" id="{577B1F42-EC25-4622-BDF7-8C12416D73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9086" y="264406"/>
            <a:ext cx="4630055" cy="29909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amiano » Tu pan nos lleva al cielo">
            <a:extLst>
              <a:ext uri="{FF2B5EF4-FFF2-40B4-BE49-F238E27FC236}">
                <a16:creationId xmlns:a16="http://schemas.microsoft.com/office/drawing/2014/main" id="{5BE7D83A-8776-4F1F-ACA6-EC7DEDF603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59" y="2496457"/>
            <a:ext cx="6502400" cy="418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6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2875</TotalTime>
  <Words>763</Words>
  <Application>Microsoft Office PowerPoint</Application>
  <PresentationFormat>Widescreen</PresentationFormat>
  <Paragraphs>69</Paragraphs>
  <Slides>29</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Wingdings</vt:lpstr>
      <vt:lpstr>Arial Black</vt:lpstr>
      <vt:lpstr>Amaranth</vt:lpstr>
      <vt:lpstr>Cambria</vt:lpstr>
      <vt:lpstr>Comic Sans MS</vt:lpstr>
      <vt:lpstr>Arial</vt:lpstr>
      <vt:lpstr>Calibri</vt:lpstr>
      <vt:lpstr>Euphemia</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Eucharist is the bread and wine that Jesus, through the priest, changes to His Body and Blood. </vt:lpstr>
      <vt:lpstr>We need faith to believe Jesus is present in the Eucharist.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156</cp:revision>
  <dcterms:created xsi:type="dcterms:W3CDTF">2021-03-01T17:42:30Z</dcterms:created>
  <dcterms:modified xsi:type="dcterms:W3CDTF">2024-08-01T19:33:55Z</dcterms:modified>
</cp:coreProperties>
</file>