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9" r:id="rId15"/>
    <p:sldId id="271" r:id="rId16"/>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52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A7A4-5FDA-47F3-97E3-FAA7941307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id="{306BC06F-BB71-4436-A9DC-618DA62C2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id="{DF7F205C-EC15-408A-8D86-932B6DDB8A5B}"/>
              </a:ext>
            </a:extLst>
          </p:cNvPr>
          <p:cNvSpPr>
            <a:spLocks noGrp="1"/>
          </p:cNvSpPr>
          <p:nvPr>
            <p:ph type="dt" sz="half" idx="10"/>
          </p:nvPr>
        </p:nvSpPr>
        <p:spPr/>
        <p:txBody>
          <a:bodyPr/>
          <a:lstStyle/>
          <a:p>
            <a:fld id="{DB99625F-BF2A-4DB3-AE75-15C2998F31B6}" type="datetimeFigureOut">
              <a:rPr lang="es-419" smtClean="0"/>
              <a:t>28/6/2024</a:t>
            </a:fld>
            <a:endParaRPr lang="es-419"/>
          </a:p>
        </p:txBody>
      </p:sp>
      <p:sp>
        <p:nvSpPr>
          <p:cNvPr id="5" name="Footer Placeholder 4">
            <a:extLst>
              <a:ext uri="{FF2B5EF4-FFF2-40B4-BE49-F238E27FC236}">
                <a16:creationId xmlns:a16="http://schemas.microsoft.com/office/drawing/2014/main" id="{5403E577-0DFF-4B29-AA35-76CF489DC21A}"/>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636DD0AB-0E37-43AB-8380-69BDB10858B1}"/>
              </a:ext>
            </a:extLst>
          </p:cNvPr>
          <p:cNvSpPr>
            <a:spLocks noGrp="1"/>
          </p:cNvSpPr>
          <p:nvPr>
            <p:ph type="sldNum" sz="quarter" idx="12"/>
          </p:nvPr>
        </p:nvSpPr>
        <p:spPr/>
        <p:txBody>
          <a:bodyPr/>
          <a:lstStyle/>
          <a:p>
            <a:fld id="{AC6EA211-3279-49E5-B7CF-BECCAA548C4D}" type="slidenum">
              <a:rPr lang="es-419" smtClean="0"/>
              <a:t>‹#›</a:t>
            </a:fld>
            <a:endParaRPr lang="es-419"/>
          </a:p>
        </p:txBody>
      </p:sp>
      <p:pic>
        <p:nvPicPr>
          <p:cNvPr id="1028" name="Picture 4" descr="Image result for Happy Sun Animation">
            <a:extLst>
              <a:ext uri="{FF2B5EF4-FFF2-40B4-BE49-F238E27FC236}">
                <a16:creationId xmlns:a16="http://schemas.microsoft.com/office/drawing/2014/main" id="{57CAF619-F9A2-44E3-B0CB-EDE91F812CEA}"/>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25139" y="0"/>
            <a:ext cx="13906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47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4D6A-F6A2-475E-894B-1C1DDD38F8EC}"/>
              </a:ext>
            </a:extLst>
          </p:cNvPr>
          <p:cNvSpPr>
            <a:spLocks noGrp="1"/>
          </p:cNvSpPr>
          <p:nvPr>
            <p:ph type="title"/>
          </p:nvPr>
        </p:nvSpPr>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29D70FFB-399F-4BC5-9BBA-09C475B27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029908B4-C930-4B95-862E-2431D11521F2}"/>
              </a:ext>
            </a:extLst>
          </p:cNvPr>
          <p:cNvSpPr>
            <a:spLocks noGrp="1"/>
          </p:cNvSpPr>
          <p:nvPr>
            <p:ph type="dt" sz="half" idx="10"/>
          </p:nvPr>
        </p:nvSpPr>
        <p:spPr/>
        <p:txBody>
          <a:bodyPr/>
          <a:lstStyle/>
          <a:p>
            <a:fld id="{DB99625F-BF2A-4DB3-AE75-15C2998F31B6}" type="datetimeFigureOut">
              <a:rPr lang="es-419" smtClean="0"/>
              <a:t>28/6/2024</a:t>
            </a:fld>
            <a:endParaRPr lang="es-419"/>
          </a:p>
        </p:txBody>
      </p:sp>
      <p:sp>
        <p:nvSpPr>
          <p:cNvPr id="5" name="Footer Placeholder 4">
            <a:extLst>
              <a:ext uri="{FF2B5EF4-FFF2-40B4-BE49-F238E27FC236}">
                <a16:creationId xmlns:a16="http://schemas.microsoft.com/office/drawing/2014/main" id="{545C17B0-60E0-4F7B-85DE-5A6CCAC012AF}"/>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CECDEAE6-07E1-4330-B9A4-FD50481722B3}"/>
              </a:ext>
            </a:extLst>
          </p:cNvPr>
          <p:cNvSpPr>
            <a:spLocks noGrp="1"/>
          </p:cNvSpPr>
          <p:nvPr>
            <p:ph type="sldNum" sz="quarter" idx="12"/>
          </p:nvPr>
        </p:nvSpPr>
        <p:spPr/>
        <p:txBody>
          <a:bodyPr/>
          <a:lstStyle/>
          <a:p>
            <a:fld id="{AC6EA211-3279-49E5-B7CF-BECCAA548C4D}" type="slidenum">
              <a:rPr lang="es-419" smtClean="0"/>
              <a:t>‹#›</a:t>
            </a:fld>
            <a:endParaRPr lang="es-419"/>
          </a:p>
        </p:txBody>
      </p:sp>
    </p:spTree>
    <p:extLst>
      <p:ext uri="{BB962C8B-B14F-4D97-AF65-F5344CB8AC3E}">
        <p14:creationId xmlns:p14="http://schemas.microsoft.com/office/powerpoint/2010/main" val="143820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C55FC-0F6F-4CB7-BDF2-ED9D752A38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B7C58BD7-1507-41F6-81E6-B3DE5F4896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04D17FCE-FCC1-49F9-9C07-F8346A6217B9}"/>
              </a:ext>
            </a:extLst>
          </p:cNvPr>
          <p:cNvSpPr>
            <a:spLocks noGrp="1"/>
          </p:cNvSpPr>
          <p:nvPr>
            <p:ph type="dt" sz="half" idx="10"/>
          </p:nvPr>
        </p:nvSpPr>
        <p:spPr/>
        <p:txBody>
          <a:bodyPr/>
          <a:lstStyle/>
          <a:p>
            <a:fld id="{DB99625F-BF2A-4DB3-AE75-15C2998F31B6}" type="datetimeFigureOut">
              <a:rPr lang="es-419" smtClean="0"/>
              <a:t>28/6/2024</a:t>
            </a:fld>
            <a:endParaRPr lang="es-419"/>
          </a:p>
        </p:txBody>
      </p:sp>
      <p:sp>
        <p:nvSpPr>
          <p:cNvPr id="5" name="Footer Placeholder 4">
            <a:extLst>
              <a:ext uri="{FF2B5EF4-FFF2-40B4-BE49-F238E27FC236}">
                <a16:creationId xmlns:a16="http://schemas.microsoft.com/office/drawing/2014/main" id="{3D25F4C5-5B3E-444C-ADFD-F775F9DFEC75}"/>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AECD0052-6D8D-49B2-9DDB-3CF2B382E978}"/>
              </a:ext>
            </a:extLst>
          </p:cNvPr>
          <p:cNvSpPr>
            <a:spLocks noGrp="1"/>
          </p:cNvSpPr>
          <p:nvPr>
            <p:ph type="sldNum" sz="quarter" idx="12"/>
          </p:nvPr>
        </p:nvSpPr>
        <p:spPr/>
        <p:txBody>
          <a:bodyPr/>
          <a:lstStyle/>
          <a:p>
            <a:fld id="{AC6EA211-3279-49E5-B7CF-BECCAA548C4D}" type="slidenum">
              <a:rPr lang="es-419" smtClean="0"/>
              <a:t>‹#›</a:t>
            </a:fld>
            <a:endParaRPr lang="es-419"/>
          </a:p>
        </p:txBody>
      </p:sp>
    </p:spTree>
    <p:extLst>
      <p:ext uri="{BB962C8B-B14F-4D97-AF65-F5344CB8AC3E}">
        <p14:creationId xmlns:p14="http://schemas.microsoft.com/office/powerpoint/2010/main" val="16646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D020-2E80-4D78-9AA1-4D3CE65219D3}"/>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E67FCD46-2FCC-4CEC-A235-4A8BE1541D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D2BB256B-3A88-4068-9B92-316294FD4CBA}"/>
              </a:ext>
            </a:extLst>
          </p:cNvPr>
          <p:cNvSpPr>
            <a:spLocks noGrp="1"/>
          </p:cNvSpPr>
          <p:nvPr>
            <p:ph type="dt" sz="half" idx="10"/>
          </p:nvPr>
        </p:nvSpPr>
        <p:spPr/>
        <p:txBody>
          <a:bodyPr/>
          <a:lstStyle/>
          <a:p>
            <a:fld id="{DB99625F-BF2A-4DB3-AE75-15C2998F31B6}" type="datetimeFigureOut">
              <a:rPr lang="es-419" smtClean="0"/>
              <a:t>28/6/2024</a:t>
            </a:fld>
            <a:endParaRPr lang="es-419"/>
          </a:p>
        </p:txBody>
      </p:sp>
      <p:sp>
        <p:nvSpPr>
          <p:cNvPr id="5" name="Footer Placeholder 4">
            <a:extLst>
              <a:ext uri="{FF2B5EF4-FFF2-40B4-BE49-F238E27FC236}">
                <a16:creationId xmlns:a16="http://schemas.microsoft.com/office/drawing/2014/main" id="{9789DCC9-43E1-4FCD-ACBF-D7D5C25A1B59}"/>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CC56B9F7-175F-4E83-95E2-8D21AAD36441}"/>
              </a:ext>
            </a:extLst>
          </p:cNvPr>
          <p:cNvSpPr>
            <a:spLocks noGrp="1"/>
          </p:cNvSpPr>
          <p:nvPr>
            <p:ph type="sldNum" sz="quarter" idx="12"/>
          </p:nvPr>
        </p:nvSpPr>
        <p:spPr/>
        <p:txBody>
          <a:bodyPr/>
          <a:lstStyle/>
          <a:p>
            <a:fld id="{AC6EA211-3279-49E5-B7CF-BECCAA548C4D}" type="slidenum">
              <a:rPr lang="es-419" smtClean="0"/>
              <a:t>‹#›</a:t>
            </a:fld>
            <a:endParaRPr lang="es-419"/>
          </a:p>
        </p:txBody>
      </p:sp>
    </p:spTree>
    <p:extLst>
      <p:ext uri="{BB962C8B-B14F-4D97-AF65-F5344CB8AC3E}">
        <p14:creationId xmlns:p14="http://schemas.microsoft.com/office/powerpoint/2010/main" val="193606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A3E2-73D3-4DDC-AB2D-315BA3EB6E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631A080F-E82A-4265-8DBB-EF348073AB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001913-BA14-4E75-AAB9-1F64C01318E6}"/>
              </a:ext>
            </a:extLst>
          </p:cNvPr>
          <p:cNvSpPr>
            <a:spLocks noGrp="1"/>
          </p:cNvSpPr>
          <p:nvPr>
            <p:ph type="dt" sz="half" idx="10"/>
          </p:nvPr>
        </p:nvSpPr>
        <p:spPr/>
        <p:txBody>
          <a:bodyPr/>
          <a:lstStyle/>
          <a:p>
            <a:fld id="{DB99625F-BF2A-4DB3-AE75-15C2998F31B6}" type="datetimeFigureOut">
              <a:rPr lang="es-419" smtClean="0"/>
              <a:t>28/6/2024</a:t>
            </a:fld>
            <a:endParaRPr lang="es-419"/>
          </a:p>
        </p:txBody>
      </p:sp>
      <p:sp>
        <p:nvSpPr>
          <p:cNvPr id="5" name="Footer Placeholder 4">
            <a:extLst>
              <a:ext uri="{FF2B5EF4-FFF2-40B4-BE49-F238E27FC236}">
                <a16:creationId xmlns:a16="http://schemas.microsoft.com/office/drawing/2014/main" id="{D5DCA9DA-92EB-4261-9E51-A72851ADC585}"/>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1584DFA6-09D8-4628-8A05-CF89E73F4ABF}"/>
              </a:ext>
            </a:extLst>
          </p:cNvPr>
          <p:cNvSpPr>
            <a:spLocks noGrp="1"/>
          </p:cNvSpPr>
          <p:nvPr>
            <p:ph type="sldNum" sz="quarter" idx="12"/>
          </p:nvPr>
        </p:nvSpPr>
        <p:spPr/>
        <p:txBody>
          <a:bodyPr/>
          <a:lstStyle/>
          <a:p>
            <a:fld id="{AC6EA211-3279-49E5-B7CF-BECCAA548C4D}" type="slidenum">
              <a:rPr lang="es-419" smtClean="0"/>
              <a:t>‹#›</a:t>
            </a:fld>
            <a:endParaRPr lang="es-419"/>
          </a:p>
        </p:txBody>
      </p:sp>
    </p:spTree>
    <p:extLst>
      <p:ext uri="{BB962C8B-B14F-4D97-AF65-F5344CB8AC3E}">
        <p14:creationId xmlns:p14="http://schemas.microsoft.com/office/powerpoint/2010/main" val="288887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97CE-3432-4C64-B12D-02724075615D}"/>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D8FB62B9-092D-4348-9724-21386922F8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56F692C9-1BAE-4EA9-ABC8-FD76B0D32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FCC98698-F359-4322-848C-F48023D7BCA6}"/>
              </a:ext>
            </a:extLst>
          </p:cNvPr>
          <p:cNvSpPr>
            <a:spLocks noGrp="1"/>
          </p:cNvSpPr>
          <p:nvPr>
            <p:ph type="dt" sz="half" idx="10"/>
          </p:nvPr>
        </p:nvSpPr>
        <p:spPr/>
        <p:txBody>
          <a:bodyPr/>
          <a:lstStyle/>
          <a:p>
            <a:fld id="{DB99625F-BF2A-4DB3-AE75-15C2998F31B6}" type="datetimeFigureOut">
              <a:rPr lang="es-419" smtClean="0"/>
              <a:t>28/6/2024</a:t>
            </a:fld>
            <a:endParaRPr lang="es-419"/>
          </a:p>
        </p:txBody>
      </p:sp>
      <p:sp>
        <p:nvSpPr>
          <p:cNvPr id="6" name="Footer Placeholder 5">
            <a:extLst>
              <a:ext uri="{FF2B5EF4-FFF2-40B4-BE49-F238E27FC236}">
                <a16:creationId xmlns:a16="http://schemas.microsoft.com/office/drawing/2014/main" id="{E472CA65-2ACB-4071-B0C6-E16A60913FCA}"/>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5AC9FEE4-0DEA-4439-9F55-1C6CE6DC8BEF}"/>
              </a:ext>
            </a:extLst>
          </p:cNvPr>
          <p:cNvSpPr>
            <a:spLocks noGrp="1"/>
          </p:cNvSpPr>
          <p:nvPr>
            <p:ph type="sldNum" sz="quarter" idx="12"/>
          </p:nvPr>
        </p:nvSpPr>
        <p:spPr/>
        <p:txBody>
          <a:bodyPr/>
          <a:lstStyle/>
          <a:p>
            <a:fld id="{AC6EA211-3279-49E5-B7CF-BECCAA548C4D}" type="slidenum">
              <a:rPr lang="es-419" smtClean="0"/>
              <a:t>‹#›</a:t>
            </a:fld>
            <a:endParaRPr lang="es-419"/>
          </a:p>
        </p:txBody>
      </p:sp>
    </p:spTree>
    <p:extLst>
      <p:ext uri="{BB962C8B-B14F-4D97-AF65-F5344CB8AC3E}">
        <p14:creationId xmlns:p14="http://schemas.microsoft.com/office/powerpoint/2010/main" val="19373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E9EC-74C5-4848-93CD-96D11A672039}"/>
              </a:ext>
            </a:extLst>
          </p:cNvPr>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D5A257C7-7BEA-409A-8951-CAF0D6CE2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D7E902-61D4-4B4C-B145-387E70E622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21E27E06-6A6E-4862-9B9C-67A1C1F82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64EA8-30ED-472E-A9FA-B7C5028A74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D1AE8505-D646-4921-A92B-0E808D69BB77}"/>
              </a:ext>
            </a:extLst>
          </p:cNvPr>
          <p:cNvSpPr>
            <a:spLocks noGrp="1"/>
          </p:cNvSpPr>
          <p:nvPr>
            <p:ph type="dt" sz="half" idx="10"/>
          </p:nvPr>
        </p:nvSpPr>
        <p:spPr/>
        <p:txBody>
          <a:bodyPr/>
          <a:lstStyle/>
          <a:p>
            <a:fld id="{DB99625F-BF2A-4DB3-AE75-15C2998F31B6}" type="datetimeFigureOut">
              <a:rPr lang="es-419" smtClean="0"/>
              <a:t>28/6/2024</a:t>
            </a:fld>
            <a:endParaRPr lang="es-419"/>
          </a:p>
        </p:txBody>
      </p:sp>
      <p:sp>
        <p:nvSpPr>
          <p:cNvPr id="8" name="Footer Placeholder 7">
            <a:extLst>
              <a:ext uri="{FF2B5EF4-FFF2-40B4-BE49-F238E27FC236}">
                <a16:creationId xmlns:a16="http://schemas.microsoft.com/office/drawing/2014/main" id="{BB3DEA89-6E3D-402F-9842-DA1AFF11A709}"/>
              </a:ext>
            </a:extLst>
          </p:cNvPr>
          <p:cNvSpPr>
            <a:spLocks noGrp="1"/>
          </p:cNvSpPr>
          <p:nvPr>
            <p:ph type="ftr" sz="quarter" idx="11"/>
          </p:nvPr>
        </p:nvSpPr>
        <p:spPr/>
        <p:txBody>
          <a:bodyPr/>
          <a:lstStyle/>
          <a:p>
            <a:endParaRPr lang="es-419"/>
          </a:p>
        </p:txBody>
      </p:sp>
      <p:sp>
        <p:nvSpPr>
          <p:cNvPr id="9" name="Slide Number Placeholder 8">
            <a:extLst>
              <a:ext uri="{FF2B5EF4-FFF2-40B4-BE49-F238E27FC236}">
                <a16:creationId xmlns:a16="http://schemas.microsoft.com/office/drawing/2014/main" id="{28ECAEB0-A664-47C6-8D12-0DA91538A859}"/>
              </a:ext>
            </a:extLst>
          </p:cNvPr>
          <p:cNvSpPr>
            <a:spLocks noGrp="1"/>
          </p:cNvSpPr>
          <p:nvPr>
            <p:ph type="sldNum" sz="quarter" idx="12"/>
          </p:nvPr>
        </p:nvSpPr>
        <p:spPr/>
        <p:txBody>
          <a:bodyPr/>
          <a:lstStyle/>
          <a:p>
            <a:fld id="{AC6EA211-3279-49E5-B7CF-BECCAA548C4D}" type="slidenum">
              <a:rPr lang="es-419" smtClean="0"/>
              <a:t>‹#›</a:t>
            </a:fld>
            <a:endParaRPr lang="es-419"/>
          </a:p>
        </p:txBody>
      </p:sp>
    </p:spTree>
    <p:extLst>
      <p:ext uri="{BB962C8B-B14F-4D97-AF65-F5344CB8AC3E}">
        <p14:creationId xmlns:p14="http://schemas.microsoft.com/office/powerpoint/2010/main" val="272487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6F43-88F0-4E45-8F8B-BC807D1876C8}"/>
              </a:ext>
            </a:extLst>
          </p:cNvPr>
          <p:cNvSpPr>
            <a:spLocks noGrp="1"/>
          </p:cNvSpPr>
          <p:nvPr>
            <p:ph type="title"/>
          </p:nvPr>
        </p:nvSpPr>
        <p:spPr/>
        <p:txBody>
          <a:bodyPr/>
          <a:lstStyle/>
          <a:p>
            <a:r>
              <a:rPr lang="en-US"/>
              <a:t>Click to edit Master title style</a:t>
            </a:r>
            <a:endParaRPr lang="es-419"/>
          </a:p>
        </p:txBody>
      </p:sp>
      <p:sp>
        <p:nvSpPr>
          <p:cNvPr id="3" name="Date Placeholder 2">
            <a:extLst>
              <a:ext uri="{FF2B5EF4-FFF2-40B4-BE49-F238E27FC236}">
                <a16:creationId xmlns:a16="http://schemas.microsoft.com/office/drawing/2014/main" id="{8037F048-C9AF-4F67-AFE8-126A45ECA098}"/>
              </a:ext>
            </a:extLst>
          </p:cNvPr>
          <p:cNvSpPr>
            <a:spLocks noGrp="1"/>
          </p:cNvSpPr>
          <p:nvPr>
            <p:ph type="dt" sz="half" idx="10"/>
          </p:nvPr>
        </p:nvSpPr>
        <p:spPr/>
        <p:txBody>
          <a:bodyPr/>
          <a:lstStyle/>
          <a:p>
            <a:fld id="{DB99625F-BF2A-4DB3-AE75-15C2998F31B6}" type="datetimeFigureOut">
              <a:rPr lang="es-419" smtClean="0"/>
              <a:t>28/6/2024</a:t>
            </a:fld>
            <a:endParaRPr lang="es-419"/>
          </a:p>
        </p:txBody>
      </p:sp>
      <p:sp>
        <p:nvSpPr>
          <p:cNvPr id="4" name="Footer Placeholder 3">
            <a:extLst>
              <a:ext uri="{FF2B5EF4-FFF2-40B4-BE49-F238E27FC236}">
                <a16:creationId xmlns:a16="http://schemas.microsoft.com/office/drawing/2014/main" id="{43D7C327-93AD-470B-B368-3AE23B49422B}"/>
              </a:ext>
            </a:extLst>
          </p:cNvPr>
          <p:cNvSpPr>
            <a:spLocks noGrp="1"/>
          </p:cNvSpPr>
          <p:nvPr>
            <p:ph type="ftr" sz="quarter" idx="11"/>
          </p:nvPr>
        </p:nvSpPr>
        <p:spPr/>
        <p:txBody>
          <a:bodyPr/>
          <a:lstStyle/>
          <a:p>
            <a:endParaRPr lang="es-419"/>
          </a:p>
        </p:txBody>
      </p:sp>
      <p:sp>
        <p:nvSpPr>
          <p:cNvPr id="5" name="Slide Number Placeholder 4">
            <a:extLst>
              <a:ext uri="{FF2B5EF4-FFF2-40B4-BE49-F238E27FC236}">
                <a16:creationId xmlns:a16="http://schemas.microsoft.com/office/drawing/2014/main" id="{1F937106-DFD4-442A-AF79-59F112DDAEC3}"/>
              </a:ext>
            </a:extLst>
          </p:cNvPr>
          <p:cNvSpPr>
            <a:spLocks noGrp="1"/>
          </p:cNvSpPr>
          <p:nvPr>
            <p:ph type="sldNum" sz="quarter" idx="12"/>
          </p:nvPr>
        </p:nvSpPr>
        <p:spPr/>
        <p:txBody>
          <a:bodyPr/>
          <a:lstStyle/>
          <a:p>
            <a:fld id="{AC6EA211-3279-49E5-B7CF-BECCAA548C4D}" type="slidenum">
              <a:rPr lang="es-419" smtClean="0"/>
              <a:t>‹#›</a:t>
            </a:fld>
            <a:endParaRPr lang="es-419"/>
          </a:p>
        </p:txBody>
      </p:sp>
    </p:spTree>
    <p:extLst>
      <p:ext uri="{BB962C8B-B14F-4D97-AF65-F5344CB8AC3E}">
        <p14:creationId xmlns:p14="http://schemas.microsoft.com/office/powerpoint/2010/main" val="245377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32DEB-4A15-485A-8DFC-305541B98C08}"/>
              </a:ext>
            </a:extLst>
          </p:cNvPr>
          <p:cNvSpPr>
            <a:spLocks noGrp="1"/>
          </p:cNvSpPr>
          <p:nvPr>
            <p:ph type="dt" sz="half" idx="10"/>
          </p:nvPr>
        </p:nvSpPr>
        <p:spPr/>
        <p:txBody>
          <a:bodyPr/>
          <a:lstStyle/>
          <a:p>
            <a:fld id="{DB99625F-BF2A-4DB3-AE75-15C2998F31B6}" type="datetimeFigureOut">
              <a:rPr lang="es-419" smtClean="0"/>
              <a:t>28/6/2024</a:t>
            </a:fld>
            <a:endParaRPr lang="es-419"/>
          </a:p>
        </p:txBody>
      </p:sp>
      <p:sp>
        <p:nvSpPr>
          <p:cNvPr id="3" name="Footer Placeholder 2">
            <a:extLst>
              <a:ext uri="{FF2B5EF4-FFF2-40B4-BE49-F238E27FC236}">
                <a16:creationId xmlns:a16="http://schemas.microsoft.com/office/drawing/2014/main" id="{A934D98D-8572-4B64-B37B-1AE5AAC569D4}"/>
              </a:ext>
            </a:extLst>
          </p:cNvPr>
          <p:cNvSpPr>
            <a:spLocks noGrp="1"/>
          </p:cNvSpPr>
          <p:nvPr>
            <p:ph type="ftr" sz="quarter" idx="11"/>
          </p:nvPr>
        </p:nvSpPr>
        <p:spPr/>
        <p:txBody>
          <a:bodyPr/>
          <a:lstStyle/>
          <a:p>
            <a:endParaRPr lang="es-419"/>
          </a:p>
        </p:txBody>
      </p:sp>
      <p:sp>
        <p:nvSpPr>
          <p:cNvPr id="4" name="Slide Number Placeholder 3">
            <a:extLst>
              <a:ext uri="{FF2B5EF4-FFF2-40B4-BE49-F238E27FC236}">
                <a16:creationId xmlns:a16="http://schemas.microsoft.com/office/drawing/2014/main" id="{841EE004-A804-4C10-9534-69B9B3B16E1B}"/>
              </a:ext>
            </a:extLst>
          </p:cNvPr>
          <p:cNvSpPr>
            <a:spLocks noGrp="1"/>
          </p:cNvSpPr>
          <p:nvPr>
            <p:ph type="sldNum" sz="quarter" idx="12"/>
          </p:nvPr>
        </p:nvSpPr>
        <p:spPr/>
        <p:txBody>
          <a:bodyPr/>
          <a:lstStyle/>
          <a:p>
            <a:fld id="{AC6EA211-3279-49E5-B7CF-BECCAA548C4D}" type="slidenum">
              <a:rPr lang="es-419" smtClean="0"/>
              <a:t>‹#›</a:t>
            </a:fld>
            <a:endParaRPr lang="es-419"/>
          </a:p>
        </p:txBody>
      </p:sp>
    </p:spTree>
    <p:extLst>
      <p:ext uri="{BB962C8B-B14F-4D97-AF65-F5344CB8AC3E}">
        <p14:creationId xmlns:p14="http://schemas.microsoft.com/office/powerpoint/2010/main" val="393995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5116-E012-41E2-BE98-3863248DF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30AF38A0-A397-45CF-A7C8-EA2CC7D3AA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FFA8B950-CA1A-42B8-9A10-62734F2EB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C5F0D-6334-4655-8A34-4E7ED35CCB6D}"/>
              </a:ext>
            </a:extLst>
          </p:cNvPr>
          <p:cNvSpPr>
            <a:spLocks noGrp="1"/>
          </p:cNvSpPr>
          <p:nvPr>
            <p:ph type="dt" sz="half" idx="10"/>
          </p:nvPr>
        </p:nvSpPr>
        <p:spPr/>
        <p:txBody>
          <a:bodyPr/>
          <a:lstStyle/>
          <a:p>
            <a:fld id="{DB99625F-BF2A-4DB3-AE75-15C2998F31B6}" type="datetimeFigureOut">
              <a:rPr lang="es-419" smtClean="0"/>
              <a:t>28/6/2024</a:t>
            </a:fld>
            <a:endParaRPr lang="es-419"/>
          </a:p>
        </p:txBody>
      </p:sp>
      <p:sp>
        <p:nvSpPr>
          <p:cNvPr id="6" name="Footer Placeholder 5">
            <a:extLst>
              <a:ext uri="{FF2B5EF4-FFF2-40B4-BE49-F238E27FC236}">
                <a16:creationId xmlns:a16="http://schemas.microsoft.com/office/drawing/2014/main" id="{1CBC6A99-2FEC-48CA-8D7B-E61603E7528A}"/>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F38D6CA2-5BCA-4B74-BF28-EE38A6FDAEF6}"/>
              </a:ext>
            </a:extLst>
          </p:cNvPr>
          <p:cNvSpPr>
            <a:spLocks noGrp="1"/>
          </p:cNvSpPr>
          <p:nvPr>
            <p:ph type="sldNum" sz="quarter" idx="12"/>
          </p:nvPr>
        </p:nvSpPr>
        <p:spPr/>
        <p:txBody>
          <a:bodyPr/>
          <a:lstStyle/>
          <a:p>
            <a:fld id="{AC6EA211-3279-49E5-B7CF-BECCAA548C4D}" type="slidenum">
              <a:rPr lang="es-419" smtClean="0"/>
              <a:t>‹#›</a:t>
            </a:fld>
            <a:endParaRPr lang="es-419"/>
          </a:p>
        </p:txBody>
      </p:sp>
    </p:spTree>
    <p:extLst>
      <p:ext uri="{BB962C8B-B14F-4D97-AF65-F5344CB8AC3E}">
        <p14:creationId xmlns:p14="http://schemas.microsoft.com/office/powerpoint/2010/main" val="326793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31C6-E651-4503-9E71-34C027E76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F48F8437-4000-45CC-8343-EF7DC55D2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5A4786C7-2766-4392-94F6-F22DB8293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64741-EDD3-450D-8A46-AC5480FEEBBD}"/>
              </a:ext>
            </a:extLst>
          </p:cNvPr>
          <p:cNvSpPr>
            <a:spLocks noGrp="1"/>
          </p:cNvSpPr>
          <p:nvPr>
            <p:ph type="dt" sz="half" idx="10"/>
          </p:nvPr>
        </p:nvSpPr>
        <p:spPr/>
        <p:txBody>
          <a:bodyPr/>
          <a:lstStyle/>
          <a:p>
            <a:fld id="{DB99625F-BF2A-4DB3-AE75-15C2998F31B6}" type="datetimeFigureOut">
              <a:rPr lang="es-419" smtClean="0"/>
              <a:t>28/6/2024</a:t>
            </a:fld>
            <a:endParaRPr lang="es-419"/>
          </a:p>
        </p:txBody>
      </p:sp>
      <p:sp>
        <p:nvSpPr>
          <p:cNvPr id="6" name="Footer Placeholder 5">
            <a:extLst>
              <a:ext uri="{FF2B5EF4-FFF2-40B4-BE49-F238E27FC236}">
                <a16:creationId xmlns:a16="http://schemas.microsoft.com/office/drawing/2014/main" id="{336E63F0-332D-4C69-BE90-ABEA30BA2F3B}"/>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9BDDEFC5-9AB4-490A-85A3-6B8E7F1BB145}"/>
              </a:ext>
            </a:extLst>
          </p:cNvPr>
          <p:cNvSpPr>
            <a:spLocks noGrp="1"/>
          </p:cNvSpPr>
          <p:nvPr>
            <p:ph type="sldNum" sz="quarter" idx="12"/>
          </p:nvPr>
        </p:nvSpPr>
        <p:spPr/>
        <p:txBody>
          <a:bodyPr/>
          <a:lstStyle/>
          <a:p>
            <a:fld id="{AC6EA211-3279-49E5-B7CF-BECCAA548C4D}" type="slidenum">
              <a:rPr lang="es-419" smtClean="0"/>
              <a:t>‹#›</a:t>
            </a:fld>
            <a:endParaRPr lang="es-419"/>
          </a:p>
        </p:txBody>
      </p:sp>
    </p:spTree>
    <p:extLst>
      <p:ext uri="{BB962C8B-B14F-4D97-AF65-F5344CB8AC3E}">
        <p14:creationId xmlns:p14="http://schemas.microsoft.com/office/powerpoint/2010/main" val="270558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F5142C-9BAF-45C5-A197-A0659C19A4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419" dirty="0"/>
          </a:p>
        </p:txBody>
      </p:sp>
      <p:sp>
        <p:nvSpPr>
          <p:cNvPr id="3" name="Text Placeholder 2">
            <a:extLst>
              <a:ext uri="{FF2B5EF4-FFF2-40B4-BE49-F238E27FC236}">
                <a16:creationId xmlns:a16="http://schemas.microsoft.com/office/drawing/2014/main" id="{126558AC-0821-42B2-BF32-4730D512B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419" dirty="0"/>
          </a:p>
        </p:txBody>
      </p:sp>
      <p:sp>
        <p:nvSpPr>
          <p:cNvPr id="4" name="Date Placeholder 3">
            <a:extLst>
              <a:ext uri="{FF2B5EF4-FFF2-40B4-BE49-F238E27FC236}">
                <a16:creationId xmlns:a16="http://schemas.microsoft.com/office/drawing/2014/main" id="{6B37167A-51E6-4252-BDB6-C8A2B4C1FC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9625F-BF2A-4DB3-AE75-15C2998F31B6}" type="datetimeFigureOut">
              <a:rPr lang="es-419" smtClean="0"/>
              <a:t>28/6/2024</a:t>
            </a:fld>
            <a:endParaRPr lang="es-419"/>
          </a:p>
        </p:txBody>
      </p:sp>
      <p:sp>
        <p:nvSpPr>
          <p:cNvPr id="5" name="Footer Placeholder 4">
            <a:extLst>
              <a:ext uri="{FF2B5EF4-FFF2-40B4-BE49-F238E27FC236}">
                <a16:creationId xmlns:a16="http://schemas.microsoft.com/office/drawing/2014/main" id="{BB319706-522C-4384-8468-EF78AB81E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a:extLst>
              <a:ext uri="{FF2B5EF4-FFF2-40B4-BE49-F238E27FC236}">
                <a16:creationId xmlns:a16="http://schemas.microsoft.com/office/drawing/2014/main" id="{FA06AEB4-B234-45FC-8FD0-1D2939CE9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EA211-3279-49E5-B7CF-BECCAA548C4D}" type="slidenum">
              <a:rPr lang="es-419" smtClean="0"/>
              <a:t>‹#›</a:t>
            </a:fld>
            <a:endParaRPr lang="es-419"/>
          </a:p>
        </p:txBody>
      </p:sp>
      <p:pic>
        <p:nvPicPr>
          <p:cNvPr id="8" name="Picture 7" descr="A picture containing diagram&#10;&#10;Description automatically generated">
            <a:extLst>
              <a:ext uri="{FF2B5EF4-FFF2-40B4-BE49-F238E27FC236}">
                <a16:creationId xmlns:a16="http://schemas.microsoft.com/office/drawing/2014/main" id="{4E42F482-E3F5-4ECA-8686-919B2BA3E62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250" y="5175250"/>
            <a:ext cx="1682750" cy="1682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935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ooper Black" panose="02080904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mic Sans MS" panose="030F07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mic Sans MS" panose="030F07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9FqmiGwTqh4" TargetMode="External"/><Relationship Id="rId2" Type="http://schemas.openxmlformats.org/officeDocument/2006/relationships/slideLayout" Target="../slideLayouts/slideLayout2.xml"/><Relationship Id="rId1" Type="http://schemas.openxmlformats.org/officeDocument/2006/relationships/video" Target="https://www.youtube.com/embed/9FqmiGwTqh4?feature=oembed"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jpVuBcbZ24c" TargetMode="External"/><Relationship Id="rId2" Type="http://schemas.openxmlformats.org/officeDocument/2006/relationships/slideLayout" Target="../slideLayouts/slideLayout2.xml"/><Relationship Id="rId1" Type="http://schemas.openxmlformats.org/officeDocument/2006/relationships/video" Target="https://www.youtube.com/embed/jpVuBcbZ24c?feature=oembed"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TgNQDn8UaOw?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F0B67-652A-4E2C-B17D-41FC7687E5E6}"/>
              </a:ext>
            </a:extLst>
          </p:cNvPr>
          <p:cNvSpPr>
            <a:spLocks noGrp="1"/>
          </p:cNvSpPr>
          <p:nvPr>
            <p:ph type="ctrTitle"/>
          </p:nvPr>
        </p:nvSpPr>
        <p:spPr>
          <a:xfrm>
            <a:off x="1523999" y="1122363"/>
            <a:ext cx="9738167" cy="2387600"/>
          </a:xfrm>
        </p:spPr>
        <p:txBody>
          <a:bodyPr>
            <a:normAutofit fontScale="90000"/>
          </a:bodyPr>
          <a:lstStyle/>
          <a:p>
            <a:r>
              <a:rPr lang="es-419" dirty="0" err="1"/>
              <a:t>Ministry</a:t>
            </a:r>
            <a:br>
              <a:rPr lang="es-419" dirty="0"/>
            </a:br>
            <a:r>
              <a:rPr lang="es-419" dirty="0"/>
              <a:t>Friends </a:t>
            </a:r>
            <a:r>
              <a:rPr lang="es-419" dirty="0" err="1"/>
              <a:t>of</a:t>
            </a:r>
            <a:r>
              <a:rPr lang="es-419" dirty="0"/>
              <a:t> </a:t>
            </a:r>
            <a:r>
              <a:rPr lang="es-419" dirty="0" err="1"/>
              <a:t>Jesus</a:t>
            </a:r>
            <a:r>
              <a:rPr lang="es-419" dirty="0"/>
              <a:t> and Mary</a:t>
            </a:r>
          </a:p>
        </p:txBody>
      </p:sp>
      <p:sp>
        <p:nvSpPr>
          <p:cNvPr id="3" name="Subtitle 2">
            <a:extLst>
              <a:ext uri="{FF2B5EF4-FFF2-40B4-BE49-F238E27FC236}">
                <a16:creationId xmlns:a16="http://schemas.microsoft.com/office/drawing/2014/main" id="{9B26D109-75D7-4BC0-9A52-D5C57B16D960}"/>
              </a:ext>
            </a:extLst>
          </p:cNvPr>
          <p:cNvSpPr>
            <a:spLocks noGrp="1"/>
          </p:cNvSpPr>
          <p:nvPr>
            <p:ph type="subTitle" idx="1"/>
          </p:nvPr>
        </p:nvSpPr>
        <p:spPr>
          <a:xfrm>
            <a:off x="1524000" y="3602038"/>
            <a:ext cx="9144000" cy="2515958"/>
          </a:xfrm>
        </p:spPr>
        <p:txBody>
          <a:bodyPr>
            <a:normAutofit/>
          </a:bodyPr>
          <a:lstStyle/>
          <a:p>
            <a:r>
              <a:rPr lang="es-ES" dirty="0"/>
              <a:t>Mark 6: 7-13 </a:t>
            </a:r>
          </a:p>
          <a:p>
            <a:r>
              <a:rPr lang="es-ES" dirty="0" err="1"/>
              <a:t>Jesus</a:t>
            </a:r>
            <a:r>
              <a:rPr lang="es-ES" dirty="0"/>
              <a:t> </a:t>
            </a:r>
            <a:r>
              <a:rPr lang="es-ES" dirty="0" err="1"/>
              <a:t>Sends</a:t>
            </a:r>
            <a:r>
              <a:rPr lang="es-ES" dirty="0"/>
              <a:t> Them in </a:t>
            </a:r>
            <a:r>
              <a:rPr lang="es-ES" dirty="0" err="1"/>
              <a:t>Twos</a:t>
            </a:r>
            <a:r>
              <a:rPr lang="es-ES" dirty="0"/>
              <a:t>.</a:t>
            </a:r>
          </a:p>
          <a:p>
            <a:r>
              <a:rPr lang="en-US" dirty="0"/>
              <a:t>Cycle B - XV Sunday in Ordinary Time</a:t>
            </a:r>
          </a:p>
          <a:p>
            <a:r>
              <a:rPr lang="en-US" dirty="0"/>
              <a:t> </a:t>
            </a:r>
          </a:p>
          <a:p>
            <a:r>
              <a:rPr lang="en-US" dirty="0"/>
              <a:t>www.fcpeace.org</a:t>
            </a:r>
            <a:endParaRPr lang="es-419" dirty="0"/>
          </a:p>
        </p:txBody>
      </p:sp>
    </p:spTree>
    <p:extLst>
      <p:ext uri="{BB962C8B-B14F-4D97-AF65-F5344CB8AC3E}">
        <p14:creationId xmlns:p14="http://schemas.microsoft.com/office/powerpoint/2010/main" val="182785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2C3AC2E-8582-435E-A417-05E5FF1F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573" y="0"/>
            <a:ext cx="9350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3A04F82-E6E3-4057-8474-26C430235D0D}"/>
              </a:ext>
            </a:extLst>
          </p:cNvPr>
          <p:cNvSpPr/>
          <p:nvPr/>
        </p:nvSpPr>
        <p:spPr>
          <a:xfrm>
            <a:off x="1210492" y="670714"/>
            <a:ext cx="11225348" cy="2743311"/>
          </a:xfrm>
          <a:prstGeom prst="rect">
            <a:avLst/>
          </a:prstGeom>
          <a:noFill/>
        </p:spPr>
        <p:txBody>
          <a:bodyPr wrap="none" lIns="91440" tIns="45720" rIns="91440" bIns="45720">
            <a:prstTxWarp prst="textArchUp">
              <a:avLst/>
            </a:prstTxWarp>
            <a:spAutoFit/>
          </a:bodyPr>
          <a:lstStyle/>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ACTIVITY</a:t>
            </a:r>
            <a:endParaRPr lang="en-US" sz="9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Picture 3" descr="A picture containing diagram&#10;&#10;Description automatically generated">
            <a:extLst>
              <a:ext uri="{FF2B5EF4-FFF2-40B4-BE49-F238E27FC236}">
                <a16:creationId xmlns:a16="http://schemas.microsoft.com/office/drawing/2014/main" id="{83288722-F932-4FC0-800F-C634BA566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872" y="4141247"/>
            <a:ext cx="770709" cy="7707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A picture containing diagram&#10;&#10;Description automatically generated">
            <a:extLst>
              <a:ext uri="{FF2B5EF4-FFF2-40B4-BE49-F238E27FC236}">
                <a16:creationId xmlns:a16="http://schemas.microsoft.com/office/drawing/2014/main" id="{9B874C68-00BD-4CDB-A6E7-D7F1C673C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008" y="3988414"/>
            <a:ext cx="770709" cy="7707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A picture containing diagram&#10;&#10;Description automatically generated">
            <a:extLst>
              <a:ext uri="{FF2B5EF4-FFF2-40B4-BE49-F238E27FC236}">
                <a16:creationId xmlns:a16="http://schemas.microsoft.com/office/drawing/2014/main" id="{90D2F84B-488A-4D01-B79A-5042CA269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468" y="3688898"/>
            <a:ext cx="434770" cy="4347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A picture containing diagram&#10;&#10;Description automatically generated">
            <a:extLst>
              <a:ext uri="{FF2B5EF4-FFF2-40B4-BE49-F238E27FC236}">
                <a16:creationId xmlns:a16="http://schemas.microsoft.com/office/drawing/2014/main" id="{1EE03072-4DF0-4E8F-AFF7-629DC5298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163" y="4246294"/>
            <a:ext cx="560614" cy="5606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48652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5498D5-BF5E-F832-322B-0D393267C5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4844" y="-12474"/>
            <a:ext cx="6023040" cy="6882946"/>
          </a:xfrm>
          <a:prstGeom prst="rect">
            <a:avLst/>
          </a:prstGeom>
          <a:noFill/>
          <a:ln>
            <a:noFill/>
          </a:ln>
        </p:spPr>
      </p:pic>
      <p:sp>
        <p:nvSpPr>
          <p:cNvPr id="4" name="Oval 3">
            <a:extLst>
              <a:ext uri="{FF2B5EF4-FFF2-40B4-BE49-F238E27FC236}">
                <a16:creationId xmlns:a16="http://schemas.microsoft.com/office/drawing/2014/main" id="{1D200877-9710-48E7-80A5-9B0972FEA69B}"/>
              </a:ext>
            </a:extLst>
          </p:cNvPr>
          <p:cNvSpPr/>
          <p:nvPr/>
        </p:nvSpPr>
        <p:spPr>
          <a:xfrm>
            <a:off x="6444343" y="5508172"/>
            <a:ext cx="883346" cy="7837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5" name="Oval 4">
            <a:extLst>
              <a:ext uri="{FF2B5EF4-FFF2-40B4-BE49-F238E27FC236}">
                <a16:creationId xmlns:a16="http://schemas.microsoft.com/office/drawing/2014/main" id="{6C2BF9E0-8A41-4089-AFD3-506A0E56EF9E}"/>
              </a:ext>
            </a:extLst>
          </p:cNvPr>
          <p:cNvSpPr/>
          <p:nvPr/>
        </p:nvSpPr>
        <p:spPr>
          <a:xfrm>
            <a:off x="5003646" y="5799909"/>
            <a:ext cx="1014548" cy="78377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6" name="Oval 5">
            <a:extLst>
              <a:ext uri="{FF2B5EF4-FFF2-40B4-BE49-F238E27FC236}">
                <a16:creationId xmlns:a16="http://schemas.microsoft.com/office/drawing/2014/main" id="{E9FF8BE8-D57C-4DCA-813E-087BE5D8F74E}"/>
              </a:ext>
            </a:extLst>
          </p:cNvPr>
          <p:cNvSpPr/>
          <p:nvPr/>
        </p:nvSpPr>
        <p:spPr>
          <a:xfrm>
            <a:off x="5643154" y="4545874"/>
            <a:ext cx="687977" cy="483326"/>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7" name="Oval 6">
            <a:extLst>
              <a:ext uri="{FF2B5EF4-FFF2-40B4-BE49-F238E27FC236}">
                <a16:creationId xmlns:a16="http://schemas.microsoft.com/office/drawing/2014/main" id="{DD3813BD-B496-4627-917D-38E255D0549A}"/>
              </a:ext>
            </a:extLst>
          </p:cNvPr>
          <p:cNvSpPr/>
          <p:nvPr/>
        </p:nvSpPr>
        <p:spPr>
          <a:xfrm>
            <a:off x="5003646" y="3936275"/>
            <a:ext cx="883346" cy="7837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8" name="Oval 7">
            <a:extLst>
              <a:ext uri="{FF2B5EF4-FFF2-40B4-BE49-F238E27FC236}">
                <a16:creationId xmlns:a16="http://schemas.microsoft.com/office/drawing/2014/main" id="{1F39F199-DE92-4C84-B0F2-A021D9EA1C0E}"/>
              </a:ext>
            </a:extLst>
          </p:cNvPr>
          <p:cNvSpPr/>
          <p:nvPr/>
        </p:nvSpPr>
        <p:spPr>
          <a:xfrm>
            <a:off x="5756364" y="5397136"/>
            <a:ext cx="465197" cy="40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9" name="Oval 8">
            <a:extLst>
              <a:ext uri="{FF2B5EF4-FFF2-40B4-BE49-F238E27FC236}">
                <a16:creationId xmlns:a16="http://schemas.microsoft.com/office/drawing/2014/main" id="{7AAD5EAA-FBA0-40A8-AD21-8ADC4A9B33E9}"/>
              </a:ext>
            </a:extLst>
          </p:cNvPr>
          <p:cNvSpPr/>
          <p:nvPr/>
        </p:nvSpPr>
        <p:spPr>
          <a:xfrm>
            <a:off x="7685312" y="6442165"/>
            <a:ext cx="465197" cy="40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0" name="Oval 9">
            <a:extLst>
              <a:ext uri="{FF2B5EF4-FFF2-40B4-BE49-F238E27FC236}">
                <a16:creationId xmlns:a16="http://schemas.microsoft.com/office/drawing/2014/main" id="{020EACAC-BB0A-4039-83DC-08A3E1DD70CF}"/>
              </a:ext>
            </a:extLst>
          </p:cNvPr>
          <p:cNvSpPr/>
          <p:nvPr/>
        </p:nvSpPr>
        <p:spPr>
          <a:xfrm>
            <a:off x="6495776" y="6399167"/>
            <a:ext cx="465197" cy="40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1" name="Oval 10">
            <a:extLst>
              <a:ext uri="{FF2B5EF4-FFF2-40B4-BE49-F238E27FC236}">
                <a16:creationId xmlns:a16="http://schemas.microsoft.com/office/drawing/2014/main" id="{AFA7C0C5-FD77-4F54-B25F-5BC34C7F133B}"/>
              </a:ext>
            </a:extLst>
          </p:cNvPr>
          <p:cNvSpPr/>
          <p:nvPr/>
        </p:nvSpPr>
        <p:spPr>
          <a:xfrm>
            <a:off x="4082497" y="5698671"/>
            <a:ext cx="465197" cy="40277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3" name="Oval 12">
            <a:extLst>
              <a:ext uri="{FF2B5EF4-FFF2-40B4-BE49-F238E27FC236}">
                <a16:creationId xmlns:a16="http://schemas.microsoft.com/office/drawing/2014/main" id="{56888091-EED0-4998-A65C-A722E50C6631}"/>
              </a:ext>
            </a:extLst>
          </p:cNvPr>
          <p:cNvSpPr/>
          <p:nvPr/>
        </p:nvSpPr>
        <p:spPr>
          <a:xfrm>
            <a:off x="7914269" y="3825784"/>
            <a:ext cx="465197" cy="40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4" name="Oval 13">
            <a:extLst>
              <a:ext uri="{FF2B5EF4-FFF2-40B4-BE49-F238E27FC236}">
                <a16:creationId xmlns:a16="http://schemas.microsoft.com/office/drawing/2014/main" id="{EDE775F4-D2BF-448A-8D85-54F770ABF361}"/>
              </a:ext>
            </a:extLst>
          </p:cNvPr>
          <p:cNvSpPr/>
          <p:nvPr/>
        </p:nvSpPr>
        <p:spPr>
          <a:xfrm>
            <a:off x="2763655" y="4245428"/>
            <a:ext cx="883346" cy="7837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5" name="TextBox 14">
            <a:extLst>
              <a:ext uri="{FF2B5EF4-FFF2-40B4-BE49-F238E27FC236}">
                <a16:creationId xmlns:a16="http://schemas.microsoft.com/office/drawing/2014/main" id="{94B80CE1-7D9F-4BFA-9A50-404BD39A1936}"/>
              </a:ext>
            </a:extLst>
          </p:cNvPr>
          <p:cNvSpPr txBox="1"/>
          <p:nvPr/>
        </p:nvSpPr>
        <p:spPr>
          <a:xfrm>
            <a:off x="9004663" y="2397948"/>
            <a:ext cx="2804160" cy="2554545"/>
          </a:xfrm>
          <a:prstGeom prst="rect">
            <a:avLst/>
          </a:prstGeom>
          <a:noFill/>
        </p:spPr>
        <p:txBody>
          <a:bodyPr wrap="square" rtlCol="0">
            <a:spAutoFit/>
          </a:bodyPr>
          <a:lstStyle/>
          <a:p>
            <a:r>
              <a:rPr lang="es-419" sz="3200" dirty="0" err="1">
                <a:solidFill>
                  <a:schemeClr val="bg1"/>
                </a:solidFill>
                <a:latin typeface="Comic Sans MS" panose="030F0702030302020204" pitchFamily="66" charset="0"/>
              </a:rPr>
              <a:t>Find</a:t>
            </a:r>
            <a:r>
              <a:rPr lang="es-419" sz="3200" dirty="0">
                <a:solidFill>
                  <a:schemeClr val="bg1"/>
                </a:solidFill>
                <a:latin typeface="Comic Sans MS" panose="030F0702030302020204" pitchFamily="66" charset="0"/>
              </a:rPr>
              <a:t> 10 ítems in </a:t>
            </a:r>
            <a:r>
              <a:rPr lang="es-419" sz="3200" dirty="0" err="1">
                <a:solidFill>
                  <a:schemeClr val="bg1"/>
                </a:solidFill>
                <a:latin typeface="Comic Sans MS" panose="030F0702030302020204" pitchFamily="66" charset="0"/>
              </a:rPr>
              <a:t>the</a:t>
            </a:r>
            <a:r>
              <a:rPr lang="es-419" sz="3200" dirty="0">
                <a:solidFill>
                  <a:schemeClr val="bg1"/>
                </a:solidFill>
                <a:latin typeface="Comic Sans MS" panose="030F0702030302020204" pitchFamily="66" charset="0"/>
              </a:rPr>
              <a:t> 2nd </a:t>
            </a:r>
            <a:r>
              <a:rPr lang="es-419" sz="3200" dirty="0" err="1">
                <a:solidFill>
                  <a:schemeClr val="bg1"/>
                </a:solidFill>
                <a:latin typeface="Comic Sans MS" panose="030F0702030302020204" pitchFamily="66" charset="0"/>
              </a:rPr>
              <a:t>picture</a:t>
            </a:r>
            <a:r>
              <a:rPr lang="es-419" sz="3200" dirty="0">
                <a:solidFill>
                  <a:schemeClr val="bg1"/>
                </a:solidFill>
                <a:latin typeface="Comic Sans MS" panose="030F0702030302020204" pitchFamily="66" charset="0"/>
              </a:rPr>
              <a:t> </a:t>
            </a:r>
            <a:r>
              <a:rPr lang="es-419" sz="3200" dirty="0" err="1">
                <a:solidFill>
                  <a:schemeClr val="bg1"/>
                </a:solidFill>
                <a:latin typeface="Comic Sans MS" panose="030F0702030302020204" pitchFamily="66" charset="0"/>
              </a:rPr>
              <a:t>that</a:t>
            </a:r>
            <a:r>
              <a:rPr lang="es-419" sz="3200" dirty="0">
                <a:solidFill>
                  <a:schemeClr val="bg1"/>
                </a:solidFill>
                <a:latin typeface="Comic Sans MS" panose="030F0702030302020204" pitchFamily="66" charset="0"/>
              </a:rPr>
              <a:t> </a:t>
            </a:r>
            <a:r>
              <a:rPr lang="es-419" sz="3200" dirty="0" err="1">
                <a:solidFill>
                  <a:schemeClr val="bg1"/>
                </a:solidFill>
                <a:latin typeface="Comic Sans MS" panose="030F0702030302020204" pitchFamily="66" charset="0"/>
              </a:rPr>
              <a:t>is</a:t>
            </a:r>
            <a:r>
              <a:rPr lang="es-419" sz="3200" dirty="0">
                <a:solidFill>
                  <a:schemeClr val="bg1"/>
                </a:solidFill>
                <a:latin typeface="Comic Sans MS" panose="030F0702030302020204" pitchFamily="66" charset="0"/>
              </a:rPr>
              <a:t> </a:t>
            </a:r>
            <a:r>
              <a:rPr lang="es-419" sz="3200" dirty="0" err="1">
                <a:solidFill>
                  <a:schemeClr val="bg1"/>
                </a:solidFill>
                <a:latin typeface="Comic Sans MS" panose="030F0702030302020204" pitchFamily="66" charset="0"/>
              </a:rPr>
              <a:t>not</a:t>
            </a:r>
            <a:r>
              <a:rPr lang="es-419" sz="3200" dirty="0">
                <a:solidFill>
                  <a:schemeClr val="bg1"/>
                </a:solidFill>
                <a:latin typeface="Comic Sans MS" panose="030F0702030302020204" pitchFamily="66" charset="0"/>
              </a:rPr>
              <a:t> in </a:t>
            </a:r>
            <a:r>
              <a:rPr lang="es-419" sz="3200" dirty="0" err="1">
                <a:solidFill>
                  <a:schemeClr val="bg1"/>
                </a:solidFill>
                <a:latin typeface="Comic Sans MS" panose="030F0702030302020204" pitchFamily="66" charset="0"/>
              </a:rPr>
              <a:t>the</a:t>
            </a:r>
            <a:r>
              <a:rPr lang="es-419" sz="3200" dirty="0">
                <a:solidFill>
                  <a:schemeClr val="bg1"/>
                </a:solidFill>
                <a:latin typeface="Comic Sans MS" panose="030F0702030302020204" pitchFamily="66" charset="0"/>
              </a:rPr>
              <a:t> 1st </a:t>
            </a:r>
            <a:r>
              <a:rPr lang="es-419" sz="3200" dirty="0" err="1">
                <a:solidFill>
                  <a:schemeClr val="bg1"/>
                </a:solidFill>
                <a:latin typeface="Comic Sans MS" panose="030F0702030302020204" pitchFamily="66" charset="0"/>
              </a:rPr>
              <a:t>picture</a:t>
            </a:r>
            <a:r>
              <a:rPr lang="es-419" sz="3200" dirty="0">
                <a:solidFill>
                  <a:schemeClr val="bg1"/>
                </a:solidFill>
                <a:latin typeface="Comic Sans MS" panose="030F0702030302020204" pitchFamily="66" charset="0"/>
              </a:rPr>
              <a:t>.</a:t>
            </a:r>
          </a:p>
        </p:txBody>
      </p:sp>
    </p:spTree>
    <p:extLst>
      <p:ext uri="{BB962C8B-B14F-4D97-AF65-F5344CB8AC3E}">
        <p14:creationId xmlns:p14="http://schemas.microsoft.com/office/powerpoint/2010/main" val="71303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C59D-939F-4387-BD2B-AD6F3E04776C}"/>
              </a:ext>
            </a:extLst>
          </p:cNvPr>
          <p:cNvSpPr>
            <a:spLocks noGrp="1"/>
          </p:cNvSpPr>
          <p:nvPr>
            <p:ph type="title"/>
          </p:nvPr>
        </p:nvSpPr>
        <p:spPr>
          <a:xfrm>
            <a:off x="0" y="-7269"/>
            <a:ext cx="12300155" cy="910106"/>
          </a:xfrm>
        </p:spPr>
        <p:txBody>
          <a:bodyPr>
            <a:normAutofit fontScale="90000"/>
          </a:bodyPr>
          <a:lstStyle/>
          <a:p>
            <a:r>
              <a:rPr lang="en-US" dirty="0"/>
              <a:t>How else can we help in spreading the Gospel?</a:t>
            </a:r>
            <a:endParaRPr lang="es-419" dirty="0"/>
          </a:p>
        </p:txBody>
      </p:sp>
      <p:sp>
        <p:nvSpPr>
          <p:cNvPr id="3" name="TextBox 2">
            <a:extLst>
              <a:ext uri="{FF2B5EF4-FFF2-40B4-BE49-F238E27FC236}">
                <a16:creationId xmlns:a16="http://schemas.microsoft.com/office/drawing/2014/main" id="{91D2B81B-D138-4306-A298-17FB5C026B1E}"/>
              </a:ext>
            </a:extLst>
          </p:cNvPr>
          <p:cNvSpPr txBox="1"/>
          <p:nvPr/>
        </p:nvSpPr>
        <p:spPr>
          <a:xfrm>
            <a:off x="3203030" y="872459"/>
            <a:ext cx="8658225" cy="369332"/>
          </a:xfrm>
          <a:prstGeom prst="rect">
            <a:avLst/>
          </a:prstGeom>
          <a:noFill/>
        </p:spPr>
        <p:txBody>
          <a:bodyPr wrap="square" rtlCol="0">
            <a:spAutoFit/>
          </a:bodyPr>
          <a:lstStyle/>
          <a:p>
            <a:pPr algn="ctr"/>
            <a:r>
              <a:rPr lang="en-US" dirty="0">
                <a:solidFill>
                  <a:schemeClr val="bg1"/>
                </a:solidFill>
                <a:latin typeface="Comic Sans MS" panose="030F0702030302020204" pitchFamily="66" charset="0"/>
              </a:rPr>
              <a:t>Telling others about Jesus’ great love. Try with a wordless book.</a:t>
            </a:r>
            <a:endParaRPr lang="es-419" dirty="0">
              <a:solidFill>
                <a:schemeClr val="bg1"/>
              </a:solidFill>
              <a:latin typeface="Comic Sans MS" panose="030F0702030302020204" pitchFamily="66" charset="0"/>
            </a:endParaRPr>
          </a:p>
        </p:txBody>
      </p:sp>
      <p:sp>
        <p:nvSpPr>
          <p:cNvPr id="4" name="TextBox 3">
            <a:extLst>
              <a:ext uri="{FF2B5EF4-FFF2-40B4-BE49-F238E27FC236}">
                <a16:creationId xmlns:a16="http://schemas.microsoft.com/office/drawing/2014/main" id="{3F016F17-0C1F-1923-B603-0458567A0BC2}"/>
              </a:ext>
            </a:extLst>
          </p:cNvPr>
          <p:cNvSpPr txBox="1"/>
          <p:nvPr/>
        </p:nvSpPr>
        <p:spPr>
          <a:xfrm>
            <a:off x="143607" y="818771"/>
            <a:ext cx="1858297" cy="2477729"/>
          </a:xfrm>
          <a:prstGeom prst="rect">
            <a:avLst/>
          </a:prstGeom>
          <a:solidFill>
            <a:srgbClr val="00B050"/>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EFBD3453-785C-9E57-9403-D0B3C7C4F67C}"/>
              </a:ext>
            </a:extLst>
          </p:cNvPr>
          <p:cNvSpPr txBox="1"/>
          <p:nvPr/>
        </p:nvSpPr>
        <p:spPr>
          <a:xfrm>
            <a:off x="1753119" y="1293701"/>
            <a:ext cx="1858297" cy="2477729"/>
          </a:xfrm>
          <a:prstGeom prst="rect">
            <a:avLst/>
          </a:prstGeom>
          <a:solidFill>
            <a:schemeClr val="tx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3E6BFCF-2AC0-73C2-D695-A2536556DE6E}"/>
              </a:ext>
            </a:extLst>
          </p:cNvPr>
          <p:cNvSpPr txBox="1"/>
          <p:nvPr/>
        </p:nvSpPr>
        <p:spPr>
          <a:xfrm>
            <a:off x="3462023" y="1477318"/>
            <a:ext cx="1858297" cy="2477729"/>
          </a:xfrm>
          <a:prstGeom prst="rect">
            <a:avLst/>
          </a:prstGeom>
          <a:solidFill>
            <a:srgbClr val="FF00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A2A18EE9-1668-6B3B-36A5-DC663F94B66D}"/>
              </a:ext>
            </a:extLst>
          </p:cNvPr>
          <p:cNvSpPr txBox="1"/>
          <p:nvPr/>
        </p:nvSpPr>
        <p:spPr>
          <a:xfrm>
            <a:off x="5166851" y="1689776"/>
            <a:ext cx="1858297" cy="2477729"/>
          </a:xfrm>
          <a:prstGeom prst="rect">
            <a:avLst/>
          </a:prstGeom>
          <a:solidFill>
            <a:srgbClr val="00B0F0"/>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55F33CE8-3CE1-4033-304F-8706F8BB02EB}"/>
              </a:ext>
            </a:extLst>
          </p:cNvPr>
          <p:cNvSpPr txBox="1"/>
          <p:nvPr/>
        </p:nvSpPr>
        <p:spPr>
          <a:xfrm>
            <a:off x="6844999" y="1877346"/>
            <a:ext cx="1858297" cy="2477729"/>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8B95F47-388D-DCE2-63E7-0ED5B2DC9792}"/>
              </a:ext>
            </a:extLst>
          </p:cNvPr>
          <p:cNvSpPr txBox="1"/>
          <p:nvPr/>
        </p:nvSpPr>
        <p:spPr>
          <a:xfrm>
            <a:off x="8520711" y="2121519"/>
            <a:ext cx="1858297" cy="2477729"/>
          </a:xfrm>
          <a:prstGeom prst="rect">
            <a:avLst/>
          </a:prstGeom>
          <a:solidFill>
            <a:srgbClr val="FFFF00"/>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C14D4573-8035-1D68-0E09-09EF7142852A}"/>
              </a:ext>
            </a:extLst>
          </p:cNvPr>
          <p:cNvSpPr txBox="1"/>
          <p:nvPr/>
        </p:nvSpPr>
        <p:spPr>
          <a:xfrm>
            <a:off x="10167722" y="2365692"/>
            <a:ext cx="1858297" cy="2477729"/>
          </a:xfrm>
          <a:prstGeom prst="rect">
            <a:avLst/>
          </a:prstGeom>
          <a:solidFill>
            <a:srgbClr val="00B050"/>
          </a:solidFill>
        </p:spPr>
        <p:txBody>
          <a:bodyPr wrap="square" rtlCol="0">
            <a:spAutoFit/>
          </a:bodyPr>
          <a:lstStyle/>
          <a:p>
            <a:endParaRPr lang="en-US" dirty="0"/>
          </a:p>
        </p:txBody>
      </p:sp>
      <p:pic>
        <p:nvPicPr>
          <p:cNvPr id="14" name="Picture 13" descr="Black Heart Stain Stock Illustrations – 2,504 Black Heart Stain Stock  Illustrations, Vectors &amp; Clipart - Dreamstime">
            <a:extLst>
              <a:ext uri="{FF2B5EF4-FFF2-40B4-BE49-F238E27FC236}">
                <a16:creationId xmlns:a16="http://schemas.microsoft.com/office/drawing/2014/main" id="{3959BE55-236C-BE03-6231-687CE8E8AD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109496" y="1885020"/>
            <a:ext cx="946150" cy="958850"/>
          </a:xfrm>
          <a:prstGeom prst="rect">
            <a:avLst/>
          </a:prstGeom>
          <a:noFill/>
          <a:ln>
            <a:noFill/>
          </a:ln>
        </p:spPr>
      </p:pic>
      <p:pic>
        <p:nvPicPr>
          <p:cNvPr id="15" name="Picture 14" descr="Free Printable Cross Coloring Pages For Kids | Cool2bKids | Cross coloring  page, Cross paintings, Cross drawing">
            <a:extLst>
              <a:ext uri="{FF2B5EF4-FFF2-40B4-BE49-F238E27FC236}">
                <a16:creationId xmlns:a16="http://schemas.microsoft.com/office/drawing/2014/main" id="{BEA18C1C-2D3C-63FA-C93E-94B5149637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975389" y="2319870"/>
            <a:ext cx="797560" cy="976630"/>
          </a:xfrm>
          <a:prstGeom prst="rect">
            <a:avLst/>
          </a:prstGeom>
          <a:noFill/>
          <a:ln>
            <a:noFill/>
          </a:ln>
        </p:spPr>
      </p:pic>
      <p:pic>
        <p:nvPicPr>
          <p:cNvPr id="16" name="Picture 15">
            <a:extLst>
              <a:ext uri="{FF2B5EF4-FFF2-40B4-BE49-F238E27FC236}">
                <a16:creationId xmlns:a16="http://schemas.microsoft.com/office/drawing/2014/main" id="{4D03418D-6644-6D40-6774-427C9EA66DF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819237" y="2453440"/>
            <a:ext cx="561975" cy="891540"/>
          </a:xfrm>
          <a:prstGeom prst="rect">
            <a:avLst/>
          </a:prstGeom>
          <a:noFill/>
          <a:ln>
            <a:noFill/>
          </a:ln>
        </p:spPr>
      </p:pic>
      <p:pic>
        <p:nvPicPr>
          <p:cNvPr id="17" name="Picture 16" descr="Simple Heart coloring page | Free Printable Coloring Pages">
            <a:extLst>
              <a:ext uri="{FF2B5EF4-FFF2-40B4-BE49-F238E27FC236}">
                <a16:creationId xmlns:a16="http://schemas.microsoft.com/office/drawing/2014/main" id="{1FDED1F4-3305-0D8A-8689-4E5BB4F7A2F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1551" y="2773627"/>
            <a:ext cx="648335" cy="685165"/>
          </a:xfrm>
          <a:prstGeom prst="rect">
            <a:avLst/>
          </a:prstGeom>
          <a:noFill/>
          <a:ln>
            <a:noFill/>
          </a:ln>
        </p:spPr>
      </p:pic>
      <p:pic>
        <p:nvPicPr>
          <p:cNvPr id="18" name="Picture 17" descr="sol para colorear - Buscar con Google | Sun coloring pages, Moon coloring  pages, Free coloring pages">
            <a:extLst>
              <a:ext uri="{FF2B5EF4-FFF2-40B4-BE49-F238E27FC236}">
                <a16:creationId xmlns:a16="http://schemas.microsoft.com/office/drawing/2014/main" id="{5A457DCC-45D5-91C5-F0B1-6E193B14E45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64988" y="2955010"/>
            <a:ext cx="784225" cy="969010"/>
          </a:xfrm>
          <a:prstGeom prst="rect">
            <a:avLst/>
          </a:prstGeom>
          <a:noFill/>
          <a:ln>
            <a:noFill/>
          </a:ln>
        </p:spPr>
      </p:pic>
      <p:pic>
        <p:nvPicPr>
          <p:cNvPr id="19" name="Picture 18" descr="Sun Coloring Design Images - Free Download on Freepik">
            <a:extLst>
              <a:ext uri="{FF2B5EF4-FFF2-40B4-BE49-F238E27FC236}">
                <a16:creationId xmlns:a16="http://schemas.microsoft.com/office/drawing/2014/main" id="{8DA89B58-25DA-57AB-6E46-B727D91017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63320" y="3255989"/>
            <a:ext cx="840740" cy="840740"/>
          </a:xfrm>
          <a:prstGeom prst="rect">
            <a:avLst/>
          </a:prstGeom>
          <a:noFill/>
          <a:ln>
            <a:noFill/>
          </a:ln>
        </p:spPr>
      </p:pic>
      <p:sp>
        <p:nvSpPr>
          <p:cNvPr id="21" name="TextBox 20">
            <a:extLst>
              <a:ext uri="{FF2B5EF4-FFF2-40B4-BE49-F238E27FC236}">
                <a16:creationId xmlns:a16="http://schemas.microsoft.com/office/drawing/2014/main" id="{947A3BD3-FB98-7001-91D4-5E7AB43D6FBC}"/>
              </a:ext>
            </a:extLst>
          </p:cNvPr>
          <p:cNvSpPr txBox="1"/>
          <p:nvPr/>
        </p:nvSpPr>
        <p:spPr>
          <a:xfrm>
            <a:off x="753492" y="3843174"/>
            <a:ext cx="2547929" cy="1200329"/>
          </a:xfrm>
          <a:prstGeom prst="rect">
            <a:avLst/>
          </a:prstGeom>
          <a:noFill/>
        </p:spPr>
        <p:txBody>
          <a:bodyPr wrap="square" rtlCol="0">
            <a:spAutoFit/>
          </a:bodyPr>
          <a:lstStyle/>
          <a:p>
            <a:r>
              <a:rPr lang="en-US" dirty="0"/>
              <a:t>Adam &amp; Eve disobeyed God and brought Original Sin into the world. This separated us from God.</a:t>
            </a:r>
          </a:p>
        </p:txBody>
      </p:sp>
      <p:sp>
        <p:nvSpPr>
          <p:cNvPr id="22" name="TextBox 21">
            <a:extLst>
              <a:ext uri="{FF2B5EF4-FFF2-40B4-BE49-F238E27FC236}">
                <a16:creationId xmlns:a16="http://schemas.microsoft.com/office/drawing/2014/main" id="{2E145469-0FA7-4B1F-809F-6A284991209A}"/>
              </a:ext>
            </a:extLst>
          </p:cNvPr>
          <p:cNvSpPr txBox="1"/>
          <p:nvPr/>
        </p:nvSpPr>
        <p:spPr>
          <a:xfrm>
            <a:off x="3218481" y="4096729"/>
            <a:ext cx="1858296" cy="2585323"/>
          </a:xfrm>
          <a:prstGeom prst="rect">
            <a:avLst/>
          </a:prstGeom>
          <a:noFill/>
        </p:spPr>
        <p:txBody>
          <a:bodyPr wrap="square" rtlCol="0">
            <a:spAutoFit/>
          </a:bodyPr>
          <a:lstStyle/>
          <a:p>
            <a:r>
              <a:rPr lang="en-US" dirty="0"/>
              <a:t>God loved us so much He sent His Son to die to pay for our sins so we could unite with Him again. He resurrected, victorious over death.</a:t>
            </a:r>
          </a:p>
        </p:txBody>
      </p:sp>
      <p:sp>
        <p:nvSpPr>
          <p:cNvPr id="23" name="TextBox 22">
            <a:extLst>
              <a:ext uri="{FF2B5EF4-FFF2-40B4-BE49-F238E27FC236}">
                <a16:creationId xmlns:a16="http://schemas.microsoft.com/office/drawing/2014/main" id="{546AA948-629C-4298-D2C8-A90345755B78}"/>
              </a:ext>
            </a:extLst>
          </p:cNvPr>
          <p:cNvSpPr txBox="1"/>
          <p:nvPr/>
        </p:nvSpPr>
        <p:spPr>
          <a:xfrm>
            <a:off x="5004429" y="4266500"/>
            <a:ext cx="1757993" cy="2308324"/>
          </a:xfrm>
          <a:prstGeom prst="rect">
            <a:avLst/>
          </a:prstGeom>
          <a:noFill/>
        </p:spPr>
        <p:txBody>
          <a:bodyPr wrap="square" rtlCol="0">
            <a:spAutoFit/>
          </a:bodyPr>
          <a:lstStyle/>
          <a:p>
            <a:r>
              <a:rPr lang="en-US" dirty="0"/>
              <a:t>Through Baptism we are cleansed of Original Sin and receive the Holy Spirit. We become part of God’s family.</a:t>
            </a:r>
          </a:p>
        </p:txBody>
      </p:sp>
      <p:sp>
        <p:nvSpPr>
          <p:cNvPr id="24" name="TextBox 23">
            <a:extLst>
              <a:ext uri="{FF2B5EF4-FFF2-40B4-BE49-F238E27FC236}">
                <a16:creationId xmlns:a16="http://schemas.microsoft.com/office/drawing/2014/main" id="{1FCBD054-6484-AF03-4405-B6A64749660E}"/>
              </a:ext>
            </a:extLst>
          </p:cNvPr>
          <p:cNvSpPr txBox="1"/>
          <p:nvPr/>
        </p:nvSpPr>
        <p:spPr>
          <a:xfrm>
            <a:off x="6604598" y="4463303"/>
            <a:ext cx="1998395" cy="2308324"/>
          </a:xfrm>
          <a:prstGeom prst="rect">
            <a:avLst/>
          </a:prstGeom>
          <a:noFill/>
        </p:spPr>
        <p:txBody>
          <a:bodyPr wrap="square" rtlCol="0">
            <a:spAutoFit/>
          </a:bodyPr>
          <a:lstStyle/>
          <a:p>
            <a:r>
              <a:rPr lang="en-US" dirty="0"/>
              <a:t>Our souls are purified through Jesus’ sacrifice. Jesus gave us the Sacrament of Reconciliation where God forgives our other sins.</a:t>
            </a:r>
          </a:p>
        </p:txBody>
      </p:sp>
      <p:sp>
        <p:nvSpPr>
          <p:cNvPr id="25" name="TextBox 24">
            <a:extLst>
              <a:ext uri="{FF2B5EF4-FFF2-40B4-BE49-F238E27FC236}">
                <a16:creationId xmlns:a16="http://schemas.microsoft.com/office/drawing/2014/main" id="{C4B2BC85-6155-A72E-9C2C-C0001F5A71B4}"/>
              </a:ext>
            </a:extLst>
          </p:cNvPr>
          <p:cNvSpPr txBox="1"/>
          <p:nvPr/>
        </p:nvSpPr>
        <p:spPr>
          <a:xfrm>
            <a:off x="8527745" y="4673223"/>
            <a:ext cx="1757993" cy="1477328"/>
          </a:xfrm>
          <a:prstGeom prst="rect">
            <a:avLst/>
          </a:prstGeom>
          <a:noFill/>
        </p:spPr>
        <p:txBody>
          <a:bodyPr wrap="square" rtlCol="0">
            <a:spAutoFit/>
          </a:bodyPr>
          <a:lstStyle/>
          <a:p>
            <a:r>
              <a:rPr lang="en-US" dirty="0"/>
              <a:t>Jesus opened the gates of Heaven for us so we may live with God forever.</a:t>
            </a:r>
          </a:p>
        </p:txBody>
      </p:sp>
      <p:sp>
        <p:nvSpPr>
          <p:cNvPr id="26" name="TextBox 25">
            <a:extLst>
              <a:ext uri="{FF2B5EF4-FFF2-40B4-BE49-F238E27FC236}">
                <a16:creationId xmlns:a16="http://schemas.microsoft.com/office/drawing/2014/main" id="{5180B547-77A2-1072-BF82-9AB3D516182F}"/>
              </a:ext>
            </a:extLst>
          </p:cNvPr>
          <p:cNvSpPr txBox="1"/>
          <p:nvPr/>
        </p:nvSpPr>
        <p:spPr>
          <a:xfrm>
            <a:off x="10217873" y="4861865"/>
            <a:ext cx="2082282" cy="1754326"/>
          </a:xfrm>
          <a:prstGeom prst="rect">
            <a:avLst/>
          </a:prstGeom>
          <a:noFill/>
        </p:spPr>
        <p:txBody>
          <a:bodyPr wrap="square" rtlCol="0">
            <a:spAutoFit/>
          </a:bodyPr>
          <a:lstStyle/>
          <a:p>
            <a:r>
              <a:rPr lang="en-US" dirty="0"/>
              <a:t>We grow in God’s love by praying, sharing His life in the Sacraments, reading scripture, loving, obeying…</a:t>
            </a:r>
          </a:p>
        </p:txBody>
      </p:sp>
      <p:sp>
        <p:nvSpPr>
          <p:cNvPr id="27" name="TextBox 26">
            <a:extLst>
              <a:ext uri="{FF2B5EF4-FFF2-40B4-BE49-F238E27FC236}">
                <a16:creationId xmlns:a16="http://schemas.microsoft.com/office/drawing/2014/main" id="{41502225-840C-7E33-C92C-D5E842047BB2}"/>
              </a:ext>
            </a:extLst>
          </p:cNvPr>
          <p:cNvSpPr txBox="1"/>
          <p:nvPr/>
        </p:nvSpPr>
        <p:spPr>
          <a:xfrm>
            <a:off x="154555" y="1449511"/>
            <a:ext cx="1822853" cy="1200329"/>
          </a:xfrm>
          <a:prstGeom prst="rect">
            <a:avLst/>
          </a:prstGeom>
          <a:noFill/>
        </p:spPr>
        <p:txBody>
          <a:bodyPr wrap="square" rtlCol="0">
            <a:spAutoFit/>
          </a:bodyPr>
          <a:lstStyle/>
          <a:p>
            <a:pPr algn="ctr"/>
            <a:r>
              <a:rPr lang="en-US" dirty="0"/>
              <a:t>The Story </a:t>
            </a:r>
          </a:p>
          <a:p>
            <a:pPr algn="ctr"/>
            <a:r>
              <a:rPr lang="en-US" dirty="0"/>
              <a:t>of </a:t>
            </a:r>
          </a:p>
          <a:p>
            <a:pPr algn="ctr"/>
            <a:r>
              <a:rPr lang="en-US" dirty="0"/>
              <a:t>God’s Love </a:t>
            </a:r>
          </a:p>
          <a:p>
            <a:pPr algn="ctr"/>
            <a:r>
              <a:rPr lang="en-US" dirty="0"/>
              <a:t>for Us</a:t>
            </a:r>
          </a:p>
        </p:txBody>
      </p:sp>
    </p:spTree>
    <p:extLst>
      <p:ext uri="{BB962C8B-B14F-4D97-AF65-F5344CB8AC3E}">
        <p14:creationId xmlns:p14="http://schemas.microsoft.com/office/powerpoint/2010/main" val="393598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03B3A6-0675-4A71-8A52-7C1F5ABD11E1}"/>
              </a:ext>
            </a:extLst>
          </p:cNvPr>
          <p:cNvSpPr txBox="1"/>
          <p:nvPr/>
        </p:nvSpPr>
        <p:spPr>
          <a:xfrm>
            <a:off x="214661" y="2016365"/>
            <a:ext cx="12283125" cy="2554545"/>
          </a:xfrm>
          <a:prstGeom prst="rect">
            <a:avLst/>
          </a:prstGeom>
          <a:noFill/>
        </p:spPr>
        <p:txBody>
          <a:bodyPr wrap="square">
            <a:spAutoFit/>
          </a:bodyPr>
          <a:lstStyle/>
          <a:p>
            <a:pPr marL="342900" marR="273050"/>
            <a:r>
              <a:rPr lang="en-US" sz="4000" dirty="0">
                <a:solidFill>
                  <a:srgbClr val="F09252"/>
                </a:solidFill>
                <a:latin typeface="Comic Sans MS" panose="030F0702030302020204" pitchFamily="66" charset="0"/>
              </a:rPr>
              <a:t>Lord, make me a witness of your message of love. Help me to love as you love so I may lead more souls to you. </a:t>
            </a:r>
          </a:p>
          <a:p>
            <a:pPr marL="342900" marR="273050">
              <a:spcBef>
                <a:spcPts val="0"/>
              </a:spcBef>
              <a:spcAft>
                <a:spcPts val="0"/>
              </a:spcAft>
            </a:pPr>
            <a:r>
              <a:rPr lang="en-US" sz="4000" dirty="0">
                <a:solidFill>
                  <a:srgbClr val="F09252"/>
                </a:solidFill>
                <a:latin typeface="Comic Sans MS" panose="030F0702030302020204" pitchFamily="66" charset="0"/>
              </a:rPr>
              <a:t>Amen.</a:t>
            </a:r>
          </a:p>
        </p:txBody>
      </p:sp>
      <p:sp>
        <p:nvSpPr>
          <p:cNvPr id="5" name="TextBox 4">
            <a:extLst>
              <a:ext uri="{FF2B5EF4-FFF2-40B4-BE49-F238E27FC236}">
                <a16:creationId xmlns:a16="http://schemas.microsoft.com/office/drawing/2014/main" id="{ACE3B8A2-8397-4441-AC90-0B7CB3D99DD6}"/>
              </a:ext>
            </a:extLst>
          </p:cNvPr>
          <p:cNvSpPr txBox="1"/>
          <p:nvPr/>
        </p:nvSpPr>
        <p:spPr>
          <a:xfrm>
            <a:off x="2448611" y="820307"/>
            <a:ext cx="6273538" cy="1015663"/>
          </a:xfrm>
          <a:prstGeom prst="rect">
            <a:avLst/>
          </a:prstGeom>
          <a:noFill/>
        </p:spPr>
        <p:txBody>
          <a:bodyPr wrap="square">
            <a:spAutoFit/>
          </a:bodyPr>
          <a:lstStyle/>
          <a:p>
            <a:pPr algn="ctr"/>
            <a:r>
              <a:rPr lang="en-US" sz="6000" b="1" dirty="0">
                <a:solidFill>
                  <a:srgbClr val="F09252"/>
                </a:solidFill>
                <a:latin typeface="Comic Sans MS" panose="030F0702030302020204" pitchFamily="66" charset="0"/>
              </a:rPr>
              <a:t>Prayer</a:t>
            </a:r>
            <a:endParaRPr lang="es-419" sz="6000" b="1" dirty="0">
              <a:solidFill>
                <a:srgbClr val="F09252"/>
              </a:solidFill>
              <a:latin typeface="Comic Sans MS" panose="030F0702030302020204" pitchFamily="66" charset="0"/>
            </a:endParaRPr>
          </a:p>
        </p:txBody>
      </p:sp>
      <p:pic>
        <p:nvPicPr>
          <p:cNvPr id="4098" name="Picture 2" descr="Picasa Web Albums - Katie Barwell - Inspiration | Manos en oración, Manos  orando, Dibujos de primera comunion">
            <a:extLst>
              <a:ext uri="{FF2B5EF4-FFF2-40B4-BE49-F238E27FC236}">
                <a16:creationId xmlns:a16="http://schemas.microsoft.com/office/drawing/2014/main" id="{D067DD10-F55D-4AC8-A9F9-BE8E17053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365" y="103695"/>
            <a:ext cx="1313694" cy="183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 100 Imágenes cristianas de Jesús Orando">
            <a:extLst>
              <a:ext uri="{FF2B5EF4-FFF2-40B4-BE49-F238E27FC236}">
                <a16:creationId xmlns:a16="http://schemas.microsoft.com/office/drawing/2014/main" id="{52B46101-1D32-4C95-AD26-EBC847CA2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508" y="3665284"/>
            <a:ext cx="3745281" cy="2778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67DE-6BD8-411D-9A64-48526692DCAB}"/>
              </a:ext>
            </a:extLst>
          </p:cNvPr>
          <p:cNvSpPr>
            <a:spLocks noGrp="1"/>
          </p:cNvSpPr>
          <p:nvPr>
            <p:ph type="title"/>
          </p:nvPr>
        </p:nvSpPr>
        <p:spPr>
          <a:xfrm>
            <a:off x="838200" y="0"/>
            <a:ext cx="10515600" cy="494846"/>
          </a:xfrm>
        </p:spPr>
        <p:txBody>
          <a:bodyPr/>
          <a:lstStyle/>
          <a:p>
            <a:r>
              <a:rPr lang="en-US" sz="1800" dirty="0">
                <a:effectLst/>
                <a:latin typeface="Cambria" panose="02040503050406030204" pitchFamily="18" charset="0"/>
                <a:ea typeface="Cambria" panose="02040503050406030204" pitchFamily="18" charset="0"/>
                <a:cs typeface="Cambria" panose="02040503050406030204" pitchFamily="18" charset="0"/>
              </a:rPr>
              <a:t>I’m in the Lord’s Army, Heritage Kids (Ctrl Click) </a:t>
            </a:r>
            <a:r>
              <a:rPr lang="en-US" sz="1800" u="sng" dirty="0">
                <a:solidFill>
                  <a:srgbClr val="800080"/>
                </a:solidFill>
                <a:effectLst/>
                <a:latin typeface="Calibri" panose="020F0502020204030204" pitchFamily="34" charset="0"/>
                <a:ea typeface="Cambria" panose="02040503050406030204" pitchFamily="18" charset="0"/>
                <a:cs typeface="Cambria" panose="02040503050406030204" pitchFamily="18" charset="0"/>
                <a:hlinkClick r:id="rId3"/>
              </a:rPr>
              <a:t>https://youtu.be/9FqmiGwTqh4</a:t>
            </a:r>
            <a:r>
              <a:rPr lang="en-US" sz="1800" u="none" strike="noStrike" spc="5" dirty="0">
                <a:solidFill>
                  <a:srgbClr val="800080"/>
                </a:solidFill>
                <a:effectLst/>
                <a:latin typeface="Calibri" panose="020F0502020204030204" pitchFamily="34" charset="0"/>
                <a:ea typeface="Cambria" panose="02040503050406030204" pitchFamily="18" charset="0"/>
                <a:cs typeface="Cambria" panose="02040503050406030204" pitchFamily="18" charset="0"/>
                <a:hlinkClick r:id="rId3"/>
              </a:rPr>
              <a:t> </a:t>
            </a:r>
            <a:r>
              <a:rPr lang="en-US" sz="1800" dirty="0">
                <a:effectLst/>
                <a:latin typeface="Cambria" panose="02040503050406030204" pitchFamily="18" charset="0"/>
                <a:ea typeface="Cambria" panose="02040503050406030204" pitchFamily="18" charset="0"/>
                <a:cs typeface="Cambria" panose="02040503050406030204" pitchFamily="18" charset="0"/>
              </a:rPr>
              <a:t>(3-7 yrs. old)</a:t>
            </a:r>
            <a:r>
              <a:rPr lang="en-US" sz="1800" spc="-250" dirty="0">
                <a:effectLst/>
                <a:latin typeface="Cambria" panose="02040503050406030204" pitchFamily="18" charset="0"/>
                <a:ea typeface="Cambria" panose="02040503050406030204" pitchFamily="18" charset="0"/>
                <a:cs typeface="Cambria" panose="02040503050406030204" pitchFamily="18" charset="0"/>
              </a:rPr>
              <a:t> </a:t>
            </a:r>
            <a:endParaRPr lang="es-419" sz="2400" dirty="0"/>
          </a:p>
        </p:txBody>
      </p:sp>
      <p:pic>
        <p:nvPicPr>
          <p:cNvPr id="6" name="Online Media 5" title="I’M IN THE LORD’S ARMY">
            <a:hlinkClick r:id="" action="ppaction://media"/>
            <a:extLst>
              <a:ext uri="{FF2B5EF4-FFF2-40B4-BE49-F238E27FC236}">
                <a16:creationId xmlns:a16="http://schemas.microsoft.com/office/drawing/2014/main" id="{30F4FC50-CB6B-A025-A35B-49D52C2762A1}"/>
              </a:ext>
            </a:extLst>
          </p:cNvPr>
          <p:cNvPicPr>
            <a:picLocks noGrp="1" noRot="1" noChangeAspect="1"/>
          </p:cNvPicPr>
          <p:nvPr>
            <p:ph idx="1"/>
            <a:videoFile r:link="rId1"/>
          </p:nvPr>
        </p:nvPicPr>
        <p:blipFill>
          <a:blip r:embed="rId4"/>
          <a:stretch>
            <a:fillRect/>
          </a:stretch>
        </p:blipFill>
        <p:spPr>
          <a:xfrm>
            <a:off x="0" y="494846"/>
            <a:ext cx="12192000" cy="6363154"/>
          </a:xfrm>
          <a:prstGeom prst="rect">
            <a:avLst/>
          </a:prstGeom>
        </p:spPr>
      </p:pic>
    </p:spTree>
    <p:extLst>
      <p:ext uri="{BB962C8B-B14F-4D97-AF65-F5344CB8AC3E}">
        <p14:creationId xmlns:p14="http://schemas.microsoft.com/office/powerpoint/2010/main" val="100296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67DE-6BD8-411D-9A64-48526692DCAB}"/>
              </a:ext>
            </a:extLst>
          </p:cNvPr>
          <p:cNvSpPr>
            <a:spLocks noGrp="1"/>
          </p:cNvSpPr>
          <p:nvPr>
            <p:ph type="title"/>
          </p:nvPr>
        </p:nvSpPr>
        <p:spPr>
          <a:xfrm>
            <a:off x="838200" y="0"/>
            <a:ext cx="10515600" cy="494846"/>
          </a:xfrm>
        </p:spPr>
        <p:txBody>
          <a:bodyPr/>
          <a:lstStyle/>
          <a:p>
            <a:pPr marL="342900" marR="273050">
              <a:spcBef>
                <a:spcPts val="0"/>
              </a:spcBef>
              <a:spcAft>
                <a:spcPts val="0"/>
              </a:spcAft>
            </a:pPr>
            <a:r>
              <a:rPr lang="en-US" sz="1800" dirty="0">
                <a:effectLst/>
                <a:latin typeface="Cambria" panose="02040503050406030204" pitchFamily="18" charset="0"/>
                <a:ea typeface="Cambria" panose="02040503050406030204" pitchFamily="18" charset="0"/>
                <a:cs typeface="Cambria" panose="02040503050406030204" pitchFamily="18" charset="0"/>
              </a:rPr>
              <a:t>I</a:t>
            </a:r>
            <a:r>
              <a:rPr lang="en-US" sz="1800" spc="-2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will</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Follow</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You,</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Roy</a:t>
            </a:r>
            <a:r>
              <a:rPr lang="en-US" sz="1800" spc="-2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Rantung</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(Ctrl</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Click)</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https://youtu.be/jpVuBcbZ24c</a:t>
            </a:r>
            <a:r>
              <a:rPr lang="en-US" sz="1800" u="none" strike="noStrike" spc="-5"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 </a:t>
            </a:r>
            <a:r>
              <a:rPr lang="en-US" sz="1800" dirty="0">
                <a:effectLst/>
                <a:latin typeface="Cambria" panose="02040503050406030204" pitchFamily="18" charset="0"/>
                <a:ea typeface="Cambria" panose="02040503050406030204" pitchFamily="18" charset="0"/>
                <a:cs typeface="Cambria" panose="02040503050406030204" pitchFamily="18" charset="0"/>
              </a:rPr>
              <a:t>(8+</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yrs.</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old)</a:t>
            </a:r>
            <a:endParaRPr lang="en-US" sz="1800" dirty="0">
              <a:effectLst/>
              <a:latin typeface="Calibri" panose="020F0502020204030204" pitchFamily="34" charset="0"/>
              <a:ea typeface="Calibri" panose="020F0502020204030204" pitchFamily="34" charset="0"/>
            </a:endParaRPr>
          </a:p>
        </p:txBody>
      </p:sp>
      <p:pic>
        <p:nvPicPr>
          <p:cNvPr id="5" name="Online Media 4" title="[ Sea of Miracles VBX 2018 ] I Will Follow You">
            <a:hlinkClick r:id="" action="ppaction://media"/>
            <a:extLst>
              <a:ext uri="{FF2B5EF4-FFF2-40B4-BE49-F238E27FC236}">
                <a16:creationId xmlns:a16="http://schemas.microsoft.com/office/drawing/2014/main" id="{F037F04F-9C23-C883-A719-D1C25339AA28}"/>
              </a:ext>
            </a:extLst>
          </p:cNvPr>
          <p:cNvPicPr>
            <a:picLocks noGrp="1" noRot="1" noChangeAspect="1"/>
          </p:cNvPicPr>
          <p:nvPr>
            <p:ph idx="1"/>
            <a:videoFile r:link="rId1"/>
          </p:nvPr>
        </p:nvPicPr>
        <p:blipFill>
          <a:blip r:embed="rId4"/>
          <a:stretch>
            <a:fillRect/>
          </a:stretch>
        </p:blipFill>
        <p:spPr>
          <a:xfrm>
            <a:off x="0" y="560107"/>
            <a:ext cx="12192000" cy="6297893"/>
          </a:xfrm>
          <a:prstGeom prst="rect">
            <a:avLst/>
          </a:prstGeom>
        </p:spPr>
      </p:pic>
    </p:spTree>
    <p:extLst>
      <p:ext uri="{BB962C8B-B14F-4D97-AF65-F5344CB8AC3E}">
        <p14:creationId xmlns:p14="http://schemas.microsoft.com/office/powerpoint/2010/main" val="18198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F92B-D424-45E7-857E-E626C981C7E8}"/>
              </a:ext>
            </a:extLst>
          </p:cNvPr>
          <p:cNvSpPr>
            <a:spLocks noGrp="1"/>
          </p:cNvSpPr>
          <p:nvPr>
            <p:ph type="title"/>
          </p:nvPr>
        </p:nvSpPr>
        <p:spPr>
          <a:xfrm>
            <a:off x="838200" y="0"/>
            <a:ext cx="10515600" cy="1325563"/>
          </a:xfrm>
        </p:spPr>
        <p:txBody>
          <a:bodyPr/>
          <a:lstStyle/>
          <a:p>
            <a:pPr algn="ctr"/>
            <a:r>
              <a:rPr lang="es-ES" dirty="0" err="1"/>
              <a:t>Jesus</a:t>
            </a:r>
            <a:r>
              <a:rPr lang="es-ES" dirty="0"/>
              <a:t> </a:t>
            </a:r>
            <a:r>
              <a:rPr lang="es-ES" dirty="0" err="1"/>
              <a:t>Sends</a:t>
            </a:r>
            <a:r>
              <a:rPr lang="es-ES" dirty="0"/>
              <a:t> Them in </a:t>
            </a:r>
            <a:r>
              <a:rPr lang="es-ES" dirty="0" err="1"/>
              <a:t>Twos</a:t>
            </a:r>
            <a:r>
              <a:rPr lang="es-ES" dirty="0"/>
              <a:t>.</a:t>
            </a:r>
            <a:endParaRPr lang="es-419" dirty="0"/>
          </a:p>
        </p:txBody>
      </p:sp>
      <p:pic>
        <p:nvPicPr>
          <p:cNvPr id="6" name="Online Media 5" title="Mark [6:7-13] The Mission of the Twelve">
            <a:hlinkClick r:id="" action="ppaction://media"/>
            <a:extLst>
              <a:ext uri="{FF2B5EF4-FFF2-40B4-BE49-F238E27FC236}">
                <a16:creationId xmlns:a16="http://schemas.microsoft.com/office/drawing/2014/main" id="{96919E61-0229-DD5B-B0E0-B1B29B60F577}"/>
              </a:ext>
            </a:extLst>
          </p:cNvPr>
          <p:cNvPicPr>
            <a:picLocks noGrp="1" noRot="1" noChangeAspect="1"/>
          </p:cNvPicPr>
          <p:nvPr>
            <p:ph idx="1"/>
            <a:videoFile r:link="rId1"/>
          </p:nvPr>
        </p:nvPicPr>
        <p:blipFill>
          <a:blip r:embed="rId3"/>
          <a:stretch>
            <a:fillRect/>
          </a:stretch>
        </p:blipFill>
        <p:spPr>
          <a:xfrm>
            <a:off x="1565488" y="1028700"/>
            <a:ext cx="9061024" cy="5115606"/>
          </a:xfrm>
          <a:prstGeom prst="rect">
            <a:avLst/>
          </a:prstGeom>
        </p:spPr>
      </p:pic>
    </p:spTree>
    <p:extLst>
      <p:ext uri="{BB962C8B-B14F-4D97-AF65-F5344CB8AC3E}">
        <p14:creationId xmlns:p14="http://schemas.microsoft.com/office/powerpoint/2010/main" val="7017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B95BABDD-590E-4683-83FE-83A4C3C78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4" y="195263"/>
            <a:ext cx="7556026" cy="6519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34E1B5B5-E54C-419D-A3E4-D5EDD1A79495}"/>
              </a:ext>
            </a:extLst>
          </p:cNvPr>
          <p:cNvSpPr>
            <a:spLocks noGrp="1"/>
          </p:cNvSpPr>
          <p:nvPr>
            <p:ph type="title"/>
          </p:nvPr>
        </p:nvSpPr>
        <p:spPr>
          <a:xfrm rot="20811615">
            <a:off x="5529431" y="670599"/>
            <a:ext cx="3206700" cy="1325563"/>
          </a:xfrm>
        </p:spPr>
        <p:txBody>
          <a:bodyPr/>
          <a:lstStyle/>
          <a:p>
            <a:pPr algn="ctr"/>
            <a:r>
              <a:rPr lang="es-419" dirty="0" err="1"/>
              <a:t>Reflection</a:t>
            </a:r>
            <a:endParaRPr lang="es-419" dirty="0"/>
          </a:p>
        </p:txBody>
      </p:sp>
    </p:spTree>
    <p:extLst>
      <p:ext uri="{BB962C8B-B14F-4D97-AF65-F5344CB8AC3E}">
        <p14:creationId xmlns:p14="http://schemas.microsoft.com/office/powerpoint/2010/main" val="185803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esus Sends Out His Disciples by Pairs">
            <a:extLst>
              <a:ext uri="{FF2B5EF4-FFF2-40B4-BE49-F238E27FC236}">
                <a16:creationId xmlns:a16="http://schemas.microsoft.com/office/drawing/2014/main" id="{6C4DA221-8F57-44F6-B6CA-6827E8699B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34"/>
          <a:stretch/>
        </p:blipFill>
        <p:spPr bwMode="auto">
          <a:xfrm>
            <a:off x="4286250" y="1690688"/>
            <a:ext cx="3790950" cy="5153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03794D-0088-40FE-BBD3-403A87FE35C5}"/>
              </a:ext>
            </a:extLst>
          </p:cNvPr>
          <p:cNvSpPr>
            <a:spLocks noGrp="1"/>
          </p:cNvSpPr>
          <p:nvPr>
            <p:ph type="title"/>
          </p:nvPr>
        </p:nvSpPr>
        <p:spPr>
          <a:xfrm>
            <a:off x="742406" y="365125"/>
            <a:ext cx="10515600" cy="1325563"/>
          </a:xfrm>
        </p:spPr>
        <p:txBody>
          <a:bodyPr>
            <a:normAutofit/>
          </a:bodyPr>
          <a:lstStyle/>
          <a:p>
            <a:r>
              <a:rPr lang="en-US" sz="4000" dirty="0"/>
              <a:t>Jesus sent His disciples out to preach in pairs. What was their mission? </a:t>
            </a:r>
            <a:endParaRPr lang="es-419" sz="4000" dirty="0"/>
          </a:p>
        </p:txBody>
      </p:sp>
      <p:sp>
        <p:nvSpPr>
          <p:cNvPr id="5" name="TextBox 4">
            <a:extLst>
              <a:ext uri="{FF2B5EF4-FFF2-40B4-BE49-F238E27FC236}">
                <a16:creationId xmlns:a16="http://schemas.microsoft.com/office/drawing/2014/main" id="{EEDD62F8-0FDC-4C04-9A87-343BD03D1994}"/>
              </a:ext>
            </a:extLst>
          </p:cNvPr>
          <p:cNvSpPr txBox="1"/>
          <p:nvPr/>
        </p:nvSpPr>
        <p:spPr>
          <a:xfrm>
            <a:off x="8494666" y="2787249"/>
            <a:ext cx="3030584" cy="2062103"/>
          </a:xfrm>
          <a:prstGeom prst="rect">
            <a:avLst/>
          </a:prstGeom>
          <a:noFill/>
        </p:spPr>
        <p:txBody>
          <a:bodyPr wrap="square">
            <a:spAutoFit/>
          </a:bodyPr>
          <a:lstStyle/>
          <a:p>
            <a:pPr algn="ctr"/>
            <a:r>
              <a:rPr lang="en-US" sz="3200" dirty="0">
                <a:solidFill>
                  <a:schemeClr val="bg1"/>
                </a:solidFill>
              </a:rPr>
              <a:t>He sent them to tell everyone what Jesus said and did for us</a:t>
            </a:r>
            <a:r>
              <a:rPr lang="es-ES" sz="3200" dirty="0">
                <a:solidFill>
                  <a:schemeClr val="bg1"/>
                </a:solidFill>
              </a:rPr>
              <a:t>.</a:t>
            </a:r>
            <a:endParaRPr lang="es-419" sz="3200" dirty="0">
              <a:solidFill>
                <a:schemeClr val="bg1"/>
              </a:solidFill>
            </a:endParaRPr>
          </a:p>
        </p:txBody>
      </p:sp>
    </p:spTree>
    <p:extLst>
      <p:ext uri="{BB962C8B-B14F-4D97-AF65-F5344CB8AC3E}">
        <p14:creationId xmlns:p14="http://schemas.microsoft.com/office/powerpoint/2010/main" val="267818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99DF-457D-4C67-B475-097CED8C4417}"/>
              </a:ext>
            </a:extLst>
          </p:cNvPr>
          <p:cNvSpPr>
            <a:spLocks noGrp="1"/>
          </p:cNvSpPr>
          <p:nvPr>
            <p:ph type="title"/>
          </p:nvPr>
        </p:nvSpPr>
        <p:spPr/>
        <p:txBody>
          <a:bodyPr/>
          <a:lstStyle/>
          <a:p>
            <a:r>
              <a:rPr lang="en-US" dirty="0"/>
              <a:t>Why did He send them in twos?</a:t>
            </a:r>
            <a:endParaRPr lang="es-419" dirty="0"/>
          </a:p>
        </p:txBody>
      </p:sp>
      <p:pic>
        <p:nvPicPr>
          <p:cNvPr id="4098" name="Picture 2" descr="10 Jesus Christ Appearances from Resurrection to Ascension">
            <a:extLst>
              <a:ext uri="{FF2B5EF4-FFF2-40B4-BE49-F238E27FC236}">
                <a16:creationId xmlns:a16="http://schemas.microsoft.com/office/drawing/2014/main" id="{2A18209C-B218-40A7-875F-FE01ABBA8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615" y="1690688"/>
            <a:ext cx="5648325" cy="4143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9F51DE-E1BE-4221-BC9D-8A88BC6B48C3}"/>
              </a:ext>
            </a:extLst>
          </p:cNvPr>
          <p:cNvSpPr txBox="1"/>
          <p:nvPr/>
        </p:nvSpPr>
        <p:spPr>
          <a:xfrm>
            <a:off x="197470" y="1684066"/>
            <a:ext cx="5591145" cy="1508105"/>
          </a:xfrm>
          <a:prstGeom prst="rect">
            <a:avLst/>
          </a:prstGeom>
          <a:noFill/>
        </p:spPr>
        <p:txBody>
          <a:bodyPr wrap="square">
            <a:spAutoFit/>
          </a:bodyPr>
          <a:lstStyle/>
          <a:p>
            <a:pPr algn="ctr"/>
            <a:r>
              <a:rPr lang="en-US" sz="3600" dirty="0">
                <a:solidFill>
                  <a:schemeClr val="bg1"/>
                </a:solidFill>
              </a:rPr>
              <a:t>People believe two people more than just one. </a:t>
            </a:r>
          </a:p>
          <a:p>
            <a:pPr algn="ctr"/>
            <a:endParaRPr lang="en-US" sz="2000" dirty="0">
              <a:solidFill>
                <a:schemeClr val="bg1"/>
              </a:solidFill>
            </a:endParaRPr>
          </a:p>
        </p:txBody>
      </p:sp>
      <p:sp>
        <p:nvSpPr>
          <p:cNvPr id="3" name="TextBox 2">
            <a:extLst>
              <a:ext uri="{FF2B5EF4-FFF2-40B4-BE49-F238E27FC236}">
                <a16:creationId xmlns:a16="http://schemas.microsoft.com/office/drawing/2014/main" id="{6E893B74-4443-AB21-3952-30635FD303F9}"/>
              </a:ext>
            </a:extLst>
          </p:cNvPr>
          <p:cNvSpPr txBox="1"/>
          <p:nvPr/>
        </p:nvSpPr>
        <p:spPr>
          <a:xfrm>
            <a:off x="140290" y="3192171"/>
            <a:ext cx="5648325" cy="1754326"/>
          </a:xfrm>
          <a:prstGeom prst="rect">
            <a:avLst/>
          </a:prstGeom>
          <a:noFill/>
        </p:spPr>
        <p:txBody>
          <a:bodyPr wrap="square" rtlCol="0">
            <a:spAutoFit/>
          </a:bodyPr>
          <a:lstStyle/>
          <a:p>
            <a:pPr algn="ctr"/>
            <a:r>
              <a:rPr lang="en-US" sz="3600" dirty="0">
                <a:solidFill>
                  <a:schemeClr val="bg1"/>
                </a:solidFill>
              </a:rPr>
              <a:t>During that time, all testimonies in judgements required two people</a:t>
            </a:r>
            <a:r>
              <a:rPr lang="es-ES" sz="3600" dirty="0">
                <a:solidFill>
                  <a:schemeClr val="bg1"/>
                </a:solidFill>
              </a:rPr>
              <a:t>.</a:t>
            </a:r>
            <a:endParaRPr lang="es-419" sz="3600" dirty="0">
              <a:solidFill>
                <a:schemeClr val="bg1"/>
              </a:solidFill>
            </a:endParaRPr>
          </a:p>
        </p:txBody>
      </p:sp>
    </p:spTree>
    <p:extLst>
      <p:ext uri="{BB962C8B-B14F-4D97-AF65-F5344CB8AC3E}">
        <p14:creationId xmlns:p14="http://schemas.microsoft.com/office/powerpoint/2010/main" val="26571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D2EA-1951-4B73-9152-B7FB3F684A45}"/>
              </a:ext>
            </a:extLst>
          </p:cNvPr>
          <p:cNvSpPr>
            <a:spLocks noGrp="1"/>
          </p:cNvSpPr>
          <p:nvPr>
            <p:ph type="title"/>
          </p:nvPr>
        </p:nvSpPr>
        <p:spPr>
          <a:xfrm>
            <a:off x="770466" y="117335"/>
            <a:ext cx="11209867" cy="1325563"/>
          </a:xfrm>
        </p:spPr>
        <p:txBody>
          <a:bodyPr>
            <a:normAutofit fontScale="90000"/>
          </a:bodyPr>
          <a:lstStyle/>
          <a:p>
            <a:r>
              <a:rPr lang="en-US" dirty="0"/>
              <a:t>Why did Jesus give them authority over evil spirits and the power to cure the sick? </a:t>
            </a:r>
            <a:endParaRPr lang="es-ES" dirty="0"/>
          </a:p>
        </p:txBody>
      </p:sp>
      <p:pic>
        <p:nvPicPr>
          <p:cNvPr id="5122" name="Picture 2" descr="IGLESIA DE CRISTO - VIVIMOS EN EL NUEVO PACTO : DON DE SANIDAD (2)">
            <a:extLst>
              <a:ext uri="{FF2B5EF4-FFF2-40B4-BE49-F238E27FC236}">
                <a16:creationId xmlns:a16="http://schemas.microsoft.com/office/drawing/2014/main" id="{1AD66010-E48D-4E0B-9960-2511C6406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872" y="1622955"/>
            <a:ext cx="5695950" cy="3095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San Pietro risana gli infermi con la sua ombra">
            <a:extLst>
              <a:ext uri="{FF2B5EF4-FFF2-40B4-BE49-F238E27FC236}">
                <a16:creationId xmlns:a16="http://schemas.microsoft.com/office/drawing/2014/main" id="{0E05C5A0-9242-4B7B-8609-B28F55E33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206" y="1442898"/>
            <a:ext cx="3242520" cy="4733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246036-86B5-4194-95C4-71B8E8BC6DB9}"/>
              </a:ext>
            </a:extLst>
          </p:cNvPr>
          <p:cNvSpPr txBox="1"/>
          <p:nvPr/>
        </p:nvSpPr>
        <p:spPr>
          <a:xfrm>
            <a:off x="1747770" y="4898637"/>
            <a:ext cx="6167436" cy="923330"/>
          </a:xfrm>
          <a:prstGeom prst="rect">
            <a:avLst/>
          </a:prstGeom>
          <a:noFill/>
        </p:spPr>
        <p:txBody>
          <a:bodyPr wrap="square">
            <a:spAutoFit/>
          </a:bodyPr>
          <a:lstStyle/>
          <a:p>
            <a:pPr algn="ctr"/>
            <a:r>
              <a:rPr lang="en-US" dirty="0">
                <a:solidFill>
                  <a:schemeClr val="bg1"/>
                </a:solidFill>
                <a:latin typeface="Comic Sans MS" panose="030F0702030302020204" pitchFamily="66" charset="0"/>
              </a:rPr>
              <a:t>When people see these miracles, they know what the apostle’s say is true and is from God. Also, Jesus wanted the apostles to continue His work of healing</a:t>
            </a:r>
            <a:r>
              <a:rPr lang="es-ES" dirty="0">
                <a:solidFill>
                  <a:schemeClr val="bg1"/>
                </a:solidFill>
                <a:latin typeface="Comic Sans MS" panose="030F0702030302020204" pitchFamily="66" charset="0"/>
              </a:rPr>
              <a:t>…</a:t>
            </a:r>
            <a:endParaRPr lang="es-419"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5830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heel(1)">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95C9-5664-4179-BD90-167D8DC2689D}"/>
              </a:ext>
            </a:extLst>
          </p:cNvPr>
          <p:cNvSpPr>
            <a:spLocks noGrp="1"/>
          </p:cNvSpPr>
          <p:nvPr>
            <p:ph type="title"/>
          </p:nvPr>
        </p:nvSpPr>
        <p:spPr>
          <a:xfrm>
            <a:off x="1062566" y="206021"/>
            <a:ext cx="10066867" cy="1325563"/>
          </a:xfrm>
        </p:spPr>
        <p:txBody>
          <a:bodyPr>
            <a:normAutofit/>
          </a:bodyPr>
          <a:lstStyle/>
          <a:p>
            <a:pPr algn="ctr"/>
            <a:r>
              <a:rPr lang="en-US" dirty="0"/>
              <a:t>Why did Jesus order them to take only their clothes and sandals?</a:t>
            </a:r>
            <a:endParaRPr lang="es-419" dirty="0"/>
          </a:p>
        </p:txBody>
      </p:sp>
      <p:pic>
        <p:nvPicPr>
          <p:cNvPr id="6146" name="Picture 2" descr="No, equipaje, equipaje, muestra, vector, ilustración • vinilos para la  pared de mano, no, permitido | myloview.es">
            <a:extLst>
              <a:ext uri="{FF2B5EF4-FFF2-40B4-BE49-F238E27FC236}">
                <a16:creationId xmlns:a16="http://schemas.microsoft.com/office/drawing/2014/main" id="{E09FCA88-0D7A-4821-84FB-057F1A56B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830" y="1963250"/>
            <a:ext cx="2717482" cy="2717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La misión de Pablo y Bernabé">
            <a:extLst>
              <a:ext uri="{FF2B5EF4-FFF2-40B4-BE49-F238E27FC236}">
                <a16:creationId xmlns:a16="http://schemas.microsoft.com/office/drawing/2014/main" id="{47DCE829-84C2-4C1D-8356-0D28724F0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942" y="1597554"/>
            <a:ext cx="4290977" cy="4860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0F30E1-A7F6-4746-B269-DAAA56664769}"/>
              </a:ext>
            </a:extLst>
          </p:cNvPr>
          <p:cNvSpPr txBox="1"/>
          <p:nvPr/>
        </p:nvSpPr>
        <p:spPr>
          <a:xfrm>
            <a:off x="6452643" y="4894750"/>
            <a:ext cx="4405857" cy="1323439"/>
          </a:xfrm>
          <a:prstGeom prst="rect">
            <a:avLst/>
          </a:prstGeom>
          <a:noFill/>
        </p:spPr>
        <p:txBody>
          <a:bodyPr wrap="square">
            <a:spAutoFit/>
          </a:bodyPr>
          <a:lstStyle/>
          <a:p>
            <a:pPr algn="ctr"/>
            <a:r>
              <a:rPr lang="en-US" sz="2000" dirty="0">
                <a:solidFill>
                  <a:schemeClr val="bg1"/>
                </a:solidFill>
                <a:latin typeface="Comic Sans MS" panose="030F0702030302020204" pitchFamily="66" charset="0"/>
              </a:rPr>
              <a:t>Jesus wants them to be completely focused on their mission and to trust that He Will provide for them through the community.</a:t>
            </a:r>
            <a:endParaRPr lang="es-419"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4328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heel(1)">
                                      <p:cBhvr>
                                        <p:cTn id="7" dur="20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spuestas Evangélicas: Porque no deberías de bautizar bebes o niños  pequeños. Parte I">
            <a:extLst>
              <a:ext uri="{FF2B5EF4-FFF2-40B4-BE49-F238E27FC236}">
                <a16:creationId xmlns:a16="http://schemas.microsoft.com/office/drawing/2014/main" id="{5438F5C4-30E7-4B2F-A0CF-538834F21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88652">
            <a:off x="320015" y="2159146"/>
            <a:ext cx="4619950" cy="3340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F1B859-E095-4306-96E6-DEA2AB28E744}"/>
              </a:ext>
            </a:extLst>
          </p:cNvPr>
          <p:cNvSpPr>
            <a:spLocks noGrp="1"/>
          </p:cNvSpPr>
          <p:nvPr>
            <p:ph type="title"/>
          </p:nvPr>
        </p:nvSpPr>
        <p:spPr>
          <a:xfrm>
            <a:off x="1592443" y="-838"/>
            <a:ext cx="9007113" cy="1325563"/>
          </a:xfrm>
        </p:spPr>
        <p:txBody>
          <a:bodyPr/>
          <a:lstStyle/>
          <a:p>
            <a:r>
              <a:rPr lang="en-US" dirty="0"/>
              <a:t>What did the disciples preach? </a:t>
            </a:r>
            <a:endParaRPr lang="es-419" dirty="0"/>
          </a:p>
        </p:txBody>
      </p:sp>
      <p:sp>
        <p:nvSpPr>
          <p:cNvPr id="4" name="TextBox 3">
            <a:extLst>
              <a:ext uri="{FF2B5EF4-FFF2-40B4-BE49-F238E27FC236}">
                <a16:creationId xmlns:a16="http://schemas.microsoft.com/office/drawing/2014/main" id="{9901ACE5-7421-43F8-888E-E0A85804FE6D}"/>
              </a:ext>
            </a:extLst>
          </p:cNvPr>
          <p:cNvSpPr txBox="1"/>
          <p:nvPr/>
        </p:nvSpPr>
        <p:spPr>
          <a:xfrm>
            <a:off x="583475" y="1122044"/>
            <a:ext cx="4706750" cy="646331"/>
          </a:xfrm>
          <a:prstGeom prst="rect">
            <a:avLst/>
          </a:prstGeom>
          <a:noFill/>
        </p:spPr>
        <p:txBody>
          <a:bodyPr wrap="square">
            <a:spAutoFit/>
          </a:bodyPr>
          <a:lstStyle/>
          <a:p>
            <a:pPr algn="ctr"/>
            <a:r>
              <a:rPr lang="en-US" dirty="0">
                <a:solidFill>
                  <a:schemeClr val="bg1"/>
                </a:solidFill>
                <a:latin typeface="Comic Sans MS" panose="030F0702030302020204" pitchFamily="66" charset="0"/>
              </a:rPr>
              <a:t>Repent, be baptized, believe in the Gospel and be saved</a:t>
            </a:r>
            <a:r>
              <a:rPr lang="es-ES" dirty="0">
                <a:solidFill>
                  <a:schemeClr val="bg1"/>
                </a:solidFill>
                <a:latin typeface="Comic Sans MS" panose="030F0702030302020204" pitchFamily="66" charset="0"/>
              </a:rPr>
              <a:t>;</a:t>
            </a:r>
            <a:endParaRPr lang="es-419" dirty="0">
              <a:solidFill>
                <a:schemeClr val="bg1"/>
              </a:solidFill>
              <a:latin typeface="Comic Sans MS" panose="030F0702030302020204" pitchFamily="66" charset="0"/>
            </a:endParaRPr>
          </a:p>
        </p:txBody>
      </p:sp>
      <p:pic>
        <p:nvPicPr>
          <p:cNvPr id="7170" name="Picture 2" descr="Estudio sobre el libro apócrifo “Hechos y Martirio de Bernabé – Camino  Digital">
            <a:extLst>
              <a:ext uri="{FF2B5EF4-FFF2-40B4-BE49-F238E27FC236}">
                <a16:creationId xmlns:a16="http://schemas.microsoft.com/office/drawing/2014/main" id="{A4A81BAB-1871-48DB-996B-C3F2D489F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952" y="1527407"/>
            <a:ext cx="3486150" cy="361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4D62C8-C6E0-4346-826F-7E76D428FC88}"/>
              </a:ext>
            </a:extLst>
          </p:cNvPr>
          <p:cNvSpPr txBox="1"/>
          <p:nvPr/>
        </p:nvSpPr>
        <p:spPr>
          <a:xfrm>
            <a:off x="4751109" y="5573320"/>
            <a:ext cx="7296347" cy="923330"/>
          </a:xfrm>
          <a:prstGeom prst="rect">
            <a:avLst/>
          </a:prstGeom>
          <a:noFill/>
        </p:spPr>
        <p:txBody>
          <a:bodyPr wrap="square">
            <a:spAutoFit/>
          </a:bodyPr>
          <a:lstStyle/>
          <a:p>
            <a:pPr algn="ctr"/>
            <a:r>
              <a:rPr lang="es-ES" dirty="0">
                <a:solidFill>
                  <a:schemeClr val="bg1"/>
                </a:solidFill>
                <a:latin typeface="Comic Sans MS" panose="030F0702030302020204" pitchFamily="66" charset="0"/>
              </a:rPr>
              <a:t> </a:t>
            </a:r>
            <a:r>
              <a:rPr lang="en-US" dirty="0">
                <a:solidFill>
                  <a:schemeClr val="bg1"/>
                </a:solidFill>
                <a:latin typeface="Comic Sans MS" panose="030F0702030302020204" pitchFamily="66" charset="0"/>
              </a:rPr>
              <a:t>God loved us so much that He sent His son, Jesus to die for us on the cross. He resurrected on the third day, then ascended to Heaven and opened the gates of Heaven for us</a:t>
            </a:r>
            <a:r>
              <a:rPr lang="es-ES" dirty="0">
                <a:solidFill>
                  <a:schemeClr val="bg1"/>
                </a:solidFill>
                <a:latin typeface="Comic Sans MS" panose="030F0702030302020204" pitchFamily="66" charset="0"/>
              </a:rPr>
              <a:t>.</a:t>
            </a:r>
            <a:endParaRPr lang="es-419" dirty="0">
              <a:solidFill>
                <a:schemeClr val="bg1"/>
              </a:solidFill>
              <a:latin typeface="Comic Sans MS" panose="030F0702030302020204" pitchFamily="66" charset="0"/>
            </a:endParaRPr>
          </a:p>
        </p:txBody>
      </p:sp>
      <p:pic>
        <p:nvPicPr>
          <p:cNvPr id="7174" name="Picture 6" descr="Jesús crucificado y coronado de espinas, ilustración de dibujos animados |  Vector Premium">
            <a:extLst>
              <a:ext uri="{FF2B5EF4-FFF2-40B4-BE49-F238E27FC236}">
                <a16:creationId xmlns:a16="http://schemas.microsoft.com/office/drawing/2014/main" id="{F36F504B-9C45-4B72-A891-770FD6938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7095" y="1507300"/>
            <a:ext cx="3502653" cy="3639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heel(1)">
                                      <p:cBhvr>
                                        <p:cTn id="14" dur="20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heel(1)">
                                      <p:cBhvr>
                                        <p:cTn id="19" dur="2000"/>
                                        <p:tgtEl>
                                          <p:spTgt spid="717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animEffect transition="in" filter="wheel(1)">
                                      <p:cBhvr>
                                        <p:cTn id="31"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C59D-939F-4387-BD2B-AD6F3E04776C}"/>
              </a:ext>
            </a:extLst>
          </p:cNvPr>
          <p:cNvSpPr>
            <a:spLocks noGrp="1"/>
          </p:cNvSpPr>
          <p:nvPr>
            <p:ph type="title"/>
          </p:nvPr>
        </p:nvSpPr>
        <p:spPr>
          <a:xfrm>
            <a:off x="1369881" y="0"/>
            <a:ext cx="10515600" cy="910106"/>
          </a:xfrm>
        </p:spPr>
        <p:txBody>
          <a:bodyPr/>
          <a:lstStyle/>
          <a:p>
            <a:r>
              <a:rPr lang="en-US" dirty="0"/>
              <a:t>How can we help in this mission</a:t>
            </a:r>
            <a:r>
              <a:rPr lang="es-ES" dirty="0"/>
              <a:t>? </a:t>
            </a:r>
            <a:endParaRPr lang="es-419" dirty="0"/>
          </a:p>
        </p:txBody>
      </p:sp>
      <p:sp>
        <p:nvSpPr>
          <p:cNvPr id="3" name="TextBox 2">
            <a:extLst>
              <a:ext uri="{FF2B5EF4-FFF2-40B4-BE49-F238E27FC236}">
                <a16:creationId xmlns:a16="http://schemas.microsoft.com/office/drawing/2014/main" id="{91D2B81B-D138-4306-A298-17FB5C026B1E}"/>
              </a:ext>
            </a:extLst>
          </p:cNvPr>
          <p:cNvSpPr txBox="1"/>
          <p:nvPr/>
        </p:nvSpPr>
        <p:spPr>
          <a:xfrm>
            <a:off x="2298569" y="6081026"/>
            <a:ext cx="8658225" cy="369332"/>
          </a:xfrm>
          <a:prstGeom prst="rect">
            <a:avLst/>
          </a:prstGeom>
          <a:noFill/>
        </p:spPr>
        <p:txBody>
          <a:bodyPr wrap="square" rtlCol="0">
            <a:spAutoFit/>
          </a:bodyPr>
          <a:lstStyle/>
          <a:p>
            <a:pPr algn="ctr"/>
            <a:r>
              <a:rPr lang="en-US" dirty="0">
                <a:solidFill>
                  <a:schemeClr val="bg1"/>
                </a:solidFill>
                <a:latin typeface="Comic Sans MS" panose="030F0702030302020204" pitchFamily="66" charset="0"/>
              </a:rPr>
              <a:t>We can show them Jesus’ love with our lives by practicing the Works of Mercy.</a:t>
            </a:r>
            <a:endParaRPr lang="es-419" dirty="0">
              <a:solidFill>
                <a:schemeClr val="bg1"/>
              </a:solidFill>
              <a:latin typeface="Comic Sans MS" panose="030F0702030302020204" pitchFamily="66" charset="0"/>
            </a:endParaRPr>
          </a:p>
        </p:txBody>
      </p:sp>
      <p:pic>
        <p:nvPicPr>
          <p:cNvPr id="5" name="Picture 4">
            <a:extLst>
              <a:ext uri="{FF2B5EF4-FFF2-40B4-BE49-F238E27FC236}">
                <a16:creationId xmlns:a16="http://schemas.microsoft.com/office/drawing/2014/main" id="{482CF89C-8C9A-15EA-97A6-0DA3518A7B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028700"/>
            <a:ext cx="5025390" cy="48006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EA8EC7C-2F40-6CA8-5407-4788D263A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1028700"/>
            <a:ext cx="5053965" cy="48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8577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526</Words>
  <Application>Microsoft Office PowerPoint</Application>
  <PresentationFormat>Widescreen</PresentationFormat>
  <Paragraphs>41</Paragraphs>
  <Slides>15</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Comic Sans MS</vt:lpstr>
      <vt:lpstr>Cooper Black</vt:lpstr>
      <vt:lpstr>Office Theme</vt:lpstr>
      <vt:lpstr>Ministry Friends of Jesus and Mary</vt:lpstr>
      <vt:lpstr>Jesus Sends Them in Twos.</vt:lpstr>
      <vt:lpstr>Reflection</vt:lpstr>
      <vt:lpstr>Jesus sent His disciples out to preach in pairs. What was their mission? </vt:lpstr>
      <vt:lpstr>Why did He send them in twos?</vt:lpstr>
      <vt:lpstr>Why did Jesus give them authority over evil spirits and the power to cure the sick? </vt:lpstr>
      <vt:lpstr>Why did Jesus order them to take only their clothes and sandals?</vt:lpstr>
      <vt:lpstr>What did the disciples preach? </vt:lpstr>
      <vt:lpstr>How can we help in this mission? </vt:lpstr>
      <vt:lpstr>PowerPoint Presentation</vt:lpstr>
      <vt:lpstr>PowerPoint Presentation</vt:lpstr>
      <vt:lpstr>How else can we help in spreading the Gospel?</vt:lpstr>
      <vt:lpstr>PowerPoint Presentation</vt:lpstr>
      <vt:lpstr>I’m in the Lord’s Army, Heritage Kids (Ctrl Click) https://youtu.be/9FqmiGwTqh4 (3-7 yrs. old) </vt:lpstr>
      <vt:lpstr>I will Follow You, Roy Rantung (Ctrl Click) https://youtu.be/jpVuBcbZ24c (8+ yrs. 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19</cp:revision>
  <dcterms:modified xsi:type="dcterms:W3CDTF">2024-06-28T20:54:15Z</dcterms:modified>
</cp:coreProperties>
</file>