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1234"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E8B1-748F-4F23-B079-7E97EC21E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780F77FD-95B8-4F4A-B0E5-4EFAB223EF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1081C763-400F-4EC3-AF2F-75370E9D6583}"/>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5" name="Footer Placeholder 4">
            <a:extLst>
              <a:ext uri="{FF2B5EF4-FFF2-40B4-BE49-F238E27FC236}">
                <a16:creationId xmlns:a16="http://schemas.microsoft.com/office/drawing/2014/main" id="{7E4A1B00-41F2-47E5-B1A6-BC96850DB9BE}"/>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AAFBBB39-E88C-47E3-BBFF-0B91DFC9400A}"/>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293821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03AB-FE48-4C0F-B716-EEC05363462D}"/>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37C0150F-E359-4780-B95F-0127D4DE75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842FD8D-9BEF-4EC0-B52B-04592B5653A6}"/>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5" name="Footer Placeholder 4">
            <a:extLst>
              <a:ext uri="{FF2B5EF4-FFF2-40B4-BE49-F238E27FC236}">
                <a16:creationId xmlns:a16="http://schemas.microsoft.com/office/drawing/2014/main" id="{89BA9543-A33A-4FB5-AB49-7734EE7B3B81}"/>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F3448FE5-7712-4BD3-846A-6F13EDE367FB}"/>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195426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8BBBD-0FDE-45EC-95E6-667D3D112C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2360C51A-C675-4973-9823-8DD4B0452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322BAC29-591B-49DE-81B1-753011D7D367}"/>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5" name="Footer Placeholder 4">
            <a:extLst>
              <a:ext uri="{FF2B5EF4-FFF2-40B4-BE49-F238E27FC236}">
                <a16:creationId xmlns:a16="http://schemas.microsoft.com/office/drawing/2014/main" id="{EE4EE3B0-04A5-4A42-B698-7465B81B271E}"/>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DD09F856-9C53-46D8-AD81-0F094041DDE4}"/>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1147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47EF-98B9-4750-9426-9F96ACC553B9}"/>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52E14F53-17F8-45FE-AEE4-721943F23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77CC335-9089-442F-B6C6-67A36F45BF79}"/>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5" name="Footer Placeholder 4">
            <a:extLst>
              <a:ext uri="{FF2B5EF4-FFF2-40B4-BE49-F238E27FC236}">
                <a16:creationId xmlns:a16="http://schemas.microsoft.com/office/drawing/2014/main" id="{41844CCA-EDF5-4BB5-A20C-520288088C18}"/>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CAE4D668-A889-4EF4-86E5-DFCF278E6E28}"/>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80073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406A-6FDB-4DF7-9AEE-7B9DC5B32A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95EEB85B-9E79-40FF-B168-3ECE02D49E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3DA0D-45DD-40C6-B802-E3A1F982FD08}"/>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5" name="Footer Placeholder 4">
            <a:extLst>
              <a:ext uri="{FF2B5EF4-FFF2-40B4-BE49-F238E27FC236}">
                <a16:creationId xmlns:a16="http://schemas.microsoft.com/office/drawing/2014/main" id="{892B05B7-821A-4798-8A6B-476A27EA78F1}"/>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730EB536-4C64-4DC8-8BE4-360B8BBEB84E}"/>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66294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8DC9-6E2D-4F7A-AB5D-944AE17B0C39}"/>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96887727-E280-4FF0-8E7A-A9F11C34CE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3CF9CFE-3E05-4139-AF2F-4A858A714A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2B3DDF17-EAF3-4238-AC00-9317C9840DAF}"/>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6" name="Footer Placeholder 5">
            <a:extLst>
              <a:ext uri="{FF2B5EF4-FFF2-40B4-BE49-F238E27FC236}">
                <a16:creationId xmlns:a16="http://schemas.microsoft.com/office/drawing/2014/main" id="{14020FB1-0B2B-46A6-915E-17B9E7E44E12}"/>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A0E5602B-C5A6-4A2F-911E-E1339FF1B63C}"/>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394070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3ABA-262D-4BE8-BC92-5DECFD9EA319}"/>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BFF17E44-0DF4-447B-9116-6228C415D9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BEDD4B-81FF-4E84-B4B4-1C80ED2FC7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0666A172-552F-484E-B3D9-5E63B55EB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5935CA-AA33-4FCF-9441-FC76F75D50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EC85E616-A2B0-4679-AADD-4D12BB094059}"/>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8" name="Footer Placeholder 7">
            <a:extLst>
              <a:ext uri="{FF2B5EF4-FFF2-40B4-BE49-F238E27FC236}">
                <a16:creationId xmlns:a16="http://schemas.microsoft.com/office/drawing/2014/main" id="{846F7E11-4919-44E9-84F8-3D6D1E16F51D}"/>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70664C49-1F8E-49AF-8218-E93958A5A1BD}"/>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100409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BDF9-32BB-4188-8B2C-29CD711977C2}"/>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ED7641A3-4F46-4B97-B1A2-CC5934EB59DB}"/>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4" name="Footer Placeholder 3">
            <a:extLst>
              <a:ext uri="{FF2B5EF4-FFF2-40B4-BE49-F238E27FC236}">
                <a16:creationId xmlns:a16="http://schemas.microsoft.com/office/drawing/2014/main" id="{C1D6DB88-A15E-40FC-BABD-4B58611B5E66}"/>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C1250346-9707-4736-A1BD-7BA7DE993B6C}"/>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22228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08005-78D2-4E91-A25A-53F504A04EDF}"/>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3" name="Footer Placeholder 2">
            <a:extLst>
              <a:ext uri="{FF2B5EF4-FFF2-40B4-BE49-F238E27FC236}">
                <a16:creationId xmlns:a16="http://schemas.microsoft.com/office/drawing/2014/main" id="{EB0673B4-0B8B-4B38-8904-AA9079A7D5B2}"/>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id="{7CCAD1B0-6C87-4EC6-9FB8-6EFDFF27FBD2}"/>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38169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F726-7373-465F-8C3B-FA5A3D9DE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31A1AC27-B013-4631-AFF4-84F7F4328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3FFDB48E-3075-4580-8D93-015B38573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A9CE7-22CE-46DC-8B56-2EB71114E16C}"/>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6" name="Footer Placeholder 5">
            <a:extLst>
              <a:ext uri="{FF2B5EF4-FFF2-40B4-BE49-F238E27FC236}">
                <a16:creationId xmlns:a16="http://schemas.microsoft.com/office/drawing/2014/main" id="{82CA6A2F-E57B-481A-9355-CEBA3218FCC7}"/>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E7248AF2-E753-4FFB-BFC4-C3C3C2DF76FE}"/>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156870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62A6-DDAB-4286-9E55-2395D61BF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64D91A49-EF2B-4FF1-A2A5-B69AAEBAC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34CB06BF-98B2-4F6C-BD55-BCE61F9DB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76E37-8814-4233-86D3-CB11ED6964D8}"/>
              </a:ext>
            </a:extLst>
          </p:cNvPr>
          <p:cNvSpPr>
            <a:spLocks noGrp="1"/>
          </p:cNvSpPr>
          <p:nvPr>
            <p:ph type="dt" sz="half" idx="10"/>
          </p:nvPr>
        </p:nvSpPr>
        <p:spPr/>
        <p:txBody>
          <a:bodyPr/>
          <a:lstStyle/>
          <a:p>
            <a:fld id="{B23C8A00-D2E5-4BCE-87AF-74B2E0B777E5}" type="datetimeFigureOut">
              <a:rPr lang="es-419" smtClean="0"/>
              <a:t>8/7/2024</a:t>
            </a:fld>
            <a:endParaRPr lang="es-419"/>
          </a:p>
        </p:txBody>
      </p:sp>
      <p:sp>
        <p:nvSpPr>
          <p:cNvPr id="6" name="Footer Placeholder 5">
            <a:extLst>
              <a:ext uri="{FF2B5EF4-FFF2-40B4-BE49-F238E27FC236}">
                <a16:creationId xmlns:a16="http://schemas.microsoft.com/office/drawing/2014/main" id="{F6E4E85C-A43C-44DA-91FF-679FC2E421AA}"/>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DC49815A-5525-4550-9AFC-11E7B9D00682}"/>
              </a:ext>
            </a:extLst>
          </p:cNvPr>
          <p:cNvSpPr>
            <a:spLocks noGrp="1"/>
          </p:cNvSpPr>
          <p:nvPr>
            <p:ph type="sldNum" sz="quarter" idx="12"/>
          </p:nvPr>
        </p:nvSpPr>
        <p:spPr/>
        <p:txBody>
          <a:bodyPr/>
          <a:lstStyle/>
          <a:p>
            <a:fld id="{A10B14C3-2B38-4AA2-BEA8-E353C8BAB529}" type="slidenum">
              <a:rPr lang="es-419" smtClean="0"/>
              <a:t>‹#›</a:t>
            </a:fld>
            <a:endParaRPr lang="es-419"/>
          </a:p>
        </p:txBody>
      </p:sp>
    </p:spTree>
    <p:extLst>
      <p:ext uri="{BB962C8B-B14F-4D97-AF65-F5344CB8AC3E}">
        <p14:creationId xmlns:p14="http://schemas.microsoft.com/office/powerpoint/2010/main" val="37374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02EAB-5DFA-42C1-AFE5-0A3DA3AC7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419" dirty="0"/>
          </a:p>
        </p:txBody>
      </p:sp>
      <p:sp>
        <p:nvSpPr>
          <p:cNvPr id="3" name="Text Placeholder 2">
            <a:extLst>
              <a:ext uri="{FF2B5EF4-FFF2-40B4-BE49-F238E27FC236}">
                <a16:creationId xmlns:a16="http://schemas.microsoft.com/office/drawing/2014/main" id="{56B05D82-4456-4EB2-8089-8E614FC2B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419" dirty="0"/>
          </a:p>
        </p:txBody>
      </p:sp>
      <p:sp>
        <p:nvSpPr>
          <p:cNvPr id="4" name="Date Placeholder 3">
            <a:extLst>
              <a:ext uri="{FF2B5EF4-FFF2-40B4-BE49-F238E27FC236}">
                <a16:creationId xmlns:a16="http://schemas.microsoft.com/office/drawing/2014/main" id="{43344D01-CD71-4957-89CE-CE89EFC1F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C8A00-D2E5-4BCE-87AF-74B2E0B777E5}" type="datetimeFigureOut">
              <a:rPr lang="es-419" smtClean="0"/>
              <a:t>8/7/2024</a:t>
            </a:fld>
            <a:endParaRPr lang="es-419"/>
          </a:p>
        </p:txBody>
      </p:sp>
      <p:sp>
        <p:nvSpPr>
          <p:cNvPr id="5" name="Footer Placeholder 4">
            <a:extLst>
              <a:ext uri="{FF2B5EF4-FFF2-40B4-BE49-F238E27FC236}">
                <a16:creationId xmlns:a16="http://schemas.microsoft.com/office/drawing/2014/main" id="{0E693630-4720-4415-AFBA-83EF6BF61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35CECA28-2BD3-4EF0-8C66-FDCC4081E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B14C3-2B38-4AA2-BEA8-E353C8BAB529}" type="slidenum">
              <a:rPr lang="es-419" smtClean="0"/>
              <a:t>‹#›</a:t>
            </a:fld>
            <a:endParaRPr lang="es-419"/>
          </a:p>
        </p:txBody>
      </p:sp>
      <p:pic>
        <p:nvPicPr>
          <p:cNvPr id="8" name="Picture 7" descr="A picture containing diagram&#10;&#10;Description automatically generated">
            <a:extLst>
              <a:ext uri="{FF2B5EF4-FFF2-40B4-BE49-F238E27FC236}">
                <a16:creationId xmlns:a16="http://schemas.microsoft.com/office/drawing/2014/main" id="{E4D42E1D-E79A-4827-8FF3-9CCC537CDE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880647" cy="1880647"/>
          </a:xfrm>
          <a:prstGeom prst="rect">
            <a:avLst/>
          </a:prstGeom>
        </p:spPr>
      </p:pic>
    </p:spTree>
    <p:extLst>
      <p:ext uri="{BB962C8B-B14F-4D97-AF65-F5344CB8AC3E}">
        <p14:creationId xmlns:p14="http://schemas.microsoft.com/office/powerpoint/2010/main" val="277380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4400" kern="1200">
          <a:solidFill>
            <a:schemeClr val="bg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QUnoDfDdYhQ?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EcxOkht8w7c?si=ohR2gORjXjGJW3v6%20%20" TargetMode="External"/><Relationship Id="rId2" Type="http://schemas.openxmlformats.org/officeDocument/2006/relationships/slideLayout" Target="../slideLayouts/slideLayout7.xml"/><Relationship Id="rId1" Type="http://schemas.openxmlformats.org/officeDocument/2006/relationships/video" Target="https://www.youtube.com/embed/EcxOkht8w7c?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S6rj9cAJrWE?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A4BB-825C-4B8D-AC9C-3CA6C3E13A9C}"/>
              </a:ext>
            </a:extLst>
          </p:cNvPr>
          <p:cNvSpPr>
            <a:spLocks noGrp="1"/>
          </p:cNvSpPr>
          <p:nvPr>
            <p:ph type="ctrTitle"/>
          </p:nvPr>
        </p:nvSpPr>
        <p:spPr>
          <a:xfrm>
            <a:off x="1524000" y="1122363"/>
            <a:ext cx="8365588" cy="2387600"/>
          </a:xfrm>
        </p:spPr>
        <p:txBody>
          <a:bodyPr/>
          <a:lstStyle/>
          <a:p>
            <a:r>
              <a:rPr lang="es-419" dirty="0" err="1"/>
              <a:t>Ministry</a:t>
            </a:r>
            <a:r>
              <a:rPr lang="es-419" dirty="0"/>
              <a:t> Friends </a:t>
            </a:r>
            <a:r>
              <a:rPr lang="es-419" dirty="0" err="1"/>
              <a:t>of</a:t>
            </a:r>
            <a:r>
              <a:rPr lang="es-419" dirty="0"/>
              <a:t> </a:t>
            </a:r>
            <a:r>
              <a:rPr lang="es-419" dirty="0" err="1"/>
              <a:t>Jesus</a:t>
            </a:r>
            <a:r>
              <a:rPr lang="es-419" dirty="0"/>
              <a:t> and Mary</a:t>
            </a:r>
          </a:p>
        </p:txBody>
      </p:sp>
      <p:sp>
        <p:nvSpPr>
          <p:cNvPr id="3" name="Subtitle 2">
            <a:extLst>
              <a:ext uri="{FF2B5EF4-FFF2-40B4-BE49-F238E27FC236}">
                <a16:creationId xmlns:a16="http://schemas.microsoft.com/office/drawing/2014/main" id="{0721913C-6650-4CD0-9442-588825A53AB3}"/>
              </a:ext>
            </a:extLst>
          </p:cNvPr>
          <p:cNvSpPr>
            <a:spLocks noGrp="1"/>
          </p:cNvSpPr>
          <p:nvPr>
            <p:ph type="subTitle" idx="1"/>
          </p:nvPr>
        </p:nvSpPr>
        <p:spPr>
          <a:xfrm>
            <a:off x="1524000" y="3602038"/>
            <a:ext cx="8224911" cy="2685640"/>
          </a:xfrm>
        </p:spPr>
        <p:txBody>
          <a:bodyPr/>
          <a:lstStyle/>
          <a:p>
            <a:r>
              <a:rPr lang="en-US" dirty="0"/>
              <a:t>Cycle B - XVII Sunday in Ordinary </a:t>
            </a:r>
            <a:r>
              <a:rPr lang="en-US" dirty="0" err="1"/>
              <a:t>Tinme</a:t>
            </a:r>
            <a:endParaRPr lang="en-US" dirty="0"/>
          </a:p>
          <a:p>
            <a:r>
              <a:rPr lang="en-US" dirty="0"/>
              <a:t>John 6, 1-15</a:t>
            </a:r>
          </a:p>
          <a:p>
            <a:r>
              <a:rPr lang="es-ES" dirty="0" err="1"/>
              <a:t>Jesus</a:t>
            </a:r>
            <a:r>
              <a:rPr lang="es-ES" dirty="0"/>
              <a:t> </a:t>
            </a:r>
            <a:r>
              <a:rPr lang="es-ES" dirty="0" err="1"/>
              <a:t>feeds</a:t>
            </a:r>
            <a:r>
              <a:rPr lang="es-ES" dirty="0"/>
              <a:t> </a:t>
            </a:r>
            <a:r>
              <a:rPr lang="es-ES" dirty="0" err="1"/>
              <a:t>the</a:t>
            </a:r>
            <a:r>
              <a:rPr lang="es-ES" dirty="0"/>
              <a:t> </a:t>
            </a:r>
            <a:r>
              <a:rPr lang="es-ES" dirty="0" err="1"/>
              <a:t>crowd</a:t>
            </a:r>
            <a:endParaRPr lang="es-ES" dirty="0"/>
          </a:p>
          <a:p>
            <a:endParaRPr lang="es-ES" dirty="0"/>
          </a:p>
          <a:p>
            <a:r>
              <a:rPr lang="es-ES" dirty="0"/>
              <a:t>www.fcpeace.org</a:t>
            </a:r>
            <a:endParaRPr lang="es-419" dirty="0"/>
          </a:p>
        </p:txBody>
      </p:sp>
      <p:pic>
        <p:nvPicPr>
          <p:cNvPr id="3074" name="Picture 2" descr="mi blog de religión (4º) : EVANGELIO PARA NIÑOS: S. JUAN 6, 1-15 (29 JULIO)">
            <a:extLst>
              <a:ext uri="{FF2B5EF4-FFF2-40B4-BE49-F238E27FC236}">
                <a16:creationId xmlns:a16="http://schemas.microsoft.com/office/drawing/2014/main" id="{3A524BE6-4780-4F4A-82BA-CB4B02BAD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6" t="1672" r="2594" b="1381"/>
          <a:stretch/>
        </p:blipFill>
        <p:spPr bwMode="auto">
          <a:xfrm>
            <a:off x="9087439" y="2648932"/>
            <a:ext cx="2837468" cy="4062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6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7DEF-E736-4C6F-B251-916008949354}"/>
              </a:ext>
            </a:extLst>
          </p:cNvPr>
          <p:cNvSpPr>
            <a:spLocks noGrp="1"/>
          </p:cNvSpPr>
          <p:nvPr>
            <p:ph type="title"/>
          </p:nvPr>
        </p:nvSpPr>
        <p:spPr>
          <a:xfrm>
            <a:off x="1959990" y="72894"/>
            <a:ext cx="10012051" cy="959367"/>
          </a:xfrm>
        </p:spPr>
        <p:txBody>
          <a:bodyPr>
            <a:normAutofit/>
          </a:bodyPr>
          <a:lstStyle/>
          <a:p>
            <a:pPr algn="l"/>
            <a:r>
              <a:rPr lang="en-US" sz="4200" dirty="0"/>
              <a:t>Why does He take the fish and loaves? </a:t>
            </a:r>
            <a:endParaRPr lang="es-419" sz="4200" dirty="0"/>
          </a:p>
        </p:txBody>
      </p:sp>
      <p:pic>
        <p:nvPicPr>
          <p:cNvPr id="11266" name="Picture 2" descr="creo en ti: Pagola, evangelio domingo 29 julio 2012. 17 Tiempo Ordinario  (B). Juan 6, 1-15">
            <a:extLst>
              <a:ext uri="{FF2B5EF4-FFF2-40B4-BE49-F238E27FC236}">
                <a16:creationId xmlns:a16="http://schemas.microsoft.com/office/drawing/2014/main" id="{B5D0712D-E54B-4EF4-B3D0-9954395D8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64" y="1014103"/>
            <a:ext cx="4648676" cy="48297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7BB72C-F426-478C-A16F-AD779E36F352}"/>
              </a:ext>
            </a:extLst>
          </p:cNvPr>
          <p:cNvSpPr txBox="1"/>
          <p:nvPr/>
        </p:nvSpPr>
        <p:spPr>
          <a:xfrm>
            <a:off x="5979095" y="4606496"/>
            <a:ext cx="5876040" cy="1938992"/>
          </a:xfrm>
          <a:prstGeom prst="rect">
            <a:avLst/>
          </a:prstGeom>
          <a:noFill/>
        </p:spPr>
        <p:txBody>
          <a:bodyPr wrap="square">
            <a:spAutoFit/>
          </a:bodyPr>
          <a:lstStyle/>
          <a:p>
            <a:pPr algn="ctr"/>
            <a:r>
              <a:rPr lang="en-US" sz="3000" dirty="0">
                <a:solidFill>
                  <a:schemeClr val="bg1"/>
                </a:solidFill>
                <a:latin typeface="Comic Sans MS" panose="030F0702030302020204" pitchFamily="66" charset="0"/>
              </a:rPr>
              <a:t>Jesus wants us to be generous with our gifts. When we share what we have and are, Jesus multiplies it for the good of all</a:t>
            </a:r>
            <a:r>
              <a:rPr lang="es-ES" sz="3000" dirty="0">
                <a:solidFill>
                  <a:schemeClr val="bg1"/>
                </a:solidFill>
                <a:latin typeface="Comic Sans MS" panose="030F0702030302020204" pitchFamily="66" charset="0"/>
              </a:rPr>
              <a:t>.</a:t>
            </a:r>
            <a:endParaRPr lang="es-419" sz="3000" dirty="0">
              <a:solidFill>
                <a:schemeClr val="bg1"/>
              </a:solidFill>
              <a:latin typeface="Comic Sans MS" panose="030F0702030302020204" pitchFamily="66" charset="0"/>
            </a:endParaRPr>
          </a:p>
        </p:txBody>
      </p:sp>
      <p:pic>
        <p:nvPicPr>
          <p:cNvPr id="11268" name="Picture 4" descr="Evangelio Seglar para el Domingo XVII del Tiempo Ordinario (29-07-2018) -  Laicos - Ciudad Redonda">
            <a:extLst>
              <a:ext uri="{FF2B5EF4-FFF2-40B4-BE49-F238E27FC236}">
                <a16:creationId xmlns:a16="http://schemas.microsoft.com/office/drawing/2014/main" id="{8CE429F0-CD3C-4F7E-8006-86885D6961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8" t="4406" r="1650" b="8269"/>
          <a:stretch/>
        </p:blipFill>
        <p:spPr bwMode="auto">
          <a:xfrm>
            <a:off x="6096000" y="1014103"/>
            <a:ext cx="5876041" cy="355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0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circle(in)">
                                      <p:cBhvr>
                                        <p:cTn id="19"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3AF8-3746-46F7-ABF6-94606FDDF3E7}"/>
              </a:ext>
            </a:extLst>
          </p:cNvPr>
          <p:cNvSpPr>
            <a:spLocks noGrp="1"/>
          </p:cNvSpPr>
          <p:nvPr>
            <p:ph type="title"/>
          </p:nvPr>
        </p:nvSpPr>
        <p:spPr>
          <a:xfrm>
            <a:off x="1901567" y="237582"/>
            <a:ext cx="8777723" cy="820372"/>
          </a:xfrm>
        </p:spPr>
        <p:txBody>
          <a:bodyPr>
            <a:normAutofit/>
          </a:bodyPr>
          <a:lstStyle/>
          <a:p>
            <a:pPr algn="l"/>
            <a:r>
              <a:rPr lang="en-US" sz="4000" dirty="0"/>
              <a:t>What did Jesus give for our good </a:t>
            </a:r>
            <a:r>
              <a:rPr lang="es-ES" sz="4000" dirty="0"/>
              <a:t>? </a:t>
            </a:r>
            <a:endParaRPr lang="es-419" sz="4000" dirty="0"/>
          </a:p>
        </p:txBody>
      </p:sp>
      <p:sp>
        <p:nvSpPr>
          <p:cNvPr id="4" name="TextBox 3">
            <a:extLst>
              <a:ext uri="{FF2B5EF4-FFF2-40B4-BE49-F238E27FC236}">
                <a16:creationId xmlns:a16="http://schemas.microsoft.com/office/drawing/2014/main" id="{F9EE5451-715C-4087-B1D7-C077AB9E7C0F}"/>
              </a:ext>
            </a:extLst>
          </p:cNvPr>
          <p:cNvSpPr txBox="1"/>
          <p:nvPr/>
        </p:nvSpPr>
        <p:spPr>
          <a:xfrm>
            <a:off x="1296037" y="5861600"/>
            <a:ext cx="9595233" cy="707886"/>
          </a:xfrm>
          <a:prstGeom prst="rect">
            <a:avLst/>
          </a:prstGeom>
          <a:noFill/>
        </p:spPr>
        <p:txBody>
          <a:bodyPr wrap="square">
            <a:spAutoFit/>
          </a:bodyPr>
          <a:lstStyle/>
          <a:p>
            <a:r>
              <a:rPr lang="en-US" sz="4000" dirty="0">
                <a:solidFill>
                  <a:schemeClr val="bg1"/>
                </a:solidFill>
                <a:latin typeface="Comic Sans MS" panose="030F0702030302020204" pitchFamily="66" charset="0"/>
                <a:ea typeface="+mj-ea"/>
                <a:cs typeface="+mj-cs"/>
              </a:rPr>
              <a:t>His life for the forgiveness of our sins.</a:t>
            </a:r>
            <a:endParaRPr lang="es-419" sz="4000" dirty="0">
              <a:solidFill>
                <a:schemeClr val="bg1"/>
              </a:solidFill>
              <a:latin typeface="Comic Sans MS" panose="030F0702030302020204" pitchFamily="66" charset="0"/>
              <a:ea typeface="+mj-ea"/>
              <a:cs typeface="+mj-cs"/>
            </a:endParaRPr>
          </a:p>
        </p:txBody>
      </p:sp>
      <p:pic>
        <p:nvPicPr>
          <p:cNvPr id="12290" name="Picture 2">
            <a:extLst>
              <a:ext uri="{FF2B5EF4-FFF2-40B4-BE49-F238E27FC236}">
                <a16:creationId xmlns:a16="http://schemas.microsoft.com/office/drawing/2014/main" id="{5342C067-63CC-4689-8BFD-53AE14311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498" y="1119509"/>
            <a:ext cx="6438313" cy="4618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74B0-8859-49AA-AAC7-78C490BDD4B0}"/>
              </a:ext>
            </a:extLst>
          </p:cNvPr>
          <p:cNvSpPr>
            <a:spLocks noGrp="1"/>
          </p:cNvSpPr>
          <p:nvPr>
            <p:ph type="title"/>
          </p:nvPr>
        </p:nvSpPr>
        <p:spPr>
          <a:xfrm>
            <a:off x="2109259" y="427177"/>
            <a:ext cx="10082741" cy="957818"/>
          </a:xfrm>
        </p:spPr>
        <p:txBody>
          <a:bodyPr>
            <a:normAutofit/>
          </a:bodyPr>
          <a:lstStyle/>
          <a:p>
            <a:pPr algn="l"/>
            <a:r>
              <a:rPr lang="en-US" sz="4000" dirty="0"/>
              <a:t>What did He leave with us to help us</a:t>
            </a:r>
            <a:r>
              <a:rPr lang="es-ES" sz="4000" dirty="0"/>
              <a:t>?</a:t>
            </a:r>
            <a:endParaRPr lang="es-419" sz="4000" dirty="0"/>
          </a:p>
        </p:txBody>
      </p:sp>
      <p:pic>
        <p:nvPicPr>
          <p:cNvPr id="13314" name="Picture 2" descr="Palabra Dominical – Página 19 – Diócesis de Querétaro">
            <a:extLst>
              <a:ext uri="{FF2B5EF4-FFF2-40B4-BE49-F238E27FC236}">
                <a16:creationId xmlns:a16="http://schemas.microsoft.com/office/drawing/2014/main" id="{117C8073-3610-4D6F-BA47-FEA61D42A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44" y="1505932"/>
            <a:ext cx="4241433" cy="3846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92F94B-0B63-4229-A676-42D9A65E9A1D}"/>
              </a:ext>
            </a:extLst>
          </p:cNvPr>
          <p:cNvSpPr txBox="1"/>
          <p:nvPr/>
        </p:nvSpPr>
        <p:spPr>
          <a:xfrm>
            <a:off x="0" y="5359019"/>
            <a:ext cx="6513922" cy="1384995"/>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His presence in the Eucharist: the consecrated bread and wine that is multiplied during every Mass,</a:t>
            </a:r>
            <a:endParaRPr lang="es-419" sz="2800" dirty="0">
              <a:solidFill>
                <a:schemeClr val="bg1"/>
              </a:solidFill>
              <a:latin typeface="Comic Sans MS" panose="030F0702030302020204" pitchFamily="66" charset="0"/>
            </a:endParaRPr>
          </a:p>
        </p:txBody>
      </p:sp>
      <p:pic>
        <p:nvPicPr>
          <p:cNvPr id="1032" name="Picture 8" descr="The Seven Catholic Sacraments - ppt video online download">
            <a:extLst>
              <a:ext uri="{FF2B5EF4-FFF2-40B4-BE49-F238E27FC236}">
                <a16:creationId xmlns:a16="http://schemas.microsoft.com/office/drawing/2014/main" id="{4279D3D7-8D5A-351D-BB7B-FE9A5B906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472" y="1626870"/>
            <a:ext cx="5844618" cy="3490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5F3885-A63C-AB30-0EB8-5ADFADAC582D}"/>
              </a:ext>
            </a:extLst>
          </p:cNvPr>
          <p:cNvSpPr txBox="1"/>
          <p:nvPr/>
        </p:nvSpPr>
        <p:spPr>
          <a:xfrm>
            <a:off x="6919274" y="5165889"/>
            <a:ext cx="3733014" cy="1384995"/>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And His Grace in the 7 Sacraments of the Catholic Church</a:t>
            </a:r>
            <a:r>
              <a:rPr lang="es-ES" sz="2800" dirty="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19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randombar(horizontal)">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A83A-9376-4B6D-B38C-C078B46062A7}"/>
              </a:ext>
            </a:extLst>
          </p:cNvPr>
          <p:cNvSpPr>
            <a:spLocks noGrp="1"/>
          </p:cNvSpPr>
          <p:nvPr>
            <p:ph type="title"/>
          </p:nvPr>
        </p:nvSpPr>
        <p:spPr>
          <a:xfrm>
            <a:off x="7614155" y="747323"/>
            <a:ext cx="4087306" cy="2572652"/>
          </a:xfrm>
        </p:spPr>
        <p:txBody>
          <a:bodyPr vert="horz" lIns="91440" tIns="45720" rIns="91440" bIns="45720" rtlCol="0" anchor="b">
            <a:normAutofit fontScale="90000"/>
          </a:bodyPr>
          <a:lstStyle/>
          <a:p>
            <a:pPr algn="ctr"/>
            <a:r>
              <a:rPr lang="en-US" sz="4000" dirty="0">
                <a:solidFill>
                  <a:schemeClr val="tx1"/>
                </a:solidFill>
              </a:rPr>
              <a:t>What can you donate to Jesus so He can multiply it for the good of many?  </a:t>
            </a:r>
            <a:endParaRPr lang="en-US" sz="3800" dirty="0">
              <a:solidFill>
                <a:schemeClr val="tx1"/>
              </a:solidFill>
            </a:endParaRPr>
          </a:p>
        </p:txBody>
      </p:sp>
      <p:sp>
        <p:nvSpPr>
          <p:cNvPr id="14340"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Immagini - QUMRAN NET - Materiale pastorale online">
            <a:extLst>
              <a:ext uri="{FF2B5EF4-FFF2-40B4-BE49-F238E27FC236}">
                <a16:creationId xmlns:a16="http://schemas.microsoft.com/office/drawing/2014/main" id="{BEA5E288-FFC5-4146-838C-EEFB8144C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27" r="1" b="8539"/>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picture containing diagram&#10;&#10;Description automatically generated">
            <a:extLst>
              <a:ext uri="{FF2B5EF4-FFF2-40B4-BE49-F238E27FC236}">
                <a16:creationId xmlns:a16="http://schemas.microsoft.com/office/drawing/2014/main" id="{00FFA76C-7FEA-48F8-838A-C346570D6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808" y="4384766"/>
            <a:ext cx="2325188" cy="23251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13490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mo se dice actividad en inglés - YouTube">
            <a:extLst>
              <a:ext uri="{FF2B5EF4-FFF2-40B4-BE49-F238E27FC236}">
                <a16:creationId xmlns:a16="http://schemas.microsoft.com/office/drawing/2014/main" id="{D223BA30-FDC7-4BA4-A9F7-F270068C9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85" y="999242"/>
            <a:ext cx="9413186" cy="529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5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n on Feeding the 5000+ - Lent 2016">
            <a:extLst>
              <a:ext uri="{FF2B5EF4-FFF2-40B4-BE49-F238E27FC236}">
                <a16:creationId xmlns:a16="http://schemas.microsoft.com/office/drawing/2014/main" id="{6D2343F3-83B5-4754-BF5F-6447736823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91508" y="1"/>
            <a:ext cx="8736037" cy="6857999"/>
          </a:xfrm>
          <a:prstGeom prst="rect">
            <a:avLst/>
          </a:prstGeom>
          <a:noFill/>
          <a:ln>
            <a:noFill/>
          </a:ln>
        </p:spPr>
      </p:pic>
      <p:sp>
        <p:nvSpPr>
          <p:cNvPr id="2" name="TextBox 1">
            <a:extLst>
              <a:ext uri="{FF2B5EF4-FFF2-40B4-BE49-F238E27FC236}">
                <a16:creationId xmlns:a16="http://schemas.microsoft.com/office/drawing/2014/main" id="{6396E19C-177A-4715-BC5A-F8FBDAA0B9EF}"/>
              </a:ext>
            </a:extLst>
          </p:cNvPr>
          <p:cNvSpPr txBox="1"/>
          <p:nvPr/>
        </p:nvSpPr>
        <p:spPr>
          <a:xfrm>
            <a:off x="3615397" y="1997612"/>
            <a:ext cx="1026941" cy="369332"/>
          </a:xfrm>
          <a:prstGeom prst="rect">
            <a:avLst/>
          </a:prstGeom>
          <a:noFill/>
        </p:spPr>
        <p:txBody>
          <a:bodyPr wrap="square" rtlCol="0">
            <a:spAutoFit/>
          </a:bodyPr>
          <a:lstStyle/>
          <a:p>
            <a:r>
              <a:rPr lang="en-US" dirty="0">
                <a:solidFill>
                  <a:srgbClr val="FF0000"/>
                </a:solidFill>
              </a:rPr>
              <a:t>Crowd</a:t>
            </a:r>
          </a:p>
        </p:txBody>
      </p:sp>
      <p:sp>
        <p:nvSpPr>
          <p:cNvPr id="14" name="TextBox 13">
            <a:extLst>
              <a:ext uri="{FF2B5EF4-FFF2-40B4-BE49-F238E27FC236}">
                <a16:creationId xmlns:a16="http://schemas.microsoft.com/office/drawing/2014/main" id="{596CE44D-F54F-401E-A2CA-7AF87CB1288E}"/>
              </a:ext>
            </a:extLst>
          </p:cNvPr>
          <p:cNvSpPr txBox="1"/>
          <p:nvPr/>
        </p:nvSpPr>
        <p:spPr>
          <a:xfrm>
            <a:off x="3615397" y="2473569"/>
            <a:ext cx="1026941" cy="369332"/>
          </a:xfrm>
          <a:prstGeom prst="rect">
            <a:avLst/>
          </a:prstGeom>
          <a:noFill/>
        </p:spPr>
        <p:txBody>
          <a:bodyPr wrap="square" rtlCol="0">
            <a:spAutoFit/>
          </a:bodyPr>
          <a:lstStyle/>
          <a:p>
            <a:r>
              <a:rPr lang="en-US" dirty="0">
                <a:solidFill>
                  <a:schemeClr val="accent1"/>
                </a:solidFill>
              </a:rPr>
              <a:t>People</a:t>
            </a:r>
          </a:p>
        </p:txBody>
      </p:sp>
      <p:sp>
        <p:nvSpPr>
          <p:cNvPr id="15" name="TextBox 14">
            <a:extLst>
              <a:ext uri="{FF2B5EF4-FFF2-40B4-BE49-F238E27FC236}">
                <a16:creationId xmlns:a16="http://schemas.microsoft.com/office/drawing/2014/main" id="{D8D3DD23-7A7D-42BB-90DB-C03A83613190}"/>
              </a:ext>
            </a:extLst>
          </p:cNvPr>
          <p:cNvSpPr txBox="1"/>
          <p:nvPr/>
        </p:nvSpPr>
        <p:spPr>
          <a:xfrm>
            <a:off x="3615396" y="2842901"/>
            <a:ext cx="1026941" cy="369332"/>
          </a:xfrm>
          <a:prstGeom prst="rect">
            <a:avLst/>
          </a:prstGeom>
          <a:noFill/>
        </p:spPr>
        <p:txBody>
          <a:bodyPr wrap="square" rtlCol="0">
            <a:spAutoFit/>
          </a:bodyPr>
          <a:lstStyle/>
          <a:p>
            <a:r>
              <a:rPr lang="en-US" dirty="0">
                <a:solidFill>
                  <a:schemeClr val="accent2">
                    <a:lumMod val="75000"/>
                  </a:schemeClr>
                </a:solidFill>
              </a:rPr>
              <a:t>Fish</a:t>
            </a:r>
          </a:p>
        </p:txBody>
      </p:sp>
      <p:sp>
        <p:nvSpPr>
          <p:cNvPr id="16" name="TextBox 15">
            <a:extLst>
              <a:ext uri="{FF2B5EF4-FFF2-40B4-BE49-F238E27FC236}">
                <a16:creationId xmlns:a16="http://schemas.microsoft.com/office/drawing/2014/main" id="{45E4A020-442A-41D7-BEDD-AE3A00BBC562}"/>
              </a:ext>
            </a:extLst>
          </p:cNvPr>
          <p:cNvSpPr txBox="1"/>
          <p:nvPr/>
        </p:nvSpPr>
        <p:spPr>
          <a:xfrm>
            <a:off x="3615395" y="3503524"/>
            <a:ext cx="1026941" cy="369332"/>
          </a:xfrm>
          <a:prstGeom prst="rect">
            <a:avLst/>
          </a:prstGeom>
          <a:noFill/>
        </p:spPr>
        <p:txBody>
          <a:bodyPr wrap="square" rtlCol="0">
            <a:spAutoFit/>
          </a:bodyPr>
          <a:lstStyle/>
          <a:p>
            <a:r>
              <a:rPr lang="en-US" dirty="0">
                <a:solidFill>
                  <a:srgbClr val="00B0F0"/>
                </a:solidFill>
              </a:rPr>
              <a:t>Twelve</a:t>
            </a:r>
          </a:p>
        </p:txBody>
      </p:sp>
      <p:sp>
        <p:nvSpPr>
          <p:cNvPr id="17" name="TextBox 16">
            <a:extLst>
              <a:ext uri="{FF2B5EF4-FFF2-40B4-BE49-F238E27FC236}">
                <a16:creationId xmlns:a16="http://schemas.microsoft.com/office/drawing/2014/main" id="{922B27A6-3D27-4924-8B70-65C276815E41}"/>
              </a:ext>
            </a:extLst>
          </p:cNvPr>
          <p:cNvSpPr txBox="1"/>
          <p:nvPr/>
        </p:nvSpPr>
        <p:spPr>
          <a:xfrm>
            <a:off x="3615394" y="3966141"/>
            <a:ext cx="1026941" cy="369332"/>
          </a:xfrm>
          <a:prstGeom prst="rect">
            <a:avLst/>
          </a:prstGeom>
          <a:noFill/>
        </p:spPr>
        <p:txBody>
          <a:bodyPr wrap="square" rtlCol="0">
            <a:spAutoFit/>
          </a:bodyPr>
          <a:lstStyle/>
          <a:p>
            <a:r>
              <a:rPr lang="en-US" dirty="0">
                <a:solidFill>
                  <a:srgbClr val="92D050"/>
                </a:solidFill>
              </a:rPr>
              <a:t>Small</a:t>
            </a:r>
          </a:p>
        </p:txBody>
      </p:sp>
      <p:sp>
        <p:nvSpPr>
          <p:cNvPr id="18" name="TextBox 17">
            <a:extLst>
              <a:ext uri="{FF2B5EF4-FFF2-40B4-BE49-F238E27FC236}">
                <a16:creationId xmlns:a16="http://schemas.microsoft.com/office/drawing/2014/main" id="{C1E92A1D-84BE-4E23-BE83-D5FB6B61A2CB}"/>
              </a:ext>
            </a:extLst>
          </p:cNvPr>
          <p:cNvSpPr txBox="1"/>
          <p:nvPr/>
        </p:nvSpPr>
        <p:spPr>
          <a:xfrm>
            <a:off x="3615393" y="4348813"/>
            <a:ext cx="1026941" cy="369332"/>
          </a:xfrm>
          <a:prstGeom prst="rect">
            <a:avLst/>
          </a:prstGeom>
          <a:noFill/>
        </p:spPr>
        <p:txBody>
          <a:bodyPr wrap="square" rtlCol="0">
            <a:spAutoFit/>
          </a:bodyPr>
          <a:lstStyle/>
          <a:p>
            <a:r>
              <a:rPr lang="en-US" dirty="0">
                <a:solidFill>
                  <a:srgbClr val="FFC000"/>
                </a:solidFill>
              </a:rPr>
              <a:t>Loaves</a:t>
            </a:r>
          </a:p>
        </p:txBody>
      </p:sp>
      <p:sp>
        <p:nvSpPr>
          <p:cNvPr id="19" name="TextBox 18">
            <a:extLst>
              <a:ext uri="{FF2B5EF4-FFF2-40B4-BE49-F238E27FC236}">
                <a16:creationId xmlns:a16="http://schemas.microsoft.com/office/drawing/2014/main" id="{FEB455CF-2D2A-4295-B0C2-DBCB7D876072}"/>
              </a:ext>
            </a:extLst>
          </p:cNvPr>
          <p:cNvSpPr txBox="1"/>
          <p:nvPr/>
        </p:nvSpPr>
        <p:spPr>
          <a:xfrm>
            <a:off x="3615392" y="4764787"/>
            <a:ext cx="1026941" cy="369332"/>
          </a:xfrm>
          <a:prstGeom prst="rect">
            <a:avLst/>
          </a:prstGeom>
          <a:noFill/>
        </p:spPr>
        <p:txBody>
          <a:bodyPr wrap="square" rtlCol="0">
            <a:spAutoFit/>
          </a:bodyPr>
          <a:lstStyle/>
          <a:p>
            <a:r>
              <a:rPr lang="en-US" dirty="0">
                <a:solidFill>
                  <a:srgbClr val="00B050"/>
                </a:solidFill>
              </a:rPr>
              <a:t>Boy</a:t>
            </a:r>
          </a:p>
        </p:txBody>
      </p:sp>
      <p:sp>
        <p:nvSpPr>
          <p:cNvPr id="20" name="TextBox 19">
            <a:extLst>
              <a:ext uri="{FF2B5EF4-FFF2-40B4-BE49-F238E27FC236}">
                <a16:creationId xmlns:a16="http://schemas.microsoft.com/office/drawing/2014/main" id="{32005E56-6F7B-4C8E-837D-9211CF98F94F}"/>
              </a:ext>
            </a:extLst>
          </p:cNvPr>
          <p:cNvSpPr txBox="1"/>
          <p:nvPr/>
        </p:nvSpPr>
        <p:spPr>
          <a:xfrm>
            <a:off x="3615391" y="5205559"/>
            <a:ext cx="1026941" cy="369332"/>
          </a:xfrm>
          <a:prstGeom prst="rect">
            <a:avLst/>
          </a:prstGeom>
          <a:noFill/>
        </p:spPr>
        <p:txBody>
          <a:bodyPr wrap="square" rtlCol="0">
            <a:spAutoFit/>
          </a:bodyPr>
          <a:lstStyle/>
          <a:p>
            <a:r>
              <a:rPr lang="en-US" dirty="0">
                <a:solidFill>
                  <a:srgbClr val="7030A0"/>
                </a:solidFill>
              </a:rPr>
              <a:t>Basket</a:t>
            </a:r>
          </a:p>
        </p:txBody>
      </p:sp>
    </p:spTree>
    <p:extLst>
      <p:ext uri="{BB962C8B-B14F-4D97-AF65-F5344CB8AC3E}">
        <p14:creationId xmlns:p14="http://schemas.microsoft.com/office/powerpoint/2010/main" val="7483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D413C1-2301-478C-B168-BB14F64EBCC1}"/>
              </a:ext>
            </a:extLst>
          </p:cNvPr>
          <p:cNvSpPr txBox="1"/>
          <p:nvPr/>
        </p:nvSpPr>
        <p:spPr>
          <a:xfrm>
            <a:off x="2072639" y="210570"/>
            <a:ext cx="9657805" cy="1569660"/>
          </a:xfrm>
          <a:prstGeom prst="rect">
            <a:avLst/>
          </a:prstGeom>
          <a:noFill/>
        </p:spPr>
        <p:txBody>
          <a:bodyPr wrap="square">
            <a:spAutoFit/>
          </a:bodyPr>
          <a:lstStyle/>
          <a:p>
            <a:pPr algn="ctr"/>
            <a:r>
              <a:rPr lang="en-US" sz="2400" dirty="0">
                <a:solidFill>
                  <a:schemeClr val="bg1"/>
                </a:solidFill>
                <a:latin typeface="Comic Sans MS" panose="030F0702030302020204" pitchFamily="66" charset="0"/>
              </a:rPr>
              <a:t>Jesus wants us to love Him very much and to be generous with our blessings. In one fish, write a note to Jesus letting Him know you love Him. On the other fish, write something you would like to share with Jesus so He can multiply it for the good of others</a:t>
            </a:r>
            <a:r>
              <a:rPr lang="es-ES" sz="2400" dirty="0">
                <a:solidFill>
                  <a:schemeClr val="bg1"/>
                </a:solidFill>
                <a:latin typeface="Comic Sans MS" panose="030F0702030302020204" pitchFamily="66" charset="0"/>
              </a:rPr>
              <a:t>.</a:t>
            </a:r>
            <a:endParaRPr lang="es-419" sz="2400" dirty="0">
              <a:solidFill>
                <a:schemeClr val="bg1"/>
              </a:solidFill>
              <a:latin typeface="Comic Sans MS" panose="030F0702030302020204" pitchFamily="66" charset="0"/>
            </a:endParaRPr>
          </a:p>
        </p:txBody>
      </p:sp>
      <p:pic>
        <p:nvPicPr>
          <p:cNvPr id="6" name="Picture 5">
            <a:extLst>
              <a:ext uri="{FF2B5EF4-FFF2-40B4-BE49-F238E27FC236}">
                <a16:creationId xmlns:a16="http://schemas.microsoft.com/office/drawing/2014/main" id="{1CC9F5BA-7110-4893-B5E1-032AAA00A3FD}"/>
              </a:ext>
            </a:extLst>
          </p:cNvPr>
          <p:cNvPicPr>
            <a:picLocks noChangeAspect="1"/>
          </p:cNvPicPr>
          <p:nvPr/>
        </p:nvPicPr>
        <p:blipFill rotWithShape="1">
          <a:blip r:embed="rId2"/>
          <a:srcRect l="69072" t="32794" r="11999" b="21430"/>
          <a:stretch/>
        </p:blipFill>
        <p:spPr>
          <a:xfrm>
            <a:off x="3359622" y="1985480"/>
            <a:ext cx="6670765" cy="4537204"/>
          </a:xfrm>
          <a:prstGeom prst="rect">
            <a:avLst/>
          </a:prstGeom>
        </p:spPr>
      </p:pic>
    </p:spTree>
    <p:extLst>
      <p:ext uri="{BB962C8B-B14F-4D97-AF65-F5344CB8AC3E}">
        <p14:creationId xmlns:p14="http://schemas.microsoft.com/office/powerpoint/2010/main" val="134181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Recursos CM: 6 DIBUJOS DE FANO: Oración">
            <a:extLst>
              <a:ext uri="{FF2B5EF4-FFF2-40B4-BE49-F238E27FC236}">
                <a16:creationId xmlns:a16="http://schemas.microsoft.com/office/drawing/2014/main" id="{578CD279-4840-4017-A1C2-31F392536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39" b="180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9A6616F5-90B0-4E1E-8B78-A58E909B2DD9}"/>
              </a:ext>
            </a:extLst>
          </p:cNvPr>
          <p:cNvSpPr txBox="1"/>
          <p:nvPr/>
        </p:nvSpPr>
        <p:spPr>
          <a:xfrm>
            <a:off x="652692" y="1575737"/>
            <a:ext cx="4204137" cy="119811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latin typeface="Comic Sans MS" panose="030F0702030302020204" pitchFamily="66" charset="0"/>
                <a:ea typeface="+mj-ea"/>
                <a:cs typeface="+mj-cs"/>
              </a:rPr>
              <a:t>PRAYER </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73BDCA-5899-47E0-8134-7247E9C38326}"/>
              </a:ext>
            </a:extLst>
          </p:cNvPr>
          <p:cNvSpPr txBox="1"/>
          <p:nvPr/>
        </p:nvSpPr>
        <p:spPr>
          <a:xfrm>
            <a:off x="629569" y="3520861"/>
            <a:ext cx="4593021" cy="2897942"/>
          </a:xfrm>
          <a:prstGeom prst="rect">
            <a:avLst/>
          </a:prstGeom>
        </p:spPr>
        <p:txBody>
          <a:bodyPr vert="horz" lIns="91440" tIns="45720" rIns="91440" bIns="45720" rtlCol="0" anchor="ctr">
            <a:noAutofit/>
          </a:bodyPr>
          <a:lstStyle/>
          <a:p>
            <a:pPr>
              <a:lnSpc>
                <a:spcPct val="90000"/>
              </a:lnSpc>
              <a:spcAft>
                <a:spcPts val="600"/>
              </a:spcAft>
            </a:pPr>
            <a:r>
              <a:rPr lang="en-US" sz="2400" dirty="0">
                <a:latin typeface="Comic Sans MS" panose="030F0702030302020204" pitchFamily="66" charset="0"/>
              </a:rPr>
              <a:t>Lord, fill my heart with your love so I may love you more and love others more. Help me to be generous with the gifts you have given me.  Thank you for giving your Life for me and for staying with me in the Eucharist. I love you very much. </a:t>
            </a:r>
            <a:r>
              <a:rPr lang="es-AR" sz="2400" dirty="0">
                <a:latin typeface="Comic Sans MS" panose="030F0702030302020204" pitchFamily="66" charset="0"/>
              </a:rPr>
              <a:t>Amén</a:t>
            </a:r>
          </a:p>
        </p:txBody>
      </p:sp>
    </p:spTree>
    <p:extLst>
      <p:ext uri="{BB962C8B-B14F-4D97-AF65-F5344CB8AC3E}">
        <p14:creationId xmlns:p14="http://schemas.microsoft.com/office/powerpoint/2010/main" val="401472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445444-04A0-4D58-A441-9E786B2255DD}"/>
              </a:ext>
            </a:extLst>
          </p:cNvPr>
          <p:cNvSpPr txBox="1"/>
          <p:nvPr/>
        </p:nvSpPr>
        <p:spPr>
          <a:xfrm>
            <a:off x="3447924" y="0"/>
            <a:ext cx="7280365" cy="369332"/>
          </a:xfrm>
          <a:prstGeom prst="rect">
            <a:avLst/>
          </a:prstGeom>
          <a:noFill/>
        </p:spPr>
        <p:txBody>
          <a:bodyPr wrap="square">
            <a:spAutoFit/>
          </a:bodyPr>
          <a:lstStyle/>
          <a:p>
            <a:r>
              <a:rPr lang="en-US" dirty="0">
                <a:solidFill>
                  <a:schemeClr val="bg1"/>
                </a:solidFill>
                <a:latin typeface="Comic Sans MS" panose="030F0702030302020204" pitchFamily="66" charset="0"/>
              </a:rPr>
              <a:t>Loaves and Fishes, Jaqueline Hegarty </a:t>
            </a:r>
            <a:r>
              <a:rPr lang="es-ES" dirty="0">
                <a:solidFill>
                  <a:schemeClr val="bg1"/>
                </a:solidFill>
                <a:latin typeface="Comic Sans MS" panose="030F0702030302020204" pitchFamily="66" charset="0"/>
              </a:rPr>
              <a:t> (3-7 años)</a:t>
            </a:r>
            <a:endParaRPr lang="es-419" dirty="0">
              <a:solidFill>
                <a:schemeClr val="bg1"/>
              </a:solidFill>
              <a:latin typeface="Comic Sans MS" panose="030F0702030302020204" pitchFamily="66" charset="0"/>
            </a:endParaRPr>
          </a:p>
        </p:txBody>
      </p:sp>
      <p:pic>
        <p:nvPicPr>
          <p:cNvPr id="2" name="Online Media 1" title="Loaves and Fishes">
            <a:hlinkClick r:id="" action="ppaction://media"/>
            <a:extLst>
              <a:ext uri="{FF2B5EF4-FFF2-40B4-BE49-F238E27FC236}">
                <a16:creationId xmlns:a16="http://schemas.microsoft.com/office/drawing/2014/main" id="{66F4E78C-9FD5-4DC7-B737-9512B8190073}"/>
              </a:ext>
            </a:extLst>
          </p:cNvPr>
          <p:cNvPicPr>
            <a:picLocks noRot="1" noChangeAspect="1"/>
          </p:cNvPicPr>
          <p:nvPr>
            <a:videoFile r:link="rId1"/>
          </p:nvPr>
        </p:nvPicPr>
        <p:blipFill>
          <a:blip r:embed="rId3"/>
          <a:stretch>
            <a:fillRect/>
          </a:stretch>
        </p:blipFill>
        <p:spPr>
          <a:xfrm>
            <a:off x="0" y="477551"/>
            <a:ext cx="12165027" cy="6380449"/>
          </a:xfrm>
          <a:prstGeom prst="rect">
            <a:avLst/>
          </a:prstGeom>
        </p:spPr>
      </p:pic>
    </p:spTree>
    <p:extLst>
      <p:ext uri="{BB962C8B-B14F-4D97-AF65-F5344CB8AC3E}">
        <p14:creationId xmlns:p14="http://schemas.microsoft.com/office/powerpoint/2010/main" val="11783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D3A051-C857-4F4C-846B-1688BCF6CB05}"/>
              </a:ext>
            </a:extLst>
          </p:cNvPr>
          <p:cNvSpPr txBox="1"/>
          <p:nvPr/>
        </p:nvSpPr>
        <p:spPr>
          <a:xfrm>
            <a:off x="1847654" y="0"/>
            <a:ext cx="10344346" cy="369332"/>
          </a:xfrm>
          <a:prstGeom prst="rect">
            <a:avLst/>
          </a:prstGeom>
          <a:noFill/>
        </p:spPr>
        <p:txBody>
          <a:bodyPr wrap="square">
            <a:spAutoFit/>
          </a:bodyPr>
          <a:lstStyle/>
          <a:p>
            <a:pPr marL="285750" marR="330200">
              <a:spcBef>
                <a:spcPts val="5"/>
              </a:spcBef>
              <a:spcAft>
                <a:spcPts val="0"/>
              </a:spcAft>
            </a:pPr>
            <a:r>
              <a:rPr lang="en-US" sz="1800" dirty="0">
                <a:solidFill>
                  <a:schemeClr val="bg1"/>
                </a:solidFill>
                <a:effectLst/>
                <a:latin typeface="Cambria" panose="02040503050406030204" pitchFamily="18" charset="0"/>
                <a:ea typeface="Calibri" panose="020F0502020204030204" pitchFamily="34" charset="0"/>
                <a:cs typeface="Arial" panose="020B0604020202020204" pitchFamily="34" charset="0"/>
              </a:rPr>
              <a:t>Here I am Lord, Eric Tom</a:t>
            </a:r>
            <a:r>
              <a:rPr lang="en-US" sz="1800" b="1" dirty="0">
                <a:solidFill>
                  <a:schemeClr val="bg1"/>
                </a:solidFill>
                <a:effectLst/>
                <a:latin typeface="Cambria" panose="02040503050406030204" pitchFamily="18" charset="0"/>
                <a:ea typeface="Calibri" panose="020F0502020204030204" pitchFamily="34" charset="0"/>
                <a:cs typeface="Arial" panose="020B0604020202020204" pitchFamily="34" charset="0"/>
              </a:rPr>
              <a:t>, </a:t>
            </a:r>
            <a:r>
              <a:rPr lang="en-US" sz="1800" dirty="0">
                <a:solidFill>
                  <a:schemeClr val="bg1"/>
                </a:solidFill>
                <a:effectLst/>
                <a:latin typeface="Cambria" panose="02040503050406030204" pitchFamily="18" charset="0"/>
                <a:ea typeface="Calibri" panose="020F0502020204030204" pitchFamily="34" charset="0"/>
                <a:cs typeface="Arial" panose="020B0604020202020204" pitchFamily="34" charset="0"/>
              </a:rPr>
              <a:t> </a:t>
            </a:r>
            <a:r>
              <a:rPr lang="en-US" sz="1800" u="sng" dirty="0">
                <a:solidFill>
                  <a:schemeClr val="bg1"/>
                </a:solidFill>
                <a:effectLst/>
                <a:latin typeface="Cambria" panose="02040503050406030204" pitchFamily="18"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https://youtu.be/EcxOkht8w7c?si=ohR2gORjXjGJW3v6 </a:t>
            </a:r>
            <a:r>
              <a:rPr lang="en-US" sz="1800" dirty="0">
                <a:solidFill>
                  <a:schemeClr val="bg1"/>
                </a:solidFill>
                <a:effectLst/>
                <a:latin typeface="Cambria" panose="02040503050406030204" pitchFamily="18" charset="0"/>
                <a:ea typeface="Calibri" panose="020F0502020204030204" pitchFamily="34" charset="0"/>
                <a:cs typeface="Arial" panose="020B0604020202020204" pitchFamily="34" charset="0"/>
              </a:rPr>
              <a:t> (8+ yrs.)</a:t>
            </a:r>
            <a:endParaRPr lang="en-US" sz="1800" dirty="0">
              <a:solidFill>
                <a:schemeClr val="bg1"/>
              </a:solidFill>
              <a:effectLst/>
              <a:latin typeface="Calibri" panose="020F0502020204030204" pitchFamily="34" charset="0"/>
              <a:ea typeface="Calibri" panose="020F0502020204030204" pitchFamily="34" charset="0"/>
            </a:endParaRPr>
          </a:p>
        </p:txBody>
      </p:sp>
      <p:pic>
        <p:nvPicPr>
          <p:cNvPr id="4" name="Online Media 3" title="Here I am Lord with lyrics">
            <a:hlinkClick r:id="" action="ppaction://media"/>
            <a:extLst>
              <a:ext uri="{FF2B5EF4-FFF2-40B4-BE49-F238E27FC236}">
                <a16:creationId xmlns:a16="http://schemas.microsoft.com/office/drawing/2014/main" id="{11F0FBD5-F9F7-3FD6-E3A5-AF3896A67A53}"/>
              </a:ext>
            </a:extLst>
          </p:cNvPr>
          <p:cNvPicPr>
            <a:picLocks noRot="1" noChangeAspect="1"/>
          </p:cNvPicPr>
          <p:nvPr>
            <a:videoFile r:link="rId1"/>
          </p:nvPr>
        </p:nvPicPr>
        <p:blipFill>
          <a:blip r:embed="rId4"/>
          <a:stretch>
            <a:fillRect/>
          </a:stretch>
        </p:blipFill>
        <p:spPr>
          <a:xfrm>
            <a:off x="22225" y="452487"/>
            <a:ext cx="12147550" cy="6405513"/>
          </a:xfrm>
          <a:prstGeom prst="rect">
            <a:avLst/>
          </a:prstGeom>
        </p:spPr>
      </p:pic>
    </p:spTree>
    <p:extLst>
      <p:ext uri="{BB962C8B-B14F-4D97-AF65-F5344CB8AC3E}">
        <p14:creationId xmlns:p14="http://schemas.microsoft.com/office/powerpoint/2010/main" val="9379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F67738-F6C8-42C5-B471-C641E10AE23D}"/>
              </a:ext>
            </a:extLst>
          </p:cNvPr>
          <p:cNvSpPr txBox="1"/>
          <p:nvPr/>
        </p:nvSpPr>
        <p:spPr>
          <a:xfrm>
            <a:off x="4366242" y="0"/>
            <a:ext cx="6094428" cy="369332"/>
          </a:xfrm>
          <a:prstGeom prst="rect">
            <a:avLst/>
          </a:prstGeom>
          <a:noFill/>
        </p:spPr>
        <p:txBody>
          <a:bodyPr wrap="square">
            <a:spAutoFit/>
          </a:bodyPr>
          <a:lstStyle/>
          <a:p>
            <a:r>
              <a:rPr lang="es-ES" dirty="0" err="1">
                <a:solidFill>
                  <a:schemeClr val="bg1"/>
                </a:solidFill>
                <a:latin typeface="Comic Sans MS" panose="030F0702030302020204" pitchFamily="66" charset="0"/>
              </a:rPr>
              <a:t>Jesus</a:t>
            </a:r>
            <a:r>
              <a:rPr lang="es-ES" dirty="0">
                <a:solidFill>
                  <a:schemeClr val="bg1"/>
                </a:solidFill>
                <a:latin typeface="Comic Sans MS" panose="030F0702030302020204" pitchFamily="66" charset="0"/>
              </a:rPr>
              <a:t> </a:t>
            </a:r>
            <a:r>
              <a:rPr lang="es-ES" dirty="0" err="1">
                <a:solidFill>
                  <a:schemeClr val="bg1"/>
                </a:solidFill>
                <a:latin typeface="Comic Sans MS" panose="030F0702030302020204" pitchFamily="66" charset="0"/>
              </a:rPr>
              <a:t>feeds</a:t>
            </a:r>
            <a:r>
              <a:rPr lang="es-ES" dirty="0">
                <a:solidFill>
                  <a:schemeClr val="bg1"/>
                </a:solidFill>
                <a:latin typeface="Comic Sans MS" panose="030F0702030302020204" pitchFamily="66" charset="0"/>
              </a:rPr>
              <a:t> </a:t>
            </a:r>
            <a:r>
              <a:rPr lang="es-ES" dirty="0" err="1">
                <a:solidFill>
                  <a:schemeClr val="bg1"/>
                </a:solidFill>
                <a:latin typeface="Comic Sans MS" panose="030F0702030302020204" pitchFamily="66" charset="0"/>
              </a:rPr>
              <a:t>the</a:t>
            </a:r>
            <a:r>
              <a:rPr lang="es-ES" dirty="0">
                <a:solidFill>
                  <a:schemeClr val="bg1"/>
                </a:solidFill>
                <a:latin typeface="Comic Sans MS" panose="030F0702030302020204" pitchFamily="66" charset="0"/>
              </a:rPr>
              <a:t> </a:t>
            </a:r>
            <a:r>
              <a:rPr lang="es-ES" dirty="0" err="1">
                <a:solidFill>
                  <a:schemeClr val="bg1"/>
                </a:solidFill>
                <a:latin typeface="Comic Sans MS" panose="030F0702030302020204" pitchFamily="66" charset="0"/>
              </a:rPr>
              <a:t>crowd</a:t>
            </a:r>
            <a:endParaRPr lang="es-419" dirty="0">
              <a:solidFill>
                <a:schemeClr val="bg1"/>
              </a:solidFill>
              <a:latin typeface="Comic Sans MS" panose="030F0702030302020204" pitchFamily="66" charset="0"/>
            </a:endParaRPr>
          </a:p>
        </p:txBody>
      </p:sp>
      <p:pic>
        <p:nvPicPr>
          <p:cNvPr id="3" name="Online Media 2" title="Jesus Feeds the 5,000">
            <a:hlinkClick r:id="" action="ppaction://media"/>
            <a:extLst>
              <a:ext uri="{FF2B5EF4-FFF2-40B4-BE49-F238E27FC236}">
                <a16:creationId xmlns:a16="http://schemas.microsoft.com/office/drawing/2014/main" id="{E42F5FD5-1175-4A0B-B84E-5B7B22EFD9AC}"/>
              </a:ext>
            </a:extLst>
          </p:cNvPr>
          <p:cNvPicPr>
            <a:picLocks noRot="1" noChangeAspect="1"/>
          </p:cNvPicPr>
          <p:nvPr>
            <a:videoFile r:link="rId1"/>
          </p:nvPr>
        </p:nvPicPr>
        <p:blipFill>
          <a:blip r:embed="rId3"/>
          <a:stretch>
            <a:fillRect/>
          </a:stretch>
        </p:blipFill>
        <p:spPr>
          <a:xfrm>
            <a:off x="0" y="369332"/>
            <a:ext cx="12192000" cy="6488668"/>
          </a:xfrm>
          <a:prstGeom prst="rect">
            <a:avLst/>
          </a:prstGeom>
        </p:spPr>
      </p:pic>
    </p:spTree>
    <p:extLst>
      <p:ext uri="{BB962C8B-B14F-4D97-AF65-F5344CB8AC3E}">
        <p14:creationId xmlns:p14="http://schemas.microsoft.com/office/powerpoint/2010/main" val="20679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6DAA0F3E-35BC-4862-A050-02E7061FEB89}"/>
              </a:ext>
            </a:extLst>
          </p:cNvPr>
          <p:cNvSpPr txBox="1"/>
          <p:nvPr/>
        </p:nvSpPr>
        <p:spPr>
          <a:xfrm>
            <a:off x="2667931" y="1527732"/>
            <a:ext cx="7118252" cy="1569660"/>
          </a:xfrm>
          <a:prstGeom prst="rect">
            <a:avLst/>
          </a:prstGeom>
          <a:solidFill>
            <a:schemeClr val="bg1"/>
          </a:solidFill>
        </p:spPr>
        <p:txBody>
          <a:bodyPr wrap="square" rtlCol="0">
            <a:spAutoFit/>
          </a:bodyPr>
          <a:lstStyle/>
          <a:p>
            <a:r>
              <a:rPr lang="en-US" sz="9600" i="1" spc="300" dirty="0">
                <a:solidFill>
                  <a:srgbClr val="FF0000"/>
                </a:solidFill>
                <a:effectLst>
                  <a:outerShdw blurRad="38100" dist="38100" dir="2700000" algn="tl">
                    <a:srgbClr val="000000">
                      <a:alpha val="43137"/>
                    </a:srgbClr>
                  </a:outerShdw>
                </a:effectLst>
              </a:rPr>
              <a:t>REFLECTION</a:t>
            </a:r>
          </a:p>
        </p:txBody>
      </p:sp>
      <p:pic>
        <p:nvPicPr>
          <p:cNvPr id="2050" name="Picture 2" descr="Child Thinking Stock Illustrations – 11,812 Child Thinking Stock  Illustrations, Vectors &amp; Clipart - Dreamstime">
            <a:extLst>
              <a:ext uri="{FF2B5EF4-FFF2-40B4-BE49-F238E27FC236}">
                <a16:creationId xmlns:a16="http://schemas.microsoft.com/office/drawing/2014/main" id="{40FFF221-CF3E-DC90-1D71-33EE94B32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996" y="3225794"/>
            <a:ext cx="3864007" cy="35038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7C09-2112-4FD1-BC75-3FAC866B6F87}"/>
              </a:ext>
            </a:extLst>
          </p:cNvPr>
          <p:cNvSpPr>
            <a:spLocks noGrp="1"/>
          </p:cNvSpPr>
          <p:nvPr>
            <p:ph type="title"/>
          </p:nvPr>
        </p:nvSpPr>
        <p:spPr>
          <a:xfrm>
            <a:off x="2377440" y="95795"/>
            <a:ext cx="9636369" cy="1019171"/>
          </a:xfrm>
        </p:spPr>
        <p:txBody>
          <a:bodyPr/>
          <a:lstStyle/>
          <a:p>
            <a:pPr algn="l"/>
            <a:r>
              <a:rPr lang="en-US" sz="4000" dirty="0">
                <a:ea typeface="+mn-ea"/>
                <a:cs typeface="+mn-cs"/>
              </a:rPr>
              <a:t>Why were the people following Jesus? </a:t>
            </a:r>
            <a:endParaRPr lang="es-419" sz="4000" dirty="0">
              <a:ea typeface="+mn-ea"/>
              <a:cs typeface="+mn-cs"/>
            </a:endParaRPr>
          </a:p>
        </p:txBody>
      </p:sp>
      <p:pic>
        <p:nvPicPr>
          <p:cNvPr id="5122" name="Picture 2" descr="Corazones en red » ¿Religión o Evangelio?">
            <a:extLst>
              <a:ext uri="{FF2B5EF4-FFF2-40B4-BE49-F238E27FC236}">
                <a16:creationId xmlns:a16="http://schemas.microsoft.com/office/drawing/2014/main" id="{B9942F42-0F8F-4FF4-B57A-9D63DCC7D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483" y="1114966"/>
            <a:ext cx="7620000" cy="5438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2065A1-F4E4-43EE-AE06-649BB5CD9A01}"/>
              </a:ext>
            </a:extLst>
          </p:cNvPr>
          <p:cNvSpPr txBox="1"/>
          <p:nvPr/>
        </p:nvSpPr>
        <p:spPr>
          <a:xfrm>
            <a:off x="117744" y="2142900"/>
            <a:ext cx="3866472" cy="3970318"/>
          </a:xfrm>
          <a:prstGeom prst="rect">
            <a:avLst/>
          </a:prstGeom>
          <a:noFill/>
        </p:spPr>
        <p:txBody>
          <a:bodyPr wrap="square" rtlCol="0">
            <a:spAutoFit/>
          </a:bodyPr>
          <a:lstStyle/>
          <a:p>
            <a:pPr algn="ctr"/>
            <a:r>
              <a:rPr lang="en-US" sz="3600" dirty="0">
                <a:solidFill>
                  <a:schemeClr val="bg1"/>
                </a:solidFill>
                <a:latin typeface="Comic Sans MS" panose="030F0702030302020204" pitchFamily="66" charset="0"/>
              </a:rPr>
              <a:t>They had seen or heard about His healing miracles and wanted to hear His words that filled their hearts with love.</a:t>
            </a:r>
            <a:endParaRPr lang="es-419" sz="3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183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24A8-D936-4254-A83F-110F0A402B6D}"/>
              </a:ext>
            </a:extLst>
          </p:cNvPr>
          <p:cNvSpPr>
            <a:spLocks noGrp="1"/>
          </p:cNvSpPr>
          <p:nvPr>
            <p:ph type="title"/>
          </p:nvPr>
        </p:nvSpPr>
        <p:spPr>
          <a:xfrm>
            <a:off x="2475914" y="0"/>
            <a:ext cx="9933688" cy="1325563"/>
          </a:xfrm>
        </p:spPr>
        <p:txBody>
          <a:bodyPr/>
          <a:lstStyle/>
          <a:p>
            <a:pPr algn="l"/>
            <a:r>
              <a:rPr lang="en-US" sz="3800" dirty="0">
                <a:ea typeface="+mn-ea"/>
                <a:cs typeface="+mn-cs"/>
              </a:rPr>
              <a:t>Why does Jesus want us to follow Him? </a:t>
            </a:r>
            <a:endParaRPr lang="es-419" sz="3800" dirty="0">
              <a:ea typeface="+mn-ea"/>
              <a:cs typeface="+mn-cs"/>
            </a:endParaRPr>
          </a:p>
        </p:txBody>
      </p:sp>
      <p:pic>
        <p:nvPicPr>
          <p:cNvPr id="6146" name="Picture 2" descr="43 ideas de Dibujos De Jesús | dibujos de jesús, de jesus, dibujos">
            <a:extLst>
              <a:ext uri="{FF2B5EF4-FFF2-40B4-BE49-F238E27FC236}">
                <a16:creationId xmlns:a16="http://schemas.microsoft.com/office/drawing/2014/main" id="{581DE522-181E-49F3-A387-9EE604AAE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044" y="1167826"/>
            <a:ext cx="7146158" cy="5323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008700-4A83-4479-A6D3-7870FEA41636}"/>
              </a:ext>
            </a:extLst>
          </p:cNvPr>
          <p:cNvSpPr txBox="1"/>
          <p:nvPr/>
        </p:nvSpPr>
        <p:spPr>
          <a:xfrm>
            <a:off x="9570720" y="2029097"/>
            <a:ext cx="2264229" cy="3600986"/>
          </a:xfrm>
          <a:prstGeom prst="rect">
            <a:avLst/>
          </a:prstGeom>
          <a:noFill/>
        </p:spPr>
        <p:txBody>
          <a:bodyPr wrap="square" rtlCol="0">
            <a:spAutoFit/>
          </a:bodyPr>
          <a:lstStyle/>
          <a:p>
            <a:pPr algn="ctr"/>
            <a:r>
              <a:rPr lang="en-US" sz="3800" dirty="0">
                <a:solidFill>
                  <a:schemeClr val="bg1"/>
                </a:solidFill>
                <a:latin typeface="Comic Sans MS" panose="030F0702030302020204" pitchFamily="66" charset="0"/>
              </a:rPr>
              <a:t>He wants us to love Him with all our hearts.</a:t>
            </a:r>
            <a:endParaRPr lang="es-419" sz="3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596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4044-7D38-4F45-89E6-5D6D9EBB4DAE}"/>
              </a:ext>
            </a:extLst>
          </p:cNvPr>
          <p:cNvSpPr>
            <a:spLocks noGrp="1"/>
          </p:cNvSpPr>
          <p:nvPr>
            <p:ph type="title"/>
          </p:nvPr>
        </p:nvSpPr>
        <p:spPr>
          <a:xfrm>
            <a:off x="2658794" y="148308"/>
            <a:ext cx="9077578" cy="1325563"/>
          </a:xfrm>
        </p:spPr>
        <p:txBody>
          <a:bodyPr>
            <a:normAutofit/>
          </a:bodyPr>
          <a:lstStyle/>
          <a:p>
            <a:pPr algn="l"/>
            <a:r>
              <a:rPr lang="en-US" sz="4000" dirty="0"/>
              <a:t>What Jewish feast day was near</a:t>
            </a:r>
            <a:r>
              <a:rPr lang="es-ES" sz="4000" dirty="0"/>
              <a:t>?</a:t>
            </a:r>
            <a:endParaRPr lang="es-419" sz="4000" dirty="0"/>
          </a:p>
        </p:txBody>
      </p:sp>
      <p:pic>
        <p:nvPicPr>
          <p:cNvPr id="7170" name="Picture 2" descr="Jennifer Fajardo; 8A; 11) 15 acontecimientos de la liberación del">
            <a:extLst>
              <a:ext uri="{FF2B5EF4-FFF2-40B4-BE49-F238E27FC236}">
                <a16:creationId xmlns:a16="http://schemas.microsoft.com/office/drawing/2014/main" id="{3C1E22A2-ACD6-4A55-ACE5-5AC310ED4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436" y="1513444"/>
            <a:ext cx="9615339" cy="3831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BC0C08-868A-4DC4-8F30-29799A369126}"/>
              </a:ext>
            </a:extLst>
          </p:cNvPr>
          <p:cNvSpPr txBox="1"/>
          <p:nvPr/>
        </p:nvSpPr>
        <p:spPr>
          <a:xfrm>
            <a:off x="821840" y="5389497"/>
            <a:ext cx="10914532" cy="1261884"/>
          </a:xfrm>
          <a:prstGeom prst="rect">
            <a:avLst/>
          </a:prstGeom>
          <a:noFill/>
        </p:spPr>
        <p:txBody>
          <a:bodyPr wrap="square" rtlCol="0">
            <a:spAutoFit/>
          </a:bodyPr>
          <a:lstStyle/>
          <a:p>
            <a:pPr algn="ctr"/>
            <a:r>
              <a:rPr lang="en-US" sz="3800" dirty="0">
                <a:solidFill>
                  <a:schemeClr val="bg1"/>
                </a:solidFill>
                <a:latin typeface="Comic Sans MS" panose="030F0702030302020204" pitchFamily="66" charset="0"/>
                <a:ea typeface="+mj-ea"/>
                <a:cs typeface="+mj-cs"/>
              </a:rPr>
              <a:t>The Passover Festival, when God liberated His people from slavery in Egypt.</a:t>
            </a:r>
            <a:endParaRPr lang="es-419" sz="3800" dirty="0">
              <a:solidFill>
                <a:schemeClr val="bg1"/>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212651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658B-974B-4FA7-8E63-7554288E5C52}"/>
              </a:ext>
            </a:extLst>
          </p:cNvPr>
          <p:cNvSpPr>
            <a:spLocks noGrp="1"/>
          </p:cNvSpPr>
          <p:nvPr>
            <p:ph type="title"/>
          </p:nvPr>
        </p:nvSpPr>
        <p:spPr>
          <a:xfrm>
            <a:off x="1847557" y="286861"/>
            <a:ext cx="9370340" cy="1325563"/>
          </a:xfrm>
        </p:spPr>
        <p:txBody>
          <a:bodyPr>
            <a:normAutofit/>
          </a:bodyPr>
          <a:lstStyle/>
          <a:p>
            <a:pPr algn="ctr"/>
            <a:r>
              <a:rPr lang="en-US" sz="3600" dirty="0">
                <a:ea typeface="+mn-ea"/>
                <a:cs typeface="+mn-cs"/>
              </a:rPr>
              <a:t>At dinner time, what did Jesus ask Phillip?</a:t>
            </a:r>
            <a:endParaRPr lang="es-419" sz="3600" dirty="0">
              <a:ea typeface="+mn-ea"/>
              <a:cs typeface="+mn-cs"/>
            </a:endParaRPr>
          </a:p>
        </p:txBody>
      </p:sp>
      <p:sp>
        <p:nvSpPr>
          <p:cNvPr id="4" name="TextBox 3">
            <a:extLst>
              <a:ext uri="{FF2B5EF4-FFF2-40B4-BE49-F238E27FC236}">
                <a16:creationId xmlns:a16="http://schemas.microsoft.com/office/drawing/2014/main" id="{A4849651-FB24-4E51-8711-5EFF1AA34DD3}"/>
              </a:ext>
            </a:extLst>
          </p:cNvPr>
          <p:cNvSpPr txBox="1"/>
          <p:nvPr/>
        </p:nvSpPr>
        <p:spPr>
          <a:xfrm>
            <a:off x="0" y="5924808"/>
            <a:ext cx="12670972" cy="646331"/>
          </a:xfrm>
          <a:prstGeom prst="rect">
            <a:avLst/>
          </a:prstGeom>
          <a:noFill/>
        </p:spPr>
        <p:txBody>
          <a:bodyPr wrap="square">
            <a:spAutoFit/>
          </a:bodyPr>
          <a:lstStyle/>
          <a:p>
            <a:r>
              <a:rPr lang="en-US" sz="3600" dirty="0">
                <a:solidFill>
                  <a:schemeClr val="bg1"/>
                </a:solidFill>
                <a:latin typeface="Comic Sans MS" panose="030F0702030302020204" pitchFamily="66" charset="0"/>
              </a:rPr>
              <a:t>Where can we buy enough food to feed all these people</a:t>
            </a:r>
            <a:r>
              <a:rPr lang="es-ES" sz="3600" dirty="0">
                <a:solidFill>
                  <a:schemeClr val="bg1"/>
                </a:solidFill>
                <a:latin typeface="Comic Sans MS" panose="030F0702030302020204" pitchFamily="66" charset="0"/>
              </a:rPr>
              <a:t>?</a:t>
            </a:r>
            <a:endParaRPr lang="es-419" sz="3600" dirty="0">
              <a:solidFill>
                <a:schemeClr val="bg1"/>
              </a:solidFill>
              <a:latin typeface="Comic Sans MS" panose="030F0702030302020204" pitchFamily="66" charset="0"/>
            </a:endParaRPr>
          </a:p>
        </p:txBody>
      </p:sp>
      <p:pic>
        <p:nvPicPr>
          <p:cNvPr id="8194" name="Picture 2" descr="Pin en Bíblico">
            <a:extLst>
              <a:ext uri="{FF2B5EF4-FFF2-40B4-BE49-F238E27FC236}">
                <a16:creationId xmlns:a16="http://schemas.microsoft.com/office/drawing/2014/main" id="{3C45E602-F1E8-432E-A7C9-7ABDEE3DA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375358"/>
            <a:ext cx="4648200" cy="451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F78D-1B31-4BB3-94FE-7370871ABFC1}"/>
              </a:ext>
            </a:extLst>
          </p:cNvPr>
          <p:cNvSpPr>
            <a:spLocks noGrp="1"/>
          </p:cNvSpPr>
          <p:nvPr>
            <p:ph type="title"/>
          </p:nvPr>
        </p:nvSpPr>
        <p:spPr>
          <a:xfrm>
            <a:off x="3647634" y="0"/>
            <a:ext cx="5242560" cy="1325563"/>
          </a:xfrm>
        </p:spPr>
        <p:txBody>
          <a:bodyPr>
            <a:normAutofit/>
          </a:bodyPr>
          <a:lstStyle/>
          <a:p>
            <a:pPr algn="l"/>
            <a:r>
              <a:rPr lang="en-US" sz="3600" dirty="0"/>
              <a:t>Why did He ask this</a:t>
            </a:r>
            <a:r>
              <a:rPr lang="es-ES" sz="3600" dirty="0"/>
              <a:t>? </a:t>
            </a:r>
            <a:endParaRPr lang="es-419" sz="3600" dirty="0"/>
          </a:p>
        </p:txBody>
      </p:sp>
      <p:sp>
        <p:nvSpPr>
          <p:cNvPr id="4" name="TextBox 3">
            <a:extLst>
              <a:ext uri="{FF2B5EF4-FFF2-40B4-BE49-F238E27FC236}">
                <a16:creationId xmlns:a16="http://schemas.microsoft.com/office/drawing/2014/main" id="{CFAB4CC5-76AE-41DB-B72B-28D9C4E0448D}"/>
              </a:ext>
            </a:extLst>
          </p:cNvPr>
          <p:cNvSpPr txBox="1"/>
          <p:nvPr/>
        </p:nvSpPr>
        <p:spPr>
          <a:xfrm>
            <a:off x="0" y="5937069"/>
            <a:ext cx="12192000" cy="615553"/>
          </a:xfrm>
          <a:prstGeom prst="rect">
            <a:avLst/>
          </a:prstGeom>
          <a:noFill/>
        </p:spPr>
        <p:txBody>
          <a:bodyPr wrap="square">
            <a:spAutoFit/>
          </a:bodyPr>
          <a:lstStyle/>
          <a:p>
            <a:pPr algn="ctr"/>
            <a:r>
              <a:rPr lang="en-US" sz="3400" dirty="0">
                <a:solidFill>
                  <a:schemeClr val="bg1"/>
                </a:solidFill>
                <a:latin typeface="Comic Sans MS" panose="030F0702030302020204" pitchFamily="66" charset="0"/>
                <a:ea typeface="+mj-ea"/>
                <a:cs typeface="+mj-cs"/>
              </a:rPr>
              <a:t>Jesus was testing his faith in His power as Almighty God</a:t>
            </a:r>
            <a:r>
              <a:rPr lang="es-ES" sz="3400" dirty="0">
                <a:solidFill>
                  <a:schemeClr val="bg1"/>
                </a:solidFill>
                <a:latin typeface="Comic Sans MS" panose="030F0702030302020204" pitchFamily="66" charset="0"/>
                <a:ea typeface="+mj-ea"/>
                <a:cs typeface="+mj-cs"/>
              </a:rPr>
              <a:t>.</a:t>
            </a:r>
            <a:endParaRPr lang="es-419" sz="3400" dirty="0">
              <a:solidFill>
                <a:schemeClr val="bg1"/>
              </a:solidFill>
              <a:latin typeface="Comic Sans MS" panose="030F0702030302020204" pitchFamily="66" charset="0"/>
              <a:ea typeface="+mj-ea"/>
              <a:cs typeface="+mj-cs"/>
            </a:endParaRPr>
          </a:p>
        </p:txBody>
      </p:sp>
      <p:pic>
        <p:nvPicPr>
          <p:cNvPr id="9218" name="Picture 2" descr="nuevo Moisés | De la mano de María | Page 2">
            <a:extLst>
              <a:ext uri="{FF2B5EF4-FFF2-40B4-BE49-F238E27FC236}">
                <a16:creationId xmlns:a16="http://schemas.microsoft.com/office/drawing/2014/main" id="{DBE043C2-DAB0-46AD-8B0F-30548D9FD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62062"/>
            <a:ext cx="4876800" cy="4333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C0E4-7B37-441A-8389-215221F512D1}"/>
              </a:ext>
            </a:extLst>
          </p:cNvPr>
          <p:cNvSpPr>
            <a:spLocks noGrp="1"/>
          </p:cNvSpPr>
          <p:nvPr>
            <p:ph type="title"/>
          </p:nvPr>
        </p:nvSpPr>
        <p:spPr>
          <a:xfrm>
            <a:off x="2012549" y="312827"/>
            <a:ext cx="10043463" cy="1325563"/>
          </a:xfrm>
        </p:spPr>
        <p:txBody>
          <a:bodyPr>
            <a:noAutofit/>
          </a:bodyPr>
          <a:lstStyle/>
          <a:p>
            <a:pPr algn="l"/>
            <a:r>
              <a:rPr lang="en-US" sz="3400" dirty="0"/>
              <a:t>Another disciple, Andrew, tells Jesus there is a boy with 5 loaves and 2 fish. Do you think Jesus could feed the people without this donation</a:t>
            </a:r>
            <a:r>
              <a:rPr lang="es-ES" sz="3400" dirty="0"/>
              <a:t>?</a:t>
            </a:r>
            <a:endParaRPr lang="es-419" sz="3400" dirty="0"/>
          </a:p>
        </p:txBody>
      </p:sp>
      <p:pic>
        <p:nvPicPr>
          <p:cNvPr id="10242" name="Picture 2" descr="Diócesis de Málaga : Portal de la Iglesia Católica de Málaga | Historias de  la biblia para niños, Imágenes catolicas, Imágenes de jesus">
            <a:extLst>
              <a:ext uri="{FF2B5EF4-FFF2-40B4-BE49-F238E27FC236}">
                <a16:creationId xmlns:a16="http://schemas.microsoft.com/office/drawing/2014/main" id="{0684A542-6F21-4369-80D9-B45FEF455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886" y="1847462"/>
            <a:ext cx="6041501" cy="4809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4BB2A8-869C-46B1-BE80-9C138E8A8334}"/>
              </a:ext>
            </a:extLst>
          </p:cNvPr>
          <p:cNvSpPr txBox="1"/>
          <p:nvPr/>
        </p:nvSpPr>
        <p:spPr>
          <a:xfrm>
            <a:off x="580924" y="2243813"/>
            <a:ext cx="4211954" cy="1077218"/>
          </a:xfrm>
          <a:prstGeom prst="rect">
            <a:avLst/>
          </a:prstGeom>
          <a:noFill/>
        </p:spPr>
        <p:txBody>
          <a:bodyPr wrap="square" rtlCol="0">
            <a:spAutoFit/>
          </a:bodyPr>
          <a:lstStyle/>
          <a:p>
            <a:pPr algn="ctr"/>
            <a:r>
              <a:rPr lang="en-US" sz="3200" dirty="0">
                <a:solidFill>
                  <a:schemeClr val="bg1"/>
                </a:solidFill>
                <a:latin typeface="Comic Sans MS" panose="030F0702030302020204" pitchFamily="66" charset="0"/>
              </a:rPr>
              <a:t>Yes, Jesus is God and can do anything.</a:t>
            </a:r>
            <a:endParaRPr lang="es-419" sz="3200" dirty="0">
              <a:solidFill>
                <a:schemeClr val="bg1"/>
              </a:solidFill>
              <a:latin typeface="Comic Sans MS" panose="030F0702030302020204" pitchFamily="66" charset="0"/>
            </a:endParaRPr>
          </a:p>
        </p:txBody>
      </p:sp>
      <p:pic>
        <p:nvPicPr>
          <p:cNvPr id="10244" name="Picture 4" descr="Pan de vida | De la mano de María | Page 3">
            <a:extLst>
              <a:ext uri="{FF2B5EF4-FFF2-40B4-BE49-F238E27FC236}">
                <a16:creationId xmlns:a16="http://schemas.microsoft.com/office/drawing/2014/main" id="{017E8F74-7789-45B3-8F41-39A56DA16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54" y="3536969"/>
            <a:ext cx="4710094" cy="3008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circle(in)">
                                      <p:cBhvr>
                                        <p:cTn id="19"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449</Words>
  <Application>Microsoft Office PowerPoint</Application>
  <PresentationFormat>Widescreen</PresentationFormat>
  <Paragraphs>41</Paragraphs>
  <Slides>19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Comic Sans MS</vt:lpstr>
      <vt:lpstr>Office Theme</vt:lpstr>
      <vt:lpstr>Ministry Friends of Jesus and Mary</vt:lpstr>
      <vt:lpstr>PowerPoint Presentation</vt:lpstr>
      <vt:lpstr>PowerPoint Presentation</vt:lpstr>
      <vt:lpstr>Why were the people following Jesus? </vt:lpstr>
      <vt:lpstr>Why does Jesus want us to follow Him? </vt:lpstr>
      <vt:lpstr>What Jewish feast day was near?</vt:lpstr>
      <vt:lpstr>At dinner time, what did Jesus ask Phillip?</vt:lpstr>
      <vt:lpstr>Why did He ask this? </vt:lpstr>
      <vt:lpstr>Another disciple, Andrew, tells Jesus there is a boy with 5 loaves and 2 fish. Do you think Jesus could feed the people without this donation?</vt:lpstr>
      <vt:lpstr>Why does He take the fish and loaves? </vt:lpstr>
      <vt:lpstr>What did Jesus give for our good ? </vt:lpstr>
      <vt:lpstr>What did He leave with us to help us?</vt:lpstr>
      <vt:lpstr>What can you donate to Jesus so He can multiply it for the good of many?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9</cp:revision>
  <dcterms:modified xsi:type="dcterms:W3CDTF">2024-07-08T21:09:52Z</dcterms:modified>
</cp:coreProperties>
</file>