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4" r:id="rId4"/>
    <p:sldId id="275" r:id="rId5"/>
    <p:sldId id="276" r:id="rId6"/>
    <p:sldId id="281" r:id="rId7"/>
    <p:sldId id="282" r:id="rId8"/>
    <p:sldId id="283" r:id="rId9"/>
    <p:sldId id="285" r:id="rId10"/>
    <p:sldId id="286" r:id="rId11"/>
    <p:sldId id="287" r:id="rId12"/>
    <p:sldId id="288" r:id="rId13"/>
    <p:sldId id="284" r:id="rId14"/>
    <p:sldId id="277" r:id="rId15"/>
    <p:sldId id="258" r:id="rId16"/>
    <p:sldId id="259" r:id="rId17"/>
    <p:sldId id="260" r:id="rId18"/>
    <p:sldId id="261" r:id="rId19"/>
    <p:sldId id="262" r:id="rId20"/>
    <p:sldId id="263" r:id="rId21"/>
    <p:sldId id="264" r:id="rId22"/>
    <p:sldId id="265" r:id="rId23"/>
    <p:sldId id="266" r:id="rId24"/>
    <p:sldId id="267" r:id="rId25"/>
    <p:sldId id="268" r:id="rId26"/>
    <p:sldId id="269" r:id="rId27"/>
    <p:sldId id="270" r:id="rId28"/>
    <p:sldId id="271" r:id="rId29"/>
    <p:sldId id="27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91EFF9"/>
    <a:srgbClr val="15DEF3"/>
    <a:srgbClr val="AC7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2" d="100"/>
          <a:sy n="72" d="100"/>
        </p:scale>
        <p:origin x="61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17T18:37:04.069"/>
    </inkml:context>
    <inkml:brush xml:id="br0">
      <inkml:brushProperty name="width" value="0.3" units="cm"/>
      <inkml:brushProperty name="height" value="0.6" units="cm"/>
      <inkml:brushProperty name="color" value="#969696"/>
      <inkml:brushProperty name="tip" value="rectangle"/>
      <inkml:brushProperty name="rasterOp" value="maskPen"/>
      <inkml:brushProperty name="ignorePressure" value="1"/>
    </inkml:brush>
  </inkml:definitions>
  <inkml:trace contextRef="#ctx0" brushRef="#br0">165 382,'0'-7,"0"-9,0-10,0-7,-7 1,-10 7,-2 0,-4 5,1-2,4-4,6-6,-3 4,1-1,4-3,2 4</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17T21:35:53.128"/>
    </inkml:context>
    <inkml:brush xml:id="br0">
      <inkml:brushProperty name="width" value="0.2" units="cm"/>
      <inkml:brushProperty name="height" value="0.2" units="cm"/>
      <inkml:brushProperty name="color" value="#554837"/>
      <inkml:brushProperty name="ignorePressure" value="1"/>
    </inkml:brush>
  </inkml:definitions>
  <inkml:trace contextRef="#ctx0" brushRef="#br0">648 2,'-38'0,"-1"-1,-72 8,98-5,0 1,0 0,0 1,0 1,1-1,0 2,0 0,0 0,-14 11,-189 156,129-101,66-56</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17T21:36:00.230"/>
    </inkml:context>
    <inkml:brush xml:id="br0">
      <inkml:brushProperty name="width" value="0.2" units="cm"/>
      <inkml:brushProperty name="height" value="0.2" units="cm"/>
      <inkml:brushProperty name="color" value="#554837"/>
      <inkml:brushProperty name="ignorePressure" value="1"/>
    </inkml:brush>
  </inkml:definitions>
  <inkml:trace contextRef="#ctx0" brushRef="#br0">0 179,'38'0,"-16"2,1-2,0 0,-1-2,1 0,-1-2,0 0,0-2,30-11,127-51,-178 67,0 1,0 0,0-1,0 1,1-1,-1 1,0-1,0 0,0 1,0-1,0 0,0 0,-1 0,1 0,0 1,0-1,-1-1,1 1,0-1,-1 2,-1-1,1 1,0-1,-1 1,1-1,-1 1,0-1,1 1,-1-1,1 1,-1 0,1 0,-1-1,0 1,1 0,-1 0,0 0,1-1,-1 1,0 0,1 0,-1 0,-1 0,-51 3,25 4,6-2,0 0,1 2,-1 0,2 2,-1 0,-20 13,27-13,-1-1,0-1,0 0,-17 4,17-5,191-56,-113 36,-2-4,98-40,-127 40,-7-1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17T21:36:14.165"/>
    </inkml:context>
    <inkml:brush xml:id="br0">
      <inkml:brushProperty name="width" value="0.2" units="cm"/>
      <inkml:brushProperty name="height" value="0.2" units="cm"/>
      <inkml:brushProperty name="color" value="#554837"/>
      <inkml:brushProperty name="ignorePressure" value="1"/>
    </inkml:brush>
  </inkml:definitions>
  <inkml:trace contextRef="#ctx0" brushRef="#br0">1 195,'59'0,"86"-2,-128 0,-1 0,1-2,-1 1,0-2,0 0,25-12,-4-3,0-1,47-36,-25 17,-30 24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17T18:37:10.522"/>
    </inkml:context>
    <inkml:brush xml:id="br0">
      <inkml:brushProperty name="width" value="0.3" units="cm"/>
      <inkml:brushProperty name="height" value="0.6" units="cm"/>
      <inkml:brushProperty name="color" value="#0069AF"/>
      <inkml:brushProperty name="tip" value="rectangle"/>
      <inkml:brushProperty name="rasterOp" value="maskPen"/>
      <inkml:brushProperty name="ignorePressure" value="1"/>
    </inkml:brush>
  </inkml:definitions>
  <inkml:trace contextRef="#ctx0" brushRef="#br0">27 0,'0'8,"0"9,0 9,0 7,0 6,0 2,-7-4,-3-3,1-6</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17T20:09:51.277"/>
    </inkml:context>
    <inkml:brush xml:id="br0">
      <inkml:brushProperty name="width" value="0.2" units="cm"/>
      <inkml:brushProperty name="height" value="0.2" units="cm"/>
      <inkml:brushProperty name="color" value="#333333"/>
      <inkml:brushProperty name="ignorePressure" value="1"/>
    </inkml:brush>
  </inkml:definitions>
  <inkml:trace contextRef="#ctx0" brushRef="#br0">1525 0,'-1'3,"0"0,0-1,-1 1,1 0,-1-1,0 1,1-1,-1 0,0 0,0 0,-1 0,1 0,0 0,-5 3,-21 22,22-15,-1 0,0-1,-1 0,0 0,0 0,-2-1,1 0,-1-1,0 0,-1-1,-20 12,-37 22,41-25,0-1,-53 22,74-35,-30 10,-49 25,73-31,0 1,1 0,-1 0,2 1,-1 0,1 1,-12 15,-46 55,-25 34,86-105,0 0,0 0,-1-1,-1 0,1-1,-1 1,-20 11,2-5,-49 19,68-30,-134 66,122-62,0 2,1 0,0 1,1 1,0 1,1 0,0 1,-17 18,18-15,0-1,-1 0,0-2,-1 0,-1 0,0-2,0-1,-1 0,-23 7,15-8</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17T20:08:10.306"/>
    </inkml:context>
    <inkml:brush xml:id="br0">
      <inkml:brushProperty name="width" value="0.05" units="cm"/>
      <inkml:brushProperty name="height" value="0.05" units="cm"/>
      <inkml:brushProperty name="color" value="#333333"/>
      <inkml:brushProperty name="ignorePressure" value="1"/>
    </inkml:brush>
  </inkml:definitions>
  <inkml:trace contextRef="#ctx0" brushRef="#br0">1 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17T20:08:14.712"/>
    </inkml:context>
    <inkml:brush xml:id="br0">
      <inkml:brushProperty name="width" value="0.05" units="cm"/>
      <inkml:brushProperty name="height" value="0.05" units="cm"/>
      <inkml:brushProperty name="color" value="#333333"/>
      <inkml:brushProperty name="ignorePressure" value="1"/>
    </inkml:brush>
  </inkml:definitions>
  <inkml:trace contextRef="#ctx0" brushRef="#br0">1838 1,'-16'0,"1"0,-1 1,0 0,1 2,-1-1,1 2,0 0,0 1,0 1,1 0,-20 12,-4 0,-53 19,65-28,0 1,0 2,2 0,-1 1,-36 27,-30 43,-21 15,-27-9,92-62,-55 43,74-49,-1-2,-1 0,-1-2,0-2,-1-1,0-1,-67 16,69-18,1 1,1 1,-1 2,-44 31,14-10,30-16,1 1,1 1,0 2,-30 36,26-28,-22 41,37-52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17T20:09:06.924"/>
    </inkml:context>
    <inkml:brush xml:id="br0">
      <inkml:brushProperty name="width" value="0.2" units="cm"/>
      <inkml:brushProperty name="height" value="0.2" units="cm"/>
      <inkml:brushProperty name="color" value="#333333"/>
      <inkml:brushProperty name="ignorePressure" value="1"/>
    </inkml:brush>
  </inkml:definitions>
  <inkml:trace contextRef="#ctx0" brushRef="#br0">1 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17T20:09:12.136"/>
    </inkml:context>
    <inkml:brush xml:id="br0">
      <inkml:brushProperty name="width" value="0.2" units="cm"/>
      <inkml:brushProperty name="height" value="0.2" units="cm"/>
      <inkml:brushProperty name="color" value="#333333"/>
      <inkml:brushProperty name="ignorePressure" value="1"/>
    </inkml:brush>
  </inkml:definitions>
  <inkml:trace contextRef="#ctx0" brushRef="#br0">1874 0,'-8'1,"0"1,0 0,1 0,-1 1,1 0,-1 0,1 0,0 1,-13 9,-31 15,-46 4,50-18,-70 31,76-25,-4 0,0 3,-70 48,90-54,-1-1,0-1,-2-2,-38 14,40-16,6-1,0 2,1 0,1 1,0 0,1 2,0 0,1 1,-20 27,17-21,-1-1,-1-1,-1 0,-31 21,-164 92,136-88,60-35,0 1,2 1,-31 23,41-28,0 0,1-1,-2 0,1 0,-1-1,0-1,0 0,-11 4,-6-2,-52 6,71-11,-59 14,39-7</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17T20:37:36.751"/>
    </inkml:context>
    <inkml:brush xml:id="br0">
      <inkml:brushProperty name="width" value="0.2" units="cm"/>
      <inkml:brushProperty name="height" value="0.2" units="cm"/>
      <inkml:brushProperty name="color" value="#008C3A"/>
      <inkml:brushProperty name="ignorePressure" value="1"/>
    </inkml:brush>
  </inkml:definitions>
  <inkml:trace contextRef="#ctx0" brushRef="#br0">885 677,'-5'-7,"0"-1,0 0,0 0,1 0,0-1,1 1,0-1,0 0,1 0,0 0,-1-16,-15-48,5 45,-1-1,-2 2,-1 0,-1 1,-1 1,-1 1,-39-36,28 31,-2 2,-1 2,-1 1,-1 1,-47-21,65 37,0 1,0 1,0 1,-1 0,0 2,-22-2,12 2,-47-10,-29-7,72 16</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17T20:37:39.572"/>
    </inkml:context>
    <inkml:brush xml:id="br0">
      <inkml:brushProperty name="width" value="0.2" units="cm"/>
      <inkml:brushProperty name="height" value="0.2" units="cm"/>
      <inkml:brushProperty name="color" value="#008C3A"/>
      <inkml:brushProperty name="ignorePressure" value="1"/>
    </inkml:brush>
  </inkml:definitions>
  <inkml:trace contextRef="#ctx0" brushRef="#br0">2407 51,'-3'0,"0"-1,0 0,-1 0,1 0,0 0,0-1,0 1,-5-5,-16-6,-18 4,1 1,-1 2,0 2,0 1,-61 7,5-2,-32-5,-120 5,231 0,1 1,-1 1,1 0,0 1,1 1,0 1,0 0,-22 15,-1 4,2 1,-38 37,-82 61,124-98,-60 63,32-28,23-25,10-9,-67 51,60-54,-1-1,-1-3,-1 0,-1-3,-63 22,66-29,1-2,-2-1,1-2,-71 4,-18-12,90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430DE-2D02-4277-9149-317E376547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419"/>
          </a:p>
        </p:txBody>
      </p:sp>
      <p:sp>
        <p:nvSpPr>
          <p:cNvPr id="3" name="Subtitle 2">
            <a:extLst>
              <a:ext uri="{FF2B5EF4-FFF2-40B4-BE49-F238E27FC236}">
                <a16:creationId xmlns:a16="http://schemas.microsoft.com/office/drawing/2014/main" id="{279B0C4F-F462-49DB-8E1B-083B594FE0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419"/>
          </a:p>
        </p:txBody>
      </p:sp>
      <p:sp>
        <p:nvSpPr>
          <p:cNvPr id="4" name="Date Placeholder 3">
            <a:extLst>
              <a:ext uri="{FF2B5EF4-FFF2-40B4-BE49-F238E27FC236}">
                <a16:creationId xmlns:a16="http://schemas.microsoft.com/office/drawing/2014/main" id="{0C2BF5CA-98CD-4776-9D18-80B0F83DB940}"/>
              </a:ext>
            </a:extLst>
          </p:cNvPr>
          <p:cNvSpPr>
            <a:spLocks noGrp="1"/>
          </p:cNvSpPr>
          <p:nvPr>
            <p:ph type="dt" sz="half" idx="10"/>
          </p:nvPr>
        </p:nvSpPr>
        <p:spPr/>
        <p:txBody>
          <a:bodyPr/>
          <a:lstStyle/>
          <a:p>
            <a:fld id="{28D0E936-BBE2-4756-93CB-47C0C91E6232}" type="datetimeFigureOut">
              <a:rPr lang="es-419" smtClean="0"/>
              <a:t>17/8/2021</a:t>
            </a:fld>
            <a:endParaRPr lang="es-419" dirty="0"/>
          </a:p>
        </p:txBody>
      </p:sp>
      <p:sp>
        <p:nvSpPr>
          <p:cNvPr id="5" name="Footer Placeholder 4">
            <a:extLst>
              <a:ext uri="{FF2B5EF4-FFF2-40B4-BE49-F238E27FC236}">
                <a16:creationId xmlns:a16="http://schemas.microsoft.com/office/drawing/2014/main" id="{2009F4B8-83D0-474D-953C-8F5F5E9FCA44}"/>
              </a:ext>
            </a:extLst>
          </p:cNvPr>
          <p:cNvSpPr>
            <a:spLocks noGrp="1"/>
          </p:cNvSpPr>
          <p:nvPr>
            <p:ph type="ftr" sz="quarter" idx="11"/>
          </p:nvPr>
        </p:nvSpPr>
        <p:spPr/>
        <p:txBody>
          <a:bodyPr/>
          <a:lstStyle/>
          <a:p>
            <a:endParaRPr lang="es-419" dirty="0"/>
          </a:p>
        </p:txBody>
      </p:sp>
      <p:sp>
        <p:nvSpPr>
          <p:cNvPr id="6" name="Slide Number Placeholder 5">
            <a:extLst>
              <a:ext uri="{FF2B5EF4-FFF2-40B4-BE49-F238E27FC236}">
                <a16:creationId xmlns:a16="http://schemas.microsoft.com/office/drawing/2014/main" id="{70A34205-58CB-4EE5-BB84-2F6AC1765DCE}"/>
              </a:ext>
            </a:extLst>
          </p:cNvPr>
          <p:cNvSpPr>
            <a:spLocks noGrp="1"/>
          </p:cNvSpPr>
          <p:nvPr>
            <p:ph type="sldNum" sz="quarter" idx="12"/>
          </p:nvPr>
        </p:nvSpPr>
        <p:spPr/>
        <p:txBody>
          <a:bodyPr/>
          <a:lstStyle/>
          <a:p>
            <a:fld id="{0D710222-7CE6-4651-AD92-4CA1510E87CC}" type="slidenum">
              <a:rPr lang="es-419" smtClean="0"/>
              <a:t>‹#›</a:t>
            </a:fld>
            <a:endParaRPr lang="es-419" dirty="0"/>
          </a:p>
        </p:txBody>
      </p:sp>
    </p:spTree>
    <p:extLst>
      <p:ext uri="{BB962C8B-B14F-4D97-AF65-F5344CB8AC3E}">
        <p14:creationId xmlns:p14="http://schemas.microsoft.com/office/powerpoint/2010/main" val="1894887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FCA4E-7DE5-4421-A6BF-2BD33BCDF4CB}"/>
              </a:ext>
            </a:extLst>
          </p:cNvPr>
          <p:cNvSpPr>
            <a:spLocks noGrp="1"/>
          </p:cNvSpPr>
          <p:nvPr>
            <p:ph type="title"/>
          </p:nvPr>
        </p:nvSpPr>
        <p:spPr/>
        <p:txBody>
          <a:bodyPr/>
          <a:lstStyle/>
          <a:p>
            <a:r>
              <a:rPr lang="en-US"/>
              <a:t>Click to edit Master title style</a:t>
            </a:r>
            <a:endParaRPr lang="es-419"/>
          </a:p>
        </p:txBody>
      </p:sp>
      <p:sp>
        <p:nvSpPr>
          <p:cNvPr id="3" name="Vertical Text Placeholder 2">
            <a:extLst>
              <a:ext uri="{FF2B5EF4-FFF2-40B4-BE49-F238E27FC236}">
                <a16:creationId xmlns:a16="http://schemas.microsoft.com/office/drawing/2014/main" id="{7003C2DC-9184-4198-B487-89526AA788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4" name="Date Placeholder 3">
            <a:extLst>
              <a:ext uri="{FF2B5EF4-FFF2-40B4-BE49-F238E27FC236}">
                <a16:creationId xmlns:a16="http://schemas.microsoft.com/office/drawing/2014/main" id="{6C942218-BB7B-4849-B8F0-333F74A286BF}"/>
              </a:ext>
            </a:extLst>
          </p:cNvPr>
          <p:cNvSpPr>
            <a:spLocks noGrp="1"/>
          </p:cNvSpPr>
          <p:nvPr>
            <p:ph type="dt" sz="half" idx="10"/>
          </p:nvPr>
        </p:nvSpPr>
        <p:spPr/>
        <p:txBody>
          <a:bodyPr/>
          <a:lstStyle/>
          <a:p>
            <a:fld id="{28D0E936-BBE2-4756-93CB-47C0C91E6232}" type="datetimeFigureOut">
              <a:rPr lang="es-419" smtClean="0"/>
              <a:t>17/8/2021</a:t>
            </a:fld>
            <a:endParaRPr lang="es-419" dirty="0"/>
          </a:p>
        </p:txBody>
      </p:sp>
      <p:sp>
        <p:nvSpPr>
          <p:cNvPr id="5" name="Footer Placeholder 4">
            <a:extLst>
              <a:ext uri="{FF2B5EF4-FFF2-40B4-BE49-F238E27FC236}">
                <a16:creationId xmlns:a16="http://schemas.microsoft.com/office/drawing/2014/main" id="{1D383493-128E-4B1B-BE05-1B643DC2B887}"/>
              </a:ext>
            </a:extLst>
          </p:cNvPr>
          <p:cNvSpPr>
            <a:spLocks noGrp="1"/>
          </p:cNvSpPr>
          <p:nvPr>
            <p:ph type="ftr" sz="quarter" idx="11"/>
          </p:nvPr>
        </p:nvSpPr>
        <p:spPr/>
        <p:txBody>
          <a:bodyPr/>
          <a:lstStyle/>
          <a:p>
            <a:endParaRPr lang="es-419" dirty="0"/>
          </a:p>
        </p:txBody>
      </p:sp>
      <p:sp>
        <p:nvSpPr>
          <p:cNvPr id="6" name="Slide Number Placeholder 5">
            <a:extLst>
              <a:ext uri="{FF2B5EF4-FFF2-40B4-BE49-F238E27FC236}">
                <a16:creationId xmlns:a16="http://schemas.microsoft.com/office/drawing/2014/main" id="{2A95CA8C-F847-4667-91B7-F3D64AB650FB}"/>
              </a:ext>
            </a:extLst>
          </p:cNvPr>
          <p:cNvSpPr>
            <a:spLocks noGrp="1"/>
          </p:cNvSpPr>
          <p:nvPr>
            <p:ph type="sldNum" sz="quarter" idx="12"/>
          </p:nvPr>
        </p:nvSpPr>
        <p:spPr/>
        <p:txBody>
          <a:bodyPr/>
          <a:lstStyle/>
          <a:p>
            <a:fld id="{0D710222-7CE6-4651-AD92-4CA1510E87CC}" type="slidenum">
              <a:rPr lang="es-419" smtClean="0"/>
              <a:t>‹#›</a:t>
            </a:fld>
            <a:endParaRPr lang="es-419" dirty="0"/>
          </a:p>
        </p:txBody>
      </p:sp>
    </p:spTree>
    <p:extLst>
      <p:ext uri="{BB962C8B-B14F-4D97-AF65-F5344CB8AC3E}">
        <p14:creationId xmlns:p14="http://schemas.microsoft.com/office/powerpoint/2010/main" val="1608431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5DA918-23F8-403B-B875-D43E23F8499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s-419"/>
          </a:p>
        </p:txBody>
      </p:sp>
      <p:sp>
        <p:nvSpPr>
          <p:cNvPr id="3" name="Vertical Text Placeholder 2">
            <a:extLst>
              <a:ext uri="{FF2B5EF4-FFF2-40B4-BE49-F238E27FC236}">
                <a16:creationId xmlns:a16="http://schemas.microsoft.com/office/drawing/2014/main" id="{8477C1DB-F150-4DBB-A55B-1EC05B1B771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4" name="Date Placeholder 3">
            <a:extLst>
              <a:ext uri="{FF2B5EF4-FFF2-40B4-BE49-F238E27FC236}">
                <a16:creationId xmlns:a16="http://schemas.microsoft.com/office/drawing/2014/main" id="{CD322F6F-BEA5-416F-9438-462DE2C2CDF9}"/>
              </a:ext>
            </a:extLst>
          </p:cNvPr>
          <p:cNvSpPr>
            <a:spLocks noGrp="1"/>
          </p:cNvSpPr>
          <p:nvPr>
            <p:ph type="dt" sz="half" idx="10"/>
          </p:nvPr>
        </p:nvSpPr>
        <p:spPr/>
        <p:txBody>
          <a:bodyPr/>
          <a:lstStyle/>
          <a:p>
            <a:fld id="{28D0E936-BBE2-4756-93CB-47C0C91E6232}" type="datetimeFigureOut">
              <a:rPr lang="es-419" smtClean="0"/>
              <a:t>17/8/2021</a:t>
            </a:fld>
            <a:endParaRPr lang="es-419" dirty="0"/>
          </a:p>
        </p:txBody>
      </p:sp>
      <p:sp>
        <p:nvSpPr>
          <p:cNvPr id="5" name="Footer Placeholder 4">
            <a:extLst>
              <a:ext uri="{FF2B5EF4-FFF2-40B4-BE49-F238E27FC236}">
                <a16:creationId xmlns:a16="http://schemas.microsoft.com/office/drawing/2014/main" id="{74BC5968-9E7A-47AB-A5D6-ED7155A740FF}"/>
              </a:ext>
            </a:extLst>
          </p:cNvPr>
          <p:cNvSpPr>
            <a:spLocks noGrp="1"/>
          </p:cNvSpPr>
          <p:nvPr>
            <p:ph type="ftr" sz="quarter" idx="11"/>
          </p:nvPr>
        </p:nvSpPr>
        <p:spPr/>
        <p:txBody>
          <a:bodyPr/>
          <a:lstStyle/>
          <a:p>
            <a:endParaRPr lang="es-419" dirty="0"/>
          </a:p>
        </p:txBody>
      </p:sp>
      <p:sp>
        <p:nvSpPr>
          <p:cNvPr id="6" name="Slide Number Placeholder 5">
            <a:extLst>
              <a:ext uri="{FF2B5EF4-FFF2-40B4-BE49-F238E27FC236}">
                <a16:creationId xmlns:a16="http://schemas.microsoft.com/office/drawing/2014/main" id="{4BA55F11-FA6E-4D21-A380-0757B7547CA6}"/>
              </a:ext>
            </a:extLst>
          </p:cNvPr>
          <p:cNvSpPr>
            <a:spLocks noGrp="1"/>
          </p:cNvSpPr>
          <p:nvPr>
            <p:ph type="sldNum" sz="quarter" idx="12"/>
          </p:nvPr>
        </p:nvSpPr>
        <p:spPr/>
        <p:txBody>
          <a:bodyPr/>
          <a:lstStyle/>
          <a:p>
            <a:fld id="{0D710222-7CE6-4651-AD92-4CA1510E87CC}" type="slidenum">
              <a:rPr lang="es-419" smtClean="0"/>
              <a:t>‹#›</a:t>
            </a:fld>
            <a:endParaRPr lang="es-419" dirty="0"/>
          </a:p>
        </p:txBody>
      </p:sp>
    </p:spTree>
    <p:extLst>
      <p:ext uri="{BB962C8B-B14F-4D97-AF65-F5344CB8AC3E}">
        <p14:creationId xmlns:p14="http://schemas.microsoft.com/office/powerpoint/2010/main" val="2204009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56DE2-6735-40E4-B1F6-61E098B2BD4F}"/>
              </a:ext>
            </a:extLst>
          </p:cNvPr>
          <p:cNvSpPr>
            <a:spLocks noGrp="1"/>
          </p:cNvSpPr>
          <p:nvPr>
            <p:ph type="title"/>
          </p:nvPr>
        </p:nvSpPr>
        <p:spPr/>
        <p:txBody>
          <a:bodyPr/>
          <a:lstStyle/>
          <a:p>
            <a:r>
              <a:rPr lang="en-US"/>
              <a:t>Click to edit Master title style</a:t>
            </a:r>
            <a:endParaRPr lang="es-419"/>
          </a:p>
        </p:txBody>
      </p:sp>
      <p:sp>
        <p:nvSpPr>
          <p:cNvPr id="3" name="Content Placeholder 2">
            <a:extLst>
              <a:ext uri="{FF2B5EF4-FFF2-40B4-BE49-F238E27FC236}">
                <a16:creationId xmlns:a16="http://schemas.microsoft.com/office/drawing/2014/main" id="{4186133C-707C-4021-BA00-E54926A10A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4" name="Date Placeholder 3">
            <a:extLst>
              <a:ext uri="{FF2B5EF4-FFF2-40B4-BE49-F238E27FC236}">
                <a16:creationId xmlns:a16="http://schemas.microsoft.com/office/drawing/2014/main" id="{164A0A3C-EBAA-4994-B031-AFD94D74E984}"/>
              </a:ext>
            </a:extLst>
          </p:cNvPr>
          <p:cNvSpPr>
            <a:spLocks noGrp="1"/>
          </p:cNvSpPr>
          <p:nvPr>
            <p:ph type="dt" sz="half" idx="10"/>
          </p:nvPr>
        </p:nvSpPr>
        <p:spPr/>
        <p:txBody>
          <a:bodyPr/>
          <a:lstStyle/>
          <a:p>
            <a:fld id="{28D0E936-BBE2-4756-93CB-47C0C91E6232}" type="datetimeFigureOut">
              <a:rPr lang="es-419" smtClean="0"/>
              <a:t>17/8/2021</a:t>
            </a:fld>
            <a:endParaRPr lang="es-419" dirty="0"/>
          </a:p>
        </p:txBody>
      </p:sp>
      <p:sp>
        <p:nvSpPr>
          <p:cNvPr id="5" name="Footer Placeholder 4">
            <a:extLst>
              <a:ext uri="{FF2B5EF4-FFF2-40B4-BE49-F238E27FC236}">
                <a16:creationId xmlns:a16="http://schemas.microsoft.com/office/drawing/2014/main" id="{9E97AD5D-5EB4-484E-9097-ED45E56F043B}"/>
              </a:ext>
            </a:extLst>
          </p:cNvPr>
          <p:cNvSpPr>
            <a:spLocks noGrp="1"/>
          </p:cNvSpPr>
          <p:nvPr>
            <p:ph type="ftr" sz="quarter" idx="11"/>
          </p:nvPr>
        </p:nvSpPr>
        <p:spPr/>
        <p:txBody>
          <a:bodyPr/>
          <a:lstStyle/>
          <a:p>
            <a:endParaRPr lang="es-419" dirty="0"/>
          </a:p>
        </p:txBody>
      </p:sp>
      <p:sp>
        <p:nvSpPr>
          <p:cNvPr id="6" name="Slide Number Placeholder 5">
            <a:extLst>
              <a:ext uri="{FF2B5EF4-FFF2-40B4-BE49-F238E27FC236}">
                <a16:creationId xmlns:a16="http://schemas.microsoft.com/office/drawing/2014/main" id="{54A93683-8747-4C0F-880E-6F7A621793DD}"/>
              </a:ext>
            </a:extLst>
          </p:cNvPr>
          <p:cNvSpPr>
            <a:spLocks noGrp="1"/>
          </p:cNvSpPr>
          <p:nvPr>
            <p:ph type="sldNum" sz="quarter" idx="12"/>
          </p:nvPr>
        </p:nvSpPr>
        <p:spPr/>
        <p:txBody>
          <a:bodyPr/>
          <a:lstStyle/>
          <a:p>
            <a:fld id="{0D710222-7CE6-4651-AD92-4CA1510E87CC}" type="slidenum">
              <a:rPr lang="es-419" smtClean="0"/>
              <a:t>‹#›</a:t>
            </a:fld>
            <a:endParaRPr lang="es-419" dirty="0"/>
          </a:p>
        </p:txBody>
      </p:sp>
    </p:spTree>
    <p:extLst>
      <p:ext uri="{BB962C8B-B14F-4D97-AF65-F5344CB8AC3E}">
        <p14:creationId xmlns:p14="http://schemas.microsoft.com/office/powerpoint/2010/main" val="1304756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2E2C6-82C8-4258-9215-8B0FCEF6BB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s-419"/>
          </a:p>
        </p:txBody>
      </p:sp>
      <p:sp>
        <p:nvSpPr>
          <p:cNvPr id="3" name="Text Placeholder 2">
            <a:extLst>
              <a:ext uri="{FF2B5EF4-FFF2-40B4-BE49-F238E27FC236}">
                <a16:creationId xmlns:a16="http://schemas.microsoft.com/office/drawing/2014/main" id="{573A680E-F498-4D5A-B66F-6AB537535A8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881492-CCD9-4CBB-B04A-A69CBFA0E513}"/>
              </a:ext>
            </a:extLst>
          </p:cNvPr>
          <p:cNvSpPr>
            <a:spLocks noGrp="1"/>
          </p:cNvSpPr>
          <p:nvPr>
            <p:ph type="dt" sz="half" idx="10"/>
          </p:nvPr>
        </p:nvSpPr>
        <p:spPr/>
        <p:txBody>
          <a:bodyPr/>
          <a:lstStyle/>
          <a:p>
            <a:fld id="{28D0E936-BBE2-4756-93CB-47C0C91E6232}" type="datetimeFigureOut">
              <a:rPr lang="es-419" smtClean="0"/>
              <a:t>17/8/2021</a:t>
            </a:fld>
            <a:endParaRPr lang="es-419" dirty="0"/>
          </a:p>
        </p:txBody>
      </p:sp>
      <p:sp>
        <p:nvSpPr>
          <p:cNvPr id="5" name="Footer Placeholder 4">
            <a:extLst>
              <a:ext uri="{FF2B5EF4-FFF2-40B4-BE49-F238E27FC236}">
                <a16:creationId xmlns:a16="http://schemas.microsoft.com/office/drawing/2014/main" id="{9F94D90B-913E-4C41-948B-6C2425B54A16}"/>
              </a:ext>
            </a:extLst>
          </p:cNvPr>
          <p:cNvSpPr>
            <a:spLocks noGrp="1"/>
          </p:cNvSpPr>
          <p:nvPr>
            <p:ph type="ftr" sz="quarter" idx="11"/>
          </p:nvPr>
        </p:nvSpPr>
        <p:spPr/>
        <p:txBody>
          <a:bodyPr/>
          <a:lstStyle/>
          <a:p>
            <a:endParaRPr lang="es-419" dirty="0"/>
          </a:p>
        </p:txBody>
      </p:sp>
      <p:sp>
        <p:nvSpPr>
          <p:cNvPr id="6" name="Slide Number Placeholder 5">
            <a:extLst>
              <a:ext uri="{FF2B5EF4-FFF2-40B4-BE49-F238E27FC236}">
                <a16:creationId xmlns:a16="http://schemas.microsoft.com/office/drawing/2014/main" id="{D804C0D6-A226-4772-9EBA-044F5ADD2839}"/>
              </a:ext>
            </a:extLst>
          </p:cNvPr>
          <p:cNvSpPr>
            <a:spLocks noGrp="1"/>
          </p:cNvSpPr>
          <p:nvPr>
            <p:ph type="sldNum" sz="quarter" idx="12"/>
          </p:nvPr>
        </p:nvSpPr>
        <p:spPr/>
        <p:txBody>
          <a:bodyPr/>
          <a:lstStyle/>
          <a:p>
            <a:fld id="{0D710222-7CE6-4651-AD92-4CA1510E87CC}" type="slidenum">
              <a:rPr lang="es-419" smtClean="0"/>
              <a:t>‹#›</a:t>
            </a:fld>
            <a:endParaRPr lang="es-419" dirty="0"/>
          </a:p>
        </p:txBody>
      </p:sp>
    </p:spTree>
    <p:extLst>
      <p:ext uri="{BB962C8B-B14F-4D97-AF65-F5344CB8AC3E}">
        <p14:creationId xmlns:p14="http://schemas.microsoft.com/office/powerpoint/2010/main" val="3302338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180EE-C60C-4ACF-8D79-47E7864816BE}"/>
              </a:ext>
            </a:extLst>
          </p:cNvPr>
          <p:cNvSpPr>
            <a:spLocks noGrp="1"/>
          </p:cNvSpPr>
          <p:nvPr>
            <p:ph type="title"/>
          </p:nvPr>
        </p:nvSpPr>
        <p:spPr/>
        <p:txBody>
          <a:bodyPr/>
          <a:lstStyle/>
          <a:p>
            <a:r>
              <a:rPr lang="en-US"/>
              <a:t>Click to edit Master title style</a:t>
            </a:r>
            <a:endParaRPr lang="es-419"/>
          </a:p>
        </p:txBody>
      </p:sp>
      <p:sp>
        <p:nvSpPr>
          <p:cNvPr id="3" name="Content Placeholder 2">
            <a:extLst>
              <a:ext uri="{FF2B5EF4-FFF2-40B4-BE49-F238E27FC236}">
                <a16:creationId xmlns:a16="http://schemas.microsoft.com/office/drawing/2014/main" id="{36A8D870-3F37-48CC-B1B2-2B6FF5D9FB4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4" name="Content Placeholder 3">
            <a:extLst>
              <a:ext uri="{FF2B5EF4-FFF2-40B4-BE49-F238E27FC236}">
                <a16:creationId xmlns:a16="http://schemas.microsoft.com/office/drawing/2014/main" id="{35BB65E8-0D3C-479B-92D0-0A5B1F83C19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5" name="Date Placeholder 4">
            <a:extLst>
              <a:ext uri="{FF2B5EF4-FFF2-40B4-BE49-F238E27FC236}">
                <a16:creationId xmlns:a16="http://schemas.microsoft.com/office/drawing/2014/main" id="{F6B59BB0-C5F4-4ACD-8863-FAA1F8BB9A89}"/>
              </a:ext>
            </a:extLst>
          </p:cNvPr>
          <p:cNvSpPr>
            <a:spLocks noGrp="1"/>
          </p:cNvSpPr>
          <p:nvPr>
            <p:ph type="dt" sz="half" idx="10"/>
          </p:nvPr>
        </p:nvSpPr>
        <p:spPr/>
        <p:txBody>
          <a:bodyPr/>
          <a:lstStyle/>
          <a:p>
            <a:fld id="{28D0E936-BBE2-4756-93CB-47C0C91E6232}" type="datetimeFigureOut">
              <a:rPr lang="es-419" smtClean="0"/>
              <a:t>17/8/2021</a:t>
            </a:fld>
            <a:endParaRPr lang="es-419" dirty="0"/>
          </a:p>
        </p:txBody>
      </p:sp>
      <p:sp>
        <p:nvSpPr>
          <p:cNvPr id="6" name="Footer Placeholder 5">
            <a:extLst>
              <a:ext uri="{FF2B5EF4-FFF2-40B4-BE49-F238E27FC236}">
                <a16:creationId xmlns:a16="http://schemas.microsoft.com/office/drawing/2014/main" id="{93110E26-FDF3-4A13-8B94-2FE8F684118D}"/>
              </a:ext>
            </a:extLst>
          </p:cNvPr>
          <p:cNvSpPr>
            <a:spLocks noGrp="1"/>
          </p:cNvSpPr>
          <p:nvPr>
            <p:ph type="ftr" sz="quarter" idx="11"/>
          </p:nvPr>
        </p:nvSpPr>
        <p:spPr/>
        <p:txBody>
          <a:bodyPr/>
          <a:lstStyle/>
          <a:p>
            <a:endParaRPr lang="es-419" dirty="0"/>
          </a:p>
        </p:txBody>
      </p:sp>
      <p:sp>
        <p:nvSpPr>
          <p:cNvPr id="7" name="Slide Number Placeholder 6">
            <a:extLst>
              <a:ext uri="{FF2B5EF4-FFF2-40B4-BE49-F238E27FC236}">
                <a16:creationId xmlns:a16="http://schemas.microsoft.com/office/drawing/2014/main" id="{6F981AE8-1670-47FC-8091-77BA041E9E29}"/>
              </a:ext>
            </a:extLst>
          </p:cNvPr>
          <p:cNvSpPr>
            <a:spLocks noGrp="1"/>
          </p:cNvSpPr>
          <p:nvPr>
            <p:ph type="sldNum" sz="quarter" idx="12"/>
          </p:nvPr>
        </p:nvSpPr>
        <p:spPr/>
        <p:txBody>
          <a:bodyPr/>
          <a:lstStyle/>
          <a:p>
            <a:fld id="{0D710222-7CE6-4651-AD92-4CA1510E87CC}" type="slidenum">
              <a:rPr lang="es-419" smtClean="0"/>
              <a:t>‹#›</a:t>
            </a:fld>
            <a:endParaRPr lang="es-419" dirty="0"/>
          </a:p>
        </p:txBody>
      </p:sp>
    </p:spTree>
    <p:extLst>
      <p:ext uri="{BB962C8B-B14F-4D97-AF65-F5344CB8AC3E}">
        <p14:creationId xmlns:p14="http://schemas.microsoft.com/office/powerpoint/2010/main" val="1163639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1FB2A-E8B7-4B57-ACD7-BA457B388F57}"/>
              </a:ext>
            </a:extLst>
          </p:cNvPr>
          <p:cNvSpPr>
            <a:spLocks noGrp="1"/>
          </p:cNvSpPr>
          <p:nvPr>
            <p:ph type="title"/>
          </p:nvPr>
        </p:nvSpPr>
        <p:spPr>
          <a:xfrm>
            <a:off x="839788" y="365125"/>
            <a:ext cx="10515600" cy="1325563"/>
          </a:xfrm>
        </p:spPr>
        <p:txBody>
          <a:bodyPr/>
          <a:lstStyle/>
          <a:p>
            <a:r>
              <a:rPr lang="en-US"/>
              <a:t>Click to edit Master title style</a:t>
            </a:r>
            <a:endParaRPr lang="es-419"/>
          </a:p>
        </p:txBody>
      </p:sp>
      <p:sp>
        <p:nvSpPr>
          <p:cNvPr id="3" name="Text Placeholder 2">
            <a:extLst>
              <a:ext uri="{FF2B5EF4-FFF2-40B4-BE49-F238E27FC236}">
                <a16:creationId xmlns:a16="http://schemas.microsoft.com/office/drawing/2014/main" id="{971B270B-F671-4B15-8EEA-F3FBCF8134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243E90B-C960-4E36-9749-313356E57A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5" name="Text Placeholder 4">
            <a:extLst>
              <a:ext uri="{FF2B5EF4-FFF2-40B4-BE49-F238E27FC236}">
                <a16:creationId xmlns:a16="http://schemas.microsoft.com/office/drawing/2014/main" id="{AF0ED96C-CB17-4EEE-92AD-66F3BB6BA5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A388E15-8966-4918-B293-7A67AF497F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7" name="Date Placeholder 6">
            <a:extLst>
              <a:ext uri="{FF2B5EF4-FFF2-40B4-BE49-F238E27FC236}">
                <a16:creationId xmlns:a16="http://schemas.microsoft.com/office/drawing/2014/main" id="{ADA6CE6B-702A-4DBF-9182-3AAD09040C41}"/>
              </a:ext>
            </a:extLst>
          </p:cNvPr>
          <p:cNvSpPr>
            <a:spLocks noGrp="1"/>
          </p:cNvSpPr>
          <p:nvPr>
            <p:ph type="dt" sz="half" idx="10"/>
          </p:nvPr>
        </p:nvSpPr>
        <p:spPr/>
        <p:txBody>
          <a:bodyPr/>
          <a:lstStyle/>
          <a:p>
            <a:fld id="{28D0E936-BBE2-4756-93CB-47C0C91E6232}" type="datetimeFigureOut">
              <a:rPr lang="es-419" smtClean="0"/>
              <a:t>17/8/2021</a:t>
            </a:fld>
            <a:endParaRPr lang="es-419" dirty="0"/>
          </a:p>
        </p:txBody>
      </p:sp>
      <p:sp>
        <p:nvSpPr>
          <p:cNvPr id="8" name="Footer Placeholder 7">
            <a:extLst>
              <a:ext uri="{FF2B5EF4-FFF2-40B4-BE49-F238E27FC236}">
                <a16:creationId xmlns:a16="http://schemas.microsoft.com/office/drawing/2014/main" id="{6CADE287-A1C7-438A-8617-98BC5410946E}"/>
              </a:ext>
            </a:extLst>
          </p:cNvPr>
          <p:cNvSpPr>
            <a:spLocks noGrp="1"/>
          </p:cNvSpPr>
          <p:nvPr>
            <p:ph type="ftr" sz="quarter" idx="11"/>
          </p:nvPr>
        </p:nvSpPr>
        <p:spPr/>
        <p:txBody>
          <a:bodyPr/>
          <a:lstStyle/>
          <a:p>
            <a:endParaRPr lang="es-419" dirty="0"/>
          </a:p>
        </p:txBody>
      </p:sp>
      <p:sp>
        <p:nvSpPr>
          <p:cNvPr id="9" name="Slide Number Placeholder 8">
            <a:extLst>
              <a:ext uri="{FF2B5EF4-FFF2-40B4-BE49-F238E27FC236}">
                <a16:creationId xmlns:a16="http://schemas.microsoft.com/office/drawing/2014/main" id="{C9A81BAB-EE63-4024-8EAD-95291B0E4BDA}"/>
              </a:ext>
            </a:extLst>
          </p:cNvPr>
          <p:cNvSpPr>
            <a:spLocks noGrp="1"/>
          </p:cNvSpPr>
          <p:nvPr>
            <p:ph type="sldNum" sz="quarter" idx="12"/>
          </p:nvPr>
        </p:nvSpPr>
        <p:spPr/>
        <p:txBody>
          <a:bodyPr/>
          <a:lstStyle/>
          <a:p>
            <a:fld id="{0D710222-7CE6-4651-AD92-4CA1510E87CC}" type="slidenum">
              <a:rPr lang="es-419" smtClean="0"/>
              <a:t>‹#›</a:t>
            </a:fld>
            <a:endParaRPr lang="es-419" dirty="0"/>
          </a:p>
        </p:txBody>
      </p:sp>
    </p:spTree>
    <p:extLst>
      <p:ext uri="{BB962C8B-B14F-4D97-AF65-F5344CB8AC3E}">
        <p14:creationId xmlns:p14="http://schemas.microsoft.com/office/powerpoint/2010/main" val="2871874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12436-4E7A-404D-BB4B-3093DCAACA26}"/>
              </a:ext>
            </a:extLst>
          </p:cNvPr>
          <p:cNvSpPr>
            <a:spLocks noGrp="1"/>
          </p:cNvSpPr>
          <p:nvPr>
            <p:ph type="title"/>
          </p:nvPr>
        </p:nvSpPr>
        <p:spPr/>
        <p:txBody>
          <a:bodyPr/>
          <a:lstStyle/>
          <a:p>
            <a:r>
              <a:rPr lang="en-US"/>
              <a:t>Click to edit Master title style</a:t>
            </a:r>
            <a:endParaRPr lang="es-419"/>
          </a:p>
        </p:txBody>
      </p:sp>
      <p:sp>
        <p:nvSpPr>
          <p:cNvPr id="3" name="Date Placeholder 2">
            <a:extLst>
              <a:ext uri="{FF2B5EF4-FFF2-40B4-BE49-F238E27FC236}">
                <a16:creationId xmlns:a16="http://schemas.microsoft.com/office/drawing/2014/main" id="{28FFC00D-FB7F-4FCD-AB90-92B2679050D0}"/>
              </a:ext>
            </a:extLst>
          </p:cNvPr>
          <p:cNvSpPr>
            <a:spLocks noGrp="1"/>
          </p:cNvSpPr>
          <p:nvPr>
            <p:ph type="dt" sz="half" idx="10"/>
          </p:nvPr>
        </p:nvSpPr>
        <p:spPr/>
        <p:txBody>
          <a:bodyPr/>
          <a:lstStyle/>
          <a:p>
            <a:fld id="{28D0E936-BBE2-4756-93CB-47C0C91E6232}" type="datetimeFigureOut">
              <a:rPr lang="es-419" smtClean="0"/>
              <a:t>17/8/2021</a:t>
            </a:fld>
            <a:endParaRPr lang="es-419" dirty="0"/>
          </a:p>
        </p:txBody>
      </p:sp>
      <p:sp>
        <p:nvSpPr>
          <p:cNvPr id="4" name="Footer Placeholder 3">
            <a:extLst>
              <a:ext uri="{FF2B5EF4-FFF2-40B4-BE49-F238E27FC236}">
                <a16:creationId xmlns:a16="http://schemas.microsoft.com/office/drawing/2014/main" id="{16060960-4BBC-4AEE-B62A-407237F1E04E}"/>
              </a:ext>
            </a:extLst>
          </p:cNvPr>
          <p:cNvSpPr>
            <a:spLocks noGrp="1"/>
          </p:cNvSpPr>
          <p:nvPr>
            <p:ph type="ftr" sz="quarter" idx="11"/>
          </p:nvPr>
        </p:nvSpPr>
        <p:spPr/>
        <p:txBody>
          <a:bodyPr/>
          <a:lstStyle/>
          <a:p>
            <a:endParaRPr lang="es-419" dirty="0"/>
          </a:p>
        </p:txBody>
      </p:sp>
      <p:sp>
        <p:nvSpPr>
          <p:cNvPr id="5" name="Slide Number Placeholder 4">
            <a:extLst>
              <a:ext uri="{FF2B5EF4-FFF2-40B4-BE49-F238E27FC236}">
                <a16:creationId xmlns:a16="http://schemas.microsoft.com/office/drawing/2014/main" id="{966C97C3-D490-4E70-B217-ED7B31C9A32C}"/>
              </a:ext>
            </a:extLst>
          </p:cNvPr>
          <p:cNvSpPr>
            <a:spLocks noGrp="1"/>
          </p:cNvSpPr>
          <p:nvPr>
            <p:ph type="sldNum" sz="quarter" idx="12"/>
          </p:nvPr>
        </p:nvSpPr>
        <p:spPr/>
        <p:txBody>
          <a:bodyPr/>
          <a:lstStyle/>
          <a:p>
            <a:fld id="{0D710222-7CE6-4651-AD92-4CA1510E87CC}" type="slidenum">
              <a:rPr lang="es-419" smtClean="0"/>
              <a:t>‹#›</a:t>
            </a:fld>
            <a:endParaRPr lang="es-419" dirty="0"/>
          </a:p>
        </p:txBody>
      </p:sp>
    </p:spTree>
    <p:extLst>
      <p:ext uri="{BB962C8B-B14F-4D97-AF65-F5344CB8AC3E}">
        <p14:creationId xmlns:p14="http://schemas.microsoft.com/office/powerpoint/2010/main" val="3471575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62488B-C4EE-4451-A30C-4994084E124A}"/>
              </a:ext>
            </a:extLst>
          </p:cNvPr>
          <p:cNvSpPr>
            <a:spLocks noGrp="1"/>
          </p:cNvSpPr>
          <p:nvPr>
            <p:ph type="dt" sz="half" idx="10"/>
          </p:nvPr>
        </p:nvSpPr>
        <p:spPr/>
        <p:txBody>
          <a:bodyPr/>
          <a:lstStyle/>
          <a:p>
            <a:fld id="{28D0E936-BBE2-4756-93CB-47C0C91E6232}" type="datetimeFigureOut">
              <a:rPr lang="es-419" smtClean="0"/>
              <a:t>17/8/2021</a:t>
            </a:fld>
            <a:endParaRPr lang="es-419" dirty="0"/>
          </a:p>
        </p:txBody>
      </p:sp>
      <p:sp>
        <p:nvSpPr>
          <p:cNvPr id="3" name="Footer Placeholder 2">
            <a:extLst>
              <a:ext uri="{FF2B5EF4-FFF2-40B4-BE49-F238E27FC236}">
                <a16:creationId xmlns:a16="http://schemas.microsoft.com/office/drawing/2014/main" id="{1275C637-766E-45F4-9481-A1FE0C74CDED}"/>
              </a:ext>
            </a:extLst>
          </p:cNvPr>
          <p:cNvSpPr>
            <a:spLocks noGrp="1"/>
          </p:cNvSpPr>
          <p:nvPr>
            <p:ph type="ftr" sz="quarter" idx="11"/>
          </p:nvPr>
        </p:nvSpPr>
        <p:spPr/>
        <p:txBody>
          <a:bodyPr/>
          <a:lstStyle/>
          <a:p>
            <a:endParaRPr lang="es-419" dirty="0"/>
          </a:p>
        </p:txBody>
      </p:sp>
      <p:sp>
        <p:nvSpPr>
          <p:cNvPr id="4" name="Slide Number Placeholder 3">
            <a:extLst>
              <a:ext uri="{FF2B5EF4-FFF2-40B4-BE49-F238E27FC236}">
                <a16:creationId xmlns:a16="http://schemas.microsoft.com/office/drawing/2014/main" id="{40A985A1-5AA4-409E-8853-D3436542400E}"/>
              </a:ext>
            </a:extLst>
          </p:cNvPr>
          <p:cNvSpPr>
            <a:spLocks noGrp="1"/>
          </p:cNvSpPr>
          <p:nvPr>
            <p:ph type="sldNum" sz="quarter" idx="12"/>
          </p:nvPr>
        </p:nvSpPr>
        <p:spPr/>
        <p:txBody>
          <a:bodyPr/>
          <a:lstStyle/>
          <a:p>
            <a:fld id="{0D710222-7CE6-4651-AD92-4CA1510E87CC}" type="slidenum">
              <a:rPr lang="es-419" smtClean="0"/>
              <a:t>‹#›</a:t>
            </a:fld>
            <a:endParaRPr lang="es-419" dirty="0"/>
          </a:p>
        </p:txBody>
      </p:sp>
    </p:spTree>
    <p:extLst>
      <p:ext uri="{BB962C8B-B14F-4D97-AF65-F5344CB8AC3E}">
        <p14:creationId xmlns:p14="http://schemas.microsoft.com/office/powerpoint/2010/main" val="625619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44797-1F38-41C0-8FA2-EC31BD4C31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419"/>
          </a:p>
        </p:txBody>
      </p:sp>
      <p:sp>
        <p:nvSpPr>
          <p:cNvPr id="3" name="Content Placeholder 2">
            <a:extLst>
              <a:ext uri="{FF2B5EF4-FFF2-40B4-BE49-F238E27FC236}">
                <a16:creationId xmlns:a16="http://schemas.microsoft.com/office/drawing/2014/main" id="{6139242E-30B2-451C-8F30-FEF268D24A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4" name="Text Placeholder 3">
            <a:extLst>
              <a:ext uri="{FF2B5EF4-FFF2-40B4-BE49-F238E27FC236}">
                <a16:creationId xmlns:a16="http://schemas.microsoft.com/office/drawing/2014/main" id="{58D8830C-F030-492E-9F38-BBEAE3646F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B00233-B8CA-423B-971E-0B4D38DDD043}"/>
              </a:ext>
            </a:extLst>
          </p:cNvPr>
          <p:cNvSpPr>
            <a:spLocks noGrp="1"/>
          </p:cNvSpPr>
          <p:nvPr>
            <p:ph type="dt" sz="half" idx="10"/>
          </p:nvPr>
        </p:nvSpPr>
        <p:spPr/>
        <p:txBody>
          <a:bodyPr/>
          <a:lstStyle/>
          <a:p>
            <a:fld id="{28D0E936-BBE2-4756-93CB-47C0C91E6232}" type="datetimeFigureOut">
              <a:rPr lang="es-419" smtClean="0"/>
              <a:t>17/8/2021</a:t>
            </a:fld>
            <a:endParaRPr lang="es-419" dirty="0"/>
          </a:p>
        </p:txBody>
      </p:sp>
      <p:sp>
        <p:nvSpPr>
          <p:cNvPr id="6" name="Footer Placeholder 5">
            <a:extLst>
              <a:ext uri="{FF2B5EF4-FFF2-40B4-BE49-F238E27FC236}">
                <a16:creationId xmlns:a16="http://schemas.microsoft.com/office/drawing/2014/main" id="{90C54D8F-37AF-442C-9113-03D7D644A15F}"/>
              </a:ext>
            </a:extLst>
          </p:cNvPr>
          <p:cNvSpPr>
            <a:spLocks noGrp="1"/>
          </p:cNvSpPr>
          <p:nvPr>
            <p:ph type="ftr" sz="quarter" idx="11"/>
          </p:nvPr>
        </p:nvSpPr>
        <p:spPr/>
        <p:txBody>
          <a:bodyPr/>
          <a:lstStyle/>
          <a:p>
            <a:endParaRPr lang="es-419" dirty="0"/>
          </a:p>
        </p:txBody>
      </p:sp>
      <p:sp>
        <p:nvSpPr>
          <p:cNvPr id="7" name="Slide Number Placeholder 6">
            <a:extLst>
              <a:ext uri="{FF2B5EF4-FFF2-40B4-BE49-F238E27FC236}">
                <a16:creationId xmlns:a16="http://schemas.microsoft.com/office/drawing/2014/main" id="{578899D5-6CDE-4263-A8A4-6B1C8FA1E72F}"/>
              </a:ext>
            </a:extLst>
          </p:cNvPr>
          <p:cNvSpPr>
            <a:spLocks noGrp="1"/>
          </p:cNvSpPr>
          <p:nvPr>
            <p:ph type="sldNum" sz="quarter" idx="12"/>
          </p:nvPr>
        </p:nvSpPr>
        <p:spPr/>
        <p:txBody>
          <a:bodyPr/>
          <a:lstStyle/>
          <a:p>
            <a:fld id="{0D710222-7CE6-4651-AD92-4CA1510E87CC}" type="slidenum">
              <a:rPr lang="es-419" smtClean="0"/>
              <a:t>‹#›</a:t>
            </a:fld>
            <a:endParaRPr lang="es-419" dirty="0"/>
          </a:p>
        </p:txBody>
      </p:sp>
    </p:spTree>
    <p:extLst>
      <p:ext uri="{BB962C8B-B14F-4D97-AF65-F5344CB8AC3E}">
        <p14:creationId xmlns:p14="http://schemas.microsoft.com/office/powerpoint/2010/main" val="1991156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B5BB6-FDE3-44D2-8CF9-1C0E48BE6E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419"/>
          </a:p>
        </p:txBody>
      </p:sp>
      <p:sp>
        <p:nvSpPr>
          <p:cNvPr id="3" name="Picture Placeholder 2">
            <a:extLst>
              <a:ext uri="{FF2B5EF4-FFF2-40B4-BE49-F238E27FC236}">
                <a16:creationId xmlns:a16="http://schemas.microsoft.com/office/drawing/2014/main" id="{B3D03E7F-66CB-4C90-B2FF-2C0881B7F3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419" dirty="0"/>
          </a:p>
        </p:txBody>
      </p:sp>
      <p:sp>
        <p:nvSpPr>
          <p:cNvPr id="4" name="Text Placeholder 3">
            <a:extLst>
              <a:ext uri="{FF2B5EF4-FFF2-40B4-BE49-F238E27FC236}">
                <a16:creationId xmlns:a16="http://schemas.microsoft.com/office/drawing/2014/main" id="{8A802269-C589-4FD6-8515-03A4C3602B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6C2A0E-743B-4AD6-A136-CB45359605C5}"/>
              </a:ext>
            </a:extLst>
          </p:cNvPr>
          <p:cNvSpPr>
            <a:spLocks noGrp="1"/>
          </p:cNvSpPr>
          <p:nvPr>
            <p:ph type="dt" sz="half" idx="10"/>
          </p:nvPr>
        </p:nvSpPr>
        <p:spPr/>
        <p:txBody>
          <a:bodyPr/>
          <a:lstStyle/>
          <a:p>
            <a:fld id="{28D0E936-BBE2-4756-93CB-47C0C91E6232}" type="datetimeFigureOut">
              <a:rPr lang="es-419" smtClean="0"/>
              <a:t>17/8/2021</a:t>
            </a:fld>
            <a:endParaRPr lang="es-419" dirty="0"/>
          </a:p>
        </p:txBody>
      </p:sp>
      <p:sp>
        <p:nvSpPr>
          <p:cNvPr id="6" name="Footer Placeholder 5">
            <a:extLst>
              <a:ext uri="{FF2B5EF4-FFF2-40B4-BE49-F238E27FC236}">
                <a16:creationId xmlns:a16="http://schemas.microsoft.com/office/drawing/2014/main" id="{ABDF7346-7289-469D-9E54-00EE080872CD}"/>
              </a:ext>
            </a:extLst>
          </p:cNvPr>
          <p:cNvSpPr>
            <a:spLocks noGrp="1"/>
          </p:cNvSpPr>
          <p:nvPr>
            <p:ph type="ftr" sz="quarter" idx="11"/>
          </p:nvPr>
        </p:nvSpPr>
        <p:spPr/>
        <p:txBody>
          <a:bodyPr/>
          <a:lstStyle/>
          <a:p>
            <a:endParaRPr lang="es-419" dirty="0"/>
          </a:p>
        </p:txBody>
      </p:sp>
      <p:sp>
        <p:nvSpPr>
          <p:cNvPr id="7" name="Slide Number Placeholder 6">
            <a:extLst>
              <a:ext uri="{FF2B5EF4-FFF2-40B4-BE49-F238E27FC236}">
                <a16:creationId xmlns:a16="http://schemas.microsoft.com/office/drawing/2014/main" id="{DCDD4100-CB74-45B2-9C51-9D29DECFF1B1}"/>
              </a:ext>
            </a:extLst>
          </p:cNvPr>
          <p:cNvSpPr>
            <a:spLocks noGrp="1"/>
          </p:cNvSpPr>
          <p:nvPr>
            <p:ph type="sldNum" sz="quarter" idx="12"/>
          </p:nvPr>
        </p:nvSpPr>
        <p:spPr/>
        <p:txBody>
          <a:bodyPr/>
          <a:lstStyle/>
          <a:p>
            <a:fld id="{0D710222-7CE6-4651-AD92-4CA1510E87CC}" type="slidenum">
              <a:rPr lang="es-419" smtClean="0"/>
              <a:t>‹#›</a:t>
            </a:fld>
            <a:endParaRPr lang="es-419" dirty="0"/>
          </a:p>
        </p:txBody>
      </p:sp>
    </p:spTree>
    <p:extLst>
      <p:ext uri="{BB962C8B-B14F-4D97-AF65-F5344CB8AC3E}">
        <p14:creationId xmlns:p14="http://schemas.microsoft.com/office/powerpoint/2010/main" val="2531469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AC75D5"/>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CAFAF8-1C52-423B-8308-3F71BDC985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s-419" dirty="0"/>
          </a:p>
        </p:txBody>
      </p:sp>
      <p:sp>
        <p:nvSpPr>
          <p:cNvPr id="3" name="Text Placeholder 2">
            <a:extLst>
              <a:ext uri="{FF2B5EF4-FFF2-40B4-BE49-F238E27FC236}">
                <a16:creationId xmlns:a16="http://schemas.microsoft.com/office/drawing/2014/main" id="{6793711E-F97A-43B5-9B83-6FDCD6D58E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s-419" dirty="0"/>
          </a:p>
        </p:txBody>
      </p:sp>
      <p:sp>
        <p:nvSpPr>
          <p:cNvPr id="4" name="Date Placeholder 3">
            <a:extLst>
              <a:ext uri="{FF2B5EF4-FFF2-40B4-BE49-F238E27FC236}">
                <a16:creationId xmlns:a16="http://schemas.microsoft.com/office/drawing/2014/main" id="{00A86BD3-E474-425B-BE9C-C22434C16E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D0E936-BBE2-4756-93CB-47C0C91E6232}" type="datetimeFigureOut">
              <a:rPr lang="es-419" smtClean="0"/>
              <a:t>17/8/2021</a:t>
            </a:fld>
            <a:endParaRPr lang="es-419" dirty="0"/>
          </a:p>
        </p:txBody>
      </p:sp>
      <p:sp>
        <p:nvSpPr>
          <p:cNvPr id="5" name="Footer Placeholder 4">
            <a:extLst>
              <a:ext uri="{FF2B5EF4-FFF2-40B4-BE49-F238E27FC236}">
                <a16:creationId xmlns:a16="http://schemas.microsoft.com/office/drawing/2014/main" id="{908B77CA-A8AE-469E-913B-D66B81F52F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419" dirty="0"/>
          </a:p>
        </p:txBody>
      </p:sp>
      <p:sp>
        <p:nvSpPr>
          <p:cNvPr id="6" name="Slide Number Placeholder 5">
            <a:extLst>
              <a:ext uri="{FF2B5EF4-FFF2-40B4-BE49-F238E27FC236}">
                <a16:creationId xmlns:a16="http://schemas.microsoft.com/office/drawing/2014/main" id="{15E714EA-543B-45A2-A5E7-704C5BE477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710222-7CE6-4651-AD92-4CA1510E87CC}" type="slidenum">
              <a:rPr lang="es-419" smtClean="0"/>
              <a:t>‹#›</a:t>
            </a:fld>
            <a:endParaRPr lang="es-419" dirty="0"/>
          </a:p>
        </p:txBody>
      </p:sp>
      <p:pic>
        <p:nvPicPr>
          <p:cNvPr id="8" name="Picture 7" descr="A picture containing diagram&#10;&#10;Description automatically generated">
            <a:extLst>
              <a:ext uri="{FF2B5EF4-FFF2-40B4-BE49-F238E27FC236}">
                <a16:creationId xmlns:a16="http://schemas.microsoft.com/office/drawing/2014/main" id="{BDDF58F5-F3FE-459A-8ACA-D4FDAB070E6E}"/>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172699" y="4952999"/>
            <a:ext cx="1838325" cy="1838325"/>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3387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bg1"/>
          </a:solidFill>
          <a:latin typeface="Comic Sans MS" panose="030F0702030302020204" pitchFamily="66"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Comic Sans MS" panose="030F0702030302020204" pitchFamily="66"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omic Sans MS" panose="030F0702030302020204" pitchFamily="66"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Comic Sans MS" panose="030F0702030302020204" pitchFamily="66"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omic Sans MS" panose="030F0702030302020204" pitchFamily="66"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omic Sans MS" panose="030F0702030302020204"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customXml" Target="../ink/ink2.xml"/><Relationship Id="rId5" Type="http://schemas.openxmlformats.org/officeDocument/2006/relationships/image" Target="../media/image16.png"/><Relationship Id="rId4" Type="http://schemas.openxmlformats.org/officeDocument/2006/relationships/customXml" Target="../ink/ink1.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customXml" Target="../ink/ink3.xml"/></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customXml" Target="../ink/ink4.xml"/><Relationship Id="rId7" Type="http://schemas.openxmlformats.org/officeDocument/2006/relationships/customXml" Target="../ink/ink6.xml"/><Relationship Id="rId2" Type="http://schemas.openxmlformats.org/officeDocument/2006/relationships/image" Target="../media/image22.png"/><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customXml" Target="../ink/ink5.xml"/><Relationship Id="rId10" Type="http://schemas.openxmlformats.org/officeDocument/2006/relationships/image" Target="../media/image26.png"/><Relationship Id="rId4" Type="http://schemas.openxmlformats.org/officeDocument/2006/relationships/image" Target="../media/image23.png"/><Relationship Id="rId9" Type="http://schemas.openxmlformats.org/officeDocument/2006/relationships/customXml" Target="../ink/ink7.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8.pn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customXml" Target="../ink/ink9.xml"/><Relationship Id="rId5" Type="http://schemas.openxmlformats.org/officeDocument/2006/relationships/image" Target="../media/image37.png"/><Relationship Id="rId4" Type="http://schemas.openxmlformats.org/officeDocument/2006/relationships/customXml" Target="../ink/ink8.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6.xml"/><Relationship Id="rId4" Type="http://schemas.openxmlformats.org/officeDocument/2006/relationships/image" Target="../media/image36.jpeg"/></Relationships>
</file>

<file path=ppt/slides/_rels/slide2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4.jpeg"/><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8" Type="http://schemas.openxmlformats.org/officeDocument/2006/relationships/customXml" Target="../ink/ink12.xml"/><Relationship Id="rId3" Type="http://schemas.openxmlformats.org/officeDocument/2006/relationships/image" Target="../media/image42.jpeg"/><Relationship Id="rId7" Type="http://schemas.openxmlformats.org/officeDocument/2006/relationships/image" Target="../media/image49.pn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customXml" Target="../ink/ink11.xml"/><Relationship Id="rId5" Type="http://schemas.openxmlformats.org/officeDocument/2006/relationships/image" Target="../media/image48.png"/><Relationship Id="rId4" Type="http://schemas.openxmlformats.org/officeDocument/2006/relationships/customXml" Target="../ink/ink10.xml"/><Relationship Id="rId9" Type="http://schemas.openxmlformats.org/officeDocument/2006/relationships/image" Target="../media/image50.png"/></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6.xml"/><Relationship Id="rId1" Type="http://schemas.openxmlformats.org/officeDocument/2006/relationships/video" Target="https://www.youtube.com/embed/iYcKQWiqlb4?feature=oembed" TargetMode="External"/><Relationship Id="rId5" Type="http://schemas.openxmlformats.org/officeDocument/2006/relationships/image" Target="../media/image43.jpeg"/><Relationship Id="rId4" Type="http://schemas.openxmlformats.org/officeDocument/2006/relationships/hyperlink" Target="https://youtu.be/iYcKQWiqlb4"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descr="Palabras de vida">
            <a:extLst>
              <a:ext uri="{FF2B5EF4-FFF2-40B4-BE49-F238E27FC236}">
                <a16:creationId xmlns:a16="http://schemas.microsoft.com/office/drawing/2014/main" id="{22148F8F-F231-47DE-A0AC-794CCCFB580A}"/>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t="11407" r="-1" b="334"/>
          <a:stretch/>
        </p:blipFill>
        <p:spPr bwMode="auto">
          <a:xfrm>
            <a:off x="20" y="10"/>
            <a:ext cx="1218893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CEBCA0F-6F9D-4A55-8066-D0859E7A6FC3}"/>
              </a:ext>
            </a:extLst>
          </p:cNvPr>
          <p:cNvSpPr>
            <a:spLocks noGrp="1"/>
          </p:cNvSpPr>
          <p:nvPr>
            <p:ph type="ctrTitle"/>
          </p:nvPr>
        </p:nvSpPr>
        <p:spPr>
          <a:xfrm>
            <a:off x="1524000" y="1122363"/>
            <a:ext cx="9144000" cy="3063240"/>
          </a:xfrm>
        </p:spPr>
        <p:txBody>
          <a:bodyPr>
            <a:normAutofit/>
          </a:bodyPr>
          <a:lstStyle/>
          <a:p>
            <a:r>
              <a:rPr lang="es-419" sz="6600" dirty="0" err="1">
                <a:solidFill>
                  <a:srgbClr val="FFFFFF"/>
                </a:solidFill>
              </a:rPr>
              <a:t>Ministry</a:t>
            </a:r>
            <a:r>
              <a:rPr lang="es-419" sz="6600" dirty="0">
                <a:solidFill>
                  <a:srgbClr val="FFFFFF"/>
                </a:solidFill>
              </a:rPr>
              <a:t> Friends </a:t>
            </a:r>
            <a:r>
              <a:rPr lang="es-419" sz="6600" dirty="0" err="1">
                <a:solidFill>
                  <a:srgbClr val="FFFFFF"/>
                </a:solidFill>
              </a:rPr>
              <a:t>of</a:t>
            </a:r>
            <a:r>
              <a:rPr lang="es-419" sz="6600" dirty="0">
                <a:solidFill>
                  <a:srgbClr val="FFFFFF"/>
                </a:solidFill>
              </a:rPr>
              <a:t> </a:t>
            </a:r>
            <a:r>
              <a:rPr lang="es-419" sz="6600" dirty="0" err="1">
                <a:solidFill>
                  <a:srgbClr val="FFFFFF"/>
                </a:solidFill>
              </a:rPr>
              <a:t>Jesus</a:t>
            </a:r>
            <a:r>
              <a:rPr lang="es-419" sz="6600" dirty="0">
                <a:solidFill>
                  <a:srgbClr val="FFFFFF"/>
                </a:solidFill>
              </a:rPr>
              <a:t> and Mary</a:t>
            </a:r>
          </a:p>
        </p:txBody>
      </p:sp>
      <p:sp>
        <p:nvSpPr>
          <p:cNvPr id="3" name="Subtitle 2">
            <a:extLst>
              <a:ext uri="{FF2B5EF4-FFF2-40B4-BE49-F238E27FC236}">
                <a16:creationId xmlns:a16="http://schemas.microsoft.com/office/drawing/2014/main" id="{66E30DD7-CBC7-452F-9F78-D65D3B4F0CF6}"/>
              </a:ext>
            </a:extLst>
          </p:cNvPr>
          <p:cNvSpPr>
            <a:spLocks noGrp="1"/>
          </p:cNvSpPr>
          <p:nvPr>
            <p:ph type="subTitle" idx="1"/>
          </p:nvPr>
        </p:nvSpPr>
        <p:spPr>
          <a:xfrm>
            <a:off x="1527048" y="4599432"/>
            <a:ext cx="9144000" cy="1536192"/>
          </a:xfrm>
        </p:spPr>
        <p:txBody>
          <a:bodyPr>
            <a:normAutofit/>
          </a:bodyPr>
          <a:lstStyle/>
          <a:p>
            <a:r>
              <a:rPr lang="es-ES" dirty="0">
                <a:solidFill>
                  <a:srgbClr val="FFFFFF"/>
                </a:solidFill>
              </a:rPr>
              <a:t>XXI </a:t>
            </a:r>
            <a:r>
              <a:rPr lang="es-ES" dirty="0" err="1">
                <a:solidFill>
                  <a:srgbClr val="FFFFFF"/>
                </a:solidFill>
              </a:rPr>
              <a:t>Sunday</a:t>
            </a:r>
            <a:r>
              <a:rPr lang="es-ES" dirty="0">
                <a:solidFill>
                  <a:srgbClr val="FFFFFF"/>
                </a:solidFill>
              </a:rPr>
              <a:t> in </a:t>
            </a:r>
            <a:r>
              <a:rPr lang="es-ES" dirty="0" err="1">
                <a:solidFill>
                  <a:srgbClr val="FFFFFF"/>
                </a:solidFill>
              </a:rPr>
              <a:t>Ordinary</a:t>
            </a:r>
            <a:r>
              <a:rPr lang="es-ES" dirty="0">
                <a:solidFill>
                  <a:srgbClr val="FFFFFF"/>
                </a:solidFill>
              </a:rPr>
              <a:t> Time</a:t>
            </a:r>
          </a:p>
          <a:p>
            <a:r>
              <a:rPr lang="es-ES" dirty="0">
                <a:solidFill>
                  <a:srgbClr val="FFFFFF"/>
                </a:solidFill>
              </a:rPr>
              <a:t>John 6, 55. 60-69</a:t>
            </a:r>
          </a:p>
          <a:p>
            <a:r>
              <a:rPr lang="es-ES" dirty="0">
                <a:solidFill>
                  <a:srgbClr val="FFFFFF"/>
                </a:solidFill>
              </a:rPr>
              <a:t> </a:t>
            </a:r>
            <a:r>
              <a:rPr lang="es-ES" dirty="0" err="1">
                <a:solidFill>
                  <a:srgbClr val="FFFFFF"/>
                </a:solidFill>
              </a:rPr>
              <a:t>You</a:t>
            </a:r>
            <a:r>
              <a:rPr lang="es-ES" dirty="0">
                <a:solidFill>
                  <a:srgbClr val="FFFFFF"/>
                </a:solidFill>
              </a:rPr>
              <a:t> </a:t>
            </a:r>
            <a:r>
              <a:rPr lang="es-ES" dirty="0" err="1">
                <a:solidFill>
                  <a:srgbClr val="FFFFFF"/>
                </a:solidFill>
              </a:rPr>
              <a:t>have</a:t>
            </a:r>
            <a:r>
              <a:rPr lang="es-ES" dirty="0">
                <a:solidFill>
                  <a:srgbClr val="FFFFFF"/>
                </a:solidFill>
              </a:rPr>
              <a:t> </a:t>
            </a:r>
            <a:r>
              <a:rPr lang="es-ES" dirty="0" err="1">
                <a:solidFill>
                  <a:srgbClr val="FFFFFF"/>
                </a:solidFill>
              </a:rPr>
              <a:t>words</a:t>
            </a:r>
            <a:r>
              <a:rPr lang="es-ES" dirty="0">
                <a:solidFill>
                  <a:srgbClr val="FFFFFF"/>
                </a:solidFill>
              </a:rPr>
              <a:t> </a:t>
            </a:r>
            <a:r>
              <a:rPr lang="es-ES" dirty="0" err="1">
                <a:solidFill>
                  <a:srgbClr val="FFFFFF"/>
                </a:solidFill>
              </a:rPr>
              <a:t>of</a:t>
            </a:r>
            <a:r>
              <a:rPr lang="es-ES" dirty="0">
                <a:solidFill>
                  <a:srgbClr val="FFFFFF"/>
                </a:solidFill>
              </a:rPr>
              <a:t> eternal </a:t>
            </a:r>
            <a:r>
              <a:rPr lang="es-ES" dirty="0" err="1">
                <a:solidFill>
                  <a:srgbClr val="FFFFFF"/>
                </a:solidFill>
              </a:rPr>
              <a:t>life</a:t>
            </a:r>
            <a:r>
              <a:rPr lang="es-ES" dirty="0">
                <a:solidFill>
                  <a:srgbClr val="FFFFFF"/>
                </a:solidFill>
              </a:rPr>
              <a:t>. </a:t>
            </a:r>
            <a:endParaRPr lang="es-419" dirty="0">
              <a:solidFill>
                <a:srgbClr val="FFFFFF"/>
              </a:solidFill>
            </a:endParaRPr>
          </a:p>
        </p:txBody>
      </p:sp>
      <p:sp>
        <p:nvSpPr>
          <p:cNvPr id="73"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picture containing diagram&#10;&#10;Description automatically generated">
            <a:extLst>
              <a:ext uri="{FF2B5EF4-FFF2-40B4-BE49-F238E27FC236}">
                <a16:creationId xmlns:a16="http://schemas.microsoft.com/office/drawing/2014/main" id="{D0C4B948-F81F-4015-AFB1-868D8FB2D7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48" y="156596"/>
            <a:ext cx="1428750" cy="142875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41411415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00CBD-4D03-4ADE-B6D6-375FFD9E7B93}"/>
              </a:ext>
            </a:extLst>
          </p:cNvPr>
          <p:cNvSpPr>
            <a:spLocks noGrp="1"/>
          </p:cNvSpPr>
          <p:nvPr>
            <p:ph type="title"/>
          </p:nvPr>
        </p:nvSpPr>
        <p:spPr>
          <a:xfrm>
            <a:off x="1176474" y="15656"/>
            <a:ext cx="10515600" cy="883504"/>
          </a:xfrm>
        </p:spPr>
        <p:txBody>
          <a:bodyPr>
            <a:normAutofit/>
          </a:bodyPr>
          <a:lstStyle/>
          <a:p>
            <a:pPr algn="ctr"/>
            <a:r>
              <a:rPr lang="en-US" sz="2800" dirty="0"/>
              <a:t>And he said, “For this reason I have told you that no one can come to me unless it is granted him by my Father.” </a:t>
            </a:r>
            <a:endParaRPr lang="es-419" dirty="0"/>
          </a:p>
        </p:txBody>
      </p:sp>
      <p:pic>
        <p:nvPicPr>
          <p:cNvPr id="4" name="Picture 3">
            <a:extLst>
              <a:ext uri="{FF2B5EF4-FFF2-40B4-BE49-F238E27FC236}">
                <a16:creationId xmlns:a16="http://schemas.microsoft.com/office/drawing/2014/main" id="{E58369DE-9A1F-4D8E-9F7E-6BB176E3D9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61" y="1005841"/>
            <a:ext cx="12183439" cy="5836504"/>
          </a:xfrm>
          <a:prstGeom prst="rect">
            <a:avLst/>
          </a:prstGeom>
        </p:spPr>
      </p:pic>
    </p:spTree>
    <p:extLst>
      <p:ext uri="{BB962C8B-B14F-4D97-AF65-F5344CB8AC3E}">
        <p14:creationId xmlns:p14="http://schemas.microsoft.com/office/powerpoint/2010/main" val="145520168"/>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00CBD-4D03-4ADE-B6D6-375FFD9E7B93}"/>
              </a:ext>
            </a:extLst>
          </p:cNvPr>
          <p:cNvSpPr>
            <a:spLocks noGrp="1"/>
          </p:cNvSpPr>
          <p:nvPr>
            <p:ph type="title"/>
          </p:nvPr>
        </p:nvSpPr>
        <p:spPr>
          <a:xfrm>
            <a:off x="1630680" y="0"/>
            <a:ext cx="9390834" cy="868264"/>
          </a:xfrm>
        </p:spPr>
        <p:txBody>
          <a:bodyPr>
            <a:normAutofit/>
          </a:bodyPr>
          <a:lstStyle/>
          <a:p>
            <a:pPr algn="ctr"/>
            <a:r>
              <a:rPr lang="en-US" sz="2500" dirty="0"/>
              <a:t>As a result of this, many of his disciples returned to their former way of life and no longer accompanied him. </a:t>
            </a:r>
            <a:endParaRPr lang="es-419" sz="2500" dirty="0"/>
          </a:p>
        </p:txBody>
      </p:sp>
      <p:pic>
        <p:nvPicPr>
          <p:cNvPr id="4" name="Picture 3">
            <a:extLst>
              <a:ext uri="{FF2B5EF4-FFF2-40B4-BE49-F238E27FC236}">
                <a16:creationId xmlns:a16="http://schemas.microsoft.com/office/drawing/2014/main" id="{7723FE1B-56AC-4AE1-9E86-7D07604191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6" y="868265"/>
            <a:ext cx="12200036" cy="5989736"/>
          </a:xfrm>
          <a:prstGeom prst="rect">
            <a:avLst/>
          </a:prstGeom>
        </p:spPr>
      </p:pic>
      <p:sp>
        <p:nvSpPr>
          <p:cNvPr id="8" name="Arrow: Right 7">
            <a:extLst>
              <a:ext uri="{FF2B5EF4-FFF2-40B4-BE49-F238E27FC236}">
                <a16:creationId xmlns:a16="http://schemas.microsoft.com/office/drawing/2014/main" id="{28F98A30-D861-4848-979D-9A14BE235AE4}"/>
              </a:ext>
            </a:extLst>
          </p:cNvPr>
          <p:cNvSpPr/>
          <p:nvPr/>
        </p:nvSpPr>
        <p:spPr>
          <a:xfrm rot="955113">
            <a:off x="10033386" y="1291499"/>
            <a:ext cx="2087880" cy="8077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5D19871C-D80A-48B0-B7EA-3C9FA740F45E}"/>
              </a:ext>
            </a:extLst>
          </p:cNvPr>
          <p:cNvSpPr/>
          <p:nvPr/>
        </p:nvSpPr>
        <p:spPr>
          <a:xfrm rot="955113">
            <a:off x="7671186" y="2118593"/>
            <a:ext cx="2087880" cy="8077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19166F59-2FC6-43F8-8C3E-37ABDABFE196}"/>
              </a:ext>
            </a:extLst>
          </p:cNvPr>
          <p:cNvSpPr/>
          <p:nvPr/>
        </p:nvSpPr>
        <p:spPr>
          <a:xfrm rot="955113">
            <a:off x="9179945" y="4911180"/>
            <a:ext cx="2087880" cy="8077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8DFE063E-F148-4CFF-A4C4-D375AB7961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4521" y="1524001"/>
            <a:ext cx="3387479" cy="3840480"/>
          </a:xfrm>
          <a:prstGeom prst="rect">
            <a:avLst/>
          </a:prstGeom>
        </p:spPr>
      </p:pic>
      <mc:AlternateContent xmlns:mc="http://schemas.openxmlformats.org/markup-compatibility/2006" xmlns:p14="http://schemas.microsoft.com/office/powerpoint/2010/main">
        <mc:Choice Requires="p14">
          <p:contentPart p14:bwMode="auto" r:id="rId4">
            <p14:nvContentPartPr>
              <p14:cNvPr id="30" name="Ink 29">
                <a:extLst>
                  <a:ext uri="{FF2B5EF4-FFF2-40B4-BE49-F238E27FC236}">
                    <a16:creationId xmlns:a16="http://schemas.microsoft.com/office/drawing/2014/main" id="{03E2F004-A180-4572-A2E7-6B7FA0367255}"/>
                  </a:ext>
                </a:extLst>
              </p14:cNvPr>
              <p14:cNvContentPartPr/>
              <p14:nvPr/>
            </p14:nvContentPartPr>
            <p14:xfrm>
              <a:off x="8977680" y="3138600"/>
              <a:ext cx="59760" cy="137880"/>
            </p14:xfrm>
          </p:contentPart>
        </mc:Choice>
        <mc:Fallback xmlns="">
          <p:pic>
            <p:nvPicPr>
              <p:cNvPr id="30" name="Ink 29">
                <a:extLst>
                  <a:ext uri="{FF2B5EF4-FFF2-40B4-BE49-F238E27FC236}">
                    <a16:creationId xmlns:a16="http://schemas.microsoft.com/office/drawing/2014/main" id="{03E2F004-A180-4572-A2E7-6B7FA0367255}"/>
                  </a:ext>
                </a:extLst>
              </p:cNvPr>
              <p:cNvPicPr/>
              <p:nvPr/>
            </p:nvPicPr>
            <p:blipFill>
              <a:blip r:embed="rId5"/>
              <a:stretch>
                <a:fillRect/>
              </a:stretch>
            </p:blipFill>
            <p:spPr>
              <a:xfrm>
                <a:off x="8923680" y="3030960"/>
                <a:ext cx="167400" cy="353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1" name="Ink 30">
                <a:extLst>
                  <a:ext uri="{FF2B5EF4-FFF2-40B4-BE49-F238E27FC236}">
                    <a16:creationId xmlns:a16="http://schemas.microsoft.com/office/drawing/2014/main" id="{A455BCE7-9D87-4995-AE58-FCDA0829937B}"/>
                  </a:ext>
                </a:extLst>
              </p14:cNvPr>
              <p14:cNvContentPartPr/>
              <p14:nvPr/>
            </p14:nvContentPartPr>
            <p14:xfrm>
              <a:off x="8859600" y="3123480"/>
              <a:ext cx="9720" cy="95040"/>
            </p14:xfrm>
          </p:contentPart>
        </mc:Choice>
        <mc:Fallback xmlns="">
          <p:pic>
            <p:nvPicPr>
              <p:cNvPr id="31" name="Ink 30">
                <a:extLst>
                  <a:ext uri="{FF2B5EF4-FFF2-40B4-BE49-F238E27FC236}">
                    <a16:creationId xmlns:a16="http://schemas.microsoft.com/office/drawing/2014/main" id="{A455BCE7-9D87-4995-AE58-FCDA0829937B}"/>
                  </a:ext>
                </a:extLst>
              </p:cNvPr>
              <p:cNvPicPr/>
              <p:nvPr/>
            </p:nvPicPr>
            <p:blipFill>
              <a:blip r:embed="rId7"/>
              <a:stretch>
                <a:fillRect/>
              </a:stretch>
            </p:blipFill>
            <p:spPr>
              <a:xfrm>
                <a:off x="8805960" y="3015480"/>
                <a:ext cx="117360" cy="310680"/>
              </a:xfrm>
              <a:prstGeom prst="rect">
                <a:avLst/>
              </a:prstGeom>
            </p:spPr>
          </p:pic>
        </mc:Fallback>
      </mc:AlternateContent>
    </p:spTree>
    <p:extLst>
      <p:ext uri="{BB962C8B-B14F-4D97-AF65-F5344CB8AC3E}">
        <p14:creationId xmlns:p14="http://schemas.microsoft.com/office/powerpoint/2010/main" val="41677768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grpId="0" nodeType="clickEffect">
                                  <p:stCondLst>
                                    <p:cond delay="0"/>
                                  </p:stCondLst>
                                  <p:childTnLst>
                                    <p:animMotion origin="layout" path="M 0 0 L 0.25 0.25 E" pathEditMode="relative" ptsTypes="">
                                      <p:cBhvr>
                                        <p:cTn id="6" dur="2000" fill="hold"/>
                                        <p:tgtEl>
                                          <p:spTgt spid="11"/>
                                        </p:tgtEl>
                                        <p:attrNameLst>
                                          <p:attrName>ppt_x</p:attrName>
                                          <p:attrName>ppt_y</p:attrName>
                                        </p:attrNameLst>
                                      </p:cBhvr>
                                    </p:animMotion>
                                  </p:childTnLst>
                                </p:cTn>
                              </p:par>
                              <p:par>
                                <p:cTn id="7" presetID="49" presetClass="path" presetSubtype="0" accel="50000" decel="50000" fill="hold" grpId="0" nodeType="withEffect">
                                  <p:stCondLst>
                                    <p:cond delay="0"/>
                                  </p:stCondLst>
                                  <p:childTnLst>
                                    <p:animMotion origin="layout" path="M 0 0 L 0.25 0.25 E" pathEditMode="relative" ptsTypes="">
                                      <p:cBhvr>
                                        <p:cTn id="8" dur="2000" fill="hold"/>
                                        <p:tgtEl>
                                          <p:spTgt spid="8"/>
                                        </p:tgtEl>
                                        <p:attrNameLst>
                                          <p:attrName>ppt_x</p:attrName>
                                          <p:attrName>ppt_y</p:attrName>
                                        </p:attrNameLst>
                                      </p:cBhvr>
                                    </p:animMotion>
                                  </p:childTnLst>
                                </p:cTn>
                              </p:par>
                              <p:par>
                                <p:cTn id="9" presetID="49" presetClass="path" presetSubtype="0" accel="50000" decel="50000" fill="hold" grpId="0" nodeType="withEffect">
                                  <p:stCondLst>
                                    <p:cond delay="0"/>
                                  </p:stCondLst>
                                  <p:childTnLst>
                                    <p:animMotion origin="layout" path="M 0 0 L 0.25 0.25 E" pathEditMode="relative" ptsTypes="">
                                      <p:cBhvr>
                                        <p:cTn id="10" dur="2000" fill="hold"/>
                                        <p:tgtEl>
                                          <p:spTgt spid="10"/>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00CBD-4D03-4ADE-B6D6-375FFD9E7B93}"/>
              </a:ext>
            </a:extLst>
          </p:cNvPr>
          <p:cNvSpPr>
            <a:spLocks noGrp="1"/>
          </p:cNvSpPr>
          <p:nvPr>
            <p:ph type="title"/>
          </p:nvPr>
        </p:nvSpPr>
        <p:spPr>
          <a:xfrm>
            <a:off x="1176474" y="15656"/>
            <a:ext cx="10515600" cy="517744"/>
          </a:xfrm>
        </p:spPr>
        <p:txBody>
          <a:bodyPr>
            <a:normAutofit/>
          </a:bodyPr>
          <a:lstStyle/>
          <a:p>
            <a:r>
              <a:rPr lang="en-US" sz="2800" dirty="0"/>
              <a:t>Jesus then said to the Twelve, “Do you also want to leave?”</a:t>
            </a:r>
            <a:r>
              <a:rPr lang="es-419" sz="2800" dirty="0"/>
              <a:t>. </a:t>
            </a:r>
            <a:endParaRPr lang="es-419" dirty="0"/>
          </a:p>
        </p:txBody>
      </p:sp>
      <p:pic>
        <p:nvPicPr>
          <p:cNvPr id="6" name="Picture 5">
            <a:extLst>
              <a:ext uri="{FF2B5EF4-FFF2-40B4-BE49-F238E27FC236}">
                <a16:creationId xmlns:a16="http://schemas.microsoft.com/office/drawing/2014/main" id="{F23D3063-B5B3-413F-A677-336DB43D75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 y="655321"/>
            <a:ext cx="12191278" cy="6187024"/>
          </a:xfrm>
          <a:prstGeom prst="rect">
            <a:avLst/>
          </a:prstGeom>
        </p:spPr>
      </p:pic>
    </p:spTree>
    <p:extLst>
      <p:ext uri="{BB962C8B-B14F-4D97-AF65-F5344CB8AC3E}">
        <p14:creationId xmlns:p14="http://schemas.microsoft.com/office/powerpoint/2010/main" val="3969104068"/>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00CBD-4D03-4ADE-B6D6-375FFD9E7B93}"/>
              </a:ext>
            </a:extLst>
          </p:cNvPr>
          <p:cNvSpPr>
            <a:spLocks noGrp="1"/>
          </p:cNvSpPr>
          <p:nvPr>
            <p:ph type="title"/>
          </p:nvPr>
        </p:nvSpPr>
        <p:spPr>
          <a:xfrm>
            <a:off x="0" y="15656"/>
            <a:ext cx="12192000" cy="913984"/>
          </a:xfrm>
        </p:spPr>
        <p:txBody>
          <a:bodyPr>
            <a:normAutofit fontScale="90000"/>
          </a:bodyPr>
          <a:lstStyle/>
          <a:p>
            <a:pPr algn="ctr"/>
            <a:r>
              <a:rPr lang="en-US" sz="3100" dirty="0"/>
              <a:t>Simon Peter answered him, “Master, to whom shall we go?  </a:t>
            </a:r>
            <a:br>
              <a:rPr lang="en-US" sz="3100" dirty="0"/>
            </a:br>
            <a:r>
              <a:rPr lang="en-US" sz="3100" dirty="0"/>
              <a:t>You have the words of eternal life.</a:t>
            </a:r>
            <a:endParaRPr lang="es-419" dirty="0"/>
          </a:p>
        </p:txBody>
      </p:sp>
      <p:pic>
        <p:nvPicPr>
          <p:cNvPr id="8" name="Picture 7">
            <a:extLst>
              <a:ext uri="{FF2B5EF4-FFF2-40B4-BE49-F238E27FC236}">
                <a16:creationId xmlns:a16="http://schemas.microsoft.com/office/drawing/2014/main" id="{3A08DD53-FBBA-4634-8AFA-F4442E05CA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29640"/>
            <a:ext cx="12191999" cy="5912704"/>
          </a:xfrm>
          <a:prstGeom prst="rect">
            <a:avLst/>
          </a:prstGeom>
        </p:spPr>
      </p:pic>
      <p:pic>
        <p:nvPicPr>
          <p:cNvPr id="11" name="Picture 10">
            <a:extLst>
              <a:ext uri="{FF2B5EF4-FFF2-40B4-BE49-F238E27FC236}">
                <a16:creationId xmlns:a16="http://schemas.microsoft.com/office/drawing/2014/main" id="{A6448BA7-82B6-4521-B1B6-5F4BE26589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2560" y="929640"/>
            <a:ext cx="4846320" cy="2783836"/>
          </a:xfrm>
          <a:prstGeom prst="rect">
            <a:avLst/>
          </a:prstGeom>
        </p:spPr>
      </p:pic>
      <p:sp>
        <p:nvSpPr>
          <p:cNvPr id="9" name="TextBox 8">
            <a:extLst>
              <a:ext uri="{FF2B5EF4-FFF2-40B4-BE49-F238E27FC236}">
                <a16:creationId xmlns:a16="http://schemas.microsoft.com/office/drawing/2014/main" id="{FAB9756B-FF0A-4B64-AFB6-13960538F6F1}"/>
              </a:ext>
            </a:extLst>
          </p:cNvPr>
          <p:cNvSpPr txBox="1"/>
          <p:nvPr/>
        </p:nvSpPr>
        <p:spPr>
          <a:xfrm>
            <a:off x="-1" y="1036320"/>
            <a:ext cx="5364481" cy="369332"/>
          </a:xfrm>
          <a:prstGeom prst="rect">
            <a:avLst/>
          </a:prstGeom>
          <a:solidFill>
            <a:schemeClr val="bg2">
              <a:lumMod val="75000"/>
            </a:schemeClr>
          </a:solidFill>
        </p:spPr>
        <p:txBody>
          <a:bodyPr wrap="square" rtlCol="0">
            <a:spAutoFit/>
          </a:bodyPr>
          <a:lstStyle/>
          <a:p>
            <a:endParaRPr lang="en-US" dirty="0"/>
          </a:p>
        </p:txBody>
      </p:sp>
      <p:sp>
        <p:nvSpPr>
          <p:cNvPr id="17" name="Thought Bubble: Cloud 16">
            <a:extLst>
              <a:ext uri="{FF2B5EF4-FFF2-40B4-BE49-F238E27FC236}">
                <a16:creationId xmlns:a16="http://schemas.microsoft.com/office/drawing/2014/main" id="{BB84A47F-0BE1-41D2-ADC2-7831241A371C}"/>
              </a:ext>
            </a:extLst>
          </p:cNvPr>
          <p:cNvSpPr/>
          <p:nvPr/>
        </p:nvSpPr>
        <p:spPr>
          <a:xfrm>
            <a:off x="5364479" y="2359984"/>
            <a:ext cx="1981200" cy="809936"/>
          </a:xfrm>
          <a:prstGeom prst="cloudCallout">
            <a:avLst>
              <a:gd name="adj1" fmla="val 9164"/>
              <a:gd name="adj2" fmla="val -117568"/>
            </a:avLst>
          </a:prstGeom>
          <a:solidFill>
            <a:srgbClr val="91EF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Eternal Life</a:t>
            </a:r>
          </a:p>
        </p:txBody>
      </p:sp>
      <mc:AlternateContent xmlns:mc="http://schemas.openxmlformats.org/markup-compatibility/2006" xmlns:p14="http://schemas.microsoft.com/office/powerpoint/2010/main">
        <mc:Choice Requires="p14">
          <p:contentPart p14:bwMode="auto" r:id="rId4">
            <p14:nvContentPartPr>
              <p14:cNvPr id="18" name="Ink 17">
                <a:extLst>
                  <a:ext uri="{FF2B5EF4-FFF2-40B4-BE49-F238E27FC236}">
                    <a16:creationId xmlns:a16="http://schemas.microsoft.com/office/drawing/2014/main" id="{D2836327-417F-43AF-BB28-41F483520A91}"/>
                  </a:ext>
                </a:extLst>
              </p14:cNvPr>
              <p14:cNvContentPartPr/>
              <p14:nvPr/>
            </p14:nvContentPartPr>
            <p14:xfrm>
              <a:off x="4876440" y="1051080"/>
              <a:ext cx="549360" cy="394920"/>
            </p14:xfrm>
          </p:contentPart>
        </mc:Choice>
        <mc:Fallback xmlns="">
          <p:pic>
            <p:nvPicPr>
              <p:cNvPr id="18" name="Ink 17">
                <a:extLst>
                  <a:ext uri="{FF2B5EF4-FFF2-40B4-BE49-F238E27FC236}">
                    <a16:creationId xmlns:a16="http://schemas.microsoft.com/office/drawing/2014/main" id="{D2836327-417F-43AF-BB28-41F483520A91}"/>
                  </a:ext>
                </a:extLst>
              </p:cNvPr>
              <p:cNvPicPr/>
              <p:nvPr/>
            </p:nvPicPr>
            <p:blipFill>
              <a:blip r:embed="rId5"/>
              <a:stretch>
                <a:fillRect/>
              </a:stretch>
            </p:blipFill>
            <p:spPr>
              <a:xfrm>
                <a:off x="4840440" y="1015080"/>
                <a:ext cx="621000" cy="466560"/>
              </a:xfrm>
              <a:prstGeom prst="rect">
                <a:avLst/>
              </a:prstGeom>
            </p:spPr>
          </p:pic>
        </mc:Fallback>
      </mc:AlternateContent>
    </p:spTree>
    <p:extLst>
      <p:ext uri="{BB962C8B-B14F-4D97-AF65-F5344CB8AC3E}">
        <p14:creationId xmlns:p14="http://schemas.microsoft.com/office/powerpoint/2010/main" val="36089475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00CBD-4D03-4ADE-B6D6-375FFD9E7B93}"/>
              </a:ext>
            </a:extLst>
          </p:cNvPr>
          <p:cNvSpPr>
            <a:spLocks noGrp="1"/>
          </p:cNvSpPr>
          <p:nvPr>
            <p:ph type="title"/>
          </p:nvPr>
        </p:nvSpPr>
        <p:spPr>
          <a:xfrm>
            <a:off x="0" y="91856"/>
            <a:ext cx="7269480" cy="868264"/>
          </a:xfrm>
        </p:spPr>
        <p:txBody>
          <a:bodyPr>
            <a:normAutofit fontScale="90000"/>
          </a:bodyPr>
          <a:lstStyle/>
          <a:p>
            <a:pPr marL="342900" marR="387350" algn="ctr" fontAlgn="base">
              <a:spcBef>
                <a:spcPts val="0"/>
              </a:spcBef>
              <a:spcAft>
                <a:spcPts val="0"/>
              </a:spcAft>
            </a:pPr>
            <a:r>
              <a:rPr lang="en-US" sz="2500" dirty="0"/>
              <a:t>We have come to believe and are convinced that you are the Holy One of God.”</a:t>
            </a:r>
          </a:p>
        </p:txBody>
      </p:sp>
      <p:pic>
        <p:nvPicPr>
          <p:cNvPr id="4" name="Picture 3">
            <a:extLst>
              <a:ext uri="{FF2B5EF4-FFF2-40B4-BE49-F238E27FC236}">
                <a16:creationId xmlns:a16="http://schemas.microsoft.com/office/drawing/2014/main" id="{D11D1354-6508-4A94-96F3-7E4127DE01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36320"/>
            <a:ext cx="12192000" cy="5821680"/>
          </a:xfrm>
          <a:prstGeom prst="rect">
            <a:avLst/>
          </a:prstGeom>
        </p:spPr>
      </p:pic>
      <p:sp>
        <p:nvSpPr>
          <p:cNvPr id="5" name="TextBox 4">
            <a:extLst>
              <a:ext uri="{FF2B5EF4-FFF2-40B4-BE49-F238E27FC236}">
                <a16:creationId xmlns:a16="http://schemas.microsoft.com/office/drawing/2014/main" id="{DEFB0348-67B8-4F08-8040-329D0CE2813B}"/>
              </a:ext>
            </a:extLst>
          </p:cNvPr>
          <p:cNvSpPr txBox="1"/>
          <p:nvPr/>
        </p:nvSpPr>
        <p:spPr>
          <a:xfrm>
            <a:off x="0" y="1188720"/>
            <a:ext cx="5486400" cy="369332"/>
          </a:xfrm>
          <a:prstGeom prst="rect">
            <a:avLst/>
          </a:prstGeom>
          <a:solidFill>
            <a:schemeClr val="bg2">
              <a:lumMod val="75000"/>
            </a:schemeClr>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B551C361-76FF-4E9D-9211-D065131BFFB3}"/>
              </a:ext>
            </a:extLst>
          </p:cNvPr>
          <p:cNvSpPr txBox="1"/>
          <p:nvPr/>
        </p:nvSpPr>
        <p:spPr>
          <a:xfrm>
            <a:off x="6949800" y="190679"/>
            <a:ext cx="4754520" cy="800219"/>
          </a:xfrm>
          <a:prstGeom prst="rect">
            <a:avLst/>
          </a:prstGeom>
          <a:noFill/>
        </p:spPr>
        <p:txBody>
          <a:bodyPr wrap="square" rtlCol="0">
            <a:spAutoFit/>
          </a:bodyPr>
          <a:lstStyle/>
          <a:p>
            <a:pPr algn="ctr"/>
            <a:r>
              <a:rPr lang="en-US" sz="2300" dirty="0">
                <a:solidFill>
                  <a:schemeClr val="bg1"/>
                </a:solidFill>
                <a:latin typeface="Comic Sans MS" panose="030F0702030302020204" pitchFamily="66" charset="0"/>
              </a:rPr>
              <a:t>The Gospel of the Lord.</a:t>
            </a:r>
          </a:p>
          <a:p>
            <a:pPr algn="ctr"/>
            <a:r>
              <a:rPr lang="en-US" sz="2300" dirty="0">
                <a:solidFill>
                  <a:srgbClr val="FF0000"/>
                </a:solidFill>
                <a:latin typeface="Comic Sans MS" panose="030F0702030302020204" pitchFamily="66" charset="0"/>
              </a:rPr>
              <a:t>Praise to You Lord Jesus Christ</a:t>
            </a:r>
            <a:r>
              <a:rPr lang="en-US" sz="2200" dirty="0">
                <a:solidFill>
                  <a:srgbClr val="FF0000"/>
                </a:solidFill>
                <a:latin typeface="Comic Sans MS" panose="030F0702030302020204" pitchFamily="66" charset="0"/>
              </a:rPr>
              <a:t>.</a:t>
            </a:r>
          </a:p>
        </p:txBody>
      </p:sp>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FFFA6AA5-B486-4C81-96F4-124BD6ECBF4D}"/>
                  </a:ext>
                </a:extLst>
              </p14:cNvPr>
              <p14:cNvContentPartPr/>
              <p14:nvPr/>
            </p14:nvContentPartPr>
            <p14:xfrm>
              <a:off x="5668800" y="1173120"/>
              <a:ext cx="360" cy="360"/>
            </p14:xfrm>
          </p:contentPart>
        </mc:Choice>
        <mc:Fallback xmlns="">
          <p:pic>
            <p:nvPicPr>
              <p:cNvPr id="7" name="Ink 6">
                <a:extLst>
                  <a:ext uri="{FF2B5EF4-FFF2-40B4-BE49-F238E27FC236}">
                    <a16:creationId xmlns:a16="http://schemas.microsoft.com/office/drawing/2014/main" id="{FFFA6AA5-B486-4C81-96F4-124BD6ECBF4D}"/>
                  </a:ext>
                </a:extLst>
              </p:cNvPr>
              <p:cNvPicPr/>
              <p:nvPr/>
            </p:nvPicPr>
            <p:blipFill>
              <a:blip r:embed="rId4"/>
              <a:stretch>
                <a:fillRect/>
              </a:stretch>
            </p:blipFill>
            <p:spPr>
              <a:xfrm>
                <a:off x="5660160" y="116412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CFAF0BE1-0620-48CB-9E50-559419E11F52}"/>
                  </a:ext>
                </a:extLst>
              </p14:cNvPr>
              <p14:cNvContentPartPr/>
              <p14:nvPr/>
            </p14:nvContentPartPr>
            <p14:xfrm>
              <a:off x="4870320" y="1203360"/>
              <a:ext cx="662040" cy="403920"/>
            </p14:xfrm>
          </p:contentPart>
        </mc:Choice>
        <mc:Fallback xmlns="">
          <p:pic>
            <p:nvPicPr>
              <p:cNvPr id="8" name="Ink 7">
                <a:extLst>
                  <a:ext uri="{FF2B5EF4-FFF2-40B4-BE49-F238E27FC236}">
                    <a16:creationId xmlns:a16="http://schemas.microsoft.com/office/drawing/2014/main" id="{CFAF0BE1-0620-48CB-9E50-559419E11F52}"/>
                  </a:ext>
                </a:extLst>
              </p:cNvPr>
              <p:cNvPicPr/>
              <p:nvPr/>
            </p:nvPicPr>
            <p:blipFill>
              <a:blip r:embed="rId6"/>
              <a:stretch>
                <a:fillRect/>
              </a:stretch>
            </p:blipFill>
            <p:spPr>
              <a:xfrm>
                <a:off x="4861320" y="1194720"/>
                <a:ext cx="679680" cy="4215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4" name="Ink 13">
                <a:extLst>
                  <a:ext uri="{FF2B5EF4-FFF2-40B4-BE49-F238E27FC236}">
                    <a16:creationId xmlns:a16="http://schemas.microsoft.com/office/drawing/2014/main" id="{FC3A944C-E80B-4A5C-88E3-3C210E8E3CA1}"/>
                  </a:ext>
                </a:extLst>
              </p14:cNvPr>
              <p14:cNvContentPartPr/>
              <p14:nvPr/>
            </p14:nvContentPartPr>
            <p14:xfrm>
              <a:off x="5562240" y="1188240"/>
              <a:ext cx="360" cy="360"/>
            </p14:xfrm>
          </p:contentPart>
        </mc:Choice>
        <mc:Fallback xmlns="">
          <p:pic>
            <p:nvPicPr>
              <p:cNvPr id="14" name="Ink 13">
                <a:extLst>
                  <a:ext uri="{FF2B5EF4-FFF2-40B4-BE49-F238E27FC236}">
                    <a16:creationId xmlns:a16="http://schemas.microsoft.com/office/drawing/2014/main" id="{FC3A944C-E80B-4A5C-88E3-3C210E8E3CA1}"/>
                  </a:ext>
                </a:extLst>
              </p:cNvPr>
              <p:cNvPicPr/>
              <p:nvPr/>
            </p:nvPicPr>
            <p:blipFill>
              <a:blip r:embed="rId8"/>
              <a:stretch>
                <a:fillRect/>
              </a:stretch>
            </p:blipFill>
            <p:spPr>
              <a:xfrm>
                <a:off x="5526600" y="115224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5" name="Ink 14">
                <a:extLst>
                  <a:ext uri="{FF2B5EF4-FFF2-40B4-BE49-F238E27FC236}">
                    <a16:creationId xmlns:a16="http://schemas.microsoft.com/office/drawing/2014/main" id="{E4A9786E-730D-4E3D-9CE9-9645281C04AB}"/>
                  </a:ext>
                </a:extLst>
              </p14:cNvPr>
              <p14:cNvContentPartPr/>
              <p14:nvPr/>
            </p14:nvContentPartPr>
            <p14:xfrm>
              <a:off x="4887960" y="1203720"/>
              <a:ext cx="674640" cy="361080"/>
            </p14:xfrm>
          </p:contentPart>
        </mc:Choice>
        <mc:Fallback xmlns="">
          <p:pic>
            <p:nvPicPr>
              <p:cNvPr id="15" name="Ink 14">
                <a:extLst>
                  <a:ext uri="{FF2B5EF4-FFF2-40B4-BE49-F238E27FC236}">
                    <a16:creationId xmlns:a16="http://schemas.microsoft.com/office/drawing/2014/main" id="{E4A9786E-730D-4E3D-9CE9-9645281C04AB}"/>
                  </a:ext>
                </a:extLst>
              </p:cNvPr>
              <p:cNvPicPr/>
              <p:nvPr/>
            </p:nvPicPr>
            <p:blipFill>
              <a:blip r:embed="rId10"/>
              <a:stretch>
                <a:fillRect/>
              </a:stretch>
            </p:blipFill>
            <p:spPr>
              <a:xfrm>
                <a:off x="4852320" y="1167720"/>
                <a:ext cx="746280" cy="432720"/>
              </a:xfrm>
              <a:prstGeom prst="rect">
                <a:avLst/>
              </a:prstGeom>
            </p:spPr>
          </p:pic>
        </mc:Fallback>
      </mc:AlternateContent>
    </p:spTree>
    <p:extLst>
      <p:ext uri="{BB962C8B-B14F-4D97-AF65-F5344CB8AC3E}">
        <p14:creationId xmlns:p14="http://schemas.microsoft.com/office/powerpoint/2010/main" val="33833813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José Nicolás Madrid: Evangelio del Día: Yo soy el pan de vida (Juan 6,30-35)">
            <a:extLst>
              <a:ext uri="{FF2B5EF4-FFF2-40B4-BE49-F238E27FC236}">
                <a16:creationId xmlns:a16="http://schemas.microsoft.com/office/drawing/2014/main" id="{839479F1-7597-4F5D-B37C-CB3D839F6B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500687"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E5770F14-A373-4028-9F8D-F8E866D26405}"/>
              </a:ext>
            </a:extLst>
          </p:cNvPr>
          <p:cNvSpPr/>
          <p:nvPr/>
        </p:nvSpPr>
        <p:spPr>
          <a:xfrm rot="20445483">
            <a:off x="5605776" y="2148185"/>
            <a:ext cx="5628656" cy="1569660"/>
          </a:xfrm>
          <a:prstGeom prst="rect">
            <a:avLst/>
          </a:prstGeom>
          <a:noFill/>
        </p:spPr>
        <p:txBody>
          <a:bodyPr wrap="none" lIns="91440" tIns="45720" rIns="91440" bIns="45720">
            <a:spAutoFit/>
          </a:bodyPr>
          <a:lstStyle/>
          <a:p>
            <a:pPr algn="ctr"/>
            <a:r>
              <a:rPr lang="es-419" sz="96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Reflection</a:t>
            </a:r>
            <a:r>
              <a:rPr lang="en-US" sz="9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t>
            </a:r>
            <a:endParaRPr lang="en-US" sz="9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3101734000"/>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A1C17-E5FF-44FB-AE29-43797D3C95C9}"/>
              </a:ext>
            </a:extLst>
          </p:cNvPr>
          <p:cNvSpPr>
            <a:spLocks noGrp="1"/>
          </p:cNvSpPr>
          <p:nvPr>
            <p:ph type="title"/>
          </p:nvPr>
        </p:nvSpPr>
        <p:spPr>
          <a:xfrm>
            <a:off x="838200" y="0"/>
            <a:ext cx="10515600" cy="1325563"/>
          </a:xfrm>
        </p:spPr>
        <p:txBody>
          <a:bodyPr>
            <a:normAutofit/>
          </a:bodyPr>
          <a:lstStyle/>
          <a:p>
            <a:pPr algn="ctr"/>
            <a:r>
              <a:rPr lang="en-US" b="1" dirty="0"/>
              <a:t>Jesus told the people something they had a hard time accepting. </a:t>
            </a:r>
            <a:endParaRPr lang="es-419" dirty="0"/>
          </a:p>
        </p:txBody>
      </p:sp>
      <p:sp>
        <p:nvSpPr>
          <p:cNvPr id="3" name="TextBox 2">
            <a:extLst>
              <a:ext uri="{FF2B5EF4-FFF2-40B4-BE49-F238E27FC236}">
                <a16:creationId xmlns:a16="http://schemas.microsoft.com/office/drawing/2014/main" id="{DAAF478E-A4AE-4CBB-B1E0-F633A61A6D1D}"/>
              </a:ext>
            </a:extLst>
          </p:cNvPr>
          <p:cNvSpPr txBox="1"/>
          <p:nvPr/>
        </p:nvSpPr>
        <p:spPr>
          <a:xfrm>
            <a:off x="390525" y="2476500"/>
            <a:ext cx="3952875" cy="1446550"/>
          </a:xfrm>
          <a:prstGeom prst="rect">
            <a:avLst/>
          </a:prstGeom>
          <a:noFill/>
        </p:spPr>
        <p:txBody>
          <a:bodyPr wrap="square" rtlCol="0">
            <a:spAutoFit/>
          </a:bodyPr>
          <a:lstStyle/>
          <a:p>
            <a:pPr algn="ctr"/>
            <a:r>
              <a:rPr lang="en-US" sz="4400" b="1" dirty="0">
                <a:solidFill>
                  <a:schemeClr val="bg1"/>
                </a:solidFill>
                <a:latin typeface="Comic Sans MS" panose="030F0702030302020204" pitchFamily="66" charset="0"/>
                <a:ea typeface="+mj-ea"/>
                <a:cs typeface="+mj-cs"/>
              </a:rPr>
              <a:t>What did He tell them?</a:t>
            </a:r>
            <a:endParaRPr lang="es-419" sz="4400" b="1" dirty="0">
              <a:solidFill>
                <a:schemeClr val="bg1"/>
              </a:solidFill>
              <a:latin typeface="Comic Sans MS" panose="030F0702030302020204" pitchFamily="66" charset="0"/>
              <a:ea typeface="+mj-ea"/>
              <a:cs typeface="+mj-cs"/>
            </a:endParaRPr>
          </a:p>
        </p:txBody>
      </p:sp>
      <p:pic>
        <p:nvPicPr>
          <p:cNvPr id="4098" name="Picture 2" descr="Image">
            <a:extLst>
              <a:ext uri="{FF2B5EF4-FFF2-40B4-BE49-F238E27FC236}">
                <a16:creationId xmlns:a16="http://schemas.microsoft.com/office/drawing/2014/main" id="{9B24E67A-8F09-432E-B066-A3AAD4F4CF5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826" t="18345" r="46330" b="35899"/>
          <a:stretch/>
        </p:blipFill>
        <p:spPr bwMode="auto">
          <a:xfrm>
            <a:off x="5729288" y="1690688"/>
            <a:ext cx="2866072" cy="4928924"/>
          </a:xfrm>
          <a:prstGeom prst="rect">
            <a:avLst/>
          </a:prstGeom>
          <a:noFill/>
          <a:extLst>
            <a:ext uri="{909E8E84-426E-40DD-AFC4-6F175D3DCCD1}">
              <a14:hiddenFill xmlns:a14="http://schemas.microsoft.com/office/drawing/2010/main">
                <a:solidFill>
                  <a:srgbClr val="FFFFFF"/>
                </a:solidFill>
              </a14:hiddenFill>
            </a:ext>
          </a:extLst>
        </p:spPr>
      </p:pic>
      <p:sp>
        <p:nvSpPr>
          <p:cNvPr id="6" name="Speech Bubble: Oval 5">
            <a:extLst>
              <a:ext uri="{FF2B5EF4-FFF2-40B4-BE49-F238E27FC236}">
                <a16:creationId xmlns:a16="http://schemas.microsoft.com/office/drawing/2014/main" id="{B500731B-7864-477C-A29D-6CFA625B6821}"/>
              </a:ext>
            </a:extLst>
          </p:cNvPr>
          <p:cNvSpPr/>
          <p:nvPr/>
        </p:nvSpPr>
        <p:spPr>
          <a:xfrm>
            <a:off x="5364480" y="1203643"/>
            <a:ext cx="3840480" cy="1859597"/>
          </a:xfrm>
          <a:prstGeom prst="wedgeEllipseCallout">
            <a:avLst>
              <a:gd name="adj1" fmla="val -13818"/>
              <a:gd name="adj2" fmla="val 66294"/>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latin typeface="Comic Sans MS" panose="030F0702030302020204" pitchFamily="66" charset="0"/>
            </a:endParaRPr>
          </a:p>
        </p:txBody>
      </p:sp>
      <p:sp>
        <p:nvSpPr>
          <p:cNvPr id="4" name="Speech Bubble: Oval 3">
            <a:extLst>
              <a:ext uri="{FF2B5EF4-FFF2-40B4-BE49-F238E27FC236}">
                <a16:creationId xmlns:a16="http://schemas.microsoft.com/office/drawing/2014/main" id="{249F9360-BF0A-4B27-8A70-E36B81D1BA8C}"/>
              </a:ext>
            </a:extLst>
          </p:cNvPr>
          <p:cNvSpPr/>
          <p:nvPr/>
        </p:nvSpPr>
        <p:spPr>
          <a:xfrm>
            <a:off x="5364480" y="1203643"/>
            <a:ext cx="3840480" cy="1859597"/>
          </a:xfrm>
          <a:prstGeom prst="wedgeEllipseCallout">
            <a:avLst>
              <a:gd name="adj1" fmla="val -13275"/>
              <a:gd name="adj2" fmla="val 67114"/>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pc="25" dirty="0">
                <a:solidFill>
                  <a:srgbClr val="363936"/>
                </a:solidFill>
                <a:effectLst/>
                <a:latin typeface="Comic Sans MS" panose="030F0702030302020204" pitchFamily="66" charset="0"/>
                <a:ea typeface="Calibri" panose="020F0502020204030204" pitchFamily="34" charset="0"/>
                <a:cs typeface="Arial" panose="020B0604020202020204" pitchFamily="34" charset="0"/>
              </a:rPr>
              <a:t>“For my flesh is real food and my blood is real drink.”</a:t>
            </a:r>
            <a:r>
              <a:rPr lang="en-US" sz="2000" b="1" dirty="0">
                <a:solidFill>
                  <a:srgbClr val="000000"/>
                </a:solidFill>
                <a:effectLst/>
                <a:latin typeface="Comic Sans MS" panose="030F0702030302020204" pitchFamily="66" charset="0"/>
                <a:ea typeface="Calibri" panose="020F0502020204030204" pitchFamily="34" charset="0"/>
              </a:rPr>
              <a:t> </a:t>
            </a:r>
            <a:endParaRPr lang="en-US" sz="2000" b="1" dirty="0">
              <a:latin typeface="Comic Sans MS" panose="030F0702030302020204" pitchFamily="66" charset="0"/>
            </a:endParaRPr>
          </a:p>
        </p:txBody>
      </p:sp>
    </p:spTree>
    <p:extLst>
      <p:ext uri="{BB962C8B-B14F-4D97-AF65-F5344CB8AC3E}">
        <p14:creationId xmlns:p14="http://schemas.microsoft.com/office/powerpoint/2010/main" val="31401566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80">
                                          <p:stCondLst>
                                            <p:cond delay="0"/>
                                          </p:stCondLst>
                                        </p:cTn>
                                        <p:tgtEl>
                                          <p:spTgt spid="3"/>
                                        </p:tgtEl>
                                      </p:cBhvr>
                                    </p:animEffect>
                                    <p:anim calcmode="lin" valueType="num">
                                      <p:cBhvr>
                                        <p:cTn id="2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gtEl>
                                      </p:cBhvr>
                                      <p:to x="100000" y="60000"/>
                                    </p:animScale>
                                    <p:animScale>
                                      <p:cBhvr>
                                        <p:cTn id="32" dur="166" decel="50000">
                                          <p:stCondLst>
                                            <p:cond delay="676"/>
                                          </p:stCondLst>
                                        </p:cTn>
                                        <p:tgtEl>
                                          <p:spTgt spid="3"/>
                                        </p:tgtEl>
                                      </p:cBhvr>
                                      <p:to x="100000" y="100000"/>
                                    </p:animScale>
                                    <p:animScale>
                                      <p:cBhvr>
                                        <p:cTn id="33" dur="26">
                                          <p:stCondLst>
                                            <p:cond delay="1312"/>
                                          </p:stCondLst>
                                        </p:cTn>
                                        <p:tgtEl>
                                          <p:spTgt spid="3"/>
                                        </p:tgtEl>
                                      </p:cBhvr>
                                      <p:to x="100000" y="80000"/>
                                    </p:animScale>
                                    <p:animScale>
                                      <p:cBhvr>
                                        <p:cTn id="34" dur="166" decel="50000">
                                          <p:stCondLst>
                                            <p:cond delay="1338"/>
                                          </p:stCondLst>
                                        </p:cTn>
                                        <p:tgtEl>
                                          <p:spTgt spid="3"/>
                                        </p:tgtEl>
                                      </p:cBhvr>
                                      <p:to x="100000" y="100000"/>
                                    </p:animScale>
                                    <p:animScale>
                                      <p:cBhvr>
                                        <p:cTn id="35" dur="26">
                                          <p:stCondLst>
                                            <p:cond delay="1642"/>
                                          </p:stCondLst>
                                        </p:cTn>
                                        <p:tgtEl>
                                          <p:spTgt spid="3"/>
                                        </p:tgtEl>
                                      </p:cBhvr>
                                      <p:to x="100000" y="90000"/>
                                    </p:animScale>
                                    <p:animScale>
                                      <p:cBhvr>
                                        <p:cTn id="36" dur="166" decel="50000">
                                          <p:stCondLst>
                                            <p:cond delay="1668"/>
                                          </p:stCondLst>
                                        </p:cTn>
                                        <p:tgtEl>
                                          <p:spTgt spid="3"/>
                                        </p:tgtEl>
                                      </p:cBhvr>
                                      <p:to x="100000" y="100000"/>
                                    </p:animScale>
                                    <p:animScale>
                                      <p:cBhvr>
                                        <p:cTn id="37" dur="26">
                                          <p:stCondLst>
                                            <p:cond delay="1808"/>
                                          </p:stCondLst>
                                        </p:cTn>
                                        <p:tgtEl>
                                          <p:spTgt spid="3"/>
                                        </p:tgtEl>
                                      </p:cBhvr>
                                      <p:to x="100000" y="95000"/>
                                    </p:animScale>
                                    <p:animScale>
                                      <p:cBhvr>
                                        <p:cTn id="38" dur="166" decel="50000">
                                          <p:stCondLst>
                                            <p:cond delay="1834"/>
                                          </p:stCondLst>
                                        </p:cTn>
                                        <p:tgtEl>
                                          <p:spTgt spid="3"/>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122" name="Picture 2" descr="Yo soy el Pan de la vida&amp;quot; - Dibujos y Cosas para Catequesis - Arguments">
            <a:extLst>
              <a:ext uri="{FF2B5EF4-FFF2-40B4-BE49-F238E27FC236}">
                <a16:creationId xmlns:a16="http://schemas.microsoft.com/office/drawing/2014/main" id="{4E1C118B-4316-465A-ADBE-64E8A652D7AA}"/>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t="21309" r="-1" b="-1"/>
          <a:stretch/>
        </p:blipFill>
        <p:spPr bwMode="auto">
          <a:xfrm>
            <a:off x="20" y="10"/>
            <a:ext cx="1218893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C2ECF65-1FB8-4248-99F2-192F769D2485}"/>
              </a:ext>
            </a:extLst>
          </p:cNvPr>
          <p:cNvSpPr>
            <a:spLocks noGrp="1"/>
          </p:cNvSpPr>
          <p:nvPr>
            <p:ph type="title"/>
          </p:nvPr>
        </p:nvSpPr>
        <p:spPr>
          <a:xfrm>
            <a:off x="1524000" y="1122363"/>
            <a:ext cx="9144000" cy="3063240"/>
          </a:xfrm>
        </p:spPr>
        <p:txBody>
          <a:bodyPr vert="horz" lIns="91440" tIns="45720" rIns="91440" bIns="45720" rtlCol="0" anchor="b">
            <a:normAutofit/>
          </a:bodyPr>
          <a:lstStyle/>
          <a:p>
            <a:pPr algn="ctr"/>
            <a:r>
              <a:rPr lang="en-US" sz="6600" dirty="0">
                <a:solidFill>
                  <a:srgbClr val="FFFFFF"/>
                </a:solidFill>
                <a:latin typeface="+mj-lt"/>
              </a:rPr>
              <a:t>Why was this difficult to accept?</a:t>
            </a:r>
          </a:p>
        </p:txBody>
      </p:sp>
      <p:sp>
        <p:nvSpPr>
          <p:cNvPr id="73"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36C83A2-5789-4D9F-907F-3558378115D4}"/>
              </a:ext>
            </a:extLst>
          </p:cNvPr>
          <p:cNvSpPr txBox="1"/>
          <p:nvPr/>
        </p:nvSpPr>
        <p:spPr>
          <a:xfrm>
            <a:off x="257394" y="5737539"/>
            <a:ext cx="11674164" cy="954107"/>
          </a:xfrm>
          <a:prstGeom prst="rect">
            <a:avLst/>
          </a:prstGeom>
          <a:noFill/>
        </p:spPr>
        <p:txBody>
          <a:bodyPr wrap="square" rtlCol="0">
            <a:spAutoFit/>
          </a:bodyPr>
          <a:lstStyle/>
          <a:p>
            <a:r>
              <a:rPr lang="es-419" sz="2800" dirty="0" err="1">
                <a:latin typeface="Comic Sans MS" panose="030F0702030302020204" pitchFamily="66" charset="0"/>
              </a:rPr>
              <a:t>They</a:t>
            </a:r>
            <a:r>
              <a:rPr lang="es-419" sz="2800" dirty="0">
                <a:latin typeface="Comic Sans MS" panose="030F0702030302020204" pitchFamily="66" charset="0"/>
              </a:rPr>
              <a:t> </a:t>
            </a:r>
            <a:r>
              <a:rPr lang="es-419" sz="2800" dirty="0" err="1">
                <a:latin typeface="Comic Sans MS" panose="030F0702030302020204" pitchFamily="66" charset="0"/>
              </a:rPr>
              <a:t>did</a:t>
            </a:r>
            <a:r>
              <a:rPr lang="es-419" sz="2800" dirty="0">
                <a:latin typeface="Comic Sans MS" panose="030F0702030302020204" pitchFamily="66" charset="0"/>
              </a:rPr>
              <a:t> </a:t>
            </a:r>
            <a:r>
              <a:rPr lang="es-419" sz="2800" dirty="0" err="1">
                <a:latin typeface="Comic Sans MS" panose="030F0702030302020204" pitchFamily="66" charset="0"/>
              </a:rPr>
              <a:t>not</a:t>
            </a:r>
            <a:r>
              <a:rPr lang="es-419" sz="2800" dirty="0">
                <a:latin typeface="Comic Sans MS" panose="030F0702030302020204" pitchFamily="66" charset="0"/>
              </a:rPr>
              <a:t> </a:t>
            </a:r>
            <a:r>
              <a:rPr lang="es-419" sz="2800" dirty="0" err="1">
                <a:latin typeface="Comic Sans MS" panose="030F0702030302020204" pitchFamily="66" charset="0"/>
              </a:rPr>
              <a:t>understand</a:t>
            </a:r>
            <a:r>
              <a:rPr lang="es-419" sz="2800" dirty="0">
                <a:latin typeface="Comic Sans MS" panose="030F0702030302020204" pitchFamily="66" charset="0"/>
              </a:rPr>
              <a:t> </a:t>
            </a:r>
            <a:r>
              <a:rPr lang="es-419" sz="2800" dirty="0" err="1">
                <a:latin typeface="Comic Sans MS" panose="030F0702030302020204" pitchFamily="66" charset="0"/>
              </a:rPr>
              <a:t>what</a:t>
            </a:r>
            <a:r>
              <a:rPr lang="es-419" sz="2800" dirty="0">
                <a:latin typeface="Comic Sans MS" panose="030F0702030302020204" pitchFamily="66" charset="0"/>
              </a:rPr>
              <a:t> he </a:t>
            </a:r>
            <a:r>
              <a:rPr lang="es-419" sz="2800" dirty="0" err="1">
                <a:latin typeface="Comic Sans MS" panose="030F0702030302020204" pitchFamily="66" charset="0"/>
              </a:rPr>
              <a:t>was</a:t>
            </a:r>
            <a:r>
              <a:rPr lang="es-419" sz="2800" dirty="0">
                <a:latin typeface="Comic Sans MS" panose="030F0702030302020204" pitchFamily="66" charset="0"/>
              </a:rPr>
              <a:t> </a:t>
            </a:r>
            <a:r>
              <a:rPr lang="es-419" sz="2800" dirty="0" err="1">
                <a:latin typeface="Comic Sans MS" panose="030F0702030302020204" pitchFamily="66" charset="0"/>
              </a:rPr>
              <a:t>saying</a:t>
            </a:r>
            <a:r>
              <a:rPr lang="es-419" sz="2800" dirty="0">
                <a:latin typeface="Comic Sans MS" panose="030F0702030302020204" pitchFamily="66" charset="0"/>
              </a:rPr>
              <a:t>. </a:t>
            </a:r>
            <a:r>
              <a:rPr lang="es-419" sz="2800" dirty="0" err="1">
                <a:latin typeface="Comic Sans MS" panose="030F0702030302020204" pitchFamily="66" charset="0"/>
              </a:rPr>
              <a:t>They</a:t>
            </a:r>
            <a:r>
              <a:rPr lang="es-419" sz="2800" dirty="0">
                <a:latin typeface="Comic Sans MS" panose="030F0702030302020204" pitchFamily="66" charset="0"/>
              </a:rPr>
              <a:t> </a:t>
            </a:r>
            <a:r>
              <a:rPr lang="es-419" sz="2800" dirty="0" err="1">
                <a:latin typeface="Comic Sans MS" panose="030F0702030302020204" pitchFamily="66" charset="0"/>
              </a:rPr>
              <a:t>thought</a:t>
            </a:r>
            <a:r>
              <a:rPr lang="es-419" sz="2800" dirty="0">
                <a:latin typeface="Comic Sans MS" panose="030F0702030302020204" pitchFamily="66" charset="0"/>
              </a:rPr>
              <a:t> </a:t>
            </a:r>
            <a:r>
              <a:rPr lang="es-419" sz="2800" dirty="0" err="1">
                <a:latin typeface="Comic Sans MS" panose="030F0702030302020204" pitchFamily="66" charset="0"/>
              </a:rPr>
              <a:t>they</a:t>
            </a:r>
            <a:r>
              <a:rPr lang="es-419" sz="2800" dirty="0">
                <a:latin typeface="Comic Sans MS" panose="030F0702030302020204" pitchFamily="66" charset="0"/>
              </a:rPr>
              <a:t> </a:t>
            </a:r>
            <a:r>
              <a:rPr lang="es-419" sz="2800" dirty="0" err="1">
                <a:latin typeface="Comic Sans MS" panose="030F0702030302020204" pitchFamily="66" charset="0"/>
              </a:rPr>
              <a:t>actually</a:t>
            </a:r>
            <a:r>
              <a:rPr lang="es-419" sz="2800" dirty="0">
                <a:latin typeface="Comic Sans MS" panose="030F0702030302020204" pitchFamily="66" charset="0"/>
              </a:rPr>
              <a:t> </a:t>
            </a:r>
            <a:r>
              <a:rPr lang="es-419" sz="2800" dirty="0" err="1">
                <a:latin typeface="Comic Sans MS" panose="030F0702030302020204" pitchFamily="66" charset="0"/>
              </a:rPr>
              <a:t>had</a:t>
            </a:r>
            <a:r>
              <a:rPr lang="es-419" sz="2800" dirty="0">
                <a:latin typeface="Comic Sans MS" panose="030F0702030302020204" pitchFamily="66" charset="0"/>
              </a:rPr>
              <a:t> </a:t>
            </a:r>
            <a:r>
              <a:rPr lang="es-419" sz="2800" dirty="0" err="1">
                <a:latin typeface="Comic Sans MS" panose="030F0702030302020204" pitchFamily="66" charset="0"/>
              </a:rPr>
              <a:t>to</a:t>
            </a:r>
            <a:r>
              <a:rPr lang="es-419" sz="2800" dirty="0">
                <a:latin typeface="Comic Sans MS" panose="030F0702030302020204" pitchFamily="66" charset="0"/>
              </a:rPr>
              <a:t> </a:t>
            </a:r>
            <a:r>
              <a:rPr lang="es-419" sz="2800" dirty="0" err="1">
                <a:latin typeface="Comic Sans MS" panose="030F0702030302020204" pitchFamily="66" charset="0"/>
              </a:rPr>
              <a:t>eat</a:t>
            </a:r>
            <a:r>
              <a:rPr lang="es-419" sz="2800" dirty="0">
                <a:latin typeface="Comic Sans MS" panose="030F0702030302020204" pitchFamily="66" charset="0"/>
              </a:rPr>
              <a:t> </a:t>
            </a:r>
            <a:r>
              <a:rPr lang="es-419" sz="2800" dirty="0" err="1">
                <a:latin typeface="Comic Sans MS" panose="030F0702030302020204" pitchFamily="66" charset="0"/>
              </a:rPr>
              <a:t>pieces</a:t>
            </a:r>
            <a:r>
              <a:rPr lang="es-419" sz="2800" dirty="0">
                <a:latin typeface="Comic Sans MS" panose="030F0702030302020204" pitchFamily="66" charset="0"/>
              </a:rPr>
              <a:t> </a:t>
            </a:r>
            <a:r>
              <a:rPr lang="es-419" sz="2800" dirty="0" err="1">
                <a:latin typeface="Comic Sans MS" panose="030F0702030302020204" pitchFamily="66" charset="0"/>
              </a:rPr>
              <a:t>of</a:t>
            </a:r>
            <a:r>
              <a:rPr lang="es-419" sz="2800" dirty="0">
                <a:latin typeface="Comic Sans MS" panose="030F0702030302020204" pitchFamily="66" charset="0"/>
              </a:rPr>
              <a:t> </a:t>
            </a:r>
            <a:r>
              <a:rPr lang="es-419" sz="2800" dirty="0" err="1">
                <a:latin typeface="Comic Sans MS" panose="030F0702030302020204" pitchFamily="66" charset="0"/>
              </a:rPr>
              <a:t>his</a:t>
            </a:r>
            <a:r>
              <a:rPr lang="es-419" sz="2800" dirty="0">
                <a:latin typeface="Comic Sans MS" panose="030F0702030302020204" pitchFamily="66" charset="0"/>
              </a:rPr>
              <a:t> real </a:t>
            </a:r>
            <a:r>
              <a:rPr lang="es-419" sz="2800" dirty="0" err="1">
                <a:latin typeface="Comic Sans MS" panose="030F0702030302020204" pitchFamily="66" charset="0"/>
              </a:rPr>
              <a:t>body</a:t>
            </a:r>
            <a:r>
              <a:rPr lang="es-419" sz="2800" dirty="0">
                <a:latin typeface="Comic Sans MS" panose="030F0702030302020204" pitchFamily="66" charset="0"/>
              </a:rPr>
              <a:t>.</a:t>
            </a:r>
          </a:p>
        </p:txBody>
      </p:sp>
      <p:pic>
        <p:nvPicPr>
          <p:cNvPr id="7" name="Picture 6" descr="A picture containing diagram&#10;&#10;Description automatically generated">
            <a:extLst>
              <a:ext uri="{FF2B5EF4-FFF2-40B4-BE49-F238E27FC236}">
                <a16:creationId xmlns:a16="http://schemas.microsoft.com/office/drawing/2014/main" id="{DB711349-08D0-4231-A031-D785D8F9DF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791" y="261556"/>
            <a:ext cx="1052884" cy="105288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706179204"/>
      </p:ext>
    </p:extLst>
  </p:cSld>
  <p:clrMapOvr>
    <a:overrideClrMapping bg1="dk1" tx1="lt1" bg2="dk2" tx2="lt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Comentario al evangelio del Domingo XIV del Tiempo Ordinario · Hemeroteca ·  Diócesis de Málaga : Portal de la Iglesia Católica de Málaga">
            <a:extLst>
              <a:ext uri="{FF2B5EF4-FFF2-40B4-BE49-F238E27FC236}">
                <a16:creationId xmlns:a16="http://schemas.microsoft.com/office/drawing/2014/main" id="{1FE92AAA-08A4-4CCB-8D35-4669094906DB}"/>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t="18162" r="-1" b="-1"/>
          <a:stretch/>
        </p:blipFill>
        <p:spPr bwMode="auto">
          <a:xfrm>
            <a:off x="20" y="10"/>
            <a:ext cx="1218893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AC2FD22-19C4-4C17-ACC4-D0C119BADC2C}"/>
              </a:ext>
            </a:extLst>
          </p:cNvPr>
          <p:cNvSpPr>
            <a:spLocks noGrp="1"/>
          </p:cNvSpPr>
          <p:nvPr>
            <p:ph type="title"/>
          </p:nvPr>
        </p:nvSpPr>
        <p:spPr>
          <a:xfrm>
            <a:off x="140588" y="172311"/>
            <a:ext cx="3014473" cy="3877895"/>
          </a:xfrm>
        </p:spPr>
        <p:txBody>
          <a:bodyPr vert="horz" lIns="91440" tIns="45720" rIns="91440" bIns="45720" rtlCol="0" anchor="b">
            <a:normAutofit fontScale="90000"/>
          </a:bodyPr>
          <a:lstStyle/>
          <a:p>
            <a:pPr algn="ctr"/>
            <a:r>
              <a:rPr lang="en-US" sz="3000" b="1" dirty="0">
                <a:solidFill>
                  <a:srgbClr val="FFFFFF"/>
                </a:solidFill>
              </a:rPr>
              <a:t>Jesus explains why they don’t accept His words. </a:t>
            </a:r>
            <a:br>
              <a:rPr lang="en-US" sz="3000" b="1" dirty="0">
                <a:solidFill>
                  <a:srgbClr val="FFFFFF"/>
                </a:solidFill>
              </a:rPr>
            </a:br>
            <a:br>
              <a:rPr lang="en-US" sz="3000" b="1" dirty="0">
                <a:solidFill>
                  <a:srgbClr val="FFFFFF"/>
                </a:solidFill>
              </a:rPr>
            </a:br>
            <a:r>
              <a:rPr lang="en-US" sz="3000" b="1" dirty="0">
                <a:solidFill>
                  <a:srgbClr val="FFFFFF"/>
                </a:solidFill>
              </a:rPr>
              <a:t>“It is the spirit that gives life, while the flesh is of no avail.” </a:t>
            </a:r>
            <a:endParaRPr lang="es-419" sz="3000" b="1" dirty="0">
              <a:solidFill>
                <a:srgbClr val="FFFFFF"/>
              </a:solidFill>
            </a:endParaRPr>
          </a:p>
        </p:txBody>
      </p:sp>
      <p:sp>
        <p:nvSpPr>
          <p:cNvPr id="73"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diagram&#10;&#10;Description automatically generated">
            <a:extLst>
              <a:ext uri="{FF2B5EF4-FFF2-40B4-BE49-F238E27FC236}">
                <a16:creationId xmlns:a16="http://schemas.microsoft.com/office/drawing/2014/main" id="{065BE90A-510C-44E4-88AB-5F336F7B31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887" y="5307956"/>
            <a:ext cx="1400938" cy="1400938"/>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a:extLst>
              <a:ext uri="{FF2B5EF4-FFF2-40B4-BE49-F238E27FC236}">
                <a16:creationId xmlns:a16="http://schemas.microsoft.com/office/drawing/2014/main" id="{33364640-D354-44CE-B712-B920BE579CD2}"/>
              </a:ext>
            </a:extLst>
          </p:cNvPr>
          <p:cNvSpPr txBox="1"/>
          <p:nvPr/>
        </p:nvSpPr>
        <p:spPr>
          <a:xfrm>
            <a:off x="1480185" y="4985622"/>
            <a:ext cx="4448176" cy="584775"/>
          </a:xfrm>
          <a:prstGeom prst="rect">
            <a:avLst/>
          </a:prstGeom>
          <a:noFill/>
        </p:spPr>
        <p:txBody>
          <a:bodyPr wrap="square" rtlCol="0">
            <a:spAutoFit/>
          </a:bodyPr>
          <a:lstStyle/>
          <a:p>
            <a:r>
              <a:rPr lang="en-US" sz="3200" b="1" dirty="0">
                <a:latin typeface="Comic Sans MS" panose="030F0702030302020204" pitchFamily="66" charset="0"/>
              </a:rPr>
              <a:t>What did He mean? </a:t>
            </a:r>
            <a:endParaRPr lang="es-419" sz="3200" dirty="0">
              <a:latin typeface="Comic Sans MS" panose="030F0702030302020204" pitchFamily="66" charset="0"/>
            </a:endParaRPr>
          </a:p>
        </p:txBody>
      </p:sp>
      <p:sp>
        <p:nvSpPr>
          <p:cNvPr id="3" name="TextBox 2">
            <a:extLst>
              <a:ext uri="{FF2B5EF4-FFF2-40B4-BE49-F238E27FC236}">
                <a16:creationId xmlns:a16="http://schemas.microsoft.com/office/drawing/2014/main" id="{C03CD836-ADAA-4A18-A367-A6144669CB28}"/>
              </a:ext>
            </a:extLst>
          </p:cNvPr>
          <p:cNvSpPr txBox="1"/>
          <p:nvPr/>
        </p:nvSpPr>
        <p:spPr>
          <a:xfrm>
            <a:off x="1894692" y="5748737"/>
            <a:ext cx="9840108" cy="1077218"/>
          </a:xfrm>
          <a:prstGeom prst="rect">
            <a:avLst/>
          </a:prstGeom>
          <a:noFill/>
        </p:spPr>
        <p:txBody>
          <a:bodyPr wrap="square" rtlCol="0">
            <a:spAutoFit/>
          </a:bodyPr>
          <a:lstStyle/>
          <a:p>
            <a:r>
              <a:rPr lang="en-US" sz="3200" b="1" dirty="0">
                <a:solidFill>
                  <a:srgbClr val="FFFFFF"/>
                </a:solidFill>
                <a:latin typeface="Comic Sans MS" panose="030F0702030302020204" pitchFamily="66" charset="0"/>
                <a:ea typeface="+mj-ea"/>
                <a:cs typeface="+mj-cs"/>
              </a:rPr>
              <a:t>Without the Holy Spirit in your heart, you cannot accept God’s words.</a:t>
            </a:r>
          </a:p>
        </p:txBody>
      </p:sp>
    </p:spTree>
    <p:extLst>
      <p:ext uri="{BB962C8B-B14F-4D97-AF65-F5344CB8AC3E}">
        <p14:creationId xmlns:p14="http://schemas.microsoft.com/office/powerpoint/2010/main" val="894331565"/>
      </p:ext>
    </p:extLst>
  </p:cSld>
  <p:clrMapOvr>
    <a:overrideClrMapping bg1="dk1" tx1="lt1" bg2="dk2" tx2="lt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2" descr="Reciban el Espíritu Santo">
            <a:extLst>
              <a:ext uri="{FF2B5EF4-FFF2-40B4-BE49-F238E27FC236}">
                <a16:creationId xmlns:a16="http://schemas.microsoft.com/office/drawing/2014/main" id="{A2421899-18FD-4566-8751-6E7557CEF9B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449"/>
          <a:stretch/>
        </p:blipFill>
        <p:spPr bwMode="auto">
          <a:xfrm>
            <a:off x="0"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72"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7173" name="Straight Connector 72">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F837A0E5-EE42-4505-9EAC-25EADC659E46}"/>
              </a:ext>
            </a:extLst>
          </p:cNvPr>
          <p:cNvSpPr txBox="1"/>
          <p:nvPr/>
        </p:nvSpPr>
        <p:spPr>
          <a:xfrm>
            <a:off x="594964" y="3197317"/>
            <a:ext cx="5501036" cy="2619839"/>
          </a:xfrm>
          <a:prstGeom prst="rect">
            <a:avLst/>
          </a:prstGeom>
        </p:spPr>
        <p:txBody>
          <a:bodyPr vert="horz" lIns="91440" tIns="45720" rIns="91440" bIns="45720" rtlCol="0" anchor="ctr">
            <a:normAutofit/>
          </a:bodyPr>
          <a:lstStyle/>
          <a:p>
            <a:pPr>
              <a:lnSpc>
                <a:spcPct val="90000"/>
              </a:lnSpc>
              <a:spcAft>
                <a:spcPts val="600"/>
              </a:spcAft>
            </a:pPr>
            <a:r>
              <a:rPr lang="en-US" sz="2400" dirty="0">
                <a:latin typeface="Comic Sans MS" panose="030F0702030302020204" pitchFamily="66" charset="0"/>
              </a:rPr>
              <a:t>The Holy Spirit gives us love and trust to know God always speaks the truth. The Holy Spirit also gives us the patience to wait for Him to reveal to us the meaning of His words.</a:t>
            </a:r>
            <a:endParaRPr lang="es-419" sz="2400" dirty="0">
              <a:latin typeface="Comic Sans MS" panose="030F0702030302020204" pitchFamily="66" charset="0"/>
            </a:endParaRPr>
          </a:p>
        </p:txBody>
      </p:sp>
      <p:pic>
        <p:nvPicPr>
          <p:cNvPr id="9" name="Picture 8" descr="A picture containing diagram&#10;&#10;Description automatically generated">
            <a:extLst>
              <a:ext uri="{FF2B5EF4-FFF2-40B4-BE49-F238E27FC236}">
                <a16:creationId xmlns:a16="http://schemas.microsoft.com/office/drawing/2014/main" id="{E63A5DE3-B415-43DC-B5E1-1F8B99B506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62221" y="5457052"/>
            <a:ext cx="1400938" cy="1400938"/>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0701715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00CBD-4D03-4ADE-B6D6-375FFD9E7B93}"/>
              </a:ext>
            </a:extLst>
          </p:cNvPr>
          <p:cNvSpPr>
            <a:spLocks noGrp="1"/>
          </p:cNvSpPr>
          <p:nvPr>
            <p:ph type="title"/>
          </p:nvPr>
        </p:nvSpPr>
        <p:spPr>
          <a:xfrm>
            <a:off x="1176474" y="15656"/>
            <a:ext cx="10515600" cy="517744"/>
          </a:xfrm>
        </p:spPr>
        <p:txBody>
          <a:bodyPr>
            <a:normAutofit fontScale="90000"/>
          </a:bodyPr>
          <a:lstStyle/>
          <a:p>
            <a:pPr algn="ctr"/>
            <a:r>
              <a:rPr lang="en-US" sz="2800" dirty="0"/>
              <a:t>Jesus said, “For my flesh is real food and my blood is real drink.”  </a:t>
            </a:r>
            <a:endParaRPr lang="es-419" sz="2800" dirty="0"/>
          </a:p>
        </p:txBody>
      </p:sp>
      <p:pic>
        <p:nvPicPr>
          <p:cNvPr id="5" name="Picture 4">
            <a:extLst>
              <a:ext uri="{FF2B5EF4-FFF2-40B4-BE49-F238E27FC236}">
                <a16:creationId xmlns:a16="http://schemas.microsoft.com/office/drawing/2014/main" id="{198ECCAE-7FE4-491A-A5C1-5EDA8E45D4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771860"/>
            <a:ext cx="12192001" cy="6086139"/>
          </a:xfrm>
          <a:prstGeom prst="rect">
            <a:avLst/>
          </a:prstGeom>
        </p:spPr>
      </p:pic>
    </p:spTree>
    <p:extLst>
      <p:ext uri="{BB962C8B-B14F-4D97-AF65-F5344CB8AC3E}">
        <p14:creationId xmlns:p14="http://schemas.microsoft.com/office/powerpoint/2010/main" val="379257057"/>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2149646-C362-4E43-9554-E72E58C0FA36}"/>
              </a:ext>
            </a:extLst>
          </p:cNvPr>
          <p:cNvSpPr txBox="1"/>
          <p:nvPr/>
        </p:nvSpPr>
        <p:spPr>
          <a:xfrm>
            <a:off x="630936" y="640823"/>
            <a:ext cx="3419856" cy="558314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dirty="0">
                <a:solidFill>
                  <a:schemeClr val="bg1"/>
                </a:solidFill>
                <a:latin typeface="Comic Sans MS" panose="030F0702030302020204" pitchFamily="66" charset="0"/>
                <a:ea typeface="+mj-ea"/>
                <a:cs typeface="+mj-cs"/>
              </a:rPr>
              <a:t>When did Jesus reveal the meaning of these words?</a:t>
            </a:r>
            <a:endParaRPr lang="es-419" sz="4000" kern="1200" dirty="0">
              <a:solidFill>
                <a:schemeClr val="bg1"/>
              </a:solidFill>
              <a:latin typeface="Comic Sans MS" panose="030F0702030302020204" pitchFamily="66" charset="0"/>
              <a:ea typeface="+mj-ea"/>
              <a:cs typeface="+mj-cs"/>
            </a:endParaRPr>
          </a:p>
        </p:txBody>
      </p:sp>
      <p:sp>
        <p:nvSpPr>
          <p:cNvPr id="137" name="sketch line">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67200" y="630936"/>
            <a:ext cx="18288" cy="5590381"/>
          </a:xfrm>
          <a:custGeom>
            <a:avLst/>
            <a:gdLst>
              <a:gd name="connsiteX0" fmla="*/ 0 w 18288"/>
              <a:gd name="connsiteY0" fmla="*/ 0 h 5590381"/>
              <a:gd name="connsiteX1" fmla="*/ 18288 w 18288"/>
              <a:gd name="connsiteY1" fmla="*/ 0 h 5590381"/>
              <a:gd name="connsiteX2" fmla="*/ 18288 w 18288"/>
              <a:gd name="connsiteY2" fmla="*/ 754701 h 5590381"/>
              <a:gd name="connsiteX3" fmla="*/ 18288 w 18288"/>
              <a:gd name="connsiteY3" fmla="*/ 1565307 h 5590381"/>
              <a:gd name="connsiteX4" fmla="*/ 18288 w 18288"/>
              <a:gd name="connsiteY4" fmla="*/ 2152297 h 5590381"/>
              <a:gd name="connsiteX5" fmla="*/ 18288 w 18288"/>
              <a:gd name="connsiteY5" fmla="*/ 2906998 h 5590381"/>
              <a:gd name="connsiteX6" fmla="*/ 18288 w 18288"/>
              <a:gd name="connsiteY6" fmla="*/ 3549892 h 5590381"/>
              <a:gd name="connsiteX7" fmla="*/ 18288 w 18288"/>
              <a:gd name="connsiteY7" fmla="*/ 4080978 h 5590381"/>
              <a:gd name="connsiteX8" fmla="*/ 18288 w 18288"/>
              <a:gd name="connsiteY8" fmla="*/ 4835680 h 5590381"/>
              <a:gd name="connsiteX9" fmla="*/ 18288 w 18288"/>
              <a:gd name="connsiteY9" fmla="*/ 5590381 h 5590381"/>
              <a:gd name="connsiteX10" fmla="*/ 0 w 18288"/>
              <a:gd name="connsiteY10" fmla="*/ 5590381 h 5590381"/>
              <a:gd name="connsiteX11" fmla="*/ 0 w 18288"/>
              <a:gd name="connsiteY11" fmla="*/ 4835680 h 5590381"/>
              <a:gd name="connsiteX12" fmla="*/ 0 w 18288"/>
              <a:gd name="connsiteY12" fmla="*/ 4304593 h 5590381"/>
              <a:gd name="connsiteX13" fmla="*/ 0 w 18288"/>
              <a:gd name="connsiteY13" fmla="*/ 3773507 h 5590381"/>
              <a:gd name="connsiteX14" fmla="*/ 0 w 18288"/>
              <a:gd name="connsiteY14" fmla="*/ 3186517 h 5590381"/>
              <a:gd name="connsiteX15" fmla="*/ 0 w 18288"/>
              <a:gd name="connsiteY15" fmla="*/ 2487720 h 5590381"/>
              <a:gd name="connsiteX16" fmla="*/ 0 w 18288"/>
              <a:gd name="connsiteY16" fmla="*/ 1956633 h 5590381"/>
              <a:gd name="connsiteX17" fmla="*/ 0 w 18288"/>
              <a:gd name="connsiteY17" fmla="*/ 1425547 h 5590381"/>
              <a:gd name="connsiteX18" fmla="*/ 0 w 18288"/>
              <a:gd name="connsiteY18" fmla="*/ 614942 h 5590381"/>
              <a:gd name="connsiteX19" fmla="*/ 0 w 18288"/>
              <a:gd name="connsiteY19" fmla="*/ 0 h 559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88" h="5590381" fill="none" extrusionOk="0">
                <a:moveTo>
                  <a:pt x="0" y="0"/>
                </a:moveTo>
                <a:cubicBezTo>
                  <a:pt x="7726" y="-435"/>
                  <a:pt x="14198" y="437"/>
                  <a:pt x="18288" y="0"/>
                </a:cubicBezTo>
                <a:cubicBezTo>
                  <a:pt x="-5226" y="225076"/>
                  <a:pt x="46275" y="562283"/>
                  <a:pt x="18288" y="754701"/>
                </a:cubicBezTo>
                <a:cubicBezTo>
                  <a:pt x="-9699" y="947119"/>
                  <a:pt x="30081" y="1239251"/>
                  <a:pt x="18288" y="1565307"/>
                </a:cubicBezTo>
                <a:cubicBezTo>
                  <a:pt x="6495" y="1891363"/>
                  <a:pt x="7160" y="1999140"/>
                  <a:pt x="18288" y="2152297"/>
                </a:cubicBezTo>
                <a:cubicBezTo>
                  <a:pt x="29417" y="2305454"/>
                  <a:pt x="28705" y="2598333"/>
                  <a:pt x="18288" y="2906998"/>
                </a:cubicBezTo>
                <a:cubicBezTo>
                  <a:pt x="7871" y="3215663"/>
                  <a:pt x="35263" y="3327412"/>
                  <a:pt x="18288" y="3549892"/>
                </a:cubicBezTo>
                <a:cubicBezTo>
                  <a:pt x="1313" y="3772372"/>
                  <a:pt x="38561" y="3843836"/>
                  <a:pt x="18288" y="4080978"/>
                </a:cubicBezTo>
                <a:cubicBezTo>
                  <a:pt x="-1985" y="4318120"/>
                  <a:pt x="-3806" y="4511166"/>
                  <a:pt x="18288" y="4835680"/>
                </a:cubicBezTo>
                <a:cubicBezTo>
                  <a:pt x="40382" y="5160194"/>
                  <a:pt x="-13070" y="5401748"/>
                  <a:pt x="18288" y="5590381"/>
                </a:cubicBezTo>
                <a:cubicBezTo>
                  <a:pt x="12010" y="5589863"/>
                  <a:pt x="6799" y="5589982"/>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w="18288" h="5590381" stroke="0" extrusionOk="0">
                <a:moveTo>
                  <a:pt x="0" y="0"/>
                </a:moveTo>
                <a:cubicBezTo>
                  <a:pt x="5871" y="848"/>
                  <a:pt x="11713" y="-200"/>
                  <a:pt x="18288" y="0"/>
                </a:cubicBezTo>
                <a:cubicBezTo>
                  <a:pt x="41141" y="165299"/>
                  <a:pt x="3613" y="427555"/>
                  <a:pt x="18288" y="698798"/>
                </a:cubicBezTo>
                <a:cubicBezTo>
                  <a:pt x="32963" y="970041"/>
                  <a:pt x="19680" y="1226199"/>
                  <a:pt x="18288" y="1397595"/>
                </a:cubicBezTo>
                <a:cubicBezTo>
                  <a:pt x="16896" y="1568991"/>
                  <a:pt x="38798" y="1794517"/>
                  <a:pt x="18288" y="2152297"/>
                </a:cubicBezTo>
                <a:cubicBezTo>
                  <a:pt x="-2222" y="2510077"/>
                  <a:pt x="40846" y="2594424"/>
                  <a:pt x="18288" y="2739287"/>
                </a:cubicBezTo>
                <a:cubicBezTo>
                  <a:pt x="-4270" y="2884150"/>
                  <a:pt x="27117" y="3129706"/>
                  <a:pt x="18288" y="3493988"/>
                </a:cubicBezTo>
                <a:cubicBezTo>
                  <a:pt x="9459" y="3858270"/>
                  <a:pt x="54201" y="4041447"/>
                  <a:pt x="18288" y="4304593"/>
                </a:cubicBezTo>
                <a:cubicBezTo>
                  <a:pt x="-17625" y="4567740"/>
                  <a:pt x="49627" y="5149125"/>
                  <a:pt x="18288" y="5590381"/>
                </a:cubicBezTo>
                <a:cubicBezTo>
                  <a:pt x="10860" y="5590744"/>
                  <a:pt x="7568" y="5590157"/>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311409761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Cómo explicar la Semana Santa para niños | Dessins jésus, Carême  catholique, Jeudi saint">
            <a:extLst>
              <a:ext uri="{FF2B5EF4-FFF2-40B4-BE49-F238E27FC236}">
                <a16:creationId xmlns:a16="http://schemas.microsoft.com/office/drawing/2014/main" id="{F15EDA28-A0D7-4F04-8724-D285015A0A6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0" r="1" b="1"/>
          <a:stretch/>
        </p:blipFill>
        <p:spPr bwMode="auto">
          <a:xfrm>
            <a:off x="4681728" y="777479"/>
            <a:ext cx="6099429" cy="420523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13DE578-3FA3-4D05-8F5C-DDFF301CF4F2}"/>
              </a:ext>
            </a:extLst>
          </p:cNvPr>
          <p:cNvSpPr txBox="1"/>
          <p:nvPr/>
        </p:nvSpPr>
        <p:spPr>
          <a:xfrm>
            <a:off x="4544570" y="5245861"/>
            <a:ext cx="7193280" cy="1428487"/>
          </a:xfrm>
          <a:prstGeom prst="rect">
            <a:avLst/>
          </a:prstGeom>
        </p:spPr>
        <p:txBody>
          <a:bodyPr vert="horz" lIns="91440" tIns="45720" rIns="91440" bIns="45720" rtlCol="0" anchor="t">
            <a:normAutofit/>
          </a:bodyPr>
          <a:lstStyle/>
          <a:p>
            <a:pPr>
              <a:lnSpc>
                <a:spcPct val="110000"/>
              </a:lnSpc>
              <a:spcBef>
                <a:spcPts val="600"/>
              </a:spcBef>
              <a:spcAft>
                <a:spcPts val="600"/>
              </a:spcAft>
            </a:pPr>
            <a:r>
              <a:rPr lang="en-US" sz="2200" dirty="0">
                <a:solidFill>
                  <a:schemeClr val="bg1"/>
                </a:solidFill>
                <a:latin typeface="Comic Sans MS" panose="030F0702030302020204" pitchFamily="66" charset="0"/>
              </a:rPr>
              <a:t>At the Last Supper, Jesus reveals the Eucharist, the Living Bread which is His Body and Blood given up so we may be united to Him and have eternal life</a:t>
            </a:r>
            <a:r>
              <a:rPr lang="es-419" sz="2200" dirty="0">
                <a:solidFill>
                  <a:schemeClr val="bg1"/>
                </a:solidFill>
                <a:latin typeface="Comic Sans MS" panose="030F0702030302020204" pitchFamily="66" charset="0"/>
                <a:ea typeface="+mj-ea"/>
                <a:cs typeface="+mj-cs"/>
              </a:rPr>
              <a:t>.</a:t>
            </a:r>
          </a:p>
        </p:txBody>
      </p:sp>
      <p:pic>
        <p:nvPicPr>
          <p:cNvPr id="13" name="Picture 12" descr="A picture containing diagram&#10;&#10;Description automatically generated">
            <a:extLst>
              <a:ext uri="{FF2B5EF4-FFF2-40B4-BE49-F238E27FC236}">
                <a16:creationId xmlns:a16="http://schemas.microsoft.com/office/drawing/2014/main" id="{E826F560-532C-499F-BDE4-EA1920D60C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4696" y="5274172"/>
            <a:ext cx="1400938" cy="1400938"/>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7302712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8194"/>
                                        </p:tgtEl>
                                        <p:attrNameLst>
                                          <p:attrName>style.visibility</p:attrName>
                                        </p:attrNameLst>
                                      </p:cBhvr>
                                      <p:to>
                                        <p:strVal val="visible"/>
                                      </p:to>
                                    </p:set>
                                    <p:animEffect transition="in" filter="wheel(1)">
                                      <p:cBhvr>
                                        <p:cTn id="14" dur="2000"/>
                                        <p:tgtEl>
                                          <p:spTgt spid="819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EC7E508-FCE9-4354-88EC-E8FD8CC1368A}"/>
              </a:ext>
            </a:extLst>
          </p:cNvPr>
          <p:cNvSpPr txBox="1"/>
          <p:nvPr/>
        </p:nvSpPr>
        <p:spPr>
          <a:xfrm>
            <a:off x="1658574" y="0"/>
            <a:ext cx="8817837" cy="1015663"/>
          </a:xfrm>
          <a:prstGeom prst="rect">
            <a:avLst/>
          </a:prstGeom>
          <a:noFill/>
        </p:spPr>
        <p:txBody>
          <a:bodyPr wrap="square">
            <a:spAutoFit/>
          </a:bodyPr>
          <a:lstStyle/>
          <a:p>
            <a:pPr algn="ctr"/>
            <a:r>
              <a:rPr lang="en-US" sz="3000" dirty="0">
                <a:solidFill>
                  <a:schemeClr val="bg1"/>
                </a:solidFill>
                <a:latin typeface="Comic Sans MS" panose="030F0702030302020204" pitchFamily="66" charset="0"/>
              </a:rPr>
              <a:t>Jesus also said: The words I have spoken to you are Spirit and life.</a:t>
            </a:r>
            <a:endParaRPr lang="es-419" sz="3000" dirty="0">
              <a:solidFill>
                <a:schemeClr val="bg1"/>
              </a:solidFill>
              <a:latin typeface="Comic Sans MS" panose="030F0702030302020204" pitchFamily="66" charset="0"/>
            </a:endParaRPr>
          </a:p>
        </p:txBody>
      </p:sp>
      <p:sp>
        <p:nvSpPr>
          <p:cNvPr id="5" name="TextBox 4">
            <a:extLst>
              <a:ext uri="{FF2B5EF4-FFF2-40B4-BE49-F238E27FC236}">
                <a16:creationId xmlns:a16="http://schemas.microsoft.com/office/drawing/2014/main" id="{DD5BA567-E384-4A8F-B11D-E0B14CF1CE9B}"/>
              </a:ext>
            </a:extLst>
          </p:cNvPr>
          <p:cNvSpPr txBox="1"/>
          <p:nvPr/>
        </p:nvSpPr>
        <p:spPr>
          <a:xfrm>
            <a:off x="663688" y="2967335"/>
            <a:ext cx="3481592" cy="461665"/>
          </a:xfrm>
          <a:prstGeom prst="rect">
            <a:avLst/>
          </a:prstGeom>
          <a:noFill/>
        </p:spPr>
        <p:txBody>
          <a:bodyPr wrap="square">
            <a:spAutoFit/>
          </a:bodyPr>
          <a:lstStyle/>
          <a:p>
            <a:pPr algn="ctr"/>
            <a:r>
              <a:rPr lang="en-US" sz="2400" dirty="0">
                <a:solidFill>
                  <a:schemeClr val="bg1"/>
                </a:solidFill>
                <a:latin typeface="Comic Sans MS" panose="030F0702030302020204" pitchFamily="66" charset="0"/>
              </a:rPr>
              <a:t>What did He mean?</a:t>
            </a:r>
            <a:endParaRPr lang="es-AR" sz="2400" dirty="0">
              <a:solidFill>
                <a:schemeClr val="bg1"/>
              </a:solidFill>
              <a:latin typeface="Comic Sans MS" panose="030F0702030302020204" pitchFamily="66" charset="0"/>
            </a:endParaRPr>
          </a:p>
        </p:txBody>
      </p:sp>
      <p:sp>
        <p:nvSpPr>
          <p:cNvPr id="7" name="TextBox 6">
            <a:extLst>
              <a:ext uri="{FF2B5EF4-FFF2-40B4-BE49-F238E27FC236}">
                <a16:creationId xmlns:a16="http://schemas.microsoft.com/office/drawing/2014/main" id="{215DD291-1EE2-4198-B696-176A7585820F}"/>
              </a:ext>
            </a:extLst>
          </p:cNvPr>
          <p:cNvSpPr txBox="1"/>
          <p:nvPr/>
        </p:nvSpPr>
        <p:spPr>
          <a:xfrm>
            <a:off x="365759" y="5856649"/>
            <a:ext cx="10110652" cy="707886"/>
          </a:xfrm>
          <a:prstGeom prst="rect">
            <a:avLst/>
          </a:prstGeom>
          <a:noFill/>
        </p:spPr>
        <p:txBody>
          <a:bodyPr wrap="square">
            <a:spAutoFit/>
          </a:bodyPr>
          <a:lstStyle/>
          <a:p>
            <a:r>
              <a:rPr lang="en-US" sz="2000" dirty="0">
                <a:solidFill>
                  <a:schemeClr val="bg1"/>
                </a:solidFill>
                <a:latin typeface="Comic Sans MS" panose="030F0702030302020204" pitchFamily="66" charset="0"/>
              </a:rPr>
              <a:t>When we receive God’s words with the Holy Spirit in our hearts, our spirit is fed with love, faith, peace… because we receive God’s life (Grace).</a:t>
            </a:r>
            <a:endParaRPr lang="es-419" sz="2000" dirty="0">
              <a:solidFill>
                <a:schemeClr val="bg1"/>
              </a:solidFill>
              <a:latin typeface="Comic Sans MS" panose="030F0702030302020204" pitchFamily="66" charset="0"/>
            </a:endParaRPr>
          </a:p>
        </p:txBody>
      </p:sp>
      <p:pic>
        <p:nvPicPr>
          <p:cNvPr id="9218" name="Picture 2" descr="Pin on Dibujos Biblicos">
            <a:extLst>
              <a:ext uri="{FF2B5EF4-FFF2-40B4-BE49-F238E27FC236}">
                <a16:creationId xmlns:a16="http://schemas.microsoft.com/office/drawing/2014/main" id="{D64915F5-C651-4926-B4BB-84AD3FE677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5176" y="1024925"/>
            <a:ext cx="4624253" cy="466965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7E824EB4-D225-4FCC-87D5-2AA46C82AE64}"/>
              </a:ext>
            </a:extLst>
          </p:cNvPr>
          <p:cNvSpPr/>
          <p:nvPr/>
        </p:nvSpPr>
        <p:spPr>
          <a:xfrm>
            <a:off x="7025640" y="3443312"/>
            <a:ext cx="2545080" cy="181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EA93A13F-E1DA-4034-88B2-84F79D3DF5A5}"/>
              </a:ext>
            </a:extLst>
          </p:cNvPr>
          <p:cNvSpPr/>
          <p:nvPr/>
        </p:nvSpPr>
        <p:spPr>
          <a:xfrm>
            <a:off x="6096000" y="1177735"/>
            <a:ext cx="2209800" cy="1062545"/>
          </a:xfrm>
          <a:prstGeom prst="triangle">
            <a:avLst>
              <a:gd name="adj" fmla="val 5620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accent6"/>
                </a:solidFill>
                <a:latin typeface="Harlow Solid Italic" panose="04030604020F02020D02" pitchFamily="82" charset="0"/>
              </a:rPr>
              <a:t>Life</a:t>
            </a:r>
          </a:p>
        </p:txBody>
      </p:sp>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5CA935FD-B002-4336-BB38-82CB517701BA}"/>
                  </a:ext>
                </a:extLst>
              </p14:cNvPr>
              <p14:cNvContentPartPr/>
              <p14:nvPr/>
            </p14:nvContentPartPr>
            <p14:xfrm>
              <a:off x="7743120" y="2041800"/>
              <a:ext cx="318960" cy="243720"/>
            </p14:xfrm>
          </p:contentPart>
        </mc:Choice>
        <mc:Fallback xmlns="">
          <p:pic>
            <p:nvPicPr>
              <p:cNvPr id="8" name="Ink 7">
                <a:extLst>
                  <a:ext uri="{FF2B5EF4-FFF2-40B4-BE49-F238E27FC236}">
                    <a16:creationId xmlns:a16="http://schemas.microsoft.com/office/drawing/2014/main" id="{5CA935FD-B002-4336-BB38-82CB517701BA}"/>
                  </a:ext>
                </a:extLst>
              </p:cNvPr>
              <p:cNvPicPr/>
              <p:nvPr/>
            </p:nvPicPr>
            <p:blipFill>
              <a:blip r:embed="rId5"/>
              <a:stretch>
                <a:fillRect/>
              </a:stretch>
            </p:blipFill>
            <p:spPr>
              <a:xfrm>
                <a:off x="7707480" y="2006160"/>
                <a:ext cx="390600" cy="3153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A66147AB-FD5D-40B4-980F-175F72FBF4E7}"/>
                  </a:ext>
                </a:extLst>
              </p14:cNvPr>
              <p14:cNvContentPartPr/>
              <p14:nvPr/>
            </p14:nvContentPartPr>
            <p14:xfrm>
              <a:off x="6051840" y="1916880"/>
              <a:ext cx="866520" cy="308880"/>
            </p14:xfrm>
          </p:contentPart>
        </mc:Choice>
        <mc:Fallback xmlns="">
          <p:pic>
            <p:nvPicPr>
              <p:cNvPr id="9" name="Ink 8">
                <a:extLst>
                  <a:ext uri="{FF2B5EF4-FFF2-40B4-BE49-F238E27FC236}">
                    <a16:creationId xmlns:a16="http://schemas.microsoft.com/office/drawing/2014/main" id="{A66147AB-FD5D-40B4-980F-175F72FBF4E7}"/>
                  </a:ext>
                </a:extLst>
              </p:cNvPr>
              <p:cNvPicPr/>
              <p:nvPr/>
            </p:nvPicPr>
            <p:blipFill>
              <a:blip r:embed="rId7"/>
              <a:stretch>
                <a:fillRect/>
              </a:stretch>
            </p:blipFill>
            <p:spPr>
              <a:xfrm>
                <a:off x="6016200" y="1880880"/>
                <a:ext cx="938160" cy="380520"/>
              </a:xfrm>
              <a:prstGeom prst="rect">
                <a:avLst/>
              </a:prstGeom>
            </p:spPr>
          </p:pic>
        </mc:Fallback>
      </mc:AlternateContent>
    </p:spTree>
    <p:extLst>
      <p:ext uri="{BB962C8B-B14F-4D97-AF65-F5344CB8AC3E}">
        <p14:creationId xmlns:p14="http://schemas.microsoft.com/office/powerpoint/2010/main" val="10217998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childTnLst>
                                </p:cTn>
                              </p:par>
                              <p:par>
                                <p:cTn id="27" presetID="42"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2" grpId="0" animBg="1"/>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E5E0E8-2176-4DA5-A525-EA40C5E0EB8B}"/>
              </a:ext>
            </a:extLst>
          </p:cNvPr>
          <p:cNvSpPr>
            <a:spLocks noGrp="1"/>
          </p:cNvSpPr>
          <p:nvPr>
            <p:ph type="title"/>
          </p:nvPr>
        </p:nvSpPr>
        <p:spPr>
          <a:xfrm>
            <a:off x="742950" y="742951"/>
            <a:ext cx="3476625" cy="4962524"/>
          </a:xfrm>
        </p:spPr>
        <p:txBody>
          <a:bodyPr vert="horz" lIns="91440" tIns="45720" rIns="91440" bIns="45720" rtlCol="0">
            <a:normAutofit/>
          </a:bodyPr>
          <a:lstStyle/>
          <a:p>
            <a:pPr algn="ctr"/>
            <a:r>
              <a:rPr lang="en-US" sz="3300" dirty="0">
                <a:solidFill>
                  <a:srgbClr val="FFFFFF"/>
                </a:solidFill>
              </a:rPr>
              <a:t>Many of His followers did not understand and left. </a:t>
            </a:r>
            <a:br>
              <a:rPr lang="en-US" sz="3300" dirty="0">
                <a:solidFill>
                  <a:srgbClr val="FFFFFF"/>
                </a:solidFill>
              </a:rPr>
            </a:br>
            <a:br>
              <a:rPr lang="en-US" sz="3300" dirty="0">
                <a:solidFill>
                  <a:srgbClr val="FFFFFF"/>
                </a:solidFill>
              </a:rPr>
            </a:br>
            <a:r>
              <a:rPr lang="en-US" sz="3300" dirty="0">
                <a:solidFill>
                  <a:srgbClr val="FFFFFF"/>
                </a:solidFill>
              </a:rPr>
              <a:t>Jesus asks the 12 apostles:</a:t>
            </a:r>
            <a:endParaRPr lang="es-AR" sz="3300" dirty="0">
              <a:solidFill>
                <a:srgbClr val="FFFFFF"/>
              </a:solidFill>
            </a:endParaRPr>
          </a:p>
        </p:txBody>
      </p:sp>
      <p:pic>
        <p:nvPicPr>
          <p:cNvPr id="10242" name="Picture 2" descr="Image">
            <a:extLst>
              <a:ext uri="{FF2B5EF4-FFF2-40B4-BE49-F238E27FC236}">
                <a16:creationId xmlns:a16="http://schemas.microsoft.com/office/drawing/2014/main" id="{FB7CB910-9845-4267-8002-8763B795F91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579" t="64347"/>
          <a:stretch/>
        </p:blipFill>
        <p:spPr bwMode="auto">
          <a:xfrm>
            <a:off x="4895505" y="0"/>
            <a:ext cx="6865669" cy="482528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581B50F9-CE1E-42E6-A909-4C50A1624C19}"/>
              </a:ext>
            </a:extLst>
          </p:cNvPr>
          <p:cNvSpPr txBox="1"/>
          <p:nvPr/>
        </p:nvSpPr>
        <p:spPr>
          <a:xfrm>
            <a:off x="4722898" y="5260766"/>
            <a:ext cx="6115050" cy="523220"/>
          </a:xfrm>
          <a:prstGeom prst="rect">
            <a:avLst/>
          </a:prstGeom>
          <a:noFill/>
        </p:spPr>
        <p:txBody>
          <a:bodyPr wrap="square">
            <a:spAutoFit/>
          </a:bodyPr>
          <a:lstStyle/>
          <a:p>
            <a:r>
              <a:rPr lang="en-US" sz="2800" dirty="0">
                <a:solidFill>
                  <a:schemeClr val="bg1"/>
                </a:solidFill>
                <a:latin typeface="Comic Sans MS" panose="030F0702030302020204" pitchFamily="66" charset="0"/>
              </a:rPr>
              <a:t>What did Simon Peter respond? </a:t>
            </a:r>
            <a:endParaRPr lang="es-419" sz="2800" dirty="0">
              <a:solidFill>
                <a:schemeClr val="bg1"/>
              </a:solidFill>
              <a:latin typeface="Comic Sans MS" panose="030F0702030302020204" pitchFamily="66" charset="0"/>
            </a:endParaRPr>
          </a:p>
        </p:txBody>
      </p:sp>
      <p:sp>
        <p:nvSpPr>
          <p:cNvPr id="3" name="Rectangle 2">
            <a:extLst>
              <a:ext uri="{FF2B5EF4-FFF2-40B4-BE49-F238E27FC236}">
                <a16:creationId xmlns:a16="http://schemas.microsoft.com/office/drawing/2014/main" id="{46263095-CCF6-48BC-92FF-3E4416C1953A}"/>
              </a:ext>
            </a:extLst>
          </p:cNvPr>
          <p:cNvSpPr/>
          <p:nvPr/>
        </p:nvSpPr>
        <p:spPr>
          <a:xfrm>
            <a:off x="5075257" y="78175"/>
            <a:ext cx="6373793" cy="1307531"/>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C7E08304-B657-460D-812A-44AC1A297DD7}"/>
              </a:ext>
            </a:extLst>
          </p:cNvPr>
          <p:cNvSpPr/>
          <p:nvPr/>
        </p:nvSpPr>
        <p:spPr>
          <a:xfrm>
            <a:off x="6766560" y="480920"/>
            <a:ext cx="2819400" cy="1559497"/>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936C2CE-E48D-4C6A-9598-3EFA1236C436}"/>
              </a:ext>
            </a:extLst>
          </p:cNvPr>
          <p:cNvSpPr/>
          <p:nvPr/>
        </p:nvSpPr>
        <p:spPr>
          <a:xfrm>
            <a:off x="6150293" y="456944"/>
            <a:ext cx="3435667" cy="1646431"/>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latin typeface="Comic Sans MS" panose="030F0702030302020204" pitchFamily="66" charset="0"/>
              </a:rPr>
              <a:t>So you also want to leave?</a:t>
            </a:r>
          </a:p>
        </p:txBody>
      </p:sp>
      <p:sp>
        <p:nvSpPr>
          <p:cNvPr id="12" name="Oval 11">
            <a:extLst>
              <a:ext uri="{FF2B5EF4-FFF2-40B4-BE49-F238E27FC236}">
                <a16:creationId xmlns:a16="http://schemas.microsoft.com/office/drawing/2014/main" id="{B16ABB77-8BED-4051-B4F2-7E0D145C1F0A}"/>
              </a:ext>
            </a:extLst>
          </p:cNvPr>
          <p:cNvSpPr/>
          <p:nvPr/>
        </p:nvSpPr>
        <p:spPr>
          <a:xfrm>
            <a:off x="8917305" y="164375"/>
            <a:ext cx="3200400" cy="2192585"/>
          </a:xfrm>
          <a:prstGeom prst="ellipse">
            <a:avLst/>
          </a:prstGeom>
          <a:solidFill>
            <a:schemeClr val="accent4">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tx1"/>
              </a:solidFill>
              <a:latin typeface="Comic Sans MS" panose="030F0702030302020204" pitchFamily="66" charset="0"/>
            </a:endParaRPr>
          </a:p>
        </p:txBody>
      </p:sp>
      <p:sp>
        <p:nvSpPr>
          <p:cNvPr id="9" name="Oval 8">
            <a:extLst>
              <a:ext uri="{FF2B5EF4-FFF2-40B4-BE49-F238E27FC236}">
                <a16:creationId xmlns:a16="http://schemas.microsoft.com/office/drawing/2014/main" id="{D58C7C3B-D1F9-4C12-BCA2-B6B6D2C8F1FB}"/>
              </a:ext>
            </a:extLst>
          </p:cNvPr>
          <p:cNvSpPr/>
          <p:nvPr/>
        </p:nvSpPr>
        <p:spPr>
          <a:xfrm>
            <a:off x="8917305" y="78175"/>
            <a:ext cx="3200400" cy="2278784"/>
          </a:xfrm>
          <a:prstGeom prst="ellipse">
            <a:avLst/>
          </a:prstGeom>
          <a:solidFill>
            <a:schemeClr val="accent4">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Comic Sans MS" panose="030F0702030302020204" pitchFamily="66" charset="0"/>
              </a:rPr>
              <a:t>Master, to whom shall we go? You have the words of eternal life. We have come to believe and are convinced that you are the Holy One of God</a:t>
            </a:r>
          </a:p>
        </p:txBody>
      </p:sp>
    </p:spTree>
    <p:extLst>
      <p:ext uri="{BB962C8B-B14F-4D97-AF65-F5344CB8AC3E}">
        <p14:creationId xmlns:p14="http://schemas.microsoft.com/office/powerpoint/2010/main" val="23746318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51A7D-CC61-4BDA-BCDA-92013DEE1983}"/>
              </a:ext>
            </a:extLst>
          </p:cNvPr>
          <p:cNvSpPr>
            <a:spLocks noGrp="1"/>
          </p:cNvSpPr>
          <p:nvPr>
            <p:ph type="title"/>
          </p:nvPr>
        </p:nvSpPr>
        <p:spPr>
          <a:xfrm>
            <a:off x="7510333" y="335280"/>
            <a:ext cx="4508311" cy="3956793"/>
          </a:xfrm>
        </p:spPr>
        <p:txBody>
          <a:bodyPr vert="horz" lIns="91440" tIns="45720" rIns="91440" bIns="45720" rtlCol="0" anchor="b">
            <a:noAutofit/>
          </a:bodyPr>
          <a:lstStyle/>
          <a:p>
            <a:pPr algn="ctr"/>
            <a:r>
              <a:rPr lang="es-AR" sz="3600" dirty="0" err="1">
                <a:solidFill>
                  <a:schemeClr val="tx1"/>
                </a:solidFill>
              </a:rPr>
              <a:t>To</a:t>
            </a:r>
            <a:r>
              <a:rPr lang="es-AR" sz="3600" dirty="0">
                <a:solidFill>
                  <a:schemeClr val="tx1"/>
                </a:solidFill>
              </a:rPr>
              <a:t> </a:t>
            </a:r>
            <a:r>
              <a:rPr lang="es-AR" sz="3600" dirty="0" err="1">
                <a:solidFill>
                  <a:schemeClr val="tx1"/>
                </a:solidFill>
              </a:rPr>
              <a:t>accept</a:t>
            </a:r>
            <a:r>
              <a:rPr lang="es-AR" sz="3600" dirty="0">
                <a:solidFill>
                  <a:schemeClr val="tx1"/>
                </a:solidFill>
              </a:rPr>
              <a:t> </a:t>
            </a:r>
            <a:r>
              <a:rPr lang="es-AR" sz="3600" dirty="0" err="1">
                <a:solidFill>
                  <a:schemeClr val="tx1"/>
                </a:solidFill>
              </a:rPr>
              <a:t>the</a:t>
            </a:r>
            <a:r>
              <a:rPr lang="es-AR" sz="3600" dirty="0">
                <a:solidFill>
                  <a:schemeClr val="tx1"/>
                </a:solidFill>
              </a:rPr>
              <a:t> living Word </a:t>
            </a:r>
            <a:r>
              <a:rPr lang="es-AR" sz="3600" dirty="0" err="1">
                <a:solidFill>
                  <a:schemeClr val="tx1"/>
                </a:solidFill>
              </a:rPr>
              <a:t>of</a:t>
            </a:r>
            <a:r>
              <a:rPr lang="es-AR" sz="3600" dirty="0">
                <a:solidFill>
                  <a:schemeClr val="tx1"/>
                </a:solidFill>
              </a:rPr>
              <a:t> </a:t>
            </a:r>
            <a:r>
              <a:rPr lang="es-AR" sz="3600" dirty="0" err="1">
                <a:solidFill>
                  <a:schemeClr val="tx1"/>
                </a:solidFill>
              </a:rPr>
              <a:t>Jesus</a:t>
            </a:r>
            <a:r>
              <a:rPr lang="es-AR" sz="3600" dirty="0">
                <a:solidFill>
                  <a:schemeClr val="tx1"/>
                </a:solidFill>
              </a:rPr>
              <a:t>, </a:t>
            </a:r>
            <a:r>
              <a:rPr lang="es-AR" sz="3600" dirty="0" err="1">
                <a:solidFill>
                  <a:schemeClr val="tx1"/>
                </a:solidFill>
              </a:rPr>
              <a:t>we</a:t>
            </a:r>
            <a:r>
              <a:rPr lang="es-AR" sz="3600" dirty="0">
                <a:solidFill>
                  <a:schemeClr val="tx1"/>
                </a:solidFill>
              </a:rPr>
              <a:t> </a:t>
            </a:r>
            <a:r>
              <a:rPr lang="es-AR" sz="3600" dirty="0" err="1">
                <a:solidFill>
                  <a:schemeClr val="tx1"/>
                </a:solidFill>
              </a:rPr>
              <a:t>must</a:t>
            </a:r>
            <a:r>
              <a:rPr lang="es-AR" sz="3600" dirty="0">
                <a:solidFill>
                  <a:schemeClr val="tx1"/>
                </a:solidFill>
              </a:rPr>
              <a:t> </a:t>
            </a:r>
            <a:r>
              <a:rPr lang="es-AR" sz="3600" dirty="0" err="1">
                <a:solidFill>
                  <a:schemeClr val="tx1"/>
                </a:solidFill>
              </a:rPr>
              <a:t>have</a:t>
            </a:r>
            <a:r>
              <a:rPr lang="es-AR" sz="3600" dirty="0">
                <a:solidFill>
                  <a:schemeClr val="tx1"/>
                </a:solidFill>
              </a:rPr>
              <a:t> </a:t>
            </a:r>
            <a:r>
              <a:rPr lang="es-AR" sz="3600" dirty="0" err="1">
                <a:solidFill>
                  <a:schemeClr val="tx1"/>
                </a:solidFill>
              </a:rPr>
              <a:t>faith</a:t>
            </a:r>
            <a:r>
              <a:rPr lang="es-AR" sz="3600" dirty="0">
                <a:solidFill>
                  <a:schemeClr val="tx1"/>
                </a:solidFill>
              </a:rPr>
              <a:t> </a:t>
            </a:r>
            <a:r>
              <a:rPr lang="es-AR" sz="3600" dirty="0" err="1">
                <a:solidFill>
                  <a:schemeClr val="tx1"/>
                </a:solidFill>
              </a:rPr>
              <a:t>that</a:t>
            </a:r>
            <a:r>
              <a:rPr lang="es-AR" sz="3600" dirty="0">
                <a:solidFill>
                  <a:schemeClr val="tx1"/>
                </a:solidFill>
              </a:rPr>
              <a:t> He </a:t>
            </a:r>
            <a:r>
              <a:rPr lang="es-AR" sz="3600" dirty="0" err="1">
                <a:solidFill>
                  <a:schemeClr val="tx1"/>
                </a:solidFill>
              </a:rPr>
              <a:t>is</a:t>
            </a:r>
            <a:r>
              <a:rPr lang="es-AR" sz="3600" dirty="0">
                <a:solidFill>
                  <a:schemeClr val="tx1"/>
                </a:solidFill>
              </a:rPr>
              <a:t> </a:t>
            </a:r>
            <a:r>
              <a:rPr lang="es-AR" sz="3600" dirty="0" err="1">
                <a:solidFill>
                  <a:schemeClr val="tx1"/>
                </a:solidFill>
              </a:rPr>
              <a:t>God</a:t>
            </a:r>
            <a:r>
              <a:rPr lang="es-AR" sz="3600" dirty="0">
                <a:solidFill>
                  <a:schemeClr val="tx1"/>
                </a:solidFill>
              </a:rPr>
              <a:t> and </a:t>
            </a:r>
            <a:r>
              <a:rPr lang="es-AR" sz="3600" dirty="0" err="1">
                <a:solidFill>
                  <a:schemeClr val="tx1"/>
                </a:solidFill>
              </a:rPr>
              <a:t>that</a:t>
            </a:r>
            <a:r>
              <a:rPr lang="es-AR" sz="3600" dirty="0">
                <a:solidFill>
                  <a:schemeClr val="tx1"/>
                </a:solidFill>
              </a:rPr>
              <a:t> He </a:t>
            </a:r>
            <a:r>
              <a:rPr lang="es-AR" sz="3600" dirty="0" err="1">
                <a:solidFill>
                  <a:schemeClr val="tx1"/>
                </a:solidFill>
              </a:rPr>
              <a:t>loves</a:t>
            </a:r>
            <a:r>
              <a:rPr lang="es-AR" sz="3600" dirty="0">
                <a:solidFill>
                  <a:schemeClr val="tx1"/>
                </a:solidFill>
              </a:rPr>
              <a:t> </a:t>
            </a:r>
            <a:r>
              <a:rPr lang="es-AR" sz="3600" dirty="0" err="1">
                <a:solidFill>
                  <a:schemeClr val="tx1"/>
                </a:solidFill>
              </a:rPr>
              <a:t>us</a:t>
            </a:r>
            <a:r>
              <a:rPr lang="es-AR" sz="3600" dirty="0">
                <a:solidFill>
                  <a:schemeClr val="tx1"/>
                </a:solidFill>
              </a:rPr>
              <a:t> and </a:t>
            </a:r>
            <a:r>
              <a:rPr lang="es-AR" sz="3600" dirty="0" err="1">
                <a:solidFill>
                  <a:schemeClr val="tx1"/>
                </a:solidFill>
              </a:rPr>
              <a:t>wants</a:t>
            </a:r>
            <a:r>
              <a:rPr lang="es-AR" sz="3600" dirty="0">
                <a:solidFill>
                  <a:schemeClr val="tx1"/>
                </a:solidFill>
              </a:rPr>
              <a:t> </a:t>
            </a:r>
            <a:r>
              <a:rPr lang="es-AR" sz="3600" dirty="0" err="1">
                <a:solidFill>
                  <a:schemeClr val="tx1"/>
                </a:solidFill>
              </a:rPr>
              <a:t>our</a:t>
            </a:r>
            <a:r>
              <a:rPr lang="es-AR" sz="3600" dirty="0">
                <a:solidFill>
                  <a:schemeClr val="tx1"/>
                </a:solidFill>
              </a:rPr>
              <a:t> </a:t>
            </a:r>
            <a:r>
              <a:rPr lang="es-AR" sz="3600" dirty="0" err="1">
                <a:solidFill>
                  <a:schemeClr val="tx1"/>
                </a:solidFill>
              </a:rPr>
              <a:t>happiness</a:t>
            </a:r>
            <a:r>
              <a:rPr lang="es-AR" sz="3600" dirty="0">
                <a:solidFill>
                  <a:schemeClr val="tx1"/>
                </a:solidFill>
              </a:rPr>
              <a:t>. </a:t>
            </a:r>
          </a:p>
        </p:txBody>
      </p:sp>
      <p:sp>
        <p:nvSpPr>
          <p:cNvPr id="71" name="Freeform: Shape 7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1266" name="Picture 2" descr="Confiando en Dios - Reflexiones Cortas y Motivación Personal para la Vida">
            <a:extLst>
              <a:ext uri="{FF2B5EF4-FFF2-40B4-BE49-F238E27FC236}">
                <a16:creationId xmlns:a16="http://schemas.microsoft.com/office/drawing/2014/main" id="{8DB32691-A50E-46E6-BECE-256E221642A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133" r="-1" b="-1"/>
          <a:stretch/>
        </p:blipFill>
        <p:spPr bwMode="auto">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3531638"/>
      </p:ext>
    </p:extLst>
  </p:cSld>
  <p:clrMapOvr>
    <a:overrideClrMapping bg1="dk1" tx1="lt1" bg2="dk2" tx2="lt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cxnSp>
        <p:nvCxnSpPr>
          <p:cNvPr id="75" name="Straight Connector 74">
            <a:extLst>
              <a:ext uri="{FF2B5EF4-FFF2-40B4-BE49-F238E27FC236}">
                <a16:creationId xmlns:a16="http://schemas.microsoft.com/office/drawing/2014/main" id="{99AE2756-0FC4-4155-83E7-58AAAB63E7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689"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77" name="Rectangle 76">
            <a:extLst>
              <a:ext uri="{FF2B5EF4-FFF2-40B4-BE49-F238E27FC236}">
                <a16:creationId xmlns:a16="http://schemas.microsoft.com/office/drawing/2014/main" id="{247AB924-1B87-43FC-B7C7-B112D5C51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18DE18-AE5C-4906-ADF6-87C742417EBA}"/>
              </a:ext>
            </a:extLst>
          </p:cNvPr>
          <p:cNvSpPr>
            <a:spLocks noGrp="1"/>
          </p:cNvSpPr>
          <p:nvPr>
            <p:ph type="title"/>
          </p:nvPr>
        </p:nvSpPr>
        <p:spPr>
          <a:xfrm>
            <a:off x="526073" y="4786931"/>
            <a:ext cx="11139854" cy="930447"/>
          </a:xfrm>
        </p:spPr>
        <p:txBody>
          <a:bodyPr vert="horz" lIns="91440" tIns="45720" rIns="91440" bIns="45720" rtlCol="0" anchor="b">
            <a:normAutofit/>
          </a:bodyPr>
          <a:lstStyle/>
          <a:p>
            <a:pPr algn="ctr"/>
            <a:r>
              <a:rPr lang="en-US" sz="3800" dirty="0">
                <a:solidFill>
                  <a:srgbClr val="FFFFFF"/>
                </a:solidFill>
                <a:latin typeface="+mj-lt"/>
              </a:rPr>
              <a:t>When and where do we hear the Word of God?</a:t>
            </a:r>
          </a:p>
        </p:txBody>
      </p:sp>
      <p:pic>
        <p:nvPicPr>
          <p:cNvPr id="12292" name="Picture 4" descr="Biblia cruzada Gratis Dibujos Animados Imágene｜Illustoon ES">
            <a:extLst>
              <a:ext uri="{FF2B5EF4-FFF2-40B4-BE49-F238E27FC236}">
                <a16:creationId xmlns:a16="http://schemas.microsoft.com/office/drawing/2014/main" id="{E9474421-7366-400F-A8B2-BD4BC1BA056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6" t="15965" r="9328" b="13958"/>
          <a:stretch/>
        </p:blipFill>
        <p:spPr bwMode="auto">
          <a:xfrm>
            <a:off x="613461" y="1140622"/>
            <a:ext cx="2812644" cy="2400603"/>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Oração - Perto de Ti Jesus">
            <a:extLst>
              <a:ext uri="{FF2B5EF4-FFF2-40B4-BE49-F238E27FC236}">
                <a16:creationId xmlns:a16="http://schemas.microsoft.com/office/drawing/2014/main" id="{659FB244-92EC-4959-A44C-81E9C3A5A29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385729" y="1071873"/>
            <a:ext cx="3433324" cy="2469352"/>
          </a:xfrm>
          <a:prstGeom prst="rect">
            <a:avLst/>
          </a:prstGeom>
          <a:noFill/>
          <a:extLst>
            <a:ext uri="{909E8E84-426E-40DD-AFC4-6F175D3DCCD1}">
              <a14:hiddenFill xmlns:a14="http://schemas.microsoft.com/office/drawing/2010/main">
                <a:solidFill>
                  <a:srgbClr val="FFFFFF"/>
                </a:solidFill>
              </a14:hiddenFill>
            </a:ext>
          </a:extLst>
        </p:spPr>
      </p:pic>
      <p:cxnSp>
        <p:nvCxnSpPr>
          <p:cNvPr id="79" name="Straight Connector 78">
            <a:extLst>
              <a:ext uri="{FF2B5EF4-FFF2-40B4-BE49-F238E27FC236}">
                <a16:creationId xmlns:a16="http://schemas.microsoft.com/office/drawing/2014/main" id="{818DC98F-4057-4645-B948-F604F39A9C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534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12290" name="Picture 2" descr="elevación-consagración-misa-eucaristía-arguments-catequesis-miroug |  Catequesis, Sacerdotes catolicos, Eucaristía">
            <a:extLst>
              <a:ext uri="{FF2B5EF4-FFF2-40B4-BE49-F238E27FC236}">
                <a16:creationId xmlns:a16="http://schemas.microsoft.com/office/drawing/2014/main" id="{B027037D-ADA2-48DD-9FB5-D5D8D5F4662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478" r="1658" b="2618"/>
          <a:stretch/>
        </p:blipFill>
        <p:spPr bwMode="auto">
          <a:xfrm>
            <a:off x="8380056" y="688866"/>
            <a:ext cx="3367132" cy="3402092"/>
          </a:xfrm>
          <a:prstGeom prst="rect">
            <a:avLst/>
          </a:prstGeom>
          <a:noFill/>
          <a:extLst>
            <a:ext uri="{909E8E84-426E-40DD-AFC4-6F175D3DCCD1}">
              <a14:hiddenFill xmlns:a14="http://schemas.microsoft.com/office/drawing/2010/main">
                <a:solidFill>
                  <a:srgbClr val="FFFFFF"/>
                </a:solidFill>
              </a14:hiddenFill>
            </a:ext>
          </a:extLst>
        </p:spPr>
      </p:pic>
      <p:cxnSp>
        <p:nvCxnSpPr>
          <p:cNvPr id="81" name="Straight Connector 80">
            <a:extLst>
              <a:ext uri="{FF2B5EF4-FFF2-40B4-BE49-F238E27FC236}">
                <a16:creationId xmlns:a16="http://schemas.microsoft.com/office/drawing/2014/main" id="{DAD2B705-4A9B-408D-AA80-4F41045E09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678C1CE1-BF44-4566-B38E-BE4A081E919C}"/>
              </a:ext>
            </a:extLst>
          </p:cNvPr>
          <p:cNvSpPr txBox="1"/>
          <p:nvPr/>
        </p:nvSpPr>
        <p:spPr>
          <a:xfrm>
            <a:off x="8727105" y="3718054"/>
            <a:ext cx="2280213" cy="369332"/>
          </a:xfrm>
          <a:prstGeom prst="rect">
            <a:avLst/>
          </a:prstGeom>
          <a:noFill/>
        </p:spPr>
        <p:txBody>
          <a:bodyPr wrap="square" rtlCol="0">
            <a:spAutoFit/>
          </a:bodyPr>
          <a:lstStyle/>
          <a:p>
            <a:pPr algn="ctr"/>
            <a:r>
              <a:rPr lang="es-419" dirty="0" err="1">
                <a:solidFill>
                  <a:srgbClr val="7030A0"/>
                </a:solidFill>
                <a:latin typeface="Comic Sans MS" panose="030F0702030302020204" pitchFamily="66" charset="0"/>
              </a:rPr>
              <a:t>During</a:t>
            </a:r>
            <a:r>
              <a:rPr lang="es-419" dirty="0">
                <a:solidFill>
                  <a:srgbClr val="7030A0"/>
                </a:solidFill>
                <a:latin typeface="Comic Sans MS" panose="030F0702030302020204" pitchFamily="66" charset="0"/>
              </a:rPr>
              <a:t> </a:t>
            </a:r>
            <a:r>
              <a:rPr lang="es-419" dirty="0" err="1">
                <a:solidFill>
                  <a:srgbClr val="7030A0"/>
                </a:solidFill>
                <a:latin typeface="Comic Sans MS" panose="030F0702030302020204" pitchFamily="66" charset="0"/>
              </a:rPr>
              <a:t>Mass</a:t>
            </a:r>
            <a:endParaRPr lang="es-419" dirty="0">
              <a:solidFill>
                <a:srgbClr val="7030A0"/>
              </a:solidFill>
              <a:latin typeface="Comic Sans MS" panose="030F0702030302020204" pitchFamily="66" charset="0"/>
            </a:endParaRPr>
          </a:p>
        </p:txBody>
      </p:sp>
      <p:sp>
        <p:nvSpPr>
          <p:cNvPr id="4" name="TextBox 3">
            <a:extLst>
              <a:ext uri="{FF2B5EF4-FFF2-40B4-BE49-F238E27FC236}">
                <a16:creationId xmlns:a16="http://schemas.microsoft.com/office/drawing/2014/main" id="{50DEBE05-0DE4-4DB3-98BD-2E4E011B9B24}"/>
              </a:ext>
            </a:extLst>
          </p:cNvPr>
          <p:cNvSpPr txBox="1"/>
          <p:nvPr/>
        </p:nvSpPr>
        <p:spPr>
          <a:xfrm>
            <a:off x="752475" y="3718054"/>
            <a:ext cx="2543174" cy="369332"/>
          </a:xfrm>
          <a:prstGeom prst="rect">
            <a:avLst/>
          </a:prstGeom>
          <a:noFill/>
        </p:spPr>
        <p:txBody>
          <a:bodyPr wrap="square" rtlCol="0">
            <a:spAutoFit/>
          </a:bodyPr>
          <a:lstStyle/>
          <a:p>
            <a:pPr algn="ctr"/>
            <a:r>
              <a:rPr lang="es-419" dirty="0">
                <a:solidFill>
                  <a:schemeClr val="bg1"/>
                </a:solidFill>
                <a:latin typeface="Comic Sans MS" panose="030F0702030302020204" pitchFamily="66" charset="0"/>
              </a:rPr>
              <a:t>In </a:t>
            </a:r>
            <a:r>
              <a:rPr lang="es-419" dirty="0" err="1">
                <a:solidFill>
                  <a:schemeClr val="bg1"/>
                </a:solidFill>
                <a:latin typeface="Comic Sans MS" panose="030F0702030302020204" pitchFamily="66" charset="0"/>
              </a:rPr>
              <a:t>the</a:t>
            </a:r>
            <a:r>
              <a:rPr lang="es-419" dirty="0">
                <a:solidFill>
                  <a:schemeClr val="bg1"/>
                </a:solidFill>
                <a:latin typeface="Comic Sans MS" panose="030F0702030302020204" pitchFamily="66" charset="0"/>
              </a:rPr>
              <a:t> </a:t>
            </a:r>
            <a:r>
              <a:rPr lang="es-419" dirty="0" err="1">
                <a:solidFill>
                  <a:schemeClr val="bg1"/>
                </a:solidFill>
                <a:latin typeface="Comic Sans MS" panose="030F0702030302020204" pitchFamily="66" charset="0"/>
              </a:rPr>
              <a:t>Bible</a:t>
            </a:r>
            <a:endParaRPr lang="es-419" dirty="0">
              <a:solidFill>
                <a:schemeClr val="bg1"/>
              </a:solidFill>
              <a:latin typeface="Comic Sans MS" panose="030F0702030302020204" pitchFamily="66" charset="0"/>
            </a:endParaRPr>
          </a:p>
        </p:txBody>
      </p:sp>
      <p:sp>
        <p:nvSpPr>
          <p:cNvPr id="12" name="TextBox 11">
            <a:extLst>
              <a:ext uri="{FF2B5EF4-FFF2-40B4-BE49-F238E27FC236}">
                <a16:creationId xmlns:a16="http://schemas.microsoft.com/office/drawing/2014/main" id="{58F8F275-6F87-4E39-8D5C-C97E31543260}"/>
              </a:ext>
            </a:extLst>
          </p:cNvPr>
          <p:cNvSpPr txBox="1"/>
          <p:nvPr/>
        </p:nvSpPr>
        <p:spPr>
          <a:xfrm>
            <a:off x="4689796" y="3694610"/>
            <a:ext cx="2543174" cy="369332"/>
          </a:xfrm>
          <a:prstGeom prst="rect">
            <a:avLst/>
          </a:prstGeom>
          <a:noFill/>
        </p:spPr>
        <p:txBody>
          <a:bodyPr wrap="square" rtlCol="0">
            <a:spAutoFit/>
          </a:bodyPr>
          <a:lstStyle/>
          <a:p>
            <a:pPr algn="ctr"/>
            <a:r>
              <a:rPr lang="es-419" dirty="0">
                <a:solidFill>
                  <a:schemeClr val="bg1"/>
                </a:solidFill>
                <a:latin typeface="Comic Sans MS" panose="030F0702030302020204" pitchFamily="66" charset="0"/>
              </a:rPr>
              <a:t>In </a:t>
            </a:r>
            <a:r>
              <a:rPr lang="es-419" dirty="0" err="1">
                <a:solidFill>
                  <a:schemeClr val="bg1"/>
                </a:solidFill>
                <a:latin typeface="Comic Sans MS" panose="030F0702030302020204" pitchFamily="66" charset="0"/>
              </a:rPr>
              <a:t>Prayer</a:t>
            </a:r>
            <a:endParaRPr lang="es-419"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37254761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wheel(1)">
                                      <p:cBhvr>
                                        <p:cTn id="7" dur="2000"/>
                                        <p:tgtEl>
                                          <p:spTgt spid="12290"/>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12292"/>
                                        </p:tgtEl>
                                        <p:attrNameLst>
                                          <p:attrName>style.visibility</p:attrName>
                                        </p:attrNameLst>
                                      </p:cBhvr>
                                      <p:to>
                                        <p:strVal val="visible"/>
                                      </p:to>
                                    </p:set>
                                    <p:animEffect transition="in" filter="wheel(1)">
                                      <p:cBhvr>
                                        <p:cTn id="15" dur="2000"/>
                                        <p:tgtEl>
                                          <p:spTgt spid="12292"/>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heel(1)">
                                      <p:cBhvr>
                                        <p:cTn id="18" dur="2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12294"/>
                                        </p:tgtEl>
                                        <p:attrNameLst>
                                          <p:attrName>style.visibility</p:attrName>
                                        </p:attrNameLst>
                                      </p:cBhvr>
                                      <p:to>
                                        <p:strVal val="visible"/>
                                      </p:to>
                                    </p:set>
                                    <p:animEffect transition="in" filter="wheel(1)">
                                      <p:cBhvr>
                                        <p:cTn id="23" dur="2000"/>
                                        <p:tgtEl>
                                          <p:spTgt spid="12294"/>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heel(1)">
                                      <p:cBhvr>
                                        <p:cTn id="26"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0BFC6-8801-4985-B658-11403649A886}"/>
              </a:ext>
            </a:extLst>
          </p:cNvPr>
          <p:cNvSpPr>
            <a:spLocks noGrp="1"/>
          </p:cNvSpPr>
          <p:nvPr>
            <p:ph type="title"/>
          </p:nvPr>
        </p:nvSpPr>
        <p:spPr>
          <a:xfrm>
            <a:off x="7296150" y="2486025"/>
            <a:ext cx="4436745" cy="872597"/>
          </a:xfrm>
        </p:spPr>
        <p:txBody>
          <a:bodyPr vert="horz" lIns="91440" tIns="45720" rIns="91440" bIns="45720" rtlCol="0" anchor="b">
            <a:normAutofit/>
          </a:bodyPr>
          <a:lstStyle/>
          <a:p>
            <a:r>
              <a:rPr lang="es-419" sz="5400" dirty="0">
                <a:solidFill>
                  <a:schemeClr val="tx1"/>
                </a:solidFill>
              </a:rPr>
              <a:t>ACTIVITY</a:t>
            </a:r>
          </a:p>
        </p:txBody>
      </p:sp>
      <p:sp>
        <p:nvSpPr>
          <p:cNvPr id="13316" name="Freeform: Shape 7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3314" name="Picture 2" descr="Diócesis de Málaga : Portal de la Iglesia Católica de Málaga | Orar,  Oraciones para niños, Dibujos fano">
            <a:extLst>
              <a:ext uri="{FF2B5EF4-FFF2-40B4-BE49-F238E27FC236}">
                <a16:creationId xmlns:a16="http://schemas.microsoft.com/office/drawing/2014/main" id="{DD6DF09E-609B-45E4-8A39-6762D35A1AB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835" r="6431" b="-2"/>
          <a:stretch/>
        </p:blipFill>
        <p:spPr bwMode="auto">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9367125"/>
      </p:ext>
    </p:extLst>
  </p:cSld>
  <p:clrMapOvr>
    <a:overrideClrMapping bg1="dk1" tx1="lt1" bg2="dk2" tx2="lt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4111572-4065-4DE1-A933-E136817FBFB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19689"/>
            <a:ext cx="5929630" cy="6631630"/>
          </a:xfrm>
          <a:prstGeom prst="rect">
            <a:avLst/>
          </a:prstGeom>
          <a:noFill/>
          <a:ln>
            <a:noFill/>
          </a:ln>
        </p:spPr>
      </p:pic>
      <p:pic>
        <p:nvPicPr>
          <p:cNvPr id="3" name="Picture 2">
            <a:extLst>
              <a:ext uri="{FF2B5EF4-FFF2-40B4-BE49-F238E27FC236}">
                <a16:creationId xmlns:a16="http://schemas.microsoft.com/office/drawing/2014/main" id="{5361BB75-83EC-41FA-BE27-285CE8B925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370" y="119689"/>
            <a:ext cx="5739548" cy="6631631"/>
          </a:xfrm>
          <a:prstGeom prst="rect">
            <a:avLst/>
          </a:prstGeom>
        </p:spPr>
      </p:pic>
    </p:spTree>
    <p:extLst>
      <p:ext uri="{BB962C8B-B14F-4D97-AF65-F5344CB8AC3E}">
        <p14:creationId xmlns:p14="http://schemas.microsoft.com/office/powerpoint/2010/main" val="2193802005"/>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945B4A-F94E-4A59-9F8E-B016F76121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 y="0"/>
            <a:ext cx="9342120" cy="6995159"/>
          </a:xfrm>
          <a:prstGeom prst="rect">
            <a:avLst/>
          </a:prstGeom>
        </p:spPr>
      </p:pic>
      <p:sp>
        <p:nvSpPr>
          <p:cNvPr id="4" name="TextBox 3">
            <a:extLst>
              <a:ext uri="{FF2B5EF4-FFF2-40B4-BE49-F238E27FC236}">
                <a16:creationId xmlns:a16="http://schemas.microsoft.com/office/drawing/2014/main" id="{DEF0F4E5-6884-4CC7-9684-3A6A1260FB91}"/>
              </a:ext>
            </a:extLst>
          </p:cNvPr>
          <p:cNvSpPr txBox="1"/>
          <p:nvPr/>
        </p:nvSpPr>
        <p:spPr>
          <a:xfrm>
            <a:off x="2621280" y="6488668"/>
            <a:ext cx="259080" cy="369332"/>
          </a:xfrm>
          <a:prstGeom prst="rect">
            <a:avLst/>
          </a:prstGeom>
          <a:noFill/>
        </p:spPr>
        <p:txBody>
          <a:bodyPr wrap="square" rtlCol="0">
            <a:spAutoFit/>
          </a:bodyPr>
          <a:lstStyle/>
          <a:p>
            <a:r>
              <a:rPr lang="en-US" b="1" dirty="0"/>
              <a:t>1</a:t>
            </a:r>
          </a:p>
        </p:txBody>
      </p:sp>
      <p:sp>
        <p:nvSpPr>
          <p:cNvPr id="17" name="TextBox 16">
            <a:extLst>
              <a:ext uri="{FF2B5EF4-FFF2-40B4-BE49-F238E27FC236}">
                <a16:creationId xmlns:a16="http://schemas.microsoft.com/office/drawing/2014/main" id="{11CE08AD-0AA3-4748-A9FE-4B37FD67213D}"/>
              </a:ext>
            </a:extLst>
          </p:cNvPr>
          <p:cNvSpPr txBox="1"/>
          <p:nvPr/>
        </p:nvSpPr>
        <p:spPr>
          <a:xfrm>
            <a:off x="1165860" y="6488668"/>
            <a:ext cx="259080" cy="369332"/>
          </a:xfrm>
          <a:prstGeom prst="rect">
            <a:avLst/>
          </a:prstGeom>
          <a:noFill/>
        </p:spPr>
        <p:txBody>
          <a:bodyPr wrap="square" rtlCol="0">
            <a:spAutoFit/>
          </a:bodyPr>
          <a:lstStyle/>
          <a:p>
            <a:r>
              <a:rPr lang="en-US" b="1" dirty="0"/>
              <a:t>2</a:t>
            </a:r>
          </a:p>
        </p:txBody>
      </p:sp>
      <p:sp>
        <p:nvSpPr>
          <p:cNvPr id="18" name="TextBox 17">
            <a:extLst>
              <a:ext uri="{FF2B5EF4-FFF2-40B4-BE49-F238E27FC236}">
                <a16:creationId xmlns:a16="http://schemas.microsoft.com/office/drawing/2014/main" id="{C5FE761B-B0F4-4B6B-B1BF-41A4B249380F}"/>
              </a:ext>
            </a:extLst>
          </p:cNvPr>
          <p:cNvSpPr txBox="1"/>
          <p:nvPr/>
        </p:nvSpPr>
        <p:spPr>
          <a:xfrm>
            <a:off x="4328160" y="6273521"/>
            <a:ext cx="259080" cy="369332"/>
          </a:xfrm>
          <a:prstGeom prst="rect">
            <a:avLst/>
          </a:prstGeom>
          <a:noFill/>
        </p:spPr>
        <p:txBody>
          <a:bodyPr wrap="square" rtlCol="0">
            <a:spAutoFit/>
          </a:bodyPr>
          <a:lstStyle/>
          <a:p>
            <a:r>
              <a:rPr lang="en-US" b="1" dirty="0"/>
              <a:t>3</a:t>
            </a:r>
          </a:p>
        </p:txBody>
      </p:sp>
      <p:sp>
        <p:nvSpPr>
          <p:cNvPr id="19" name="TextBox 18">
            <a:extLst>
              <a:ext uri="{FF2B5EF4-FFF2-40B4-BE49-F238E27FC236}">
                <a16:creationId xmlns:a16="http://schemas.microsoft.com/office/drawing/2014/main" id="{AC99A5D8-5EA1-46EE-A2AB-D8825AE6A835}"/>
              </a:ext>
            </a:extLst>
          </p:cNvPr>
          <p:cNvSpPr txBox="1"/>
          <p:nvPr/>
        </p:nvSpPr>
        <p:spPr>
          <a:xfrm>
            <a:off x="4328160" y="6479261"/>
            <a:ext cx="259080" cy="369332"/>
          </a:xfrm>
          <a:prstGeom prst="rect">
            <a:avLst/>
          </a:prstGeom>
          <a:noFill/>
        </p:spPr>
        <p:txBody>
          <a:bodyPr wrap="square" rtlCol="0">
            <a:spAutoFit/>
          </a:bodyPr>
          <a:lstStyle/>
          <a:p>
            <a:r>
              <a:rPr lang="en-US" b="1" dirty="0"/>
              <a:t>4</a:t>
            </a:r>
          </a:p>
        </p:txBody>
      </p:sp>
      <p:sp>
        <p:nvSpPr>
          <p:cNvPr id="20" name="TextBox 19">
            <a:extLst>
              <a:ext uri="{FF2B5EF4-FFF2-40B4-BE49-F238E27FC236}">
                <a16:creationId xmlns:a16="http://schemas.microsoft.com/office/drawing/2014/main" id="{8E32C3DF-AF68-4BE3-9F9F-EB80418AF236}"/>
              </a:ext>
            </a:extLst>
          </p:cNvPr>
          <p:cNvSpPr txBox="1"/>
          <p:nvPr/>
        </p:nvSpPr>
        <p:spPr>
          <a:xfrm>
            <a:off x="6530340" y="6258281"/>
            <a:ext cx="259080" cy="369332"/>
          </a:xfrm>
          <a:prstGeom prst="rect">
            <a:avLst/>
          </a:prstGeom>
          <a:noFill/>
        </p:spPr>
        <p:txBody>
          <a:bodyPr wrap="square" rtlCol="0">
            <a:spAutoFit/>
          </a:bodyPr>
          <a:lstStyle/>
          <a:p>
            <a:r>
              <a:rPr lang="en-US" b="1" dirty="0"/>
              <a:t>5</a:t>
            </a:r>
          </a:p>
        </p:txBody>
      </p:sp>
      <p:sp>
        <p:nvSpPr>
          <p:cNvPr id="21" name="TextBox 20">
            <a:extLst>
              <a:ext uri="{FF2B5EF4-FFF2-40B4-BE49-F238E27FC236}">
                <a16:creationId xmlns:a16="http://schemas.microsoft.com/office/drawing/2014/main" id="{14C58E27-D81D-4F20-B050-C66EF72E071F}"/>
              </a:ext>
            </a:extLst>
          </p:cNvPr>
          <p:cNvSpPr txBox="1"/>
          <p:nvPr/>
        </p:nvSpPr>
        <p:spPr>
          <a:xfrm>
            <a:off x="1173480" y="6243040"/>
            <a:ext cx="259080" cy="369332"/>
          </a:xfrm>
          <a:prstGeom prst="rect">
            <a:avLst/>
          </a:prstGeom>
          <a:noFill/>
        </p:spPr>
        <p:txBody>
          <a:bodyPr wrap="square" rtlCol="0">
            <a:spAutoFit/>
          </a:bodyPr>
          <a:lstStyle/>
          <a:p>
            <a:r>
              <a:rPr lang="en-US" b="1" dirty="0"/>
              <a:t>6</a:t>
            </a:r>
          </a:p>
        </p:txBody>
      </p:sp>
      <p:sp>
        <p:nvSpPr>
          <p:cNvPr id="5" name="TextBox 4">
            <a:extLst>
              <a:ext uri="{FF2B5EF4-FFF2-40B4-BE49-F238E27FC236}">
                <a16:creationId xmlns:a16="http://schemas.microsoft.com/office/drawing/2014/main" id="{0FD37251-244B-4870-BCD3-5889E4E7A6DC}"/>
              </a:ext>
            </a:extLst>
          </p:cNvPr>
          <p:cNvSpPr txBox="1"/>
          <p:nvPr/>
        </p:nvSpPr>
        <p:spPr>
          <a:xfrm>
            <a:off x="6019800" y="1097281"/>
            <a:ext cx="335280" cy="276999"/>
          </a:xfrm>
          <a:prstGeom prst="rect">
            <a:avLst/>
          </a:prstGeom>
          <a:solidFill>
            <a:schemeClr val="bg1"/>
          </a:solidFill>
        </p:spPr>
        <p:txBody>
          <a:bodyPr wrap="square" rtlCol="0">
            <a:spAutoFit/>
          </a:bodyPr>
          <a:lstStyle/>
          <a:p>
            <a:r>
              <a:rPr lang="en-US" sz="1200" dirty="0">
                <a:latin typeface="Abadi" panose="020B0604020104020204" pitchFamily="34" charset="0"/>
              </a:rPr>
              <a:t>5</a:t>
            </a:r>
          </a:p>
        </p:txBody>
      </p:sp>
      <p:sp>
        <p:nvSpPr>
          <p:cNvPr id="22" name="TextBox 21">
            <a:extLst>
              <a:ext uri="{FF2B5EF4-FFF2-40B4-BE49-F238E27FC236}">
                <a16:creationId xmlns:a16="http://schemas.microsoft.com/office/drawing/2014/main" id="{AC521976-E183-4FE0-A944-230621039C42}"/>
              </a:ext>
            </a:extLst>
          </p:cNvPr>
          <p:cNvSpPr txBox="1"/>
          <p:nvPr/>
        </p:nvSpPr>
        <p:spPr>
          <a:xfrm>
            <a:off x="4587240" y="1374280"/>
            <a:ext cx="381000" cy="276999"/>
          </a:xfrm>
          <a:prstGeom prst="rect">
            <a:avLst/>
          </a:prstGeom>
          <a:solidFill>
            <a:schemeClr val="bg1"/>
          </a:solidFill>
        </p:spPr>
        <p:txBody>
          <a:bodyPr wrap="square" rtlCol="0">
            <a:spAutoFit/>
          </a:bodyPr>
          <a:lstStyle/>
          <a:p>
            <a:pPr algn="ctr"/>
            <a:r>
              <a:rPr lang="en-US" sz="1200" dirty="0">
                <a:latin typeface="Abadi" panose="020B0604020104020204" pitchFamily="34" charset="0"/>
              </a:rPr>
              <a:t>6</a:t>
            </a:r>
          </a:p>
        </p:txBody>
      </p:sp>
      <p:sp>
        <p:nvSpPr>
          <p:cNvPr id="24" name="TextBox 23">
            <a:extLst>
              <a:ext uri="{FF2B5EF4-FFF2-40B4-BE49-F238E27FC236}">
                <a16:creationId xmlns:a16="http://schemas.microsoft.com/office/drawing/2014/main" id="{37814A9C-C1DE-4186-B748-9E0225BD2FC6}"/>
              </a:ext>
            </a:extLst>
          </p:cNvPr>
          <p:cNvSpPr txBox="1"/>
          <p:nvPr/>
        </p:nvSpPr>
        <p:spPr>
          <a:xfrm>
            <a:off x="2621280" y="6258281"/>
            <a:ext cx="259080" cy="369332"/>
          </a:xfrm>
          <a:prstGeom prst="rect">
            <a:avLst/>
          </a:prstGeom>
          <a:noFill/>
        </p:spPr>
        <p:txBody>
          <a:bodyPr wrap="square" rtlCol="0">
            <a:spAutoFit/>
          </a:bodyPr>
          <a:lstStyle/>
          <a:p>
            <a:r>
              <a:rPr lang="en-US" b="1" dirty="0"/>
              <a:t>7</a:t>
            </a:r>
          </a:p>
        </p:txBody>
      </p:sp>
    </p:spTree>
    <p:extLst>
      <p:ext uri="{BB962C8B-B14F-4D97-AF65-F5344CB8AC3E}">
        <p14:creationId xmlns:p14="http://schemas.microsoft.com/office/powerpoint/2010/main" val="31005191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000"/>
                                        <p:tgtEl>
                                          <p:spTgt spid="19"/>
                                        </p:tgtEl>
                                      </p:cBhvr>
                                    </p:animEffect>
                                    <p:anim calcmode="lin" valueType="num">
                                      <p:cBhvr>
                                        <p:cTn id="29" dur="1000" fill="hold"/>
                                        <p:tgtEl>
                                          <p:spTgt spid="19"/>
                                        </p:tgtEl>
                                        <p:attrNameLst>
                                          <p:attrName>ppt_x</p:attrName>
                                        </p:attrNameLst>
                                      </p:cBhvr>
                                      <p:tavLst>
                                        <p:tav tm="0">
                                          <p:val>
                                            <p:strVal val="#ppt_x"/>
                                          </p:val>
                                        </p:tav>
                                        <p:tav tm="100000">
                                          <p:val>
                                            <p:strVal val="#ppt_x"/>
                                          </p:val>
                                        </p:tav>
                                      </p:tavLst>
                                    </p:anim>
                                    <p:anim calcmode="lin" valueType="num">
                                      <p:cBhvr>
                                        <p:cTn id="3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1000"/>
                                        <p:tgtEl>
                                          <p:spTgt spid="20"/>
                                        </p:tgtEl>
                                      </p:cBhvr>
                                    </p:animEffect>
                                    <p:anim calcmode="lin" valueType="num">
                                      <p:cBhvr>
                                        <p:cTn id="36" dur="1000" fill="hold"/>
                                        <p:tgtEl>
                                          <p:spTgt spid="20"/>
                                        </p:tgtEl>
                                        <p:attrNameLst>
                                          <p:attrName>ppt_x</p:attrName>
                                        </p:attrNameLst>
                                      </p:cBhvr>
                                      <p:tavLst>
                                        <p:tav tm="0">
                                          <p:val>
                                            <p:strVal val="#ppt_x"/>
                                          </p:val>
                                        </p:tav>
                                        <p:tav tm="100000">
                                          <p:val>
                                            <p:strVal val="#ppt_x"/>
                                          </p:val>
                                        </p:tav>
                                      </p:tavLst>
                                    </p:anim>
                                    <p:anim calcmode="lin" valueType="num">
                                      <p:cBhvr>
                                        <p:cTn id="3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1000"/>
                                        <p:tgtEl>
                                          <p:spTgt spid="24"/>
                                        </p:tgtEl>
                                      </p:cBhvr>
                                    </p:animEffect>
                                    <p:anim calcmode="lin" valueType="num">
                                      <p:cBhvr>
                                        <p:cTn id="50" dur="1000" fill="hold"/>
                                        <p:tgtEl>
                                          <p:spTgt spid="24"/>
                                        </p:tgtEl>
                                        <p:attrNameLst>
                                          <p:attrName>ppt_x</p:attrName>
                                        </p:attrNameLst>
                                      </p:cBhvr>
                                      <p:tavLst>
                                        <p:tav tm="0">
                                          <p:val>
                                            <p:strVal val="#ppt_x"/>
                                          </p:val>
                                        </p:tav>
                                        <p:tav tm="100000">
                                          <p:val>
                                            <p:strVal val="#ppt_x"/>
                                          </p:val>
                                        </p:tav>
                                      </p:tavLst>
                                    </p:anim>
                                    <p:anim calcmode="lin" valueType="num">
                                      <p:cBhvr>
                                        <p:cTn id="5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p:bldP spid="18" grpId="0"/>
      <p:bldP spid="19" grpId="0"/>
      <p:bldP spid="20" grpId="0"/>
      <p:bldP spid="21" grpId="0"/>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384" y="303591"/>
            <a:ext cx="4334256"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a:extLst>
              <a:ext uri="{FF2B5EF4-FFF2-40B4-BE49-F238E27FC236}">
                <a16:creationId xmlns:a16="http://schemas.microsoft.com/office/drawing/2014/main" id="{57E1E5E6-F385-4E9C-B201-BA5BDE5CA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4088" y="2050687"/>
            <a:ext cx="3685032"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A2591A55-2630-411C-896D-4D872A321FB0}"/>
              </a:ext>
            </a:extLst>
          </p:cNvPr>
          <p:cNvSpPr txBox="1"/>
          <p:nvPr/>
        </p:nvSpPr>
        <p:spPr>
          <a:xfrm>
            <a:off x="593610" y="2121763"/>
            <a:ext cx="3822192" cy="3773010"/>
          </a:xfrm>
          <a:prstGeom prst="rect">
            <a:avLst/>
          </a:prstGeom>
        </p:spPr>
        <p:txBody>
          <a:bodyPr vert="horz" lIns="91440" tIns="45720" rIns="91440" bIns="45720" rtlCol="0">
            <a:normAutofit fontScale="47500" lnSpcReduction="20000"/>
          </a:bodyPr>
          <a:lstStyle/>
          <a:p>
            <a:pPr marL="342900" marR="330200" algn="ctr">
              <a:spcBef>
                <a:spcPts val="55"/>
              </a:spcBef>
              <a:spcAft>
                <a:spcPts val="0"/>
              </a:spcAft>
            </a:pPr>
            <a:r>
              <a:rPr lang="en-US" sz="4400" dirty="0">
                <a:solidFill>
                  <a:schemeClr val="bg1"/>
                </a:solidFill>
                <a:latin typeface="Comic Sans MS" panose="030F0702030302020204" pitchFamily="66" charset="0"/>
              </a:rPr>
              <a:t>Lord, send your Holy Spirit to my heart so I may always listen to your words with faith, hope, and love. Only you have words of eternal life that bring me true happiness.  Help me to always seek you in prayer, in Mass, and in the Bible. I love you. Amen</a:t>
            </a:r>
          </a:p>
        </p:txBody>
      </p:sp>
      <p:pic>
        <p:nvPicPr>
          <p:cNvPr id="14338" name="Picture 2" descr="Orad sin cesar&amp;quot;...1 Tesalonicenses 5:17 ღ✟ | Anime, Character, Zelda  characters">
            <a:extLst>
              <a:ext uri="{FF2B5EF4-FFF2-40B4-BE49-F238E27FC236}">
                <a16:creationId xmlns:a16="http://schemas.microsoft.com/office/drawing/2014/main" id="{E03BB6FE-374A-4E18-B444-449F66DEF2A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110716" y="1009464"/>
            <a:ext cx="6596652" cy="468362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60FFCCF-4516-45CE-AAA4-5B7058993B3F}"/>
              </a:ext>
            </a:extLst>
          </p:cNvPr>
          <p:cNvSpPr txBox="1"/>
          <p:nvPr/>
        </p:nvSpPr>
        <p:spPr>
          <a:xfrm>
            <a:off x="1331595" y="1069478"/>
            <a:ext cx="6115050" cy="769441"/>
          </a:xfrm>
          <a:prstGeom prst="rect">
            <a:avLst/>
          </a:prstGeom>
          <a:noFill/>
        </p:spPr>
        <p:txBody>
          <a:bodyPr wrap="square">
            <a:spAutoFit/>
          </a:bodyPr>
          <a:lstStyle/>
          <a:p>
            <a:r>
              <a:rPr lang="es-419" sz="4400" dirty="0" err="1">
                <a:solidFill>
                  <a:schemeClr val="bg1"/>
                </a:solidFill>
                <a:latin typeface="Comic Sans MS" panose="030F0702030302020204" pitchFamily="66" charset="0"/>
              </a:rPr>
              <a:t>Prayer</a:t>
            </a:r>
            <a:endParaRPr lang="es-419" dirty="0"/>
          </a:p>
        </p:txBody>
      </p:sp>
      <p:sp>
        <p:nvSpPr>
          <p:cNvPr id="2" name="Rectangle 1">
            <a:extLst>
              <a:ext uri="{FF2B5EF4-FFF2-40B4-BE49-F238E27FC236}">
                <a16:creationId xmlns:a16="http://schemas.microsoft.com/office/drawing/2014/main" id="{FE9F0818-8D07-4D7B-9964-E46E305C1E32}"/>
              </a:ext>
            </a:extLst>
          </p:cNvPr>
          <p:cNvSpPr/>
          <p:nvPr/>
        </p:nvSpPr>
        <p:spPr>
          <a:xfrm>
            <a:off x="5349240" y="5118116"/>
            <a:ext cx="4526280" cy="5282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0">
                  <a:solidFill>
                    <a:schemeClr val="accent2"/>
                  </a:solidFill>
                </a:ln>
                <a:solidFill>
                  <a:schemeClr val="accent4"/>
                </a:solidFill>
                <a:effectLst>
                  <a:outerShdw blurRad="38100" dist="19050" dir="2700000" algn="tl" rotWithShape="0">
                    <a:schemeClr val="dk1">
                      <a:alpha val="40000"/>
                    </a:schemeClr>
                  </a:outerShdw>
                </a:effectLst>
                <a:latin typeface="Goudy Stout" panose="0202090407030B020401" pitchFamily="18" charset="0"/>
              </a:rPr>
              <a:t>Pray Always</a:t>
            </a:r>
          </a:p>
        </p:txBody>
      </p:sp>
      <p:sp>
        <p:nvSpPr>
          <p:cNvPr id="3" name="Rectangle 2">
            <a:extLst>
              <a:ext uri="{FF2B5EF4-FFF2-40B4-BE49-F238E27FC236}">
                <a16:creationId xmlns:a16="http://schemas.microsoft.com/office/drawing/2014/main" id="{C29F5FF0-D9C0-434A-AAA8-3EA5DA6C8B7C}"/>
              </a:ext>
            </a:extLst>
          </p:cNvPr>
          <p:cNvSpPr/>
          <p:nvPr/>
        </p:nvSpPr>
        <p:spPr>
          <a:xfrm>
            <a:off x="8945880" y="4609216"/>
            <a:ext cx="1859280" cy="528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CC00CC"/>
                </a:solidFill>
                <a:latin typeface="Gill Sans Ultra Bold" panose="020B0A02020104020203" pitchFamily="34" charset="0"/>
              </a:rPr>
              <a:t>PRAYER</a:t>
            </a:r>
          </a:p>
        </p:txBody>
      </p:sp>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3249B0B7-95EF-4606-B93B-3D3F84984ADF}"/>
                  </a:ext>
                </a:extLst>
              </p14:cNvPr>
              <p14:cNvContentPartPr/>
              <p14:nvPr/>
            </p14:nvContentPartPr>
            <p14:xfrm>
              <a:off x="8879640" y="4556040"/>
              <a:ext cx="233640" cy="117000"/>
            </p14:xfrm>
          </p:contentPart>
        </mc:Choice>
        <mc:Fallback xmlns="">
          <p:pic>
            <p:nvPicPr>
              <p:cNvPr id="5" name="Ink 4">
                <a:extLst>
                  <a:ext uri="{FF2B5EF4-FFF2-40B4-BE49-F238E27FC236}">
                    <a16:creationId xmlns:a16="http://schemas.microsoft.com/office/drawing/2014/main" id="{3249B0B7-95EF-4606-B93B-3D3F84984ADF}"/>
                  </a:ext>
                </a:extLst>
              </p:cNvPr>
              <p:cNvPicPr/>
              <p:nvPr/>
            </p:nvPicPr>
            <p:blipFill>
              <a:blip r:embed="rId5"/>
              <a:stretch>
                <a:fillRect/>
              </a:stretch>
            </p:blipFill>
            <p:spPr>
              <a:xfrm>
                <a:off x="8843640" y="4520400"/>
                <a:ext cx="30528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56AC9D55-DAEE-49E8-A41D-DE174FC095F7}"/>
                  </a:ext>
                </a:extLst>
              </p14:cNvPr>
              <p14:cNvContentPartPr/>
              <p14:nvPr/>
            </p14:nvContentPartPr>
            <p14:xfrm>
              <a:off x="8915280" y="4552800"/>
              <a:ext cx="220320" cy="65520"/>
            </p14:xfrm>
          </p:contentPart>
        </mc:Choice>
        <mc:Fallback xmlns="">
          <p:pic>
            <p:nvPicPr>
              <p:cNvPr id="6" name="Ink 5">
                <a:extLst>
                  <a:ext uri="{FF2B5EF4-FFF2-40B4-BE49-F238E27FC236}">
                    <a16:creationId xmlns:a16="http://schemas.microsoft.com/office/drawing/2014/main" id="{56AC9D55-DAEE-49E8-A41D-DE174FC095F7}"/>
                  </a:ext>
                </a:extLst>
              </p:cNvPr>
              <p:cNvPicPr/>
              <p:nvPr/>
            </p:nvPicPr>
            <p:blipFill>
              <a:blip r:embed="rId7"/>
              <a:stretch>
                <a:fillRect/>
              </a:stretch>
            </p:blipFill>
            <p:spPr>
              <a:xfrm>
                <a:off x="8879280" y="4516800"/>
                <a:ext cx="29196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59821C68-F12D-4B57-9B57-0051A01CA8A5}"/>
                  </a:ext>
                </a:extLst>
              </p14:cNvPr>
              <p14:cNvContentPartPr/>
              <p14:nvPr/>
            </p14:nvContentPartPr>
            <p14:xfrm>
              <a:off x="8945160" y="4577640"/>
              <a:ext cx="212400" cy="70560"/>
            </p14:xfrm>
          </p:contentPart>
        </mc:Choice>
        <mc:Fallback xmlns="">
          <p:pic>
            <p:nvPicPr>
              <p:cNvPr id="7" name="Ink 6">
                <a:extLst>
                  <a:ext uri="{FF2B5EF4-FFF2-40B4-BE49-F238E27FC236}">
                    <a16:creationId xmlns:a16="http://schemas.microsoft.com/office/drawing/2014/main" id="{59821C68-F12D-4B57-9B57-0051A01CA8A5}"/>
                  </a:ext>
                </a:extLst>
              </p:cNvPr>
              <p:cNvPicPr/>
              <p:nvPr/>
            </p:nvPicPr>
            <p:blipFill>
              <a:blip r:embed="rId9"/>
              <a:stretch>
                <a:fillRect/>
              </a:stretch>
            </p:blipFill>
            <p:spPr>
              <a:xfrm>
                <a:off x="8909520" y="4542000"/>
                <a:ext cx="284040" cy="142200"/>
              </a:xfrm>
              <a:prstGeom prst="rect">
                <a:avLst/>
              </a:prstGeom>
            </p:spPr>
          </p:pic>
        </mc:Fallback>
      </mc:AlternateContent>
    </p:spTree>
    <p:extLst>
      <p:ext uri="{BB962C8B-B14F-4D97-AF65-F5344CB8AC3E}">
        <p14:creationId xmlns:p14="http://schemas.microsoft.com/office/powerpoint/2010/main" val="3215648372"/>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AB4F7625-718B-49A1-A358-85619D79211A}"/>
              </a:ext>
            </a:extLst>
          </p:cNvPr>
          <p:cNvSpPr txBox="1"/>
          <p:nvPr/>
        </p:nvSpPr>
        <p:spPr>
          <a:xfrm>
            <a:off x="1339646" y="114862"/>
            <a:ext cx="9998914" cy="369332"/>
          </a:xfrm>
          <a:prstGeom prst="rect">
            <a:avLst/>
          </a:prstGeom>
          <a:noFill/>
        </p:spPr>
        <p:txBody>
          <a:bodyPr wrap="square">
            <a:spAutoFit/>
          </a:bodyPr>
          <a:lstStyle/>
          <a:p>
            <a:pPr algn="l"/>
            <a:r>
              <a:rPr lang="en-US" sz="1800" dirty="0">
                <a:solidFill>
                  <a:schemeClr val="bg1"/>
                </a:solidFill>
                <a:effectLst/>
                <a:latin typeface="Cambria" panose="02040503050406030204" pitchFamily="18" charset="0"/>
                <a:ea typeface="Calibri" panose="020F0502020204030204" pitchFamily="34" charset="0"/>
                <a:cs typeface="Calibri" panose="020F0502020204030204" pitchFamily="34" charset="0"/>
              </a:rPr>
              <a:t>God Speaks in Many Different Ways, KGCN VBS (Ctrl </a:t>
            </a:r>
            <a:r>
              <a:rPr lang="en-US" sz="1800" dirty="0" err="1">
                <a:solidFill>
                  <a:schemeClr val="bg1"/>
                </a:solidFill>
                <a:effectLst/>
                <a:latin typeface="Cambria" panose="02040503050406030204" pitchFamily="18" charset="0"/>
                <a:ea typeface="Calibri" panose="020F0502020204030204" pitchFamily="34" charset="0"/>
                <a:cs typeface="Calibri" panose="020F0502020204030204" pitchFamily="34" charset="0"/>
              </a:rPr>
              <a:t>Clck</a:t>
            </a:r>
            <a:r>
              <a:rPr lang="en-US" sz="1800" dirty="0">
                <a:solidFill>
                  <a:schemeClr val="bg1"/>
                </a:solidFill>
                <a:effectLst/>
                <a:latin typeface="Cambria" panose="02040503050406030204" pitchFamily="18" charset="0"/>
                <a:ea typeface="Calibri" panose="020F0502020204030204" pitchFamily="34" charset="0"/>
                <a:cs typeface="Calibri" panose="020F0502020204030204" pitchFamily="34" charset="0"/>
              </a:rPr>
              <a:t>) </a:t>
            </a:r>
            <a:r>
              <a:rPr lang="en-US" dirty="0">
                <a:solidFill>
                  <a:schemeClr val="bg1"/>
                </a:solidFill>
                <a:latin typeface="Comic Sans MS" panose="030F0702030302020204" pitchFamily="66" charset="0"/>
                <a:hlinkClick r:id="rId4">
                  <a:extLst>
                    <a:ext uri="{A12FA001-AC4F-418D-AE19-62706E023703}">
                      <ahyp:hlinkClr xmlns:ahyp="http://schemas.microsoft.com/office/drawing/2018/hyperlinkcolor" val="tx"/>
                    </a:ext>
                  </a:extLst>
                </a:hlinkClick>
              </a:rPr>
              <a:t>https://youtu.be/iYcKQWiqlb4</a:t>
            </a:r>
            <a:endParaRPr lang="es-ES" dirty="0">
              <a:solidFill>
                <a:schemeClr val="bg1"/>
              </a:solidFill>
              <a:latin typeface="Comic Sans MS" panose="030F0702030302020204" pitchFamily="66" charset="0"/>
            </a:endParaRPr>
          </a:p>
        </p:txBody>
      </p:sp>
      <p:pic>
        <p:nvPicPr>
          <p:cNvPr id="3" name="Online Media 2" title="God Speaks In Many Different Ways - KGCN VBS">
            <a:hlinkClick r:id="" action="ppaction://media"/>
            <a:extLst>
              <a:ext uri="{FF2B5EF4-FFF2-40B4-BE49-F238E27FC236}">
                <a16:creationId xmlns:a16="http://schemas.microsoft.com/office/drawing/2014/main" id="{67081EBB-808B-49B8-806C-3C7A31356879}"/>
              </a:ext>
            </a:extLst>
          </p:cNvPr>
          <p:cNvPicPr>
            <a:picLocks noRot="1" noChangeAspect="1"/>
          </p:cNvPicPr>
          <p:nvPr>
            <a:videoFile r:link="rId1"/>
          </p:nvPr>
        </p:nvPicPr>
        <p:blipFill>
          <a:blip r:embed="rId5"/>
          <a:stretch>
            <a:fillRect/>
          </a:stretch>
        </p:blipFill>
        <p:spPr>
          <a:xfrm>
            <a:off x="0" y="651510"/>
            <a:ext cx="12192000" cy="6206490"/>
          </a:xfrm>
          <a:prstGeom prst="rect">
            <a:avLst/>
          </a:prstGeom>
        </p:spPr>
      </p:pic>
    </p:spTree>
    <p:extLst>
      <p:ext uri="{BB962C8B-B14F-4D97-AF65-F5344CB8AC3E}">
        <p14:creationId xmlns:p14="http://schemas.microsoft.com/office/powerpoint/2010/main" val="24203251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00CBD-4D03-4ADE-B6D6-375FFD9E7B93}"/>
              </a:ext>
            </a:extLst>
          </p:cNvPr>
          <p:cNvSpPr>
            <a:spLocks noGrp="1"/>
          </p:cNvSpPr>
          <p:nvPr>
            <p:ph type="title"/>
          </p:nvPr>
        </p:nvSpPr>
        <p:spPr>
          <a:xfrm>
            <a:off x="198783" y="254195"/>
            <a:ext cx="11493291" cy="554188"/>
          </a:xfrm>
        </p:spPr>
        <p:txBody>
          <a:bodyPr>
            <a:normAutofit fontScale="90000"/>
          </a:bodyPr>
          <a:lstStyle/>
          <a:p>
            <a:pPr algn="ctr"/>
            <a:r>
              <a:rPr lang="en-US" sz="2800" dirty="0"/>
              <a:t>Many of Jesus’ disciples who were listening said, </a:t>
            </a:r>
            <a:br>
              <a:rPr lang="en-US" sz="2800" dirty="0"/>
            </a:br>
            <a:r>
              <a:rPr lang="en-US" sz="2800" dirty="0"/>
              <a:t>“This saying is hard; who can accept it?” </a:t>
            </a:r>
            <a:r>
              <a:rPr lang="es-419" sz="2800" dirty="0"/>
              <a:t>. </a:t>
            </a:r>
            <a:endParaRPr lang="es-419" dirty="0"/>
          </a:p>
        </p:txBody>
      </p:sp>
      <p:pic>
        <p:nvPicPr>
          <p:cNvPr id="6" name="Picture 5">
            <a:extLst>
              <a:ext uri="{FF2B5EF4-FFF2-40B4-BE49-F238E27FC236}">
                <a16:creationId xmlns:a16="http://schemas.microsoft.com/office/drawing/2014/main" id="{746455C9-3F53-44D2-BE95-0879FFE3AC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783" y="1075257"/>
            <a:ext cx="11860695" cy="5782743"/>
          </a:xfrm>
          <a:prstGeom prst="rect">
            <a:avLst/>
          </a:prstGeom>
        </p:spPr>
      </p:pic>
    </p:spTree>
    <p:extLst>
      <p:ext uri="{BB962C8B-B14F-4D97-AF65-F5344CB8AC3E}">
        <p14:creationId xmlns:p14="http://schemas.microsoft.com/office/powerpoint/2010/main" val="4223093202"/>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00CBD-4D03-4ADE-B6D6-375FFD9E7B93}"/>
              </a:ext>
            </a:extLst>
          </p:cNvPr>
          <p:cNvSpPr>
            <a:spLocks noGrp="1"/>
          </p:cNvSpPr>
          <p:nvPr>
            <p:ph type="title"/>
          </p:nvPr>
        </p:nvSpPr>
        <p:spPr>
          <a:xfrm>
            <a:off x="1110213" y="53010"/>
            <a:ext cx="10515600" cy="1007165"/>
          </a:xfrm>
        </p:spPr>
        <p:txBody>
          <a:bodyPr>
            <a:normAutofit/>
          </a:bodyPr>
          <a:lstStyle/>
          <a:p>
            <a:pPr algn="ctr"/>
            <a:r>
              <a:rPr lang="en-US" sz="2500" dirty="0"/>
              <a:t>Since Jesus knew that his disciples were murmuring about this, he said to them, “Does this shock you? </a:t>
            </a:r>
            <a:endParaRPr lang="es-419" sz="2500" dirty="0"/>
          </a:p>
        </p:txBody>
      </p:sp>
      <p:pic>
        <p:nvPicPr>
          <p:cNvPr id="4" name="Picture 3">
            <a:extLst>
              <a:ext uri="{FF2B5EF4-FFF2-40B4-BE49-F238E27FC236}">
                <a16:creationId xmlns:a16="http://schemas.microsoft.com/office/drawing/2014/main" id="{B43B9E18-34C3-4434-8B3F-2A63B474F0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90" y="1060175"/>
            <a:ext cx="12224990" cy="5782170"/>
          </a:xfrm>
          <a:prstGeom prst="rect">
            <a:avLst/>
          </a:prstGeom>
        </p:spPr>
      </p:pic>
    </p:spTree>
    <p:extLst>
      <p:ext uri="{BB962C8B-B14F-4D97-AF65-F5344CB8AC3E}">
        <p14:creationId xmlns:p14="http://schemas.microsoft.com/office/powerpoint/2010/main" val="3240343419"/>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C10416E-0967-4EEE-B1A4-5E4DCBF4B7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1997"/>
            <a:ext cx="12191999" cy="5946004"/>
          </a:xfrm>
          <a:prstGeom prst="rect">
            <a:avLst/>
          </a:prstGeom>
        </p:spPr>
      </p:pic>
      <p:sp>
        <p:nvSpPr>
          <p:cNvPr id="2" name="Title 1">
            <a:extLst>
              <a:ext uri="{FF2B5EF4-FFF2-40B4-BE49-F238E27FC236}">
                <a16:creationId xmlns:a16="http://schemas.microsoft.com/office/drawing/2014/main" id="{40600CBD-4D03-4ADE-B6D6-375FFD9E7B93}"/>
              </a:ext>
            </a:extLst>
          </p:cNvPr>
          <p:cNvSpPr>
            <a:spLocks noGrp="1"/>
          </p:cNvSpPr>
          <p:nvPr>
            <p:ph type="title"/>
          </p:nvPr>
        </p:nvSpPr>
        <p:spPr>
          <a:xfrm>
            <a:off x="2478156" y="0"/>
            <a:ext cx="7023653" cy="911996"/>
          </a:xfrm>
        </p:spPr>
        <p:txBody>
          <a:bodyPr>
            <a:normAutofit/>
          </a:bodyPr>
          <a:lstStyle/>
          <a:p>
            <a:pPr algn="ctr"/>
            <a:r>
              <a:rPr lang="en-US" sz="2800" dirty="0"/>
              <a:t>What if you were to see the Son of Man ascending to where he was before? </a:t>
            </a:r>
            <a:endParaRPr lang="es-419" dirty="0"/>
          </a:p>
        </p:txBody>
      </p:sp>
      <p:sp>
        <p:nvSpPr>
          <p:cNvPr id="5" name="TextBox 4">
            <a:extLst>
              <a:ext uri="{FF2B5EF4-FFF2-40B4-BE49-F238E27FC236}">
                <a16:creationId xmlns:a16="http://schemas.microsoft.com/office/drawing/2014/main" id="{6187D6F7-0D94-47A5-9227-14427F20778C}"/>
              </a:ext>
            </a:extLst>
          </p:cNvPr>
          <p:cNvSpPr txBox="1"/>
          <p:nvPr/>
        </p:nvSpPr>
        <p:spPr>
          <a:xfrm>
            <a:off x="0" y="911996"/>
            <a:ext cx="6361043" cy="369332"/>
          </a:xfrm>
          <a:prstGeom prst="rect">
            <a:avLst/>
          </a:prstGeom>
          <a:solidFill>
            <a:schemeClr val="bg2">
              <a:lumMod val="75000"/>
            </a:schemeClr>
          </a:solidFill>
        </p:spPr>
        <p:txBody>
          <a:bodyPr wrap="square" rtlCol="0">
            <a:spAutoFit/>
          </a:bodyPr>
          <a:lstStyle/>
          <a:p>
            <a:endParaRPr lang="en-US" dirty="0"/>
          </a:p>
        </p:txBody>
      </p:sp>
      <p:pic>
        <p:nvPicPr>
          <p:cNvPr id="10" name="Picture 9">
            <a:extLst>
              <a:ext uri="{FF2B5EF4-FFF2-40B4-BE49-F238E27FC236}">
                <a16:creationId xmlns:a16="http://schemas.microsoft.com/office/drawing/2014/main" id="{32D46D34-6796-438D-9877-AAFB336104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0832" y="1096662"/>
            <a:ext cx="1915046" cy="1758080"/>
          </a:xfrm>
          <a:prstGeom prst="rect">
            <a:avLst/>
          </a:prstGeom>
        </p:spPr>
      </p:pic>
      <p:sp>
        <p:nvSpPr>
          <p:cNvPr id="11" name="TextBox 10">
            <a:extLst>
              <a:ext uri="{FF2B5EF4-FFF2-40B4-BE49-F238E27FC236}">
                <a16:creationId xmlns:a16="http://schemas.microsoft.com/office/drawing/2014/main" id="{CC48B630-A68B-4DF7-9315-609E16B52E03}"/>
              </a:ext>
            </a:extLst>
          </p:cNvPr>
          <p:cNvSpPr txBox="1"/>
          <p:nvPr/>
        </p:nvSpPr>
        <p:spPr>
          <a:xfrm>
            <a:off x="6361043" y="1444487"/>
            <a:ext cx="1649789" cy="1881809"/>
          </a:xfrm>
          <a:prstGeom prst="rect">
            <a:avLst/>
          </a:prstGeom>
          <a:solidFill>
            <a:schemeClr val="bg1">
              <a:lumMod val="95000"/>
            </a:schemeClr>
          </a:solidFill>
        </p:spPr>
        <p:txBody>
          <a:bodyPr wrap="square" rtlCol="0">
            <a:spAutoFit/>
          </a:bodyPr>
          <a:lstStyle/>
          <a:p>
            <a:endParaRPr lang="en-US" dirty="0"/>
          </a:p>
        </p:txBody>
      </p:sp>
    </p:spTree>
    <p:extLst>
      <p:ext uri="{BB962C8B-B14F-4D97-AF65-F5344CB8AC3E}">
        <p14:creationId xmlns:p14="http://schemas.microsoft.com/office/powerpoint/2010/main" val="40421977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00CBD-4D03-4ADE-B6D6-375FFD9E7B93}"/>
              </a:ext>
            </a:extLst>
          </p:cNvPr>
          <p:cNvSpPr>
            <a:spLocks noGrp="1"/>
          </p:cNvSpPr>
          <p:nvPr>
            <p:ph type="title"/>
          </p:nvPr>
        </p:nvSpPr>
        <p:spPr>
          <a:xfrm>
            <a:off x="1176474" y="15656"/>
            <a:ext cx="10515600" cy="517744"/>
          </a:xfrm>
        </p:spPr>
        <p:txBody>
          <a:bodyPr>
            <a:normAutofit/>
          </a:bodyPr>
          <a:lstStyle/>
          <a:p>
            <a:pPr algn="ctr"/>
            <a:r>
              <a:rPr lang="en-US" sz="2800" dirty="0"/>
              <a:t>It is the spirit that gives life, while the flesh is of no avail. </a:t>
            </a:r>
            <a:endParaRPr lang="es-419" dirty="0"/>
          </a:p>
        </p:txBody>
      </p:sp>
      <p:pic>
        <p:nvPicPr>
          <p:cNvPr id="6" name="Picture 5">
            <a:extLst>
              <a:ext uri="{FF2B5EF4-FFF2-40B4-BE49-F238E27FC236}">
                <a16:creationId xmlns:a16="http://schemas.microsoft.com/office/drawing/2014/main" id="{E4EB5F93-13CB-46EB-ACFD-5B0A80B230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85800"/>
            <a:ext cx="12191999" cy="6172200"/>
          </a:xfrm>
          <a:prstGeom prst="rect">
            <a:avLst/>
          </a:prstGeom>
        </p:spPr>
      </p:pic>
      <p:sp>
        <p:nvSpPr>
          <p:cNvPr id="7" name="TextBox 6">
            <a:extLst>
              <a:ext uri="{FF2B5EF4-FFF2-40B4-BE49-F238E27FC236}">
                <a16:creationId xmlns:a16="http://schemas.microsoft.com/office/drawing/2014/main" id="{42137569-7774-47E1-8221-202187C9C7A3}"/>
              </a:ext>
            </a:extLst>
          </p:cNvPr>
          <p:cNvSpPr txBox="1"/>
          <p:nvPr/>
        </p:nvSpPr>
        <p:spPr>
          <a:xfrm>
            <a:off x="1" y="685800"/>
            <a:ext cx="6096000" cy="369332"/>
          </a:xfrm>
          <a:prstGeom prst="rect">
            <a:avLst/>
          </a:prstGeom>
          <a:solidFill>
            <a:schemeClr val="bg2">
              <a:lumMod val="75000"/>
            </a:schemeClr>
          </a:solidFill>
        </p:spPr>
        <p:txBody>
          <a:bodyPr wrap="square" rtlCol="0">
            <a:spAutoFit/>
          </a:bodyPr>
          <a:lstStyle/>
          <a:p>
            <a:endParaRPr lang="en-US" dirty="0"/>
          </a:p>
        </p:txBody>
      </p:sp>
    </p:spTree>
    <p:extLst>
      <p:ext uri="{BB962C8B-B14F-4D97-AF65-F5344CB8AC3E}">
        <p14:creationId xmlns:p14="http://schemas.microsoft.com/office/powerpoint/2010/main" val="536453230"/>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00CBD-4D03-4ADE-B6D6-375FFD9E7B93}"/>
              </a:ext>
            </a:extLst>
          </p:cNvPr>
          <p:cNvSpPr>
            <a:spLocks noGrp="1"/>
          </p:cNvSpPr>
          <p:nvPr>
            <p:ph type="title"/>
          </p:nvPr>
        </p:nvSpPr>
        <p:spPr>
          <a:xfrm>
            <a:off x="1176474" y="15656"/>
            <a:ext cx="9887766" cy="517744"/>
          </a:xfrm>
        </p:spPr>
        <p:txBody>
          <a:bodyPr>
            <a:normAutofit/>
          </a:bodyPr>
          <a:lstStyle/>
          <a:p>
            <a:pPr algn="ctr"/>
            <a:r>
              <a:rPr lang="en-US" sz="2800" dirty="0"/>
              <a:t>The words I have spoken to you are Spirit and life. </a:t>
            </a:r>
            <a:endParaRPr lang="es-419" dirty="0"/>
          </a:p>
        </p:txBody>
      </p:sp>
      <p:pic>
        <p:nvPicPr>
          <p:cNvPr id="4" name="Picture 3">
            <a:extLst>
              <a:ext uri="{FF2B5EF4-FFF2-40B4-BE49-F238E27FC236}">
                <a16:creationId xmlns:a16="http://schemas.microsoft.com/office/drawing/2014/main" id="{D81F15AA-DD00-4F89-B1DE-C31A53975E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3" y="621254"/>
            <a:ext cx="12198773" cy="6221090"/>
          </a:xfrm>
          <a:prstGeom prst="rect">
            <a:avLst/>
          </a:prstGeom>
        </p:spPr>
      </p:pic>
      <p:sp>
        <p:nvSpPr>
          <p:cNvPr id="5" name="TextBox 4">
            <a:extLst>
              <a:ext uri="{FF2B5EF4-FFF2-40B4-BE49-F238E27FC236}">
                <a16:creationId xmlns:a16="http://schemas.microsoft.com/office/drawing/2014/main" id="{F1F8C1C1-1C86-4A91-A1AE-CF0C606E6050}"/>
              </a:ext>
            </a:extLst>
          </p:cNvPr>
          <p:cNvSpPr txBox="1"/>
          <p:nvPr/>
        </p:nvSpPr>
        <p:spPr>
          <a:xfrm>
            <a:off x="0" y="621254"/>
            <a:ext cx="6096000" cy="369332"/>
          </a:xfrm>
          <a:prstGeom prst="rect">
            <a:avLst/>
          </a:prstGeom>
          <a:solidFill>
            <a:schemeClr val="bg2">
              <a:lumMod val="75000"/>
            </a:schemeClr>
          </a:solidFill>
        </p:spPr>
        <p:txBody>
          <a:bodyPr wrap="square" rtlCol="0">
            <a:spAutoFit/>
          </a:bodyPr>
          <a:lstStyle/>
          <a:p>
            <a:endParaRPr lang="en-US" dirty="0"/>
          </a:p>
        </p:txBody>
      </p:sp>
    </p:spTree>
    <p:extLst>
      <p:ext uri="{BB962C8B-B14F-4D97-AF65-F5344CB8AC3E}">
        <p14:creationId xmlns:p14="http://schemas.microsoft.com/office/powerpoint/2010/main" val="3026125108"/>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00CBD-4D03-4ADE-B6D6-375FFD9E7B93}"/>
              </a:ext>
            </a:extLst>
          </p:cNvPr>
          <p:cNvSpPr>
            <a:spLocks noGrp="1"/>
          </p:cNvSpPr>
          <p:nvPr>
            <p:ph type="title"/>
          </p:nvPr>
        </p:nvSpPr>
        <p:spPr>
          <a:xfrm>
            <a:off x="1176474" y="15656"/>
            <a:ext cx="9963966" cy="517744"/>
          </a:xfrm>
        </p:spPr>
        <p:txBody>
          <a:bodyPr/>
          <a:lstStyle/>
          <a:p>
            <a:pPr algn="ctr"/>
            <a:r>
              <a:rPr lang="en-US" sz="2800" dirty="0"/>
              <a:t>But there are some of you who do not believe.”</a:t>
            </a:r>
            <a:endParaRPr lang="es-419" dirty="0"/>
          </a:p>
        </p:txBody>
      </p:sp>
      <p:pic>
        <p:nvPicPr>
          <p:cNvPr id="6" name="Picture 5">
            <a:extLst>
              <a:ext uri="{FF2B5EF4-FFF2-40B4-BE49-F238E27FC236}">
                <a16:creationId xmlns:a16="http://schemas.microsoft.com/office/drawing/2014/main" id="{6D4D85DF-E151-4159-9236-EAED0D6C8A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85800"/>
            <a:ext cx="12192000" cy="6156544"/>
          </a:xfrm>
          <a:prstGeom prst="rect">
            <a:avLst/>
          </a:prstGeom>
        </p:spPr>
      </p:pic>
      <p:sp>
        <p:nvSpPr>
          <p:cNvPr id="7" name="TextBox 6">
            <a:extLst>
              <a:ext uri="{FF2B5EF4-FFF2-40B4-BE49-F238E27FC236}">
                <a16:creationId xmlns:a16="http://schemas.microsoft.com/office/drawing/2014/main" id="{FB50B7A6-9137-4ED7-89F0-331350A4E5EF}"/>
              </a:ext>
            </a:extLst>
          </p:cNvPr>
          <p:cNvSpPr txBox="1"/>
          <p:nvPr/>
        </p:nvSpPr>
        <p:spPr>
          <a:xfrm>
            <a:off x="0" y="685800"/>
            <a:ext cx="6096000" cy="369332"/>
          </a:xfrm>
          <a:prstGeom prst="rect">
            <a:avLst/>
          </a:prstGeom>
          <a:solidFill>
            <a:schemeClr val="bg2">
              <a:lumMod val="75000"/>
            </a:schemeClr>
          </a:solidFill>
        </p:spPr>
        <p:txBody>
          <a:bodyPr wrap="square" rtlCol="0">
            <a:spAutoFit/>
          </a:bodyPr>
          <a:lstStyle/>
          <a:p>
            <a:endParaRPr lang="en-US" dirty="0"/>
          </a:p>
        </p:txBody>
      </p:sp>
    </p:spTree>
    <p:extLst>
      <p:ext uri="{BB962C8B-B14F-4D97-AF65-F5344CB8AC3E}">
        <p14:creationId xmlns:p14="http://schemas.microsoft.com/office/powerpoint/2010/main" val="3553334520"/>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00CBD-4D03-4ADE-B6D6-375FFD9E7B93}"/>
              </a:ext>
            </a:extLst>
          </p:cNvPr>
          <p:cNvSpPr>
            <a:spLocks noGrp="1"/>
          </p:cNvSpPr>
          <p:nvPr>
            <p:ph type="title"/>
          </p:nvPr>
        </p:nvSpPr>
        <p:spPr>
          <a:xfrm>
            <a:off x="1176474" y="15656"/>
            <a:ext cx="9796326" cy="837784"/>
          </a:xfrm>
        </p:spPr>
        <p:txBody>
          <a:bodyPr>
            <a:normAutofit fontScale="90000"/>
          </a:bodyPr>
          <a:lstStyle/>
          <a:p>
            <a:pPr algn="ctr"/>
            <a:r>
              <a:rPr lang="en-US" sz="2800" dirty="0"/>
              <a:t>Jesus knew from the beginning the ones who would not believe and the one who would betray him. </a:t>
            </a:r>
            <a:endParaRPr lang="es-419" dirty="0"/>
          </a:p>
        </p:txBody>
      </p:sp>
      <p:pic>
        <p:nvPicPr>
          <p:cNvPr id="4" name="Picture 3">
            <a:extLst>
              <a:ext uri="{FF2B5EF4-FFF2-40B4-BE49-F238E27FC236}">
                <a16:creationId xmlns:a16="http://schemas.microsoft.com/office/drawing/2014/main" id="{E252AD97-A045-4F47-A5B7-719A90DE5A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68" y="1005840"/>
            <a:ext cx="12206768" cy="5836504"/>
          </a:xfrm>
          <a:prstGeom prst="rect">
            <a:avLst/>
          </a:prstGeom>
        </p:spPr>
      </p:pic>
      <p:pic>
        <p:nvPicPr>
          <p:cNvPr id="6" name="Picture 5">
            <a:extLst>
              <a:ext uri="{FF2B5EF4-FFF2-40B4-BE49-F238E27FC236}">
                <a16:creationId xmlns:a16="http://schemas.microsoft.com/office/drawing/2014/main" id="{9ADFEAAD-8D66-4DAE-8793-7D6E30312B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3632" y="1920240"/>
            <a:ext cx="3370048" cy="1844040"/>
          </a:xfrm>
          <a:prstGeom prst="rect">
            <a:avLst/>
          </a:prstGeom>
        </p:spPr>
      </p:pic>
    </p:spTree>
    <p:extLst>
      <p:ext uri="{BB962C8B-B14F-4D97-AF65-F5344CB8AC3E}">
        <p14:creationId xmlns:p14="http://schemas.microsoft.com/office/powerpoint/2010/main" val="6226571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532</TotalTime>
  <Words>729</Words>
  <Application>Microsoft Office PowerPoint</Application>
  <PresentationFormat>Widescreen</PresentationFormat>
  <Paragraphs>60</Paragraphs>
  <Slides>29</Slides>
  <Notes>0</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Abadi</vt:lpstr>
      <vt:lpstr>Arial</vt:lpstr>
      <vt:lpstr>Calibri</vt:lpstr>
      <vt:lpstr>Calibri Light</vt:lpstr>
      <vt:lpstr>Cambria</vt:lpstr>
      <vt:lpstr>Comic Sans MS</vt:lpstr>
      <vt:lpstr>Gill Sans Ultra Bold</vt:lpstr>
      <vt:lpstr>Goudy Stout</vt:lpstr>
      <vt:lpstr>Harlow Solid Italic</vt:lpstr>
      <vt:lpstr>Office Theme</vt:lpstr>
      <vt:lpstr>Ministry Friends of Jesus and Mary</vt:lpstr>
      <vt:lpstr>Jesus said, “For my flesh is real food and my blood is real drink.”  </vt:lpstr>
      <vt:lpstr>Many of Jesus’ disciples who were listening said,  “This saying is hard; who can accept it?” . </vt:lpstr>
      <vt:lpstr>Since Jesus knew that his disciples were murmuring about this, he said to them, “Does this shock you? </vt:lpstr>
      <vt:lpstr>What if you were to see the Son of Man ascending to where he was before? </vt:lpstr>
      <vt:lpstr>It is the spirit that gives life, while the flesh is of no avail. </vt:lpstr>
      <vt:lpstr>The words I have spoken to you are Spirit and life. </vt:lpstr>
      <vt:lpstr>But there are some of you who do not believe.”</vt:lpstr>
      <vt:lpstr>Jesus knew from the beginning the ones who would not believe and the one who would betray him. </vt:lpstr>
      <vt:lpstr>And he said, “For this reason I have told you that no one can come to me unless it is granted him by my Father.” </vt:lpstr>
      <vt:lpstr>As a result of this, many of his disciples returned to their former way of life and no longer accompanied him. </vt:lpstr>
      <vt:lpstr>Jesus then said to the Twelve, “Do you also want to leave?”. </vt:lpstr>
      <vt:lpstr>Simon Peter answered him, “Master, to whom shall we go?   You have the words of eternal life.</vt:lpstr>
      <vt:lpstr>We have come to believe and are convinced that you are the Holy One of God.”</vt:lpstr>
      <vt:lpstr>PowerPoint Presentation</vt:lpstr>
      <vt:lpstr>Jesus told the people something they had a hard time accepting. </vt:lpstr>
      <vt:lpstr>Why was this difficult to accept?</vt:lpstr>
      <vt:lpstr>Jesus explains why they don’t accept His words.   “It is the spirit that gives life, while the flesh is of no avail.” </vt:lpstr>
      <vt:lpstr>PowerPoint Presentation</vt:lpstr>
      <vt:lpstr>PowerPoint Presentation</vt:lpstr>
      <vt:lpstr>PowerPoint Presentation</vt:lpstr>
      <vt:lpstr>Many of His followers did not understand and left.   Jesus asks the 12 apostles:</vt:lpstr>
      <vt:lpstr>To accept the living Word of Jesus, we must have faith that He is God and that He loves us and wants our happiness. </vt:lpstr>
      <vt:lpstr>When and where do we hear the Word of God?</vt:lpstr>
      <vt:lpstr>ACTIVITY</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Ministerio Amigos de Jesús y María</dc:title>
  <dc:creator>Mercedes Cristina Bermudez-Garcia</dc:creator>
  <cp:lastModifiedBy>Maria Varona</cp:lastModifiedBy>
  <cp:revision>16</cp:revision>
  <dcterms:created xsi:type="dcterms:W3CDTF">2021-08-16T23:45:14Z</dcterms:created>
  <dcterms:modified xsi:type="dcterms:W3CDTF">2021-08-17T22:01:40Z</dcterms:modified>
</cp:coreProperties>
</file>