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2.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325" r:id="rId4"/>
    <p:sldId id="338" r:id="rId5"/>
    <p:sldId id="339" r:id="rId6"/>
    <p:sldId id="340" r:id="rId7"/>
    <p:sldId id="341" r:id="rId8"/>
    <p:sldId id="345" r:id="rId9"/>
    <p:sldId id="346" r:id="rId10"/>
    <p:sldId id="326" r:id="rId11"/>
    <p:sldId id="327" r:id="rId12"/>
    <p:sldId id="284" r:id="rId13"/>
    <p:sldId id="300" r:id="rId14"/>
    <p:sldId id="322" r:id="rId15"/>
    <p:sldId id="294" r:id="rId16"/>
    <p:sldId id="299" r:id="rId17"/>
    <p:sldId id="298" r:id="rId18"/>
    <p:sldId id="297" r:id="rId19"/>
    <p:sldId id="296" r:id="rId20"/>
    <p:sldId id="302" r:id="rId21"/>
    <p:sldId id="318" r:id="rId22"/>
    <p:sldId id="320" r:id="rId23"/>
    <p:sldId id="268" r:id="rId24"/>
    <p:sldId id="323" r:id="rId25"/>
    <p:sldId id="347" r:id="rId26"/>
    <p:sldId id="271" r:id="rId27"/>
    <p:sldId id="29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g4w551vKSkK+9Jq5gpO+9VFJR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4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6:21:28.275"/>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1421 0,'-1'8,"0"0,0 0,0-1,-1 1,-1-1,1 1,-1-1,-1 0,1 0,-5 7,-51 68,34-49,-5 4,-45 43,42-47,-42 56,33-31,-13 20,-96 105,116-143,2 2,-37 61,-18 24,-39 41,-74 93,43-39,111-151,33-48,-19 44,2-3,27-63,2-11,0-14,0-13,2 0,2 0,1 0,2 0,1 0,2 1,14-39,-2 27,2 1,3 1,34-51,103-118,-108 143,-42 53,0 1,1 1,1 0,0 1,2 1,-1 0,2 1,29-20,-28 25,0 0,0 0,1 2,0 0,0 1,1 1,-1 1,1 1,0 0,39 1,-56 2,0 0,-1 0,1 0,0 0,-1 1,1-1,0 1,-1-1,1 1,-1 0,1 0,-1 0,1 0,-1 1,0-1,0 1,0-1,1 1,-2 0,1 0,0-1,0 2,0-1,-1 0,1 0,-1 0,0 1,2 2,-3 0,0-1,0 0,0 0,0 1,-1-1,1 0,-1 0,0 1,-1-1,1 0,-1 0,1 0,-1-1,0 1,-1 0,1-1,-4 4,-148 180,153-186,0 0,0 0,0 0,0 0,0 0,0 1,0-1,0 0,0 0,1 1,-1-1,1 0,-1 1,1-1,-1 1,1-1,0 2,0-2,0-1,1 1,-1-1,1 1,-1-1,0 0,1 1,-1-1,1 0,-1 1,1-1,-1 0,1 0,-1 1,1-1,0 0,-1 0,1 0,-1 0,1 0,0 0,-1 0,1 0,-1 0,1 0,-1 0,2 0,54-14,-52 13,19-6,169-48,-62 23,-65 15,120-17,-59 13,-87 13,0 1,47-1,-51 7,179 4,-209-3,-1 1,0 0,0 0,1 0,-1 0,0 1,0 0,0-1,-1 2,1-1,0 0,-1 1,5 4,-7-6,0 0,0 0,0 1,0-1,0 1,0-1,0 1,-1-1,1 1,0 0,-1-1,1 1,-1 0,0-1,0 1,0 0,0-1,0 1,0 0,0-1,0 1,-1 0,1-1,0 1,-1 0,0-1,1 1,-1-1,0 1,0-1,0 1,0-1,0 1,0-1,0 0,-3 2,-10 10,0 0,-31 20,-9 7,23-16,-2-1,0-2,-69 31,55-29,-62 41,72-42,-1-1,-1-2,-57 20,7-3,78-30,0 0,1 1,0 0,0 0,1 2,0-1,-10 13,-1 3,-29 45,29-37,-1 0,-2-2,-47 51,0-12,3 3,3 4,-65 98,86-112,20-31,-24 44,-92 166,97-174,33-56,1 0,1 1,0 0,0 0,1 1,1-1,0 1,1 1,-4 20,2 50,8 139,2-74,-5 684,3-801,1-1,12 51,2 21,-15-85,1 0,0 0,2-1,0 1,0-1,2 0,0-1,1 1,1-2,0 1,1-1,0 0,20 19,-17-17,-2-1,1 1,-2 1,-1 0,15 38,-15-32,2-1,26 43,-30-54,-1 1,0 0,0-1,-1 2,-1-1,0 0,3 28,-5-26,1 0,1-1,0 0,1 1,0-1,10 18,44 59,27 46,60 106,-60-106,-61-100,55 63,-14-20,-42-50,0 2,-3 1,0 1,-3 0,0 2,18 55,38 120,-59-178,1-1,2 0,1-2,26 33,37 53,-55-74,58 68,-62-85,1 0,1-2,1-1,1-1,0-1,2-1,0-2,1-1,45 17,-5-5,-1 2,-1 3,-2 3,116 84,-131-78,86 94,-79-75,-41-41,-1 0,-2 0,0 2,13 27,-14-25,1 0,1-1,21 25,46 50,28 30,-74-94,64 47,21 19,-30-15,4-3,127 84,-137-113,-42-28,-2 1,44 39,-28-19,3-2,1-2,2-4,110 50,-162-83,50 27,-59-30,1 0,-1-1,1 1,-1 0,0 0,0 1,0-1,0 0,0 1,0-1,-1 1,1-1,-1 1,1 0,-1 0,0 0,0 0,0 5,-1-6,0 0,0-1,-1 1,1 0,-1 0,0-1,1 1,-1-1,0 1,0-1,0 1,0-1,0 1,0-1,0 0,-1 1,1-1,0 0,-1 0,1 0,-1 0,1 0,-1-1,1 1,-1 0,0-1,1 1,-1-1,0 1,-2-1,-60 9,59-9,-167 4,-76 6,37 14,-245 17,-665-38,550-6,459 4,-125-3,40-34,-244 29,246 10,179-3,4 0,0 1,0-2,-1 0,1 0,-23-7,32 7,-1-1,1 1,0-1,0 0,-1 0,1-1,0 1,1 0,-1-1,0 0,1 0,0 0,-1 0,1 0,0 0,1 0,-1-1,0 1,1-1,0 1,0-1,0 1,-1-8,-3-34,2-1,2 0,8-73,-3 57,13-90,64-258,-57 300,107-378,-2 8,-111 389,-5-1,3-126,-21-185,-1 123,6-93,1 371,-1-1,0 1,0-1,0 1,-1-1,1 1,0-1,-1 1,0-1,1 1,-1 0,0-1,0 1,-3-3,3 4,0 1,0 0,0-1,0 1,0 0,0-1,0 1,-1 0,1 0,0 0,0 0,0 0,0 1,0-1,-1 0,1 0,0 1,0-1,0 1,0-1,0 1,0-1,0 1,0 0,0-1,0 1,1 0,-1 0,0-1,0 1,0 1,-13 11,0-1,1 2,1 0,0 0,1 1,0 1,2 0,0 0,0 1,2 0,-7 21,5-5,1-1,2 1,1 1,2-1,1 47,5 829,17-646,0-35,-19-170,25 346,-13-193,-7-74,13-5,-11-87,4 69,-12-67,-1-25,2 1,0-1,6 27,-7-47,0-1,0 1,1-1,-1 0,0 1,1-1,-1 1,1-1,0 0,-1 0,1 1,0-1,0 0,0 0,0 0,0 0,0 0,0 0,0 0,0 0,0 0,2 1,-1-2,-1 0,1 0,-1 0,0 0,1 0,-1-1,1 1,-1 0,0-1,1 1,-1-1,0 1,1-1,-1 1,0-1,0 0,0 0,2-1,5-6,0 0,0 0,-1 0,12-18,24-49,-3-1,34-90,-41 89,22-59,-7-2,-5-2,25-147,-53 209,6-20,-4 0,-4-1,0-109,-16-36,3 289,16 375,11 468,-29-623,-1-230,-2-23,5-12,0 0,-1 0,1 0,0 0,-1 0,1 0,0 0,-1 0,1 0,0 0,0 0,-1-1,1 1,0 0,-1 0,1 0,0 0,0-1,-1 1,1 0,0 0,0 0,-1-1,1 1,0 0,0-1,0 1,-1 0,1 0,0-1,0 1,0 0,0-1,0 1,0 0,0-1,-2-2,0-1,0 1,1-1,0 1,-1-1,2 0,-1 1,0-1,1 0,-1 0,1 0,0 0,0 1,1-1,-1 0,1 0,2-7,-1 6,1-1,0 0,0 1,1-1,-1 1,1 0,0 0,1 0,9-7,1 0,1 0,1 2,0 0,1 1,0 1,19-7,-2 5,0 1,0 1,1 2,58-1,151 10,-88 2,-131-3,-1 1,0 1,31 8,-27-4,58 5,199-11,-222-3,-97 0,1-2,0-1,1-1,-1-2,1-1,0-1,-31-15,-197-93,43 16,136 66,2-4,1-3,-85-61,127 77,11 11,1-2,0 0,2-2,0 0,-33-40,28 21,3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0:25.011"/>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671 1166,'2'0,"-1"0,1 1,-1-1,0 1,1-1,-1 1,1 0,-1-1,0 1,0 0,1 0,-1 0,0 0,0 0,0 0,0 1,0-1,0 0,-1 0,1 1,0-1,-1 0,1 1,-1-1,1 1,0 2,8 45,-9-45,8 100,-8 139,-3-108,2-74,-2 1,-19 99,15-123,-2 1,6-84,2-48,6-139,-2 203,1-1,2 1,0 1,2-1,21-49,6 9,3 1,74-99,111-110,-190 238,31-36,2 3,148-122,-191 176,26-21,80-47,-110 76,0 0,1 1,0 2,0 0,1 0,0 2,0 1,26-2,77-9,140-35,-210 38,-87 21,0 2,-61 29,-87 53,107-54,-52 28,3 6,4 5,-119 100,-43 75,-256 298,463-468,5 4,-106 170,141-199,3 3,3 0,2 2,3 1,-26 121,47-175,-11 77,12-79,1 0,0 0,0 0,1-1,-1 1,2 0,-1 0,5 10,-6-16,1-1,-1 0,1 1,0-1,-1 0,1 0,0 0,0 0,0 0,0 0,0 0,0 0,0 0,0 0,0 0,0-1,0 1,1 0,-1-1,0 1,0-1,1 0,-1 1,0-1,1 0,-1 0,0 0,1 0,-1 0,1 0,-1 0,0 0,1 0,-1-1,0 1,1 0,1-2,4-1,-1 0,1-1,-1 0,0 0,-1 0,7-6,36-39,-2-2,70-100,-46 56,649-742,-477 569,263-343,-455 548,39-44,143-135,-223 235,1 0,0 0,0 1,1 0,-1 1,1 0,19-5,-19 6,-10 4,-1 0,0-1,0 1,0 0,0 0,0 0,0 0,0 0,1-1,-1 1,0 0,0 0,0 0,0 0,1 0,-1 0,0 0,0-1,0 1,0 0,1 0,-1 0,0 0,0 0,0 0,1 0,-1 0,0 0,0 0,0 0,0 0,1 0,-1 0,0 1,0-1,0 0,1 0,-1 0,0 0,0 0,0 0,0 0,0 0,1 1,-1-1,0 0,0 0,0 0,0 0,0 0,0 1,0-1,1 0,-1 0,0 0,0 0,0 1,0-1,0 0,0 0,0 0,0 1,0-1,0 0,0 0,0 0,0 1,-13 17,-24 22,-160 171,48-48,-165 178,234-245,-115 181,98-108,-96 230,-22 32,163-332,-21 35,26-50,35-60,0-1,-2 0,-1 0,-30 35,45-59,0 1,0 0,0 0,0 0,0 0,0 0,0 0,0-1,0 1,0 0,0 0,0 0,0 0,0 0,-1 0,1 0,0 0,0 0,0 0,0-1,0 1,0 0,0 0,0 0,-1 0,1 0,0 0,0 0,0 0,0 0,0 0,0 0,-1 0,1 0,0 0,0 0,0 0,0 0,0 0,0 0,-1 0,1 0,0 0,0 0,0 1,0-1,0 0,0 0,0 0,-1 0,1 0,0 0,0 0,0 0,0 0,0 1,0-1,0 0,0 0,0 0,0 0,0 0,0 0,0 1,0-1,4-16,11-23,64-111,5 3,134-175,-160 243,4 2,3 3,3 3,138-111,-87 82,-4-5,106-125,-209 216,24-26,-35 39,0 0,0-1,1 1,-1 0,0 0,0 0,1 0,-1 0,1 0,-1 0,1 1,-1-1,1 1,-1-1,1 1,-1-1,1 1,0 0,-1 0,1-1,3 2,-5-1,0 1,1-1,-1 1,0-1,0 1,1-1,-1 1,0-1,0 1,0 0,0-1,1 1,-1-1,0 1,0 0,0-1,-1 1,1-1,0 1,0-1,0 1,0 0,0-1,-1 1,1-1,0 1,0-1,-1 1,-9 19,10-20,-32 50,-3-1,-79 87,-1-1,-58 106,-208 383,353-566,2 0,3 2,3 1,3 0,-19 124,20-90,-4-2,-44 129,-54 186,69-219,39-148,3-1,1 1,-1 50,8 123,2-119,24-176,-17 52,2 0,1 0,1 1,29-43,-19 33,27-60,-33 61,26-41,8-14,36-59,2-3,-76 128,30-41,-29 46,-1-1,0 0,11-29,56-111,-52 110,42-109,-27 43,13-40,-47 128,1 1,2 0,0 1,2 1,25-35,-5 15,78-82,9 14,-69 68,-2-3,78-99,-88 95,2 1,68-63,-36 36,-56 57,2 1,0 1,1 1,1 1,34-22,-22 18,46-37,-50 35,60-37,2 8,102-52,-133 77,-39 17,0 1,1 1,0 1,1 1,0 1,1 1,35-3,-39 7,0-1,24-7,38-5,-82 15,0-1,-1 1,1 0,0 0,0 0,0 0,0 1,0-1,-1 0,1 1,0 0,0-1,-1 1,1 0,0 0,-1 0,1 0,-1 0,1 0,2 3,-4-3,1 0,-1 0,0 0,0 0,1 1,-1-1,0 0,0 0,0 0,0 1,0-1,-1 0,1 0,0 1,0-1,-1 0,1 0,-1 0,1 0,-1 0,0 0,1 0,-1 0,0 0,0 0,1 0,-1 0,0 0,0 0,0-1,-2 2,-5 5,-1-1,0 1,-1-2,1 1,-1-1,0-1,-16 5,-80 17,56-15,-9 0,-64 4,-11 1,-95 12,39-6,183-21,-188 34,165-27,1 1,1 1,0 2,-42 23,37-16,11-8,0 2,1 1,0 0,1 2,-28 27,46-40,-30 26,32-29,-1 1,0-1,1 1,-1-1,0 0,1 0,-1 0,0 1,0-1,1 0,-1 0,0 0,0 0,1 0,-1 0,0 0,0 0,1-1,-1 1,0 0,0 0,1 0,-1-1,0 1,1-1,-1 1,0 0,1-1,-1 1,1-1,-1 1,1-1,-1 0,1 1,-1-1,1 1,-1-1,1 0,0 1,0-1,-1 0,1 0,0 1,0-1,0 0,-1 1,1-1,0 0,0 0,0-1,-1-6,1 0,-1 0,1 0,1 0,-1 0,1 0,1 1,0-1,0 0,0 0,1 1,0-1,0 1,1 0,0 0,0 0,9-10,7-8,2 0,46-42,-51 53,-12 10,0 1,-1-1,0 0,0 0,0 0,3-5,-7 9,1-1,-1 1,0 0,0-1,0 1,0-1,0 1,0 0,1-1,-1 1,0-1,0 1,0 0,-1-1,1 1,0-1,0 1,0 0,0-1,0 1,0-1,-1 1,1 0,0-1,0 1,0 0,-1-1,1 1,0 0,0-1,-1 1,1 0,0 0,-1-1,1 1,0 0,-1 0,1 0,-1-1,1 1,0 0,-1 0,1 0,-1 0,1 0,0 0,-1 0,-24-3,-11 5,1 1,0 2,-46 13,25-5,-33 7,1 3,1 5,2 3,-84 44,153-66,1 0,0 1,1 1,0 0,1 1,0 1,1 0,0 0,1 1,0 1,2 0,-1 0,2 1,-11 27,8-13,1 1,1 1,2 0,2 0,0 0,3 1,0 37,2-62,1 1,-1-1,1 0,1 0,0 1,0-1,0 0,1-1,6 12,-7-14,1-1,0 0,0 0,0-1,1 1,-1-1,1 0,0 0,0 0,0 0,0 0,0-1,1 0,-1 0,1 0,0-1,8 3,21 1,0-1,0-1,1-2,-1-2,0-1,1-1,-1-2,0-2,-1 0,64-25,-4-6,-2-4,127-80,-100 48,86-49,408-168,-457 227,-53 26,-44 17,97-22,-146 41,95-12,-76 11,55-11,-24 1,-44 11,0-1,0 0,0-1,-1-1,0 0,0-1,18-10,-28 13,41-23,-43 26,-1-1,1 0,0 1,-1-1,1 1,0 0,-1-1,1 1,0 0,-1 0,1 0,0 0,0 0,-1 1,1-1,0 0,-1 1,1-1,0 1,-1 0,1-1,-1 1,1 0,-1 0,3 2,-3-2,-1 0,1 0,-1 0,1 0,0 0,-1 1,0-1,1 0,-1 0,0 0,1 1,-1-1,0 0,0 0,0 1,0-1,0 0,-1 0,1 0,0 1,-1-1,1 0,0 0,-1 0,1 0,-1 1,0-1,1 0,-1 0,0 0,0 0,1 0,-1-1,0 1,0 0,0 0,-2 0,-41 31,42-31,-31 18,2 1,0 1,1 1,2 2,0 1,1 2,2 0,1 1,-20 32,-46 67,40-60,18-26,-41 40,-21 26,50-54,-67 62,83-87,-81 66,14-12,-50 36,25-22,-139 96,109-87,56-25,42-32,-120 120,151-147,-10 14,-35 53,-10 10,-95 137,82-106,24-28,-22 29,-327 454,363-501,4 2,-67 167,82-159,21-54,-3-1,-1 0,-24 42,-40 87,69-157,6-18,4-23,9-32,4 0,25-75,54-122,-47 140,141-364,268-496,-378 834,636-1160,-269 493,-229 408,-195 371,0 2,3 0,30-36,-36 51,0 0,2 1,-1 1,2 1,0 1,32-18,16-4,1 3,1 3,2 2,85-19,-145 44,0 1,1-1,-1 2,1-1,17 3,-27-2,0 0,0 0,-1 0,1 0,0 1,0-1,-1 1,1-1,0 1,-1 0,1-1,-1 1,1 0,-1 0,1 0,-1 0,0 0,1 0,-1 1,0-1,0 0,0 1,0-1,0 1,0-1,0 1,0-1,-1 1,1 0,-1-1,1 1,-1 0,0-1,1 1,-1 0,0 0,0-1,0 1,-1 0,1 0,0-1,0 1,-1 0,1-1,-2 3,-3 7,-1-1,0-1,-1 1,1-1,-2 0,1-1,-1 0,-18 14,-13 16,22-18,1 1,2 1,0 0,1 1,-15 36,-36 125,32-49,23-82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0:31.679"/>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1 170,'366'-24,"-207"9,0 8,164 13,-270 0,0 2,0 3,-1 2,84 32,72 12,-151-45,-2 3,91 36,70 26,-147-55,101 45,-31-5,-77-36,116 68,-118-59,90 39,-47-25,-46-20,3 2,2-2,80 26,-86-39,-1 3,0 1,-2 4,97 57,-48-20,-61-38,-1 2,43 35,-31-21,-36-28,-1 0,0 2,18 18,56 63,27 34,-103-115,0 0,23 17,24 25,-49-40,1-1,1 0,0-1,1 0,0-1,1-1,0 0,1-1,0 0,1-2,33 13,-35-15,0 0,-1 2,1-1,-1 2,0-1,15 15,9 4,-34-24,0 0,0-1,1 1,-1-1,1 0,-1 0,1-1,0 0,0 1,-1-2,1 1,0 0,0-1,0 0,8-1,-5-1,-1 1,0-1,0-1,-1 1,1-1,0-1,-1 1,0-1,10-8,7-8,-1-1,-2-1,0-2,20-28,-24 29,110-153,-57 76,120-134,-141 182,2 1,3 3,115-81,19 13,-54 44,-40 24,146-63,-62 33,-121 51,2 2,0 2,2 3,0 3,1 2,1 3,0 3,93-2,-153 11,38 1,1-2,-1-2,46-9,-22-2,-4 3,0-4,95-36,90-67,-108 39,7-3,-118 69,0 2,1 0,1 2,0 1,0 1,1 1,-1 2,53-2,-52 5,0 2,0 1,0 2,-1 0,0 2,0 1,0 1,-1 2,0 1,0 0,35 23,-37-18,87 47,-98-56,1-1,0 0,1-1,-1-1,31 5,-30-7,-1 0,1 2,-1 0,1 0,-2 1,1 1,0 1,-1 0,0 1,17 13,11 3,0-2,1-1,89 28,-104-39,13 7,-2 3,0 1,-1 2,-2 2,65 55,42 29,-82-68,195 122,-185-120,-35-20,1-2,50 21,-59-31,-1 0,0 2,-1 0,-1 2,0 1,-1 1,29 26,-20-13,1-1,2-2,1-1,1-2,1-2,57 24,-58-27,-1 1,-1 1,41 34,33 19,-74-50,32 28,22 14,-77-56,-1 1,0 1,0-1,-1 2,-1-1,0 2,-1-1,0 1,7 16,-2-4,31 40,16 0,-34-37,28 37,-48-56,0 1,0 0,-1 0,0 1,-1 0,-1 0,6 21,-1 17,3 0,2-1,1-1,3 0,43 79,-20-48,12 16,-27-56,-4-5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0:36.341"/>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0 2,'1'1,"-1"1,0-1,1 1,-1-1,1 0,0 1,-1-1,1 0,0 1,0-1,0 0,0 0,0 0,0 0,0 0,1 0,-1 0,0 0,0 0,1 0,-1-1,0 1,1 0,-1-1,1 0,2 1,45 8,-45-8,301 20,182 47,-376-50,-61-9,85 5,807-13,-442-3,-282-5,-1-9,291-59,-419 61,148-4,95 20,-123 1,-155-3,599-26,-379 8,-325 23,1 2,-1 3,-59 18,-24 6,4-8,-968 229,771-161,-309 84,-4-32,594-138,-36 9,-1-4,-140 3,222-16,0 1,-1-1,1 0,0 0,0 0,-1 0,1 0,0 0,0 0,-1-1,1 1,0 0,0-1,0 1,-1-1,1 1,0-1,0 1,0-1,0 0,0 0,0 1,0-1,-1-1,3 1,-1-1,0 1,0 0,1 0,-1 0,1 0,-1 0,1 0,-1 0,1 0,0 0,-1 0,1 0,0 0,0 0,0 0,0 1,0-1,1-1,60-36,-40 26,278-157,-194 106,-37 23,93-72,-117 80,1 1,2 2,0 3,2 2,72-25,-105 38,-41 6,-11 5,0 1,0 2,0 2,-55 13,-135 53,170-52,-324 128,66-23,286-114,0-2,-1-2,1 0,-1-2,-1-1,1-1,0-1,-45-5,100 4,57 4,-6 15,-1 3,-1 3,118 57,-63-25,156 67,-254-113,0-2,1-2,1-1,-1-1,36 0,174-8,-123 0,-234 1,-136 5,245-2,0-1,0 1,0-1,0 1,1 1,-1-1,0 0,0 1,1 0,-1 0,1 0,0 0,-1 0,1 1,0 0,0-1,1 1,-5 6,3-3,1 0,0 0,0 0,0 0,1 1,0-1,0 1,1 0,0 0,0 9,0-1,1 0,1 0,0 0,2 1,-1-1,2-1,0 1,1 0,10 20,-7-20,0-2,2 1,0-1,0-1,1 0,1 0,16 13,12 5,47 25,-49-31,-16-10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0:46.073"/>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396 1,'1'15,"0"-1,1 1,1-1,0 1,1-1,10 24,45 82,-23-51,193 474,-102-224,107 200,-45-102,-137-294,43 94,49 128,-127-299,25 81,42 221,-79-326,62 240,18 26,-73-252,22 63,7 18,39 188,-67-226,4 0,3-1,57 143,-64-191,13 44,-20-61,-4-17,-2-22,-4-6,-2 0,-2 0,-1 1,-1 0,-1 1,-2 0,-1 1,-31-48,-19-17,-86-95,-13-11,-160-255,24-57,50-29,30-99,49 132,-2-20,-37-97,120 367,87 239,13 22,21 30,-7 0,-2 2,36 72,-27-44,114 233,124 371,-54-45,116 292,145 183,-125-295,-348-793,19 38,-11-37,-11-11,0 1,-1-1,1 0,-1 1,1-1,0 1,-1-1,0 0,1 1,-1-1,1 0,-1 0,0 1,1-1,-1 0,0 0,0 1,0-1,0 0,1 0,-1 0,-1-1,4-34,-2-1,-1 0,-11-71,4 45,-8-49,-6 1,-57-184,-104-205,168 466,-287-706,-95-249,339 834,-229-634,149 321,132 450,2 18,5 29,4-6,1 0,1-1,15 29,5 12,200 416,-145-317,480 1031,-328-682,40 131,-50-114,30-13,-147-327,9-5,234 280,-200-278,157 247,-245-334,148 241,-199-316,-5-10,0 0,0-1,1 0,18 20,-26-32,0 1,0-1,0 0,0 0,1 1,-1-1,0 0,0 0,0 0,1 1,-1-1,0 0,0 0,1 0,-1 0,0 0,0 1,1-1,-1 0,0 0,1 0,-1 0,0 0,0 0,1 0,-1 0,0 0,1 0,-1 0,0 0,1 0,-1-1,0 1,0 0,1 0,-1 0,0 0,0 0,1 0,-1-1,0 1,0 0,1 0,-1 0,0-1,0 1,0 0,0 0,1-1,-1 1,0 0,0-1,0 1,0 0,0 0,0-1,0 1,0 0,0-1,0 1,0 0,0 0,0-1,0 1,0 0,0-1,0-23,0 22,-3-26,-2 0,-1 0,-1 0,-17-43,-54-102,-131-202,176 327,-3 1,-2 1,-69-64,106 109,-1 0,1 0,-1-1,1 1,0 0,-1-1,1 1,0-1,0 1,0-1,0 0,0 1,0-1,1 0,-1 0,1 1,-1-1,1 0,0 0,-1-3,2 5,0-1,-1 0,1 0,0 0,0 0,0 0,-1 1,1-1,0 0,0 1,0-1,0 1,0-1,0 1,1 0,-1-1,0 1,0 0,0 0,0-1,0 1,1 0,1 1,12-1,1 1,0 0,22 6,39 14,-1 3,-1 4,113 59,-112-50,327 189,-223-119,632 396,-771-471,-2 1,-1 2,38 46,26 25,225 241,-249-259,169 203,-240-283,31 42,-35-46,-1 0,1 0,-1 0,0 0,-1 0,1 0,-1 1,1-1,-1 1,0 6,-1-9,0-1,0 0,0 1,0-1,-1 0,1 0,0 0,-1 1,1-1,-1 0,0 0,1 0,-1 0,0 0,0 0,1 0,-1 0,0 0,0 0,0 0,0-1,-2 2,-33 9,25-11,0 1,-1-1,1-1,-19-3,1-4,1-1,0-1,0-2,-30-17,-104-70,83 49,-45-29,38 22,-142-68,-17 7,215 103,-40-27,-11-6,35 23,20 11,0 1,-43-16,-41-16,14 5,77 33,0 0,1-1,-1-1,2 0,-1-2,1 0,1-1,0 0,1-1,-15-16,0-6,-128-131,26 61,120 90,19 7,-5 7,1 0,0 1,-1 0,1 0,0 0,0 0,-1 0,1 0,0 1,-1-1,5 2,19 10,-1 1,0 2,-1 0,0 1,-2 2,33 30,-26-23,587 549,-542-503,455 429,-334-345,-68-58,92 74,129 110,-274-216,279 273,-327-307,2-1,1-1,1-1,66 46,-24-26,-49-31,2-1,49 24,13 3,27 11,-65-35,243 84,-263-92,-24-9,-1 1,1-1,0-1,-1 1,1-1,0 0,0 0,0 0,0-1,8 1,-13-1,1 0,-1-1,0 1,1 0,-1 0,0 0,0 0,1 0,-1-1,0 1,0 0,0 0,1 0,-1-1,0 1,0 0,0 0,0-1,1 1,-1 0,0 0,0-1,0 1,0 0,0-1,0 1,0 0,0 0,0-1,0 1,0 0,0-1,0 1,0 0,0-1,0 1,0 0,0 0,0-1,-1 1,1 0,0 0,0-1,0 1,-1 0,-9-17,7 12,-25-32,-2 0,-1 2,-70-60,-126-82,162 128,-64-46,-307-240,416 318,-337-293,-145-203,313 300,187 210,-1 0,1 0,-1 0,1 0,0 0,0 0,0-1,0 1,1-1,-2-5,3 7,0 1,0 0,0 0,0-1,1 1,-1 0,0 0,1 0,-1-1,1 1,-1 0,1 0,0 0,-1 0,1 0,0 0,0 0,0 0,0 1,0-1,0 0,0 0,0 1,0-1,0 1,0-1,0 1,0-1,0 1,1-1,-1 1,0 0,0 0,1 0,1 0,41-6,1 2,-1 2,1 2,64 8,-64-2,-1 2,0 1,-1 3,0 1,-1 2,-1 3,0 1,-1 1,-1 3,-1 1,-2 1,55 50,8 17,151 183,-193-208,4-3,125 104,-83-72,117 140,-63-43,20 22,-135-169,3-2,71 56,-4-9,-53-42,69 44,-47-48,-57-32,0 0,0 2,-1 0,29 27,60 51,-111-92,0 0,1-1,-1 1,0 0,0 0,0 0,0 0,0 0,-1 0,1 0,0 0,0 1,-1-1,1 0,-1 0,1 1,-1-1,1 0,-1 1,0-1,0 0,1 2,-2-2,1 0,-1 0,0 0,1 0,-1 0,0 0,0 0,0-1,1 1,-1 0,0-1,0 1,0-1,0 1,0-1,0 1,0-1,0 0,0 1,-3-1,-10 3,0-1,-1-1,-17-1,24 0,-167-7,-327-57,339 39,-1 6,-165 4,-29 16,2473-1,-2076-3,0-1,0-2,-1-2,51-16,24-6,-20 4,-1-4,148-71,-5 1,-52 23,24-9,-171 73,1 3,0 0,70-7,-68 15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1:11.727"/>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3148 7246,'504'0,"-461"2,83 16,-47-5,864 81,-464-46,-199-16,-199-19,0 4,-1 3,122 49,-27-10,-49-18,3-5,209 30,-42-47,-51-5,672 8,-664-23,-196 4,88 15,26 3,305-18,-243-5,-175 5,-1 3,112 27,-105-18,126 11,-150-23,0 0,-1 3,60 16,-95-21,-1 0,0 0,1 1,-1-1,0 1,0-1,0 1,0 0,0 1,-1-1,1 0,0 1,-1 0,0-1,0 1,2 3,-3-5,-1 0,1 0,-1 0,0 0,0 0,1 0,-1 0,0 0,0 0,0 0,0 0,0 0,0 0,0 0,-1 0,1 0,0 0,0 0,-1 0,1 0,-2 1,1 0,0 0,-1-1,0 1,1-1,-1 1,0-1,0 0,0 0,0 0,0 0,0 0,0 0,0 0,-2 0,-35 6,1-1,-1-2,0-1,0-3,-42-3,1 0,-2147-1,1268 6,365-24,63 0,-276 24,-248-4,939-4,-135-26,-111-39,213 40,-37-13,115 24,-1 4,0 2,-98-4,1146 23,-678-6,187-20,-47-1,1148 20,-758 5,456 23,-1207-22,-20-3,0 3,1 3,80 20,-101-19,1-2,0-2,0-1,0-2,48-5,0 1,-18 4,78-4,-115-3,-31 6,0 0,1 0,-1 0,0 0,0 0,1 0,-1-1,0 1,0 0,1 0,-1 0,0 0,0 0,0-1,1 1,-1 0,0 0,0 0,0-1,1 1,-1 0,0 0,0 0,0-1,0 1,0 0,0 0,0-1,0 1,0 0,1-1,-1 1,0 0,0 0,0-1,0 1,-1 0,1 0,0-1,0 1,0 0,0 0,0-1,0 1,0 0,0 0,0-1,-1 1,1 0,0 0,0 0,0-1,-1 1,1 0,-7-6,-1 0,0 0,0 1,0 0,0 0,-1 1,1 0,-14-3,1-1,-120-44,-1 6,-234-43,-304-6,-142 32,7 36,736 25,-131-2,-211-9,334 5,1-3,-152-40,7-38,88 30,-344-124,348 140,-1 7,-243-32,-21 29,190 22,50 2,385 13,371 8,-120 44,-226-20,35 2,1124 106,-1045-115,229 18,-4 33,-366-31,299 99,-470-128,1-2,1-3,0-1,52 1,204-9,-218-2,-174-39,-322-94,272 95,-652-166,-13 35,593 128,-2322-425,1533 316,-797-135,1087 126,677 153,-11-5,-1 2,-81-10,529 30,846 47,-296 39,786 73,-1301-126,545 125,-917-151,102 22,321 117,-411-116,-2 3,105 74,-9 15,-78-70,3-4,2-5,2-4,2-5,123 32,175 73,-342-127,1-3,1-2,96 11,-101-18,40 4,195 0,-309-16,0-1,1 0,0-1,-24-12,-80-43,85 38,1-2,1-1,-37-39,-26-21,-40-22,-234-144,230 168,-88-49,-112-73,44 24,121 85,-4 7,-368-127,306 152,-376-51,-261 26,-336 26,2 38,979 21,-1775-5,3873 7,-928 4,568-2,-1036 24,-277-10,-59-1,225 51,-307-49,72 30,-82-27,1-3,76 18,-27-15,-49-8,1-1,1-3,73 1,-118-7,0 1,0-1,0 0,1 0,-1 0,0 0,0 0,0 0,0 0,0 0,0-1,0 1,0 0,0-1,0 1,0-1,0 1,0-1,-1 1,1-1,0 1,0-1,0 0,-1 0,1 1,0-1,-1 0,1 0,0 0,-1 0,1-1,-1 0,-1 1,0-1,0 0,0 1,1-1,-2 1,1-1,0 1,0-1,0 1,-1 0,1 0,0-1,-1 1,1 0,-1 0,0 0,-3-1,-45-22,-1 1,-81-22,-23-10,-120-51,-292-72,-299-10,-14 66,-1 32,540 57,333 33,-455-55,427 46,26 1,11 7,-1 1,0-1,0 1,1-1,-1 1,0-1,1 1,-1-1,0 1,1 0,-1-1,0 1,1 0,-1-1,1 1,-1 0,1 0,-1-1,1 1,-1 0,1 0,-1 0,1 0,-1-1,1 1,-1 0,2 0,245-55,-242 54,99-16,156-6,109 19,-247 4,229-1,619 7,-693 12,302 60,-67-9,-466-60,0 3,-1 1,61 26,7 3,367 112,-451-143,0 2,0 0,-1 2,44 32,91 86,-107-86,-39-28,-17-18,0-1,0 0,0 0,1 0,-1 0,0 1,0-1,0 0,0 0,0 0,0 1,0-1,0 0,0 0,0 0,0 1,0-1,0 0,0 0,0 0,0 1,0-1,0 0,0 0,0 0,-1 0,1 1,0-1,0 0,0 0,0 0,0 0,0 1,-1-1,1 0,0 0,0 0,0 0,0 0,-1 0,1 0,0 1,0-1,0 0,-1 0,1 0,0 0,0 0,-4 0,1-1,0 1,0 0,-1-1,1 0,0 0,0 0,0 0,0-1,-5-2,-25-17,1-2,0-1,-39-39,25 21,-219-206,-156-129,309 292,-205-118,249 167,-2 3,-1 3,-1 3,-127-29,-39-8,57 13,-6-5,102 29,-100-18,39 18,-153-23,217 40,-136 1,396 30,-58-5,204 32,-87-11,-133-28,190-8,-134-4,-59 2,5-1,188 21,-91 5,-212-25,-15 0,1-1,-1-2,1 0,0-1,-28-11,36 8,0-1,1 0,0-2,1 1,0-2,0 0,1 0,1-1,0 0,-12-22,-9-17,-37-89,46 93,-73-180,53 120,-60-109,-88-91,109 184,-120-244,132 197,-47-100,89 222,-2 1,-54-65,48 69,3-2,-38-67,46 58,14 27,-3 0,-21-35,32 58,-1 0,0 0,0 0,0 0,0 0,-1 1,1 0,-1 0,0 0,0 1,-1 0,1 0,-1 0,0 0,0 1,1 0,-8-1,9 2,0 0,1 1,-1 0,0 0,0 0,1 0,-1 1,0 0,1-1,-1 1,1 0,-1 1,1-1,-1 1,1-1,0 1,0 0,-4 3,3-1,0 0,1 0,-1 1,1-1,0 1,0 0,0 0,1 0,0 0,-4 10,1 9,1 0,0 0,2 0,1 34,2 48,0-25,-13 123,-64 159,21-121,35-84,2-14,4-28,5 0,8 171,3-131,-3-147,1 0,0 0,1 0,0 0,0 0,1 0,0 0,1-1,-1 1,2-1,-1 0,1 1,7 9,-10-18,-1 1,1 0,0-1,-1 1,1 0,0-1,0 1,0-1,0 1,0-1,-1 1,1-1,0 0,0 1,0-1,0 0,0 0,0 0,0 0,0 0,0 0,0 0,0 0,0 0,0 0,0-1,0 1,0 0,0-1,0 1,0 0,0-1,0 1,-1-1,1 0,0 1,0-1,0 0,-1 1,2-2,26-37,-28 38,18-33,-2-1,-1 0,10-40,1-1,42-110,202-627,-253 751,-3-2,-3 0,-3 0,-2-1,-4 0,-8-104,5 162,0 0,-1 0,0 0,0 0,0 1,-1-1,0 0,-1 1,1 0,-1 0,0 0,-1 0,1 1,-8-7,9 9,0 1,-1-1,1 1,-1 0,0 0,1 0,-1 0,0 1,0 0,0-1,0 2,0-1,-1 0,1 1,0 0,0-1,0 2,0-1,-1 0,1 1,0 0,0 0,0 0,0 1,-7 2,6 0,-1-1,1 1,0 0,0 1,0-1,1 1,-1 0,1 0,0 0,1 0,-1 1,1 0,0-1,1 1,-1 0,-1 7,-5 17,2 0,-5 35,6-30,-10 70,-5 164,22 109,2-171,-2 1026,-3-1505,31-684,17 634,-33 244,-5 45,-8 33,0-1,0 1,0 0,0-1,0 1,0-1,0 1,0 0,0-1,1 1,-1-1,0 1,0 0,0-1,0 1,1 0,-1-1,0 1,0 0,1-1,-1 1,0 0,1-1,-1 1,0 0,1 0,-1 0,0-1,1 1,-1 0,1 0,-1 0,0 0,1 0,-1 0,1 0,-1 0,0 0,1 0,-1 0,1 0,-1 0,0 0,1 0,-1 0,1 0,-1 0,0 0,1 1,-1-1,1 0,-1 0,0 1,1-1,-1 0,0 0,0 1,1-1,-1 0,0 1,0-1,1 0,-1 1,0-1,0 0,0 1,0-1,1 1,11 26,-1 0,-2 0,0 1,8 50,-7-31,30 236,-24-134,-3 185,-12-305,1-104,15-80,1-23,7-52,-7 90,-11 117,-7 23,1 0,-1 0,1 0,-1 0,0 0,1 0,-1 0,1 0,-1 1,1-1,-1 0,0 0,1 0,-1 1,0-1,1 0,-1 0,0 1,1-1,-1 0,0 1,1-1,-1 0,0 1,0-1,0 1,1-1,-1 0,0 1,0 0,20 49,3 30,-4 0,16 140,-20 169,-15-377,0-1,1 1,1-1,0 1,0-1,2 1,5 15,-7-22,1 1,0 0,0-1,0 0,1 0,0 0,0 0,0 0,0-1,1 0,0 0,0 0,0 0,0-1,8 4,-11-6,-1 0,1 0,-1-1,1 1,0-1,0 1,-1-1,1 1,0-1,0 0,0 0,-1 0,1 0,0 0,0-1,-1 1,1 0,0-1,0 0,-1 1,1-1,0 0,-1 0,3-1,-2 0,0-1,1 1,-1-1,0 0,0 0,-1 0,1 0,-1 0,1 0,-1 0,0 0,1-4,2-13,-2 1,1-1,-2-31,-1 41,3-57,3 0,15-68,-20 130,0 0,1 0,-1 0,1 0,0 0,1 0,-1 0,1 1,0-1,0 1,0 0,1 0,-1 0,1 0,0 0,6-3,-7 5,-1 1,1 0,-1 0,1 0,0 0,-1 1,1-1,0 1,-1-1,1 1,0 0,0 0,-1 1,1-1,0 0,0 1,-1 0,1-1,0 1,-1 0,1 0,-1 1,0-1,1 0,-1 1,0 0,0-1,1 1,-1 0,-1 0,1 0,0 0,1 3,9 11,-2 1,0-1,-1 2,0 0,-2 0,0 0,7 32,-8-28,1 0,1-1,1 1,19 33,-34-91,2 0,0-58,3 83,0-33,0-22,-4 0,-14-75,-2 41,4 1,-6-169,23-517,3 316,-6 419,-3 1,-1 0,-19-67,11 54,-8-77,13 68,-26-92,4 16,26 115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2:15.508"/>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5311 4478,'1'3,"0"0,0 0,0 1,0-1,0 0,0 0,1 0,3 5,7 16,-6 1,-1-1,3 40,-5-35,10 45,-4-33,-2 0,-1 1,0 42,-8 131,-1-77,3 1030,-2-1127,-2 1,-11 46,7-43,-5 70,12-88,1 20,-3 0,-1 0,-13 52,8-44,8-44,-1 1,0-1,0 1,-1-1,-7 17,8-24,0-1,0 0,-1 1,1-1,-1 0,0 0,1 0,-1-1,-1 1,1-1,0 1,-1-1,1 0,-1 0,1-1,-1 1,0-1,0 0,0 0,-5 1,-32 3,1-2,-1-2,-68-6,6 0,53 4,-5-1,0 2,0 3,-74 13,62-4,0-3,-74 1,-141-12,99-1,-814 3,996 0,-1 1,1-1,-1 0,0 0,1 0,-1 0,1 0,-1-1,0 1,1 0,-1-1,1 1,-1-1,1 1,-1-1,1 0,0 0,-1 0,1 0,-2-2,2 2,1 0,0 0,0 0,1 0,-1 0,0 0,0 1,0-1,1 0,-1 0,0 0,1 0,-1 0,1 0,-1 0,1 0,-1 1,1-1,0 0,-1 0,1 1,0-1,1 0,7-7,1 0,0 1,0 0,13-6,118-49,183-54,-232 79,-63 24,1 1,33-8,191-29,-62-1,-85 20,-6-4,-78 24,1 1,0 2,1 0,-1 2,30-3,-3 6,-25 1,0 0,-1-1,1-2,-1 0,43-14,250-92,-297 104,0 1,0 1,0 1,28-1,-3 0,-41 3,-1 0,0 0,0 0,0 0,1 0,-1-1,0 0,-1 0,1 0,0 0,-1-1,1 1,-1-1,1 0,-1 0,0 0,-1-1,1 1,0-1,-1 1,0-1,0 0,0 0,0 0,-1 0,1 0,-1 0,0 0,0-8,2-12,-1-1,-1 1,-1-1,-4-29,1 10,-1-27,-21-112,14 96,3 0,8-161,2 124,0-2119,-3 1240,2 985,0 0,1 0,1 0,1 0,0 1,2-1,0 1,15-31,-11 23,-2 0,0-1,-2 0,-1 0,2-28,-1 14,13-52,2 2,-4 0,7-121,-9 62,-3 28,-6 52,2 1,25-95,-21 114,-1 0,-3-1,2-68,-10-154,-3 113,4 125,-1-20,0 40,-2 16,-8 45,-3 0,-1 0,-42 87,-65 87,3-7,-18 51,-5 11,-216 488,318-683,-155 252,79-149,52-77,-312 593,300-525,-144 321,-33-15,146-320,-131 153,-54 22,274-317,-17 30,32-47,1 0,0 0,0 0,0-1,0 1,0 0,0 0,1 0,-1 0,1 1,-1-1,1 0,0 0,0 0,0 0,0 0,0 1,0-1,0 0,1 0,-1 0,1 0,1 3,-2-5,1 0,-1 0,0 0,1 1,-1-1,1 0,-1 0,1 0,-1 0,1 0,-1 0,1 0,-1 0,1 0,-1 0,1 0,-1 0,1-1,-1 1,1 0,-1 0,1 0,-1-1,0 1,1 0,-1 0,1-1,-1 1,0 0,1-1,-1 1,0-1,1 1,16-17,0 0,-1-1,-1-1,0 0,12-24,13-15,592-715,-284 366,-134 156,257-343,-284 291,14-57,-41 41,-150 292,-1-1,-1 0,-2-1,3-31,-6 34,2 0,0 0,2 1,1 0,10-25,-6 33,-12 17,0 0,0 0,1 0,-1 0,0 0,0 0,0 0,1 0,-1 0,0 0,0 0,0 0,0 0,1 0,-1 0,0 0,0 0,0 0,0 0,0 0,1 1,-1-1,0 0,0 0,0 0,0 0,0 0,0 0,0 1,0-1,1 0,-1 0,0 0,0 0,0 1,0-1,0 0,0 0,0 0,0 0,0 1,0-1,0 0,0 0,0 0,0 0,0 1,0-1,-1 0,-5 43,-32 64,-5-2,-88 157,-46 61,-241 463,269-490,-211 459,261-513,-248 558,322-749,13-31,1 0,1 1,1 1,1 0,-9 44,17-66,-1 0,1 0,0 0,0 1,0-1,0 0,0 0,0 0,0 1,-1-1,1 0,0 0,0 0,0 1,0-1,0 0,0 0,0 0,0 1,0-1,0 0,0 0,0 0,0 1,1-1,-1 0,0 0,0 0,0 1,0-1,0 0,0 0,0 0,1 0,-1 1,0-1,0 0,0 0,0 0,1 0,-1 0,0 1,0-1,0 0,0 0,1 0,-1 0,0 0,0 0,0 0,1 0,-1 0,0 0,0 0,1 0,-1 0,0 0,0 0,0 0,1 0,-1 0,0 0,0 0,1-1,14-11,95-114,981-1183,-453 368,8-48,-472 761,-66 90,-70 93,-22 27,-1 0,26-41,-38 54,0 0,-1 1,0-1,0 0,0 0,-1 0,1-1,-1 1,-1 0,1 0,-1-1,0 1,0 0,0-1,-1 1,1 0,-1-1,-3-7,2 10,0-1,0 1,0 0,-1-1,1 1,-1 0,0 1,0-1,0 0,0 1,0 0,-1 0,1 0,-1 0,1 0,-1 0,0 1,0 0,0 0,1 0,-1 0,-5 1,-12-3,-1 1,-39 3,41 0,4-1,-1 0,0 1,0 0,0 1,-22 6,34-6,0-1,0 1,1 1,-1-1,0 1,1-1,-1 1,1 1,0-1,0 0,0 1,1 0,-1 0,1 0,0 1,0-1,1 1,-4 6,-5 16,1 1,2 0,1 1,1-1,-4 50,5 153,5-167,3 234,-8 399,-5-518,-61 329,24-292,-178 923,94-492,80-415,47-215,-34 182,33-165,2 0,1 1,4 58,-3-114,1-1,3-26,1-14,-5-186,4-148,8 269,27-128,-12 102,1-23,80-589,-62-12,-50-381,5 1222,-6 689,-37-5,-4-378,-132 506,170-842,0-1,-3 0,-1 0,-30 56,40-86,1 1,-1-1,0 1,0-1,0 0,-1 0,1 0,-1 0,1-1,-1 1,0-1,0 0,-7 2,9-3,0 0,0-1,1 1,-1-1,0 0,0 0,0 1,0-1,0-1,0 1,0 0,0 0,0-1,0 1,0-1,1 1,-1-1,0 0,0 0,1 0,-1 0,0 0,1 0,-1 0,1-1,0 1,-1 0,1-1,0 0,0 1,0-1,0 1,-2-4,-4-12,1-1,1 0,1 0,0-1,-1-20,-13-127,5-186,11 252,-4-1847,8 1104,-18 1600,-6 702,18-444,-19-498,9-351,-40 179,39-292,8-47,2-16,0-20,-6-208,1 7,4 147,-66-656,45 482,26 250,-5-33,6 40,0 0,-1 0,1 0,0-1,-1 1,1 0,-1 0,1 0,-1 0,0 0,1 0,-1 0,0 0,0 0,0 0,0 0,0 0,0 0,0 1,0-1,0 0,0 1,0-1,-2 0,2 1,0 0,0 0,0 1,0-1,0 0,0 1,0-1,0 1,0-1,0 1,0-1,0 1,0 0,0-1,1 1,-1 0,0 0,0-1,1 1,-1 0,1 0,-1 0,1 0,-1 0,1 0,-1 1,-11 31,12-32,-70 350,49-227,-21 170,29-171,-6-1,-47 163,40-223,25-60,0 0,0 0,0 0,-1 0,1 0,-1 0,0-1,0 1,1 0,-5 2,6-4,-1 0,0 0,1 0,-1 1,0-1,0 0,1 0,-1 0,0 0,1 0,-1 0,0-1,1 1,-1 0,0 0,0 0,1-1,-1 1,1 0,-1-1,0 1,1 0,-1-1,1 1,-1-1,1 1,-1-1,1 1,-1-1,1 0,0 1,-1-1,1 1,0-1,-1 0,-7-15,1 1,1-1,1 0,0 0,-5-32,0 2,-12-60,16 68,-2 1,-1 1,-2 0,-17-37,28 71,-1 0,0 0,0 0,0 0,-1 0,1 0,0 0,-1 1,1-1,-1 1,1-1,-1 1,-2-2,3 3,1 0,-1 0,1-1,-1 1,1 0,-1 0,1 0,-1 0,0 1,1-1,-1 0,1 0,-1 0,1 0,-1 0,1 1,-1-1,1 0,-1 0,1 1,0-1,-1 0,1 1,-1-1,1 1,0-1,-1 0,1 1,0-1,-1 1,1 0,-3 5,1 0,-1 0,2 0,-1 0,0 0,0 12,6-314,-6 158,2-1701,0 1810,-7-215,3 207,-1 0,-2 1,-1-1,-20-50,28 84,-1 1,0-1,0 1,0-1,0 1,0 0,-1-1,1 1,-1 0,1 0,-1 0,0 0,0 0,0 0,0 1,0-1,0 1,-1-1,1 1,0 0,-1 0,1 0,-1 0,1 0,-1 1,1-1,-1 1,0-1,1 1,-5 0,1 1,0 1,0 0,0 0,0 0,0 1,0 0,1 0,-1 0,1 1,0 0,0 0,-4 4,-156 168,60-58,46-51,-62 93,54-67,-472 632,455-620,-5-4,-111 97,-39 42,143-135,-277 332,-17 44,254-320,-318 334,373-402,61-68,-1 0,-47 41,42-42,1 1,-40 51,-10 11,28-50,40-32,-1 1,0-1,1 1,0 1,1-1,-1 1,-5 9,11-15,0 0,0 0,1 0,-1 0,1 0,-1 0,1 1,-1-1,1 0,0 0,0 0,-1 1,1-1,0 0,0 0,0 1,0-1,0 0,1 0,-1 1,0-1,1 0,-1 0,1 0,-1 0,1 1,-1-1,2 1,0 1,1-1,-1-1,1 1,-1 0,1-1,0 1,0-1,0 0,0 0,0 0,4 1,11 2,1-2,36 1,-51-3,442-4,-370 1,79-15,62-3,224 21,-197 1,-185 2,85 15,49 3,41 3,-181-17,46 2,151-7,-127-4,-241-2,-147-23,-118-40,109 16,-242-43,464 82,1-2,-49-20,44 14,52 19,0 0,0-1,0 0,0 0,1 0,-1 0,0-1,1 1,-4-4,6 5,1 0,-1 0,1 0,-1 0,1 0,-1 0,1 0,0 0,-1 0,1 0,0 0,0 0,0 0,0 0,0 0,0 0,0-1,0 1,0 0,0 0,1 0,-1 0,0 0,1 0,-1 0,1 0,-1 0,1 0,-1 0,1 1,0-1,-1 0,1 0,0 0,0 1,0-1,0 1,0-1,0 0,1 0,9-6,1 1,0 0,0 1,0 0,0 0,1 2,18-4,-14 3,1087-334,-59-99,-836 346,77-43,135-55,-703 321,135-60,-814 338,577-299,4 0,354-102,-10 6,-1-3,-1 0,0-2,-47 5,83-15,0 0,0 1,0-1,0 0,0 0,0-1,0 1,0 0,0-1,1 1,-1-1,0 1,0-1,0 0,0 0,1 0,-1 0,0 0,1 0,-1-1,1 1,-1-1,1 1,0-1,0 1,-1-1,1 1,0-1,0 0,1 0,-1 0,0 1,1-1,-1 0,1 0,-1 0,1 0,0-3,0-5,0 1,1-1,0 1,0 0,1 0,0-1,6-13,12-27,3 2,49-80,76-88,-116 170,754-1092,-599 864,-99 139,-5-4,-7-4,82-211,-135 299,13-40,-35 94,-1-1,1 0,-1 0,1 0,-1 0,0 1,0-1,0 0,0 0,0 0,0 0,0 0,-1 0,1 0,-2-2,-9 1,-9 15,-20 25,-63 75,38-39,-134 134,-94 106,-783 914,742-862,-60 21,94-98,80-88,218-197,1-3,0 0,1 1,-1-1,0 0,1 1,-1-1,1 1,-1-1,0 1,1-1,-1 1,1-1,0 1,-1 0,1-1,-1 1,1 0,0-1,0 1,-1 0,1-1,0 1,0 0,0 0,0-1,0 1,0 0,0 0,0-1,0 1,0 0,0 0,1 0,0 0,0 0,1 0,-1 0,1 0,-1-1,1 1,-1 0,1-1,0 1,-1-1,1 0,0 0,3 1,71-3,-68 1,557-72,-440 53,141-32,69-9,-142 51,-157 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2:36.695"/>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168 0,'0'12,"2"-1,0 0,0 0,1 1,0-1,1-1,7 17,45 75,-38-71,118 221,46 78,27 39,-45-57,-87-158,-7-15,-13-23,139 212,-63-123,-43-61,36 44,0 16,-56-102,35 49,-33-60,139 177,-60-90,-17-24,130 225,-69-93,27 59,61 80,101 15,-59-73,-246-270,219 246,-247-295,2-2,82 55,126 61,-116-74,107 78,-198-128,-27-18,0-1,34 16,198 78,-87-40,-126-52,-17-6,1-2,0-1,1-1,0-1,1-2,-1-1,42 4,473-10,-259-4,-182 2,122 4,-195 4,-33-6,1-1,0 0,-1 0,1 0,0 0,-1 0,1 1,0-1,-1 0,1 0,0 1,0-1,-1 0,1 0,0 1,0-1,0 0,-1 1,1-1,0 0,0 1,0-1,0 0,0 1,0-1,-1 1,1-1,0 0,0 1,0-1,0 0,0 1,1-1,-1 0,0 1,0-1,0 1,0-1,0 0,0 1,1-1,-1 0,0 0,0 1,0-1,1 0,-1 1,0-1,0 0,1 0,-1 1,0-1,1 0,-1 0,0 0,1 0,-1 1,0-1,1 0,0 0,-17 5,0-1,-1 0,1-1,-1-1,-22 0,-91-4,117 1,-36-2,0-3,0-2,1-2,1-2,-1-2,2-2,0-2,2-2,0-2,1-2,-62-46,64 41,-318-235,22-25,244 201,-182-190,81 22,42 51,122 167,-224-267,186 232,-151-127,187 175,9 9,1-1,1-1,-30-34,82 91,3-1,47 42,-26-28,411 361,28-32,80 66,-40 8,-199-195,-282-223,1-2,1-2,2-3,1-2,85 27,-104-40,-1 2,0 1,-1 3,-1 1,37 28,28 18,-91-62,2-1,-1 0,1-1,-1 0,1 0,0-2,1 1,23 1,108-6,-74-1,162 4,128-5,-304-2,0-2,68-20,-72 15,0 2,101-8,-112 18,72-12,-97 10,-1 0,0-1,-1-1,1-1,-1 0,0 0,26-18,-8 3,1 2,1 1,50-18,-40 18,65-37,338-196,-328 190,193-133,-232 137,62-46,214-115,-9 39,93-76,-349 198,-40 23,-1-3,70-67,78-99,-40 38,376-394,-526 550,32-40,-37 46,-1 0,0 0,-1-1,1 1,0 0,-1-1,0 1,0-1,0 1,0-1,0 1,-1-1,0-6,0 9,-1 0,1-1,-1 1,1 0,-1-1,0 1,0 0,1 0,-1 0,0 0,0 0,0 0,0 0,-1 0,1 0,0 1,0-1,0 0,-1 1,1-1,0 1,-1-1,1 1,-1-1,1 1,0 0,-1 0,1 0,-1 0,1 0,0 0,-1 0,-2 1,-48 8,23 1,1 0,0 2,1 2,-30 18,-105 78,77-50,-559 420,561-409,4 4,-80 95,-173 202,95-114,216-239,-1-2,0 0,-2-1,1-2,-2 0,-26 10,49-23,-181 81,-35 17,168-75,-2-2,0-3,-78 19,35-17,-108 9,-7-23,163-8,-1 1,1 2,0 3,0 2,-69 18,41-2,0-3,-109 15,57-25,-182-10,132-3,58 3,-167-3,218-1,0-3,-76-19,-330-60,308 60,111 18,0 2,0 3,0 2,0 3,-95 15,-156 17,199-24,-1080 14,-77-122,868 34,-102-11,-529 57,649 22,286-4,-98-1,-352 43,150 37,330-60,43-12,0-1,-1-1,0 0,-26 1,41-5,0-1,0 0,1-1,-1 1,0-1,0 0,0 0,0 0,1-1,-1 0,1 0,-1 0,1 0,0-1,0 1,0-1,0 0,0-1,1 1,-1-1,1 1,-4-7,0-1,1 0,0 0,1-1,0 0,1 0,1 0,0 0,0-1,-1-18,2-17,3-57,0 52,5-2252,-8 1336,-1 917,-15-90,-3-18,-6-71,15 143,-4-17,2 17,-3-111,17-639,2 375,-1 477,0-1,1 1,1 0,0-1,9 26,36 69,-18-44,135 276,-139-287,-3 1,33 112,-46-132,30 120,23 189,-34-170,-13-60,3 156,-21 118,-1-156,2 2417,-2-2745,-5 0,-35-165,-73-194,92 371,-24-91,-146-550,46-12,59 148,22 112,47 320,-2-91,13-308,10 422,-1 125,0 6,-1-1,1 1,0-1,0 0,0 1,1-1,0 1,0-1,0 1,0-1,1 1,-1 0,1 0,0-1,4-3,-5 8,0 0,0 0,0 0,0 0,0 1,0-1,0 0,0 0,0 1,-1-1,1 1,0-1,0 1,0-1,0 1,0 0,-1-1,1 1,0 0,-1 0,1-1,0 1,-1 0,1 0,0 2,19 27,-18-28,16 26,-1 0,-2 1,21 53,-7 0,24 82,-2 14,27 115,0 49,54 312,-120-567,64 644,-63 648,-16-896,3-3916,0 3431,0 1,-1-1,1 0,0 0,1 1,-1-1,0 0,0 0,1 1,-1-1,1 1,-1-1,1 0,0 1,1-3,-1 5,0-1,0 0,0 1,0 0,0-1,0 1,0 0,0-1,0 1,0 0,-1 0,1 0,0-1,-1 1,1 0,0 0,-1 0,1 0,-1 0,0 1,1-1,-1 0,0 0,1 0,-1 1,22 58,21 85,-19-59,50 209,50 398,-21 313,-43-366,35-66,-86-495,-8-66,-1 0,2 0,0 0,1 0,4 14,-1-21,1-15,5-29,59-421,-52 295,84-865,-32-1087,-78 1483,12 722,29 160,-14-130,118 1472,-125 17,-15-1010,-3-662,-3 1,-3 0,-34-115,25 104,-9-36,-223-875,44-4,173 742,22 130,-6 1,-34-116,44 203,0-4,-2 1,-28-58,30 77,6 18,7 28,19 53,3-2,56 120,255 492,-299-622,-38-74,24 38,-23-37,-1-1,1 1,-1-1,1 1,-1-1,1 1,0-1,-1 1,1-1,0 0,-1 1,1-1,0 0,-1 1,1-1,0 0,0 0,-1 0,1 0,0 0,0 0,0 0,0-1,0 1,0-1,0 1,-1-1,1 0,0 1,-1-1,1 0,0 0,-1 0,1 1,-1-1,1 0,-1 0,0 0,1 0,-1 0,0 0,0 0,1-1,4-23,-1 1,-1-1,-1 1,-2-1,0 0,-7-45,-39-148,-9 21,-9 2,-9 3,-123-234,148 326,44 90,0 0,1 0,0 0,0-1,2 1,-1 0,1-1,1-12,0 23,0 0,0-1,0 1,0 0,0 0,0 0,0 0,0-1,0 1,0 0,0 0,0 0,0 0,0-1,1 1,-1 0,0 0,0 0,0 0,0 0,0 0,0-1,1 1,-1 0,0 0,0 0,0 0,0 0,0 0,1 0,-1 0,0 0,0 0,0 0,0 0,1 0,-1 0,0 0,0 0,0 0,1 0,-1 0,0 0,0 0,0 0,0 0,0 0,1 0,-1 0,0 0,0 1,0-1,0 0,0 0,1 0,-1 0,0 0,0 1,15 12,14 21,172 288,-108-164,-10-22,182 288,36-23,-221-309,4-4,4-4,3-4,142 96,56-6,-213-128,-10 0,-3 3,-1 3,61 61,6 5,48 26,341 204,-456-311,97 36,-115-52,-36-13,0-1,-1 1,1 1,-1-1,11 10,-17-13,0-1,0 1,0 0,0-1,-1 1,1 0,0 0,0 0,-1 0,1-1,-1 1,1 0,-1 0,1 0,-1 0,0 0,1 0,-1 0,0 0,0 1,0-1,0 0,0 0,0 0,0 0,0 0,0 0,0 0,0 0,-1 0,1 0,-1 0,1 0,0 0,-1 0,0 0,1 0,-1 0,1 0,-1-1,0 1,0 0,0 0,1-1,-1 1,0-1,0 1,0 0,0-1,0 0,0 1,0-1,0 0,-2 1,-4 2,-1 0,0-1,0 0,0 0,0-1,0 0,0 0,0-1,-9 0,-79-13,69 9,-474-105,5-30,234 63,-674-210,720 207,3-9,-251-145,283 124,-101-56,281 165,-30-19,26 10,21 6,9 7,0 1,0 1,-1 1,0 1,0 1,28 15,-1-2,543 256,-11 32,-371-195,-210-114,427 236,-14 29,-296-173,117 120,-208-187,28 34,-52-55,0 0,-1 0,0 1,0-1,0 1,0-1,-1 1,0 0,0 0,1 9,-3-13,0-1,0 0,0 0,0 1,0-1,0 0,0 0,0 1,-1-1,1 0,0 0,-1 0,1 0,-1 0,0 1,1-1,-1 0,0 0,0 0,1-1,-1 1,0 0,0 0,-2 1,1-1,-1 0,0 1,0-1,1 0,-1-1,0 1,0 0,0-1,-6 0,-5 0,1-1,-1 0,-20-6,-7-4,1-2,1-2,-49-25,-110-70,175 96,-85-49,-213-91,233 121,-176-42,152 53,111 21,0 1,0 0,0-1,0 1,0 0,-1 0,1 0,0 0,0 0,0 0,0 1,0-1,0 0,-1 0,1 1,0-1,0 1,0-1,0 1,0-1,0 1,0 0,1 0,-1-1,0 1,0 0,0 1,0-1,1 1,0-1,0 1,0 0,1-1,-1 1,0-1,0 1,1-1,-1 1,1-1,-1 0,1 1,0-1,0 1,-1-1,2 1,9 12,-1-1,22 21,-28-30,111 108,-31-32,141 173,-182-196,-11-16,-1 2,-2 1,39 80,-66-118,1 1,-1-1,0 1,0-1,-1 1,0 0,0 0,0 13,-2-18,1 1,-1-1,1 1,-1-1,0 0,0 1,0-1,0 0,0 0,0 0,-1 0,1 0,-1 0,1 0,-1 0,0 0,0-1,0 1,0-1,0 1,0-1,0 0,0 0,-1 0,1 0,0 0,-4 0,-2 1,0-1,0 0,0-1,0 0,0 0,0 0,0-1,0 0,0-1,1 0,-1 0,0-1,1 1,-1-2,1 1,0-1,0 0,1-1,-1 0,-7-6,-15-15,1-1,-47-57,59 65,-22-31,3-2,-48-92,63 108,15 26,-1 1,0 0,-1 0,1 1,-2 0,-14-13,20 19,-1 0,1 0,-1 0,1 0,-1 1,0-1,1 1,-1 0,0 0,0 0,0 0,0 0,0 1,0-1,0 1,0 0,0 0,0 0,0 0,-1 1,1-1,0 1,0 0,0 0,1 0,-1 0,-4 2,7-2,-1-1,1 0,0 1,-1-1,1 0,-1 1,1-1,-1 0,1 1,-1-1,0 0,1 0,-1 0,1 0,-1 1,1-1,-1 0,0 0,1 0,-1 0,1 0,-1 0,1-1,-1 1,0 0,1 0,-1 0,1-15,21-30,-17 38,38-74,83-179,-108 206,-18 26,1 28,0-1,0 0,-1 1,1-1,0 1,-1-1,1 1,-1-1,1 1,0-1,-1 1,1-1,-1 1,1 0,-1-1,1 1,-1 0,0 0,1-1,-1 1,1 0,-1 0,0 0,1-1,-1 1,1 0,-1 0,0 0,1 0,-1 0,0 0,1 1,-2-1,-6 2,-1 1,1 0,-1 1,1 0,0 0,1 1,-1-1,1 2,0-1,-10 11,-65 71,79-83,-52 61,3 3,4 3,-51 95,71-111,3 1,2 2,3 0,3 0,-14 81,26-113,-2 0,0-1,-2 0,-1 0,-1-1,-20 32,2-8,-73 84,17-15,1-1,14-24,40-52,-46 51,63-75,1 0,0 0,2 1,0 0,0 1,2 0,0 1,2 0,-7 26,7-23,-1 0,-1-1,-1 1,-1-1,0-1,-19 26,-15 20,35-51,-1 0,0-1,0 0,-2 0,1-1,-19 14,19-18,-2-1,1-1,-1 0,-1-1,1 0,-1-1,0-1,0 0,-26 4,12-5,1-1,-1-1,1-2,-36-4,59 4,-1 0,1 0,-1-1,1 1,0-1,0 0,0 0,0 0,0-1,0 1,1-1,-1 0,1 0,-1 0,1-1,0 1,1-1,-1 1,0-1,1 0,0 0,0 0,0-1,1 1,-1 0,1-1,0 1,0-1,0-6,-1-15,0 0,2 1,0-1,5-26,-2 29,1 287,-4-261,-1 9,1-1,1 0,0 0,5 20,-5-28,0 0,0 0,0 0,1 0,-1-1,1 1,0 0,0-1,0 1,0-1,0 1,0-1,1 0,-1 0,1 0,0 0,0-1,-1 1,1-1,0 0,5 2,13 3,0-2,1 0,0-2,-1 0,44-2,115-20,-139 14,102-15,21-3,190-5,638 32,-929-6,84-15,28-1,27-2,17-1,-4 22,-110 2,192-21,-113 1,345 9,-297 11,1007-2,-1395 2,-244-7,319-1,1-3,-155-39,-355-167,403 139,-201-47,-5 34,-195-11,493 83,53 8,-67-4,100 13,-1 0,0-1,1 0,-1-1,1 0,-1 0,1-1,0-1,0 1,0-1,0-1,1 0,0 0,0 0,0-1,1 0,-1-1,1 0,-10-13,-130-186,132 186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2:42.659"/>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129 1,'-1'25,"-2"0,-7 35,-1 7,2 2,-43 551,55 1031,-23-1889,2 55,10-590,11 425,-3-172,0 509,0 0,1 1,0-1,0 1,4-12,-5 21,0 1,0-1,0 1,0 0,0-1,0 1,0 0,0-1,0 1,0-1,1 1,-1 0,0-1,0 1,0 0,0-1,1 1,-1 0,0-1,0 1,1 0,-1 0,0-1,1 1,-1 0,0 0,1 0,-1-1,0 1,1 0,-1 0,0 0,1 0,-1 0,1 0,-1 0,0 0,1 0,-1 0,0 0,1 0,-1 0,1 0,-1 0,0 0,1 0,-1 0,0 0,1 1,-1-1,0 0,1 0,-1 0,0 1,1-1,-1 0,0 0,0 1,1-1,-1 1,15 24,-12-20,19 43,-2 0,24 85,12 110,-40-146,3 116,-2-10,-6-37,-5-50,22 49,-20-126,-8-36,1 0,-1 0,1 1,0-1,0 0,0 0,0 0,0 0,1 0,0-1,-1 1,1 0,0-1,0 1,1-1,-1 1,0-1,1 0,5 3,-6-4,1-1,0 1,0-1,-1 0,1 0,0 0,0 0,-1 0,1-1,0 1,-1-1,1 0,0 0,-1 0,1 0,-1 0,1-1,-1 1,0-1,0 1,0-1,0 0,3-3,17-17,0-1,-2-1,-1 0,18-31,34-44,-20 41,3 2,67-54,134-85,-45 50,-72 53,127-113,-204 157,-38 31,33-31,38-39,111-79,-19 18,-146 114,67-60,-106 93,0 0,1 0,-1 0,0 0,0 0,0-1,0 1,0 0,0-1,-1 1,1 0,0-1,-1 1,1-1,-1 1,0-1,1 0,-1-2,0 3,0 0,-1 1,1-1,-1 0,1 0,-1 0,1 1,-1-1,0 0,1 1,-1-1,0 1,1-1,-1 1,0-1,0 1,0-1,1 1,-1-1,0 1,0 0,0 0,-1-1,-10-1,0 1,1 0,-25 1,23 1,-126 3,-152 24,134-14,-256-9,216-7,172 0,0-1,0 0,-33-10,29 5,-57-5,18 9,-111 8,175-4,0 1,0-1,0 1,0 1,0-1,1 0,-1 1,1 0,-1 0,1 0,-1 0,1 0,0 1,0-1,0 1,1 0,-1 0,0 0,1 0,0 1,0-1,0 0,-2 6,-2 7,1 0,1 0,0 0,-2 23,0-6,-6 67,3 1,10 191,2-117,-2-93,11-123,2 0,24-48,2-8,-34 81,6-19,1 0,2 0,1 2,2 0,37-52,-50 79,0 0,0-1,-1 0,1 0,-2 0,1 0,-1 0,5-16,-8 21,1-1,-1 1,0-1,0 0,0 1,0-1,0 0,-1 1,1-1,-1 1,0-1,1 1,-1-1,0 1,-1-1,1 1,0 0,-1 0,1 0,-1-1,0 1,1 1,-1-1,0 0,0 0,0 1,-1-1,1 1,0 0,-4-2,-10-5,0 2,0-1,-1 2,0 0,-34-4,-88 1,40 4,96 4,-1 0,1 0,-1-1,1 0,0 1,-1-1,1 0,0 0,0-1,0 1,0-1,0 1,0-1,0 0,0 0,1-1,-1 1,1 0,-1-1,1 0,0 1,-3-6,4 5,0 0,1 0,-1 0,1 0,0 0,-1 0,1 1,0-1,1 0,-1 0,1 0,-1 0,1 0,0 0,0 1,0-1,0 0,1 1,-1-1,1 1,-1-1,1 1,0 0,0-1,0 1,3-2,5-3,-1 0,1 1,0 1,0-1,0 2,1-1,-1 2,1-1,0 1,1 1,10-1,38-11,-32 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2:47.327"/>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0 85,'770'0,"-736"1,-1 1,1 1,-1 2,0 2,0 0,-1 3,0 0,-1 2,0 2,-1 0,39 27,0 2,-29-19,-1 2,-1 2,51 48,-56-44,-2 2,29 42,-47-59,1-1,27 25,13 14,34 46,-52-63,-2 2,-1 1,44 75,-69-100,0-2,1 0,1 0,0 0,1-1,20 19,-27-28,1-1,-1 0,1 0,-1 0,1-1,0 1,0-1,0 0,0-1,0 1,1-1,-1 0,0 0,1-1,-1 1,1-1,-1 0,0-1,1 0,-1 1,0-2,1 1,-1-1,7-2,7-7,-1 0,-1-1,0 0,-1-1,0-1,-1-1,23-29,19-16,15-4,2 4,95-60,175-81,-285 171,-39 21,0 0,-1-2,0-1,0 0,18-17,-12 6,205-175,-200 176,1 2,1 0,1 2,0 2,2 1,37-11,-49 19,14-5,1 3,57-9,-167 20,26-2,-56 7,-12 9,-159 3,26 2,28-2,-454-16,348-5,291 5,-1 1,0 1,1 2,-42 14,-70 14,-135 9,276-44,1 1,0 0,0 0,0 0,0 0,0 1,0 0,0 0,0 0,-4 3,8-5,-1 1,1-1,0 0,0 1,0-1,0 0,-1 0,1 1,0-1,0 0,0 1,0-1,0 0,0 1,0-1,0 0,0 1,0-1,0 0,0 1,0-1,0 0,0 0,1 1,-1-1,0 0,0 1,0-1,0 0,1 0,-1 1,0-1,0 0,0 0,1 1,-1-1,0 0,1 0,-1 0,1 1,30 10,74 10,121 6,-207-25,29 5,0 3,50 16,55 11,-98-25,75 26,33 9,-84-33,158 6,84-22,-144-1,-133 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2:55.743"/>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0 214,'45'2,"72"14,-5-1,642-2,-473-16,1248 3,-1518 0,0-1,0 0,0 0,-1-1,1 0,0-1,-1 0,17-7,-25 9,-1 0,1 0,0 0,-1 0,1 0,0 0,0 1,-1-1,1 1,0 0,0-1,0 1,0 0,0 0,0 0,0 0,0 1,-1-1,1 0,3 2,-4-1,1 1,-1 0,0 0,1 0,-1 0,0 0,0 0,0 0,-1 0,1 0,0 0,-1 1,0-1,1 0,-1 0,0 1,-1 3,0 263,-3-124,-19 145,1-9,21 566,3-399,0-422,1 0,0-1,10 31,-8-35,0 1,-1-1,-1 1,-1 33,-2-55,0 0,0-1,0 1,0 0,0 0,0-1,0 1,-1 0,1 0,0 0,0 0,0-1,-1 1,1 0,0 0,0 0,0 0,-1 0,1-1,0 1,0 0,-1 0,1 0,0 0,0 0,-1 0,1 0,0 0,-1 0,1 0,0 0,0 0,-1 0,1 0,0 0,0 0,-1 0,1 1,0-1,0 0,0 0,-1 0,1 0,0 0,0 1,0-1,-1 0,1 0,0 0,0 1,0-1,0 0,0 0,-1 1,1-1,0 0,0 0,0 0,0 1,0-1,0 0,0 1,0-1,0 0,0 1,-17-23,15 18,-85-133,-52-70,123 187,-122-146,61 74,43 49,-41-39,58 66,-2-4,-1 2,-1 0,0 1,-2 0,-23-12,-96-41,-159-56,225 98,-72-39,117 51,1-2,0-2,1 0,-48-46,0 4,62 53,1-2,0 1,1-2,0 0,1-1,-19-24,19 15,0-1,-16-44,21 46,-2 0,0 1,-2-1,-17-25,-21-13,-58-56,39 44,40 44,-2 1,-1 1,0 2,-2 1,-1 2,-39-18,65 34,0-1,1 0,-1-1,1 1,0-2,1 1,-1-1,1 0,1 0,-1 0,1-1,-7-15,6 11,1 0,1 0,0 0,1 0,0-1,1 0,0 1,0-21,2 31,0-1,0 1,0-1,0 0,0 1,0-1,1 1,-1-1,1 1,0-1,0 1,0-1,0 1,0 0,0-1,1 1,-1 0,1 0,-1 0,1 0,0 0,0 1,0-1,0 0,0 1,0-1,0 1,1 0,-1 0,0 0,1 0,-1 0,1 0,-1 1,1-1,0 1,-1 0,1 0,-1 0,1 0,-1 0,1 0,4 2,11 1,-1 1,0 1,0 1,32 15,26 17,113 76,60 65,-78-54,379 292,-260-138,-255-238,39 60,-14-17,-268-327,-43-54,80 96,-51-49,131 149,11 25,54 53,-39-44,64 65,0 0,0-1,0 1,0-1,0 0,1 1,-1-1,1 0,0 0,-1 0,2 0,-1 0,0 0,0 0,1-1,0 1,0 0,0-6,1 6,0 1,0 0,1 0,-1 0,1 0,-1 0,1 0,0 0,-1 0,1 1,0-1,0 1,0-1,0 1,1 0,-1 0,0 0,1 0,-1 0,0 0,1 1,-1-1,1 1,-1-1,4 1,15-2,-1 0,1 1,-1 1,1 1,-1 1,0 0,1 2,27 8,-20-2,1 1,-2 2,0 0,0 2,24 18,20 22,-2 3,110 123,80 135,-25 21,-230-330,100 172,-102-176,-1-1,1 0,0 1,0-1,0 0,1 0,-1 0,0 0,1-1,-1 1,4 1,-6-3,0 0,0 0,0 0,1 0,-1 1,0-1,0 0,0 0,0 0,1 0,-1 0,0 0,0 0,0 0,1 0,-1 0,0 0,0 0,0 0,0 0,1 0,-1 0,0 0,0 0,0-1,0 1,1 0,-1 0,0 0,0 0,0 0,0 0,1 0,-1-1,0 1,0 0,0 0,0 0,0 0,0 0,0-1,0 1,0 0,1 0,-1 0,0 0,0-1,0 1,0 0,-9-22,-159-232,46 73,59 84,-136-224,165 258,2-2,3-2,-23-81,46 129,1-2,-3-34,11 35,8 17,-7 5,-1-1,1 1,-1 0,0 0,0 1,0-1,0 1,2 2,45 48,-3 2,43 65,73 133,-93-140,74 136,-40-65,14 44,-113-292,-25-125,-5-111,23-159,3 333,-1 912,-2-807,-1 1,0 0,-2 0,0 0,-14-30,6 12,-5-14,-96-272,110 312,-1 0,0 0,-1 1,-13-19,8 22,7 18,8 23,6 5,3-1,1-1,24 47,-34-75,-2-3,1 0,-1-1,1 1,0-1,0 1,1-1,-1 0,7 5,-10-9,1 1,-1-1,1 0,-1 1,1-1,-1 0,1 1,0-1,-1 0,1 0,0 0,-1 0,1 0,0 1,-1-1,1 0,0 0,-1-1,1 1,0 0,-1 0,1 0,0 0,-1 0,1-1,0 1,1-2,-1 1,0 0,0-1,1 1,-1-1,0 0,-1 1,1-1,0 0,0 1,-1-1,1 0,-1 0,1-2,5-32,-2 0,-1-1,-2 1,-4-46,1 11,2 35,1 19,-1-1,-1 1,0-1,-7-29,7 43,0 0,0 0,0 1,-1-1,0 0,0 1,0 0,0-1,0 1,-1 0,0 0,1 0,-1 0,0 1,0-1,-1 1,1 0,0 0,-1 0,1 0,-1 0,0 1,1 0,-1 0,-8-2,-123-14,-260 1,326 13,-79-14,-7 0,46 4,1-4,1-5,-118-41,206 57,-1-1,1-1,-29-17,41 21,0 0,0-1,0 0,0-1,1 1,0-1,0-1,1 1,-1-1,2 0,-6-8,10 14,-1 0,1 0,-1 0,1 0,-1 0,1 0,0 0,0 0,0-1,0 1,-1 0,1 0,1 0,-1 0,0 0,0 0,0-1,1 1,-1 0,0 0,1 0,-1 0,1 0,-1 0,1 0,0 0,-1 0,1 0,0 1,0-1,-1 0,1 0,0 1,0-1,0 0,0 1,2-1,3-2,0 0,0 1,0 0,0 1,10-2,64-5,153 4,-152 5,458 21,-49 1,271-22,-571-2,-180 1,0 0,0 0,0 1,0 1,-1-1,20 7,-26-7,-1 0,1 1,-1 0,1-1,-1 1,1 0,-1 0,0 0,0 0,0 1,0-1,0 0,-1 1,1-1,-1 1,0 0,1 0,-1-1,0 1,-1 0,1 0,0 0,-1 0,0 0,0 0,0 0,0 5,-2 11,0-1,-1 0,-1-1,0 1,-13 29,-45 88,47-104,-221 507,159-322,14-37,42-107,15-42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6:23:38.794"/>
    </inkml:context>
    <inkml:brush xml:id="br0">
      <inkml:brushProperty name="width" value="0.5" units="cm"/>
      <inkml:brushProperty name="height" value="1" units="cm"/>
      <inkml:brushProperty name="color" value="#9DBDFD"/>
      <inkml:brushProperty name="tip" value="rectangle"/>
      <inkml:brushProperty name="rasterOp" value="maskPen"/>
      <inkml:brushProperty name="ignorePressure" value="1"/>
    </inkml:brush>
  </inkml:definitions>
  <inkml:trace contextRef="#ctx0" brushRef="#br0">1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3:03.162"/>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15312 2962,'2'227,"-5"251,-18-260,-1 66,23-54,0-235,0 0,0 1,1-1,-1 1,1-1,4-8,5-10,11-56,21-141,-13 51,-10 60,11-218,-31-116,-4 185,5 123,1-52,-29-246,-50 50,54 284,-22-147,-4-16,30 166,-12-46,26 124,-1 0,0 0,-2 1,0 0,-16-23,17 27,-1-1,2 1,-1-1,2 0,0-1,1 1,0-1,1 0,1 0,0 0,1 0,1-1,2-18,4-21,2 0,20-68,-20 86,-5 27,1-10,1 0,16-37,-21 56,1 0,-1 0,1 0,-1-1,0 1,1 1,0-1,-1 0,1 0,0 0,-1 0,1 0,0 0,0 1,0-1,-1 0,1 1,0-1,0 1,0-1,0 1,0-1,2 1,-2 0,0 0,0 1,-1-1,1 1,0 0,0-1,-1 1,1 0,0-1,-1 1,1 0,0 0,-1 0,1 0,-1-1,0 1,1 0,-1 0,0 0,1 1,11 64,-11-59,17 91,33 106,-40-167,36 113,9 29,-10-9,-16-70,-5 1,14 122,80 1132,-101-420,-21-594,5-185,-5 177,0-312,0 0,-2 0,0 0,-1 0,-11 24,-54 97,41-85,-95 186,-242 349,-24-107,305-392,-130 128,174-180,2 1,2 3,1 1,3 1,2 2,-31 62,19-36,-64 81,3-5,-135 213,200-305,-92 103,-221 157,258-238,-281 216,340-262,2 2,1 0,-40 63,39-53,-244 304,196-260,-153 132,227-217,2 0,0 0,0-1,-1 0,0 0,0 0,0-1,-1 0,1-1,-13 4,20-7,-1 0,1 0,-1 0,1 0,-1 0,1 0,0 0,-1 0,1-1,-1 1,1 0,-1 0,1 0,-1-1,1 1,0 0,-1-1,1 1,0 0,-1-1,1 1,0 0,-1-1,1 1,0-1,0 1,-1 0,1-1,0 1,0-1,0 1,0-1,0 1,-1-1,1 1,0-1,0 1,0-1,0 1,1-1,-1 1,0-1,0 1,0 0,0-1,1 0,2-12,1 1,1-1,0 1,1 0,0 0,1 1,0-1,12-12,-10 11,326-404,40 24,-136 147,-2-11,252-352,-121 97,-173 267,-112 150,-60 72,-2-1,0-2,23-37,-33 45,23-37,-32 52,1-1,0 1,0 0,0 1,0-1,0 0,1 1,-1 0,1 0,-1 0,1 0,6-2,-10 4,1 0,-1-1,1 1,-1 0,0 0,1 0,-1 0,0 0,1-1,-1 1,1 0,-1 0,1 0,-1 0,0 0,1 0,-1 0,1 1,-1-1,0 0,1 0,-1 0,1 0,-1 0,0 1,1-1,-1 0,0 0,1 1,-1-1,0 0,0 0,1 1,-1-1,0 0,0 1,1-1,-1 0,0 2,-4 18,-18 21,-245 331,129-186,10-26,-241 234,162-183,86-85,-238 262,129-114,-321 362,-219 124,674-686,-110 65,58-42,42-30,65-43,2 1,0 2,-64 60,-203 241,134-116,75-88,-50 35,63-72,62-68,0 0,-1-1,0-1,-2-2,0 0,-41 17,-31 19,-48 25,81-44,-86 56,82-44,-112 51,86-48,60-31,0-1,-1-2,0-1,-1-3,0 0,-43 4,-16-5,-113-5,115-2,39 0,-1-1,0-4,-62-11,55 4,36 7,0-1,1-2,-45-15,3-8,-132-65,179 84,1-2,1 0,0 0,1-2,0 0,1-1,-22-29,16 17,-1 0,-2 2,0 1,-48-36,-126-75,72 53,34 19,-146-106,155 113,-3 5,-95-44,78 42,-27-17,-149-72,255 134,-1 2,0 1,0 1,-1 1,0 1,-43 1,30 1,-77-11,82 5,0-2,0-1,1-1,-53-26,-21-15,48 25,-105-66,139 71,0 0,2-2,-37-44,34 36,-121-136,26 11,93 115,-2 1,-69-71,38 54,-103-86,129 120,-51-25,26 15,-168-81,31 18,-58-41,186 100,46 27,2-1,-1-2,2 0,-33-27,1-9,3-2,-77-102,93 106,-2 2,-2 1,-2 2,-1 2,-57-42,-314-208,301 216,-143-118,127 93,55 39,-95-103,103 97,-108-89,106 105,3-3,-61-67,96 90,2-2,0 0,3-2,0-1,-34-76,44 78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30.66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1627 1,'-20'1,"-1"1,1 1,0 1,0 0,1 2,-1 0,1 1,0 1,-26 16,-15 12,-76 62,113-81,-90 77,-173 187,213-205,-343 388,307-321,-17 19,65-84,120-161,122-139,74-86,45-18,-204 232,137-106,-25 29,-182 146,-23 18,-18 14,-79 67,71-57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40.700"/>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1742 489,'-28'27,"-38"27,4-3,-261 240,-95 83,378-339,2 1,2 2,-38 52,58-64,1 2,2 0,1 1,1 0,-11 45,9-29,6-23,2 1,0-1,1 1,1 1,2-1,1 32,0-53,-1 0,1 0,0 0,1 0,-1 0,0 0,1 0,-1 0,1-1,-1 1,1 0,0 0,0 0,0-1,0 1,0 0,0-1,0 1,0-1,1 1,-1-1,1 0,-1 0,1 0,-1 1,1-1,0-1,0 1,-1 0,1 0,0-1,0 1,0-1,0 1,0-1,0 0,0 0,-1 0,1 0,0 0,0 0,0 0,0-1,0 1,0-1,0 1,3-3,11-3,-1 0,1-2,-1 0,19-14,-27 17,97-68,-4-4,-3-4,134-147,225-312,-139 119,-138 179,-87 138,-17 21,-65 72,-1 1,2 0,-1 0,1 2,24-16,-35 24,1-1,-1 1,0 0,0 0,0 0,0-1,0 1,0 0,0 0,0 0,1 0,-1-1,0 1,0 0,0 0,0 0,1 0,-1 0,0 0,0 0,0-1,0 1,1 0,-1 0,0 0,0 0,0 0,1 0,-1 0,0 0,0 0,0 0,1 0,-1 0,0 0,0 0,0 0,1 0,-1 0,0 1,0-1,0 0,1 0,-1 0,0 0,0 0,0 0,0 0,0 1,1-1,-1 0,0 0,0 0,0 0,0 1,0-1,0 0,0 0,1 1,-10 15,-19 21,-77 95,-81 96,70-103,-5-6,-5-4,-5-6,-178 113,204-157,36-23,1 2,-60 54,51-32,30-28,2 3,1 1,-53 68,52-56,-2-2,-58 49,79-77,-142 113,130-103,2 1,1 1,-30 44,52-63,4-7,1 1,1 0,0 0,0 1,-8 20,14-31,1 1,0 0,-1-1,1 1,0-1,0 1,-1 0,1-1,1 1,-1 0,0-1,0 1,1 0,-1-1,0 1,1-1,0 1,-1-1,1 1,0-1,1 2,0-1,1 0,-1 0,1-1,-1 1,1-1,0 1,-1-1,1 0,0 0,0 0,0-1,0 1,0-1,0 1,6-1,3 0,0-1,1 1,-1-2,0 0,0 0,0-1,13-6,82-38,-40 15,81-29,3 6,2 7,188-34,275-76,-386 91,131-43,-267 76,157-82,-145 53,107-86,72-45,-246 172,1 1,0 2,2 2,0 2,72-16,-74 25,74-1,-21 2,81-8,298-31,464-127,-489 83,1531-249,-1965 335,367-42,-302 39,1 3,143 15,-220-12,1-1,-1 0,1 1,-1 0,0-1,1 1,-1 0,0 0,1 0,-1 0,0 1,0-1,0 1,2 2,-3-3,-1-1,0 1,1 0,-1 0,0 0,0 0,0 0,0 0,0 0,0 0,0 0,0 0,0 0,0 0,0 0,-1-1,1 1,0 0,-1 0,1 0,-1 0,1 0,-1-1,1 1,-1 0,1 0,-1-1,0 1,1 0,-1-1,0 1,0-1,0 1,1-1,-1 1,0-1,0 0,0 1,-1-1,-26 16,-49 20,46-22,-43 24,23-4,1 2,-65 63,-77 100,-171 213,240-270,-18 6,82-90,-93 120,119-144,28-31,1 0,0 1,0 0,0 0,0 0,0 1,1-1,0 1,0 0,-3 7,6-12,0 1,0-1,0 0,0 1,0-1,0 1,0-1,0 1,0-1,0 1,0-1,0 0,0 1,1-1,-1 1,0-1,0 0,1 1,-1-1,0 1,0-1,1 0,-1 1,0-1,1 0,-1 0,0 1,1-1,-1 0,1 0,-1 0,0 1,1-1,-1 0,1 0,-1 0,1 0,-1 0,0 0,1 0,-1 0,1 0,-1 0,1 0,-1 0,1 0,-1 0,0 0,1-1,25-5,-2-8,0 0,-1-1,-1-1,0-1,29-31,15-11,65-49,617-484,-416 383,-74 52,-248 150,-3 2,-1 0,0 0,1 1,0 0,0 1,1-1,-1 1,0 1,1 0,0 0,12-2,-19 4,0 0,-1 0,1 1,0-1,0 0,0 1,0-1,-1 0,1 1,0-1,0 1,-1-1,1 1,0-1,-1 1,1 0,-1-1,1 1,-1 0,1-1,-1 1,1 0,-1 0,1 0,-1-1,0 1,0 0,1 0,-1 0,0 0,0-1,0 1,0 0,0 0,0 0,0 0,0 0,0 0,-1-1,1 1,0 0,-1 0,1 0,0 0,-1 0,-17 41,1-13,-1 0,-2-2,-37 41,-82 70,95-96,-89 83,-270 285,363-363,2 2,2 1,2 2,3 1,2 2,-27 70,29-56,12-33,-11 40,23-65,1 0,0 0,0 0,1 0,1 1,0-1,0 0,3 15,-3-24,0 0,1 0,-1 0,1 0,0 0,-1 0,1 0,0 0,0 0,0 0,0 0,1-1,-1 1,0 0,1-1,-1 1,1-1,0 0,-1 1,1-1,0 0,0 0,0 0,0 0,0-1,0 1,0 0,0-1,0 1,0-1,0 0,0 0,0 0,1 0,-1 0,2 0,6-2,-1 0,1 0,-1-1,0-1,0 1,0-1,10-7,21-14,-2-1,0-2,40-40,98-111,-69 68,31-26,6 6,197-139,-211 172,30-20,-158 116,0 1,0-1,0 1,0 0,0 0,0 0,1 0,-1 0,0 0,1 1,-1-1,0 1,1-1,-1 1,3 0,-4 1,0-1,-1 0,1 1,0-1,-1 1,1-1,-1 1,1-1,-1 1,1-1,-1 1,1 0,-1-1,0 1,1-1,-1 1,0 0,1 0,-1-1,0 1,0 0,0-1,0 1,0 0,0 0,0-1,0 1,0 0,0 0,0 0,-2 8,0-1,0 0,0 0,-1 0,0 0,-1 0,-6 9,-71 104,-103 118,30-43,65-81,-54 76,118-152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45.736"/>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181 0,'43'40,"2"-2,2-3,1-1,67 35,67 46,-145-91,47 23,-58-35,0 2,-1 2,-1 0,0 1,25 24,76 107,-125-148,21 23,1-1,0-1,36 25,-25-21,31 33,-49-40,0 0,13 21,-18-22,2-1,0-1,16 16,-23-26,0-1,0 0,1 0,0 0,0 0,0-1,0 0,0-1,1 1,-1-1,1 0,13 1,16 1,0-3,0-1,48-5,-80 4,0 1,0-1,-1 0,1 0,0-1,0 1,-1-1,1 0,-1 1,1-2,-1 1,0 0,0-1,0 1,0-1,0 0,-1 0,4-5,-2 2,-1 0,0 0,-1-1,1 1,-1-1,0 0,-1 1,0-1,0 0,0-7,0 1,-1 0,-1 0,0 0,-1 0,-1 1,0-1,0 1,-1-1,-1 1,0 0,-9-14,-5 1,-2 2,-2 0,0 1,0 1,-2 1,-1 1,-44-24,40 27,-1 1,0 1,-1 2,-1 2,-65-14,38 16,-1 2,-88 2,53 4,-80 3,155 0,1 1,1 1,-1 1,-34 15,36-13,0-1,0-1,0-1,-1 0,-30 3,10-4,0-3,0 0,0-3,1-1,-66-14,72 9,1 1,-61-4,126 14,0 1,0 1,0 2,38 13,-60-15,100 44,-100-43,-1 1,1 1,-1 0,-1 0,1 1,16 19,39 37,-50-52,-1 2,0-1,20 28,-21-23,2-2,34 33,15 15,78 121,-132-174,0-1,1 0,0-1,1 0,0-1,0-1,1 0,0 0,23 7,-26-10,14 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48.383"/>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1981 0,'-1'3,"0"0,0 0,0 0,-1 0,1-1,-1 1,0-1,0 1,0-1,0 1,0-1,0 0,-1 0,1 0,-4 2,-8 8,-171 155,118-110,8-6,-148 115,133-119,27-18,-45 37,64-44,10-9,2 1,-1 1,-23 28,-114 127,44-52,75-81,-2-1,-60 46,-94 52,162-114,-67 35,71-42,2 0,-1 1,2 2,-39 33,35-21,2 2,1 1,-30 52,45-65,0 0,0 0,-6 30,7-26,-3 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50.703"/>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1,'5'1,"-1"0,1 0,-1 1,0 0,0 0,0 0,0 0,0 1,0 0,4 4,12 7,112 67,99 52,-205-120,-1 2,-1 0,-1 2,0 0,-1 2,-1 0,0 2,-2 0,-1 1,0 1,-2 0,17 32,14 21,4-2,76 87,-104-138,1-1,2 0,32 21,-27-22,-1 2,28 29,279 296,-314-324,180 179,-164-164,-2 1,-1 2,54 84,-59-79,2-2,2-1,60 58,14-7,208 139,-268-202,94 43,-118-64,-1 1,1 1,32 24,-47-30,-1 1,0 1,0 0,-1 0,0 0,0 1,-1 0,-1 0,0 1,6 13,75 216,-35-87,-6 2,-37-114,2 0,2-1,36 76,-29-81,-4-3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52.346"/>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3612,'35'-31,"78"-55,9-6,81-96,-96 84,5 5,166-113,-191 156,163-108,-98 64,-98 68,-2-2,-1-3,62-57,108-145,8-7,45-7,129-124,-210 148,-48 54,74-107,-75 90,-11 46,-17 21,-101 106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54.015"/>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3321 0,'-7'1,"1"0,-1 0,0 0,0 0,1 1,-1 0,1 1,0-1,-1 1,1 1,0-1,-10 9,-4 5,1 0,-20 23,8-7,-385 351,268-252,-579 513,289-254,-187 175,244-138,296-325,-29 46,-38 43,120-157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55.232"/>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996 1,'0'1,"0"0,-1 0,1 1,-1-1,1 0,-1 0,1 0,-1 0,1 0,-1 0,0 0,0 0,0 0,0 0,1 0,-1 0,0-1,0 1,0 0,-1-1,1 1,-2 0,-33 13,20-8,-40 19,2 2,1 3,-97 73,-129 136,230-195,15-14,2 1,1 1,1 2,2 1,2 2,1 0,-28 57,40-70,1-5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56.885"/>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1,'6'6,"16"16,11 18,12 14,6 19,8 10,0 17,10 12,0 1,-5 0,-1-6,-3-7,-6-14,-13-23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6:39:27.168"/>
    </inkml:context>
    <inkml:brush xml:id="br0">
      <inkml:brushProperty name="width" value="0.5" units="cm"/>
      <inkml:brushProperty name="height" value="1" units="cm"/>
      <inkml:brushProperty name="color" value="#9DBDFD"/>
      <inkml:brushProperty name="tip" value="rectangle"/>
      <inkml:brushProperty name="rasterOp" value="maskPen"/>
      <inkml:brushProperty name="ignorePressure" value="1"/>
    </inkml:brush>
  </inkml:definitions>
  <inkml:trace contextRef="#ctx0" brushRef="#br0">2226 216,'0'19,"1"8,-7 49,5-67,-1 0,0 0,-1 0,0 0,-1-1,1 1,-2-1,1 0,-7 9,-35 41,-3-2,-102 92,94-105,-1-1,-99 51,118-69,-40 34,46-33,-70 42,55-43,1 2,1 3,-58 46,-17 17,75-60,-61 57,79-65,0-2,-33 21,31-23,1 1,-30 29,46-37,5-4,1-1,-1-1,0 0,-18 12,25-18,0 0,0-1,0 1,0 0,-1-1,1 1,0-1,0 0,-1 1,1-1,0 0,-1 0,1 0,0 0,-1 0,1 0,0 0,-1 0,1-1,0 1,-1 0,1-1,0 1,0-1,0 0,-1 1,1-1,0 0,0 0,0 1,0-1,0 0,0 0,0 0,1 0,-1-1,0 1,0 0,1 0,-1 0,1 0,-1-1,1 1,-1 0,1-1,0 1,0-2,-3-7,1 1,0-1,0 0,1 0,1 0,0 0,0 0,3-13,21-83,-1 2,-17 30,-5-110,1-31,-1 206,0-1,0 1,1-1,0 1,1 0,0 0,1 0,8-15,-9 19,0 1,0 0,1-1,0 1,0 0,0 1,0-1,1 1,-1 0,1 0,0 0,0 1,0-1,0 1,1 1,5-3,39-8,0-3,-2-2,0-2,-1-2,66-41,-91 49,1 1,0 1,1 1,42-12,103-14,-69 24,-1 4,173 9,-105 2,362-3,-521 0,0 0,-1-1,1 2,0-1,-1 1,1 0,0 0,12 5,-19-5,-1-1,0 0,1 0,-1 0,0 1,1-1,-1 0,0 0,0 1,1-1,-1 0,0 1,0-1,1 0,-1 1,0-1,0 0,0 1,0-1,0 1,0-1,1 0,-1 1,0-1,0 1,0-1,0 0,0 1,0-1,-1 0,1 1,0-1,0 1,0-1,0 0,0 1,-1-1,1 0,0 1,0-1,0 0,-1 1,1-1,0 0,-1 1,-17 14,15-12,-20 13,-1 0,0-2,-2 0,-29 11,-112 32,12-4,112-35,1 3,1 1,1 2,1 2,2 1,-44 41,41-33,-3-1,0-2,-73 39,98-59,1 1,0 0,0 1,1 1,1 0,-25 35,-38 36,-166 163,151-150,75-79,2 1,0 0,1 2,-17 33,-37 102,57-124,1 1,2 0,1 0,2 1,-1 42,8 181,-2 26,-24-135,14-100,-5 68,13 215,5-190,1-100,2 0,2-1,1 1,23 63,-17-60,-1 0,-3 1,6 66,-15-94,0 1,1-1,1 0,1 1,0-1,2-1,0 1,1-1,1 0,1 0,0-1,1-1,1 1,21 24,-29-38,40 42,-2 2,46 70,46 101,-21-36,-77-134,2-1,69 67,-84-92,24 30,64 95,-33-39,-5-14,92 159,80 157,-202-356,2-2,2-1,79 65,-80-75,3-2,1-2,3-2,0-3,2-2,1-2,111 38,159 79,-174-73,-52-23,173 112,-197-106,-42-29,2-2,38 22,-57-39,0 2,-1 0,0 1,-1 0,0 1,-1 1,0 0,-1 0,0 2,-1-1,17 28,-6-8,2 0,2-2,1-1,1-1,1-1,2-2,1 0,41 24,-57-39,-1 1,-1 0,0 1,-1 0,0 2,-1-1,16 26,-24-34,8 8,1-1,0 0,1 0,1-2,-1 0,18 10,42 33,4 9,-54-46,-1 1,0 2,-2 0,34 40,-4 5,86 88,-133-150,-1 0,0 0,0 0,-1 1,1-1,-1 1,1 0,-1 0,0 0,2 6,-4-9,0 1,0 0,0-1,0 1,-1-1,1 1,0-1,-1 1,1-1,-1 1,1-1,-1 1,0-1,1 1,-1-1,0 0,0 0,0 1,0-1,0 0,-1 0,1 0,0 0,0 0,-1 0,1 0,0-1,-1 1,1 0,-1-1,-2 1,-31 12,-1-2,0-1,0-3,-1 0,-41 1,36-4,1 1,0 3,-69 21,72-15,-1-2,0-1,-1-2,0-2,0-1,-71 0,75-4,0 1,-62 15,56-9,-67 6,-410-11,272-7,192 6,1 3,0 2,-99 28,85-18,-107 14,-231-25,228-11,-664 4,802-2,0-2,-64-15,-27-3,110 20,1-2,0 0,0-1,0-1,0-1,1-1,0-1,-25-15,-7 0,44 22,1 0,0 0,0-1,0 1,0-2,0 1,0-1,1 1,-1-2,1 1,0 0,1-1,-1 0,1 0,0-1,0 1,0-1,-3-9,1-2,1 0,1 0,1-1,0 1,0-30,8-94,0 58,-2-590,-4 403,4 224,1 1,16-68,-10 59,6-69,-15-108,1-26,4 207,12-52,-8 54,5-62,-11-387,-7 256,2 160,4-101,-3 178,0 0,1 0,0 0,0 0,0 0,0 0,0 1,1-1,0 0,0 1,0-1,0 1,0 0,1 0,3-4,-4 5,0 1,1-1,-1 1,0 0,0 0,0 0,1 0,-1 1,1-1,-1 1,0-1,1 1,-1 0,1 0,-1 0,1 0,-1 0,1 0,-1 1,0-1,1 1,-1 0,1 0,-1 0,0 0,3 2,3 1,-1 1,0 0,0 0,0 0,0 1,-1 0,0 1,7 9,38 64,-10-13,197 300,-86-126,170 212,-233-338,-55-66,3-2,2-2,55 50,-65-74,0-1,1-1,48 21,42 26,16 22,174 85,-196-131,-67-26,0-1,-23-8,0 2,0 0,-1 1,-1 1,34 22,33 23,-64-42,1 2,-2 1,0 0,30 30,-12-6,75 55,-61-52,10 4,-42-32,-1 1,-1 1,36 37,-56-53,-1-1,0 0,0 0,0 1,0-1,0 0,0 1,0-1,0 1,-1 0,1-1,-1 1,1-1,-1 1,1 0,-1-1,0 1,0 0,0 0,0-1,0 1,-1 3,0-4,0 1,0-1,0 1,0-1,-1 1,1-1,0 0,-1 0,1 1,-1-1,1 0,-1 0,0 0,1-1,-1 1,0 0,-1 0,-11 2,1 0,-1-1,1 0,-17 0,29-2,-427-1,170-3,72 1,-207 8,349 0,-68 18,26-5,-329 74,314-76,55-9,-55 14,85-16,1 0,-1 1,1 1,1 0,-1 2,1-1,-16 14,11-8,-1 0,0-1,-1-2,-1 0,1-1,-2-1,1-1,-1-1,-1 0,1-2,-1-1,0-1,-44-1,62-2,-1 0,0-1,1 0,-1 0,0-1,1 1,-1-2,1 1,0-1,0 0,0 0,0 0,0-1,1 0,0 0,-1 0,2-1,-1 0,-7-9,6 4,0 0,1-1,0 0,1 1,0-1,1-1,0 1,1 0,0-1,0-21,5-266,3 111,-8 43,6-136,1 243,18-63,-4 25,30-127,-47 193,1 0,1 0,0 0,0 1,1-1,0 1,1 0,0 1,0 0,1-1,0 2,0-1,1 1,8-6,-12 9,1 1,0 0,0 1,0-1,0 1,0 0,0 0,1 1,-1-1,0 1,1 0,-1 1,1-1,-1 1,1 0,0 1,-1-1,1 1,-1 0,0 1,1-1,-1 1,0 0,0 0,0 1,0-1,0 1,5 4,1 3,0 1,-1 0,0 1,-1 0,0 0,-1 1,0 0,10 24,16 27,-7-17,-3 0,30 87,-29-71,-18-42,0 0,-1 0,-1 0,-1 1,-1-1,-1 1,-1 0,0 0,-4 26,2-40,-1 1,0-1,0 0,-1 1,1-1,-2 0,1 0,-1-1,-1 1,1-1,-8 8,8-10,-1 0,0-1,-1 0,1 0,-1 0,1-1,-1 1,0-1,0-1,-1 1,1-1,-1 0,1-1,-1 1,-13 0,13-2,-1 0,0 0,0-1,0 0,1-1,-1 1,0-1,1-1,0 0,-1 0,1 0,0-1,1 0,-1 0,1 0,-1-1,1 0,1-1,-1 1,1-1,0 0,-7-10,5 4,-1 0,2 0,0-1,0 1,1-1,1 0,0-1,0 1,2-1,0 0,-1-26,3 35,0 1,0 0,1-1,0 1,0 0,0 0,0 0,0 0,1 0,0 0,0 0,0 0,0 1,1-1,-1 1,7-7,-4 6,0 0,1 0,0 1,-1 0,1-1,0 2,0-1,1 1,12-3,4 1,1 1,-1 2,1 0,0 1,24 4,-25-1,0 1,-1 1,1 1,-1 0,0 2,-1 1,36 20,-1 5,70 59,-86-62,-21-15,-1 0,31 38,1 1,-49-54,0 1,1-1,-1 1,0-1,1 0,-1 0,1 1,0-1,-1-1,1 1,0 0,0 0,-1 0,1-1,0 1,0-1,0 0,0 1,3-1,-4-1,1 1,-1-1,0 1,0-1,0 0,1 0,-1 0,0 1,0-1,0 0,0 0,-1 0,1 0,0-1,0 1,-1 0,1 0,0 0,-1-1,1-1,2-9,0 0,-1 0,0 0,-1-20,0 20,-1 0,-1-1,0 1,-1 0,-1 0,1 0,-2 0,0 1,-9-21,3 15,0 1,-1 0,-1 0,0 1,-21-20,-219-195,17 16,170 149,-82-106,45 34,7-4,5-3,6-5,-69-174,-29-95,173 397,0 0,-2 1,-1 0,0 1,-1 0,-2 1,1 1,-29-25,13 16,-1 2,-1 2,-1 0,-41-18,50 27,0 0,2-1,0-1,0-2,2 0,-31-32,43 39,-1 0,2 0,-1-1,2 0,-1 0,1-1,1 1,0-1,1-1,0 1,1-1,0 1,1-1,1 0,-1-20,2 31,0-1,0 0,0 1,0-1,1 0,-1 1,1-1,-1 0,1 1,0-1,0 1,0 0,1-1,-1 1,0 0,1-1,-1 1,1 0,0 0,0 0,0 1,0-1,0 0,0 1,4-3,-2 3,-1 1,0-1,1 1,-1 0,1 0,-1 0,1 0,-1 0,0 1,1 0,-1 0,0-1,1 2,-1-1,0 0,0 1,0 0,0-1,5 5,11 10,1 2,-2 0,-1 1,0 0,-1 2,17 28,14 17,-4-3,-3 1,-3 2,37 90,-45-84,25 100,4 10,27 54,-56-145,-21-61,1 0,24 49,3-5,-24-46,2 0,29 43,-36-62,0 1,1-2,0 1,1-1,0-1,0 1,0-1,1-1,0 0,19 8,342 134,-180-84,51 10,40 11,-57-19,-199-57,0 2,-2 1,1 1,-1 1,-1 1,27 23,-6 0,75 82,-67-55,-32-39,1-1,27 25,-12-17,111 93,-95-86,-27-19,1-1,1-2,1 0,48 21,265 134,-167-80,-29-19,474 254,-339-153,-239-144,-1 1,-2 2,-1 2,45 56,-55-57,1-2,2-1,1-2,1-1,49 34,-60-50,0 0,0-2,1 0,1-1,0-1,0-2,0 0,1-1,0-2,47 4,31-6,113-12,-184 6,48-15,-49 11,48-7,-53 12,3 1,0-1,0-1,0-1,0-2,-1-1,41-18,-43 16,-1 1,1 1,0 1,1 1,-1 1,1 1,46 0,-8-1,-47 3,0-2,-1 0,1 0,-1-2,0 0,-1 0,1-2,-1 0,0-1,-1 0,0-1,-1-1,0 0,17-19,-4 1,34-27,4-5,-20 15,3 2,102-74,-119 96,-2-2,-1 0,29-35,41-36,-45 51,120-94,-63 55,-50 36,101-60,127-83,-78 59,-148 97,-2-3,88-72,121-151,-228 221,2 3,1 1,2 2,55-30,-80 50,43-31,-3-2,56-57,80-61,101-62,-228 165,-2-2,62-76,-39 41,-65 74,-1-2,-1 0,-2-1,0-1,-2-1,21-43,-19 31,26-43,-25 48,31-70,-35 61,46-126,-44 113,-11 36,-2-1,8-34,11-53,-16 73,11-74,5-34,-16 103,9-86,-14 84,2 0,2 1,15-47,-23 86,0 0,0-1,1 1,0 0,0 0,0 0,0 0,0 0,1 0,0 1,0-1,0 1,0 0,0 0,1 0,-1 0,1 1,0-1,0 1,0 0,0 0,0 0,0 1,1-1,4 0,-3 2,0-1,0 1,0 1,-1-1,1 1,0 0,-1 1,1-1,-1 1,1 0,-1 0,0 1,0 0,0 0,0 0,0 0,-1 1,1 0,4 5,5 5,-1 0,0 1,-1 0,-1 1,0 0,-2 0,0 2,0-1,-2 1,0 0,-1 0,-1 1,6 33,36 274,-23-195,4 46,-2 20,4 72,-27 473,-6-375,3-336,1 78,-22 178,-1-88,9-72,8-94,-13 43,10-46,-7 51,9-7,4-39,-1 0,-13 55,-36 143,40-174,4-1,2 1,2 109,-1 19,5-180,-1 0,0 0,-1 0,1 0,-1-1,-1 1,1 0,-1-1,0 0,-1 1,0-1,0-1,0 1,0 0,-1-1,0 0,0 0,-1-1,1 1,-1-1,0 0,0-1,0 1,0-1,-1 0,0-1,1 0,-1 0,-10 2,-19 2,0-2,0-1,0-2,-56-5,46 2,-539-3,423 5,100 3,-106 20,-6 0,-58 5,137-14,-126 3,-1745-19,2530-18,-506 15,616-65,-378 35,479 4,397 35,-755-5,-409 1,5-1,0 1,0 1,1 0,-1 1,24 6,-36-8,0 1,0-1,1 0,-1 1,0 0,0-1,0 1,0-1,0 1,0 0,0 0,0 0,0 0,0 0,0 0,0 0,-1 0,1 0,0 0,-1 0,1 0,-1 0,1 1,-1-1,0 0,1 0,-1 3,0-2,-1 1,0-1,1 1,-1-1,0 0,0 1,0-1,-1 0,1 0,0 0,-1 0,0 0,-2 2,-6 6,-1 0,0-1,-21 13,-129 66,106-61,1 3,-85 62,131-85,-1-1,0 0,0 0,0-1,-1 0,1-1,-1 0,-1 0,1-1,0 0,-1-1,-18 2,23-4,0-1,0 1,-1-1,1 0,0 0,0-1,0 0,1 0,-1 0,0-1,1 0,-1 0,1 0,0 0,0-1,0 0,1 0,-1-1,1 1,0-1,0 0,1 0,-5-7,2 0,0 0,1-1,0 1,1-1,1 0,0-1,0 1,0-21,3-115,2 89,1-30,-4-1,-17-120,0 60,6 0,9-165,6 283,1 0,2 1,1-1,2 1,21-53,9-33,-22 52,-8 24,3 0,1 1,2 0,24-45,-20 46,-2-1,-1-1,-2-1,-2 0,9-64,30-200,-36 136,-8 64,-3 82,0 1,9-25,5-23,-2-3,41-110,-22 79,-24 74,25-49,-24 58,-1-1,-1 0,13-48,-22 66,2-8,0-1,-1 1,0-19,-2 33,-1 1,1-1,0 0,0 0,-1 1,1-1,0 0,0 0,0 0,-1 1,1-1,0 0,-1 0,1 0,0 0,-1 0,1 0,0 1,0-1,-1 0,1 0,0 0,-1 0,1 0,0 0,-1 0,1 0,0-1,-1 1,1 0,0 0,0 0,-1 0,1 0,0 0,-1-1,1 1,0 0,0 0,-1 0,1-1,0 1,0 0,0 0,-1-1,1 1,0 0,0 0,0-1,0 1,0 0,0-1,-1 1,1 0,0-1,0 1,-16 28,16-27,-40 82,-13 28,-108 166,-78 53,187-268,-3-3,-69 59,56-56,-291 257,299-267,-153 134,51-44,-22 20,-173 233,261-290,-21 27,114-130,1 1,0 0,0-1,0 1,0 0,1 0,-1 1,1-1,0 0,-1 0,2 1,-1-1,0 0,1 1,-1-1,1 1,0 5,1-6,0-1,1 1,-1-1,0 0,1 1,-1-1,1 0,0 0,0 0,0 0,0 0,0-1,0 1,0-1,1 1,-1-1,1 0,-1 0,1 0,-1 0,1 0,-1 0,6 0,6 2,0-1,0-1,0 0,0-1,1 0,-1-2,0 1,0-2,19-4,9-6,71-31,269-137,-290 140,-14 5,2 3,94-24,-120 43,-2 0,0 2,0 2,67-3,-96 13,1-2,-1-1,1-1,44-13,-58 14,0-1,1-1,-1 0,-1 0,1-1,-1 0,0-1,0 0,-1 0,0-1,0 0,10-15,-16 20,3-3,-1 0,0 0,0-1,-1 0,4-9,-7 15,0 0,1 0,-1 0,0 0,0 0,0 0,0 0,0 0,0-1,0 1,0 0,0 0,0 0,-1 0,1 0,0 0,-1 0,1 0,-1 0,1 0,-1 0,0 0,1 0,-1 0,0 1,0-1,1 0,-1 0,0 1,0-1,0 0,0 1,0-1,0 1,0 0,0-1,0 1,0 0,0-1,0 1,0 0,0 0,0 0,-1 0,0 0,-16 0,-1 1,1 1,0 1,0 0,0 1,1 1,-18 8,-1-2,-74 24,49-14,0-3,-123 20,122-31,-93 22,132-23,0 1,0 1,1 2,0 0,1 1,0 1,-21 16,29-18,0 1,1 1,1 0,-1 0,2 1,0 1,-16 27,22-34,0 1,1-1,0 1,1 0,-1 0,1 0,1 0,0 0,0 0,0 1,1-1,1 0,-1 0,1 0,0 1,1-1,0 0,3 8,-2-11,-1-1,1 1,0-1,1 1,-1-1,1 0,-1 0,1-1,0 1,0-1,1 0,-1 0,1 0,0-1,-1 1,1-1,0 0,0-1,1 1,-1-1,8 1,14 2,-1-2,1-1,29-2,-33 0,46 0,100-6,-147 4,0 0,0-2,-1 0,1-1,31-15,55-35,-63 31,2 1,67-23,-78 38,1 1,37-3,22-4,40-4,-60 10,-71 8,0 1,0-1,0-1,0 1,0-1,0 1,-1-1,1 0,-1-1,1 1,-1-1,0 0,0 0,0-1,-1 1,1-1,-1 1,0-1,0 0,0-1,0 1,-1 0,4-9,0-4,-2-1,0 1,-1-1,-1 0,0-25,3-20,15-139,-6-232,-17 294,7-193,-4 329,0-1,1 0,0 1,0-1,0 1,1 0,0-1,-1 1,2 0,-1 0,0 0,1 0,-1 1,1-1,0 1,1-1,-1 1,0 0,1 0,0 1,-1-1,1 1,0-1,7-1,-7 3,0 0,-1 0,1 0,0 1,0 0,0 0,0 0,-1 0,1 1,0-1,0 1,0 0,-1 0,1 1,-1-1,1 1,-1 0,1-1,-1 1,0 1,0-1,0 0,0 1,0 0,-1 0,1-1,-1 2,0-1,4 6,1 4,0 1,-1 0,-1 0,0 1,-1-1,0 1,-1 0,2 27,-4 130,-2-135,-6 192,7-831,0 569,2 0,1 0,1 1,2-1,11-32,-9 51,-2 25,-1 31,0 532,-9-319,4 494,-1-719,-2 0,-1 0,-1 0,-2 0,-13 35,-64 138,75-183,-2 0,0-1,-1 0,-26 30,30-40,-2 0,1 0,-1-1,0 0,-1-1,0 0,0-1,0 0,-18 7,-1-2,20-6,1-1,-1-1,0 0,0 0,0-1,-13 2,20-4,1 0,-1-1,0 1,0 0,0-1,1 0,-1 0,0 0,1 0,-1 0,0 0,1-1,0 1,-1-1,1 0,0 1,0-1,0 0,0 0,0-1,0 1,1 0,-1-1,1 1,-1-1,1 1,-1-5,-6-13,1-1,1 1,2-1,0-1,-3-40,7-117,1 116,7-645,-3 622,4 1,3-1,35-119,-24 107,74-270,-17 88,-7 30,-61 188,-2-1,1-92,2-18,5 1,16-107,-18 176,4-160,-22-107,-1 137,3-1131,-1 1343,0 0,-2 0,0 0,-2 1,0 0,-1 0,-1 0,-1 0,0 1,-15-22,9 19,-1 0,0 1,-2 1,-1 1,0 0,-1 1,-40-28,25 26,-1 1,-1 2,-66-22,5 1,83 31,0-2,0 1,1-2,1 0,-23-22,-11-10,12 12,1-3,2 0,-34-48,-9-10,58 70,-24-38,32 45,-1 0,-1 0,0 1,0 0,-2 0,-22-19,-15 1,0 2,-107-45,134 64,-3 1,0 2,0 0,0 2,-1 1,0 1,-32 0,21 1,0-2,-44-9,30 3,-68-6,53 9,60 6,-1 0,1 0,0-1,0 0,0-1,0 1,1-1,-10-6,14 9,0-1,0 0,0 0,0 1,1-1,-1 0,0 0,0 0,1 0,-1 0,0 0,1 0,-1 0,1 0,0 0,-1-1,1 1,0 0,-1 0,1-2,1 2,-1-1,1 1,-1-1,1 1,0-1,-1 1,1 0,0-1,0 1,0 0,0 0,0-1,0 1,1 0,-1 0,0 0,0 1,1-1,2-1,16-8,1 2,0 1,0 0,1 2,26-4,-1-1,16-2,0 3,85-2,132 12,-107 2,868-3,-1032 0,0 0,0 0,1 1,-1 0,0 1,0 0,0 0,0 1,10 5,-14-5,-1-1,0 1,-1 0,1 1,-1-1,1 1,-1-1,0 1,0 0,0 0,-1 0,0 1,1-1,-2 1,1-1,0 1,-1-1,0 1,1 8,4 37,-3 1,-2 0,-7 68,1-9,2 539,3-405,0-232,-2 45,2-54,-1 1,1-1,-1 0,0 1,0-1,0 0,0 0,-1 0,1 0,-1 0,0 0,0 0,-2 3,3-6,0 0,1 0,-1 0,0 0,1 0,-1 0,0 0,1 0,-1 0,0 0,0-1,1 1,-1 0,0 0,1-1,-1 1,1 0,-1-1,0 1,1-1,-1 1,1 0,-1-1,1 1,-1-1,1 0,-1 1,1-1,0 1,-1-1,1 0,0 1,0-1,-1 0,1 1,0-1,0 0,0-1,-15-34,13 32,-46-153,35 106,-2 2,-39-87,-30-63,17 33,59 154,0-1,0 2,-1-1,0 1,-1 0,-1 1,0 0,0 1,-20-13,-42-37,45 32,-2 2,0 1,-52-31,-107-46,86 48,8 9,-153-51,157 64,-608-229,571 223,99 31,0-2,1 0,1-2,-1-1,2-1,-36-22,36 16,-1 1,-1 1,0 2,-1 0,0 2,-1 2,0 0,-1 2,0 1,0 2,-1 1,-47-1,-17 4,-233 8,319-6,0 1,-1 0,1 0,0 1,1 1,-1-1,1 2,-1-1,-12 10,-1 2,1 2,-21 22,20-18,-39 28,-15 8,-40 25,-273 159,366-229,-1-1,0-2,-1 0,1-2,-43 8,-13 5,-56 9,40-10,-46 3,100-18,1 2,-69 20,-111 62,171-69,43-19,0 2,0-1,1 1,-1 1,1-1,0 1,0 0,0 1,0 0,1 0,0 0,0 1,0 0,1 0,-1 0,-5 11,9-14,1 0,-1 0,0 0,0-1,0 1,0 0,-1-1,1 1,-1-1,1 0,-1 0,0 0,0 0,0 0,0-1,0 1,0-1,0 0,-6 2,6-3,-1 0,1-1,0 1,0-1,-1 1,1-1,0 0,0 0,0 0,0 0,0-1,0 0,0 1,1-1,-1 0,1 0,-1 0,1 0,-1-1,1 1,-3-6,-16-21,2-1,1-1,-27-65,33 66,-2-1,-2 2,0 0,-40-51,35 55,-1 1,-46-37,58 54,0 0,-1 0,0 1,0 1,0-1,-1 2,0 0,0 0,0 1,-18-2,-101-2,86 6,-1-2,-48-9,34-1,-73-24,100 28,-1 1,0 2,-1 1,1 2,-61 1,-27-2,93 1,0-2,-29-10,-47-7,-38 13,-155 10,109 2,108-2,15 1,0-3,0-3,-77-14,77 4,-107-8,144 21,0 0,-1 2,1 2,0 0,0 2,-34 10,48-10,0 1,1 1,0 0,0 1,0 1,1 0,-13 12,-8 10,-35 41,62-65,1 0,-1 0,-1-1,1 0,-1 0,0 0,-1-1,-11 5,20-10,0 0,0 0,0 0,0 0,0 1,0-1,-1 0,1 0,0 0,0 0,0 0,0 0,0 0,0 0,-1 0,1 1,0-1,0 0,0 0,0 0,-1 0,1 0,0 0,0 0,0 0,0 0,-1 0,1 0,0 0,0 0,0 0,0-1,-1 1,1 0,0 0,0 0,0 0,0 0,0 0,-1 0,1 0,0 0,0-1,0 1,0 0,0 0,0 0,0 0,0 0,-1-1,1 1,0 0,0 0,0 0,0 0,0-1,0 1,0 0,0 0,0 0,0 0,0-1,8-14,18-17,-6 16,1 1,0 0,1 1,37-16,100-36,-120 53,1 1,1 2,0 2,80-5,172 13,-168 4,1248-1,-778-4,-532 2,-1 2,1 3,-1 3,0 2,0 3,-2 3,0 2,90 43,-124-47,-1 1,-1 2,0 0,-2 1,0 1,-1 1,-1 1,-1 1,-1 1,-1 1,21 39,-35-57,2 0,-1 0,1-1,0 1,0-1,0 0,1 0,0-1,1 0,-1 0,1 0,13 6,-14-9,0 0,-1 0,1-1,0 0,0 0,0-1,0 1,0-1,0-1,0 1,0-1,0 0,0 0,0-1,0 0,-1 0,1 0,6-4,32-19,-1-1,39-32,29-19,-39 34,130-56,-179 88,40-26,20-10,221-74,-47 48,-113 36,148-43,-250 68,65-8,21-6,-72 14,0 3,1 3,-1 2,96 5,-88 0,-18 2,0 2,-1 2,0 2,0 1,-1 3,-1 2,0 1,57 32,-79-35,0 1,31 27,1 1,-33-25,-1 0,-1 1,0 1,25 38,18 18,61 75,19 20,-121-148,-2 1,20 32,-27-36,1-1,1-1,0 0,1-1,1-1,24 20,12 3,110 74,-144-101,-1 1,0 1,0 0,-1 1,-1 1,-1 0,0 1,14 22,-9-10,-3 1,0 0,-2 1,14 43,-22-58,-3-3,2 0,0-1,0 0,1 0,1 0,7 12,-13-23,0 0,0 1,0-1,1 0,-1 0,0 0,0 0,0 1,0-1,0 0,0 0,1 0,-1 0,0 0,0 0,0 1,0-1,1 0,-1 0,0 0,0 0,0 0,1 0,-1 0,0 0,0 0,0 0,1 0,-1 0,0 0,0 0,0 0,1 0,-1 0,0 0,0 0,0 0,1 0,-1 0,0 0,0 0,0-1,0 1,1 0,-1 0,0 0,0 0,0 0,1-1,4-14,-3-17,-5 15,-1-1,-1 1,-1 0,0 0,-1 0,-1 1,0 0,-12-16,-15-31,20 32,-1 1,-1 1,-1 0,-2 2,-1 0,-1 1,-1 1,-1 1,-2 1,0 1,-1 1,-1 2,-1 1,-42-20,-30-4,-2 4,-1 5,-2 5,-151-22,-224 7,157 18,-279-7,-3 32,233 3,325-3,-200 6,203-2,0 2,0 2,-63 19,51-8,2 2,-96 50,140-65,-176 111,167-102,1 0,1 1,1 1,0 1,1 0,1 1,-13 22,17-24,1 1,1 1,1-1,1 2,1-1,0 1,1 0,1 0,1 0,0 35,2-34,1 64,0-82,0 0,0 1,1-1,-1 0,1 0,0 0,0 0,0 0,0 0,1 0,-1 0,1-1,0 1,-1 0,1-1,0 1,1-1,-1 0,0 0,1 0,2 2,-1-3,-1 0,0-1,1 0,-1 1,0-1,1-1,-1 1,1 0,-1-1,0 0,0 1,1-1,-1-1,0 1,0 0,0-1,0 0,0 1,0-1,-1 0,4-4,5-2,-2-1,1 0,-1 0,10-15,-3-1,-2 0,0-1,-2 0,10-34,-11 31,0 0,2 1,23-38,25-42,-41 72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3:41:58.530"/>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1,'5'1,"1"2,0-1,-1 1,1 0,-1 0,0 0,0 1,0-1,0 1,-1 1,6 5,15 12,36 23,-2 3,92 97,84 129,-186-215,-21-26,-1-3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3:50.043"/>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1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3:51.344"/>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1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3:52.761"/>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0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3:53.489"/>
    </inkml:context>
    <inkml:brush xml:id="br0">
      <inkml:brushProperty name="width" value="0.4" units="cm"/>
      <inkml:brushProperty name="height" value="0.8" units="cm"/>
      <inkml:brushProperty name="color" value="#A8C2F6"/>
      <inkml:brushProperty name="tip" value="rectangle"/>
      <inkml:brushProperty name="rasterOp" value="maskPen"/>
      <inkml:brushProperty name="ignorePressure" value="1"/>
    </inkml:brush>
  </inkml:definitions>
  <inkml:trace contextRef="#ctx0" brushRef="#br0">1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6:32.185"/>
    </inkml:context>
    <inkml:brush xml:id="br0">
      <inkml:brushProperty name="width" value="0.4" units="cm"/>
      <inkml:brushProperty name="height" value="0.8" units="cm"/>
      <inkml:brushProperty name="color" value="#15A0FF"/>
      <inkml:brushProperty name="tip" value="rectangle"/>
      <inkml:brushProperty name="rasterOp" value="maskPen"/>
      <inkml:brushProperty name="ignorePressure" value="1"/>
    </inkml:brush>
  </inkml:definitions>
  <inkml:trace contextRef="#ctx0" brushRef="#br0">1218 2744,'0'9,"1"1,0 0,1-1,0 1,0-1,1 1,0-1,1 0,0 0,0 0,7 8,7 9,1-2,25 26,-22-26,30 43,-47-61,-1 0,1-1,1 0,-1 0,1 0,0-1,0 1,0-1,0-1,1 1,0-1,-1 0,1-1,0 1,1-2,-1 1,0-1,8 1,19 1,0-2,58-5,-29 0,522 2,-578 2,0 0,0 0,1-1,-1 0,0 0,0-1,-1 0,1 0,0 0,-1-1,12-7,-15 8,0 0,-1-1,1 1,-1-1,0 0,0 0,0 1,0-1,0-1,0 1,-1 0,0 0,0-1,1 1,-2 0,1-1,0 1,-1-1,0 1,0-1,0 1,0-1,0 1,-1-1,1 1,-2-4,-12-44,-2 1,-2 0,-3 2,-33-60,42 85,5 6,1 0,1-1,0 0,1 0,1 0,1 0,0-1,3-32,-4-20,3 67,0 0,-1 1,1-1,-1 0,0 1,0-1,-1 1,1-1,-1 1,1-1,-1 1,0 0,0 0,-1 0,1 0,-1 0,1 1,-1-1,0 1,0-1,0 1,0 0,-4-2,-5-1,-1 1,0 0,0 0,0 1,-16-1,-13-4,-18-2,45 9,1-1,0-1,0 0,1-1,-1 0,1-1,0 0,-15-9,13 5,-1 2,0 0,0 1,-1 0,0 2,0 0,0 1,0 0,-1 1,-29 1,17 0,1-1,-49-10,49 4,-1 2,-1 1,1 2,-1 1,-40 2,67 0,0 1,0-1,0 1,1 0,-1 0,0 0,1 0,-1 1,1 0,0 0,-1-1,-4 5,7-5,0 0,1 0,-1 0,0 0,1 0,-1 1,0-1,1 0,-1 0,1 0,0 0,0 1,-1-1,1 0,0 0,0 1,0-1,0 0,0 0,0 1,1-1,-1 0,0 0,0 1,1-1,-1 0,1 0,0 0,-1 0,1 0,0 0,-1 0,1 0,0 0,0 0,0 0,0 0,0 0,2 1,29 23,1-2,1-1,1-1,0-2,45 17,-71-32,85 33,-66-28,-2 1,1 1,-2 2,31 19,-13-7,-35-22,0 1,0 1,0 0,0 0,-1 0,0 1,10 11,-17-17,0 0,0 0,-1 0,1 0,0 0,0 0,0 0,0 0,0 0,0 0,-1 0,1 0,0 0,0 0,0 0,0 1,0-1,0 0,0 0,0 0,0 0,-1 0,1 0,0 0,0 1,0-1,0 0,0 0,0 0,0 0,0 0,0 1,0-1,0 0,0 0,0 0,-14-11,-200-249,179 214,-49-83,56 83,14 22,1-1,2-1,0 0,1 0,-11-54,16 62,-1 0,-1 0,-1 0,-11-18,-12-30,16 32,-2 2,-2 0,-38-52,30 49,-38-74,-45-122,88 180,-28-98,2 2,42 135,0-1,0 1,-1 0,-1 0,0 0,-17-17,19 23,-1-1,0 1,0 1,0-1,-1 1,0 0,0 1,0 0,0 0,-1 1,-11-3,-44-10,26 6,0 2,-1 1,-56-3,83 10,1 1,0-1,-1 2,1-1,0 2,0-1,0 2,0-1,1 2,0-1,-1 1,1 1,1 0,-1 0,1 1,-12 12,7-6,8-6,-1 1,0-1,0-1,0 1,-1-1,0 0,-1-1,1 0,-1 0,0-1,0 0,0-1,-1 0,-18 4,18-6,0 1,0-2,-1 1,1-1,0-1,-1 0,1 0,-12-4,18 3,1 1,-1-1,0 0,1 0,0 0,-1 0,1-1,0 0,0 1,0-1,0 0,1 0,-1 0,1-1,0 1,0-1,0 1,0-1,1 0,-1 0,1 1,0-1,-1-7,0 3,0-1,1 0,0 1,0-1,1 0,0 1,1-1,0 0,0 1,0-1,1 1,1-1,-1 1,2 0,-1 0,1 0,0 0,0 1,1-1,0 1,1 1,-1-1,1 1,0 0,1 0,0 0,12-7,6 0,0 2,1 1,0 1,1 1,-1 1,1 2,1 0,-1 2,1 1,38 2,-45 1,0-2,0 0,38-8,-49 7,0-1,-1-1,1 0,-1 0,1-1,-1 0,-1-1,1 0,14-13,-12 8,1 0,-2 0,0-1,0 0,-1-1,-1 0,0-1,-1 0,7-17,-11 25,-1 1,1 0,0 0,0 0,0 0,1 0,-1 1,1 0,1-1,-1 1,0 1,1-1,0 1,0 0,0 0,6-3,9-2,1 1,-1 0,25-3,27-10,-56 14,1 0,0 1,0 1,1 1,26-2,-41 4,0 1,0 0,1 0,-1 0,0 1,0-1,1 1,-1 0,0 0,0 0,0 0,0 1,0-1,0 1,0-1,-1 1,1 0,-1 0,1 1,-1-1,0 0,1 1,-1-1,-1 1,1 0,0 0,-1-1,1 1,-1 0,0 1,0-1,0 0,0 0,-1 0,1 0,-1 6,1 1,-1 0,-1-1,0 1,0-1,-1 1,0-1,-1 1,0-1,-6 12,-8 15,-22 33,5-11,-14 30,-26 56,53-103,-1-1,-2 0,-2-2,-2-1,-41 43,64-75,0 1,-1-1,0 0,0-1,0 1,0-1,-1-1,0 1,1-1,-1 0,-13 3,-2-1,0-1,-36 1,35-4,0 2,-32 6,48-7,-1 0,1 1,0 0,0 0,0 1,0 0,0 0,1 1,0-1,0 1,-6 7,10-10,-1 0,1 0,0 0,1 1,-1-1,0 1,1 0,-1-1,1 1,0 0,0 0,0 0,0 0,1 0,-1 0,1 0,0 0,0 0,0 0,0 4,1-3,1 0,-1 0,1 0,0 0,0 0,0 0,0-1,1 1,-1-1,1 0,0 0,0 0,4 3,3 2,0-1,1 0,0 0,0-1,0-1,1 0,0-1,0 0,14 3,220 37,-205-32,-31-8,-1-1,1-1,0 1,0-1,11 0,-19-2,1 0,-1 0,0 0,0 0,0-1,0 1,0-1,0 1,0-1,0 0,0 0,0 0,0 0,0 0,-1 0,1-1,0 1,-1-1,1 1,-1-1,1 1,-1-1,0 0,0 0,0 1,0-1,0 0,1-4,3-16,0 0,-2 0,0 0,-2 0,0 0,-2-1,-4-28,1-16,1-466,3 345,0 180,0 0,0 1,1-1,0 0,1 1,-1-1,1 1,6-14,-6 18,0 0,0 0,0 0,1 0,-1 0,1 0,0 1,0-1,0 1,0 0,0 0,1 0,-1 1,0-1,1 1,-1-1,1 1,0 0,-1 1,6-2,3 1,0-1,0 2,0 0,0 0,0 1,0 0,0 1,0 1,17 5,-23-6,1 1,0 0,-1 0,1 1,-1 0,0 0,0 0,-1 0,1 1,-1 0,0 0,0 1,-1 0,1-1,-1 1,0 1,3 7,63 166,-63-161,-1 0,-1 0,-1 0,0 0,1 35,-6 104,-2-75,2-30,-1-21,2 1,1-1,1 0,13 61,-13-86,6 22,18 43,-22-62,2 0,-1-1,1 1,0-1,1 0,0-1,15 14,-9-9,2 0,0 1,0-2,1 0,1-1,32 17,-43-25,-1-1,0 1,0 1,0-1,0 1,-1 0,1 0,-1 0,0 0,0 1,-1 0,1 0,-1 0,0 0,0 0,-1 1,1-1,-1 1,-1-1,1 1,0 9,2 10,-2 0,-1 0,-5 47,2-29,1-6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6:41.910"/>
    </inkml:context>
    <inkml:brush xml:id="br0">
      <inkml:brushProperty name="width" value="0.4" units="cm"/>
      <inkml:brushProperty name="height" value="0.8" units="cm"/>
      <inkml:brushProperty name="color" value="#15A0FF"/>
      <inkml:brushProperty name="tip" value="rectangle"/>
      <inkml:brushProperty name="rasterOp" value="maskPen"/>
      <inkml:brushProperty name="ignorePressure" value="1"/>
    </inkml:brush>
  </inkml:definitions>
  <inkml:trace contextRef="#ctx0" brushRef="#br0">1 227,'10'0,"1"2,-1 0,0 0,0 0,15 7,28 7,-44-15,60 11,-1 2,74 27,-45 3,-79-34,0 0,0-2,1 0,0-1,0-1,1-1,0-1,25 2,385-5,-193-4,929 3,-1148 0,1-2,-1 0,0-1,0-1,0 0,0-2,-1 0,31-15,15-7,2 3,0 3,92-19,10-1,-98 25,-41 10,-1 0,56-5,22 12,34-2,-123 0,-1 0,1-1,-1-1,0 0,0-1,26-13,-24 11,0 0,1 1,21-5,-29 9,1 0,-1 0,0-2,0 1,0-1,-1 0,1-1,-1 0,0-1,0 0,-1 0,0-1,8-8,3-7,-3 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6:45.509"/>
    </inkml:context>
    <inkml:brush xml:id="br0">
      <inkml:brushProperty name="width" value="0.4" units="cm"/>
      <inkml:brushProperty name="height" value="0.8" units="cm"/>
      <inkml:brushProperty name="color" value="#15A0FF"/>
      <inkml:brushProperty name="tip" value="rectangle"/>
      <inkml:brushProperty name="rasterOp" value="maskPen"/>
      <inkml:brushProperty name="ignorePressure" value="1"/>
    </inkml:brush>
  </inkml:definitions>
  <inkml:trace contextRef="#ctx0" brushRef="#br0">1 1,'2'41,"2"1,11 48,-7-45,5 70,-13-76,0-13,1-1,1 1,1-1,7 28,28 131,-24-103,-6-18,-3 0,-5 124,2 43,18-101,-11-86,4 76,-11 593,-5-341,6-239,-7 152,-13-192,10-60,-1 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6:53.525"/>
    </inkml:context>
    <inkml:brush xml:id="br0">
      <inkml:brushProperty name="width" value="0.4" units="cm"/>
      <inkml:brushProperty name="height" value="0.8" units="cm"/>
      <inkml:brushProperty name="color" value="#15A0FF"/>
      <inkml:brushProperty name="tip" value="rectangle"/>
      <inkml:brushProperty name="rasterOp" value="maskPen"/>
      <inkml:brushProperty name="ignorePressure" value="1"/>
    </inkml:brush>
  </inkml:definitions>
  <inkml:trace contextRef="#ctx0" brushRef="#br0">795 0,'-8'1,"0"0,0 0,0 0,0 1,0 1,0-1,0 1,1 1,-1-1,1 1,-13 9,-5 7,-42 39,8-6,-7 4,39-32,-60 41,81-61,-1 0,1 0,0 1,0 0,1 0,0 0,0 0,0 1,0 0,-5 13,-3 9,-13 47,18-49,-19 43,-6-10,18-34,-20 46,-9 32,27-67,2 0,1 1,2 0,-11 59,14 4,8 192,5-125,-5-86,-1-29,2 0,3 0,13 79,-5-71,-2 1,-4 1,-2 84,-4-140,1 1,1 0,-1-1,1 1,1 0,-1-1,1 0,5 14,-5-18,0 0,0 0,0 0,1 0,-1 0,1-1,0 1,0-1,0 1,0-1,0 0,0 0,0-1,1 1,-1-1,1 1,-1-1,1 0,-1 0,6 0,21 2,0-1,0-1,48-5,-38 1,45 3,-80 0,0 1,1 0,-1 0,0 0,0 0,0 1,0 0,0 0,0 1,0-1,-1 1,1 0,-1 0,0 0,1 1,-2 0,1-1,0 1,-1 1,0-1,5 9,1 5,-1 1,-1-1,-1 1,7 33,-9-31,2 1,12 28,-18-49,0-1,0 1,0 0,0-1,0 1,0-1,0 1,1 0,-1-1,0 1,0-1,1 1,-1-1,0 1,1-1,-1 1,1-1,-1 1,0-1,1 1,-1-1,1 0,0 1,-1-1,1 0,-1 1,1-1,-1 0,1 0,0 1,-1-1,1 0,-1 0,1 0,0 0,-1 0,2 0,8-24,-2-41,-6-548,-5 300,3-266,3 537,1 0,13-54,0 2,-26 150,-20 73,7-55,14-42,-1-1,-2 0,-1 0,-1-1,-32 53,32-61,0 0,2 1,1 1,1 0,0 0,-8 46,-9 25,17-58,1 0,2 1,2-1,2 1,4 71,-1-54,0-39,0 1,1-1,1 0,1 0,0-1,7 17,45 87,-40-89,-1 1,-1 1,12 44,-11-26,1 0,37 75,-49-120,-1 0,0 0,1 0,0 0,0-1,1 0,-1 0,1 0,0-1,0 1,0-1,0 0,1 0,-1-1,1 0,0 0,-1 0,1-1,9 2,-11-2,0-1,0 1,0-1,0 0,1 0,-1 0,0 0,0-1,0 0,0 0,0 0,0 0,0-1,0 1,0-1,-1 0,1 0,-1 0,1-1,-1 1,0-1,0 0,0 0,0 0,0 0,-1 0,1-1,2-5,-1-2,0-1,0 0,-2 1,1-1,-1-1,0-22,-6-81,0 51,0-443,5 305,-1 168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7:24.145"/>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5617 1058,'-2'47,"1"-28,0 0,1 0,1 0,6 31,-7-46,2 1,-1-1,0 0,1 0,0 0,0-1,0 1,0 0,1-1,-1 1,1-1,0 0,0 0,0 0,0 0,1 0,-1-1,1 1,0-1,0 0,-1 0,1-1,0 1,1-1,5 2,6 0,1 0,0-1,0 0,0-2,0 0,0 0,0-2,29-6,-40 7,0-1,0 0,0-1,0 1,0-1,0 0,-1 0,0-1,1 0,-1 0,-1 0,1 0,-1-1,1 0,-1 0,-1 0,1 0,-1 0,0-1,0 0,0 0,-1 1,0-2,0 1,2-11,1-33,-3 0,-1 0,-7-55,0-23,7 64,0 33,-1 0,-1-1,-2 1,-11-54,-28-81,36 142,0-1,-1-28,3 24,-11-43,13 64,-1 0,0 1,0-1,-1 1,0-1,0 1,-1 0,0 1,-11-13,-9-8,22 23,1 0,-1 1,0-1,0 1,0 0,0 0,-1 0,1 0,-1 1,0-1,0 1,0 0,0 0,0 0,0 1,0 0,-1-1,1 1,0 1,-1-1,1 1,-1-1,-7 2,-12 3,1 2,-1 0,-43 19,13-5,17-9,-1-2,0-2,-53 3,48-5,-54 13,69-11,0-2,-31 3,-443-5,256-5,215 3,1 2,-1 1,1 1,0 2,0 1,-42 17,43-16,0-1,0-2,-1 0,-53 1,-125-9,79-2,-746 4,840-2,1-1,-55-13,48 7,-51-3,-385 9,246 5,126-3,-123 4,199 1,0 2,0 0,-46 19,48-15,0-2,-1 0,0-2,-33 4,-322-8,183-5,95 5,-122-5,223 2,0 1,0-1,0 0,0 0,0-1,0 1,0-1,1 0,-1 0,0 0,1 0,0-1,0 1,0-1,0 0,0 0,0 0,1 0,-3-4,4 5,0 1,0-1,0 0,1 1,-1-1,1 0,0 1,-1-1,1 0,0 0,0 1,0-1,0 0,0 0,0 1,1-1,-1 0,1-2,0 2,1-1,-1 1,1 0,-1 0,1 0,0 0,0 0,-1 0,1 1,1-1,-1 1,0-1,0 1,0 0,1 0,2-1,8-3,0 1,0 0,1 1,-1 1,1 0,17 0,88 4,-57 1,865 1,-520-5,-381-1,-1-1,0 0,34-10,-30 5,58-5,360 9,-229 7,1782-3,-1967-2,-1-1,48-11,31-4,68-4,-93 10,103-2,-67 15,-87-1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6:39:53.927"/>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5765 776,'-10'1,"-1"1,1 1,0-1,0 2,-19 8,6-3,-1 1,0 2,2 0,-22 16,-10 5,22-14,0 1,2 1,0 1,2 2,0 1,-36 43,17-14,-3-2,-101 81,-72 53,206-169,1 0,-24 35,25-33,0 1,-26 23,-69 66,-31 27,109-105,2 1,1 1,2 2,1 1,1 1,-27 56,49-87,0 1,0 0,0 0,1 1,0-1,-2 12,4-18,0 1,0 0,-1-1,1 1,0-1,0 1,1 0,-1-1,0 1,0-1,1 1,-1-1,1 1,-1-1,1 1,0-1,0 0,-1 1,1-1,0 0,0 1,0-1,0 0,1 0,-1 0,0 0,0 0,1 0,-1-1,0 1,1 0,-1 0,1-1,-1 1,1-1,-1 0,1 1,2-1,6 0,0 0,0-1,0 0,0 0,0-1,0-1,-1 0,13-5,74-37,-65 25,-2 0,0-2,51-50,-43 36,44-31,-64 53,-1 0,-1-1,-1 0,0-1,22-33,-25 35,1-1,1 2,0 0,1 0,1 2,27-18,23-19,-52 36,1 1,1 0,0 1,1 0,-1 2,26-11,-6 5,-12 4,0 2,0 0,32-6,205-43,-246 53,0 0,0 0,-1-1,1-1,-1-1,-1 0,1 0,18-15,1-6,48-51,-73 69,1 0,-2 0,1 0,-1 0,-1-1,0 0,0 0,-1-1,-1 1,0-1,0 0,1-19,-1-16,-5-90,-1 70,3-27,-4-80,1 156,0 0,-1 0,-1 1,-1-1,-14-30,-49-78,52 103,-1 1,-1 0,0 2,-2 0,-1 1,-26-18,6 3,20 19,0 0,-1 1,-26-12,22 13,-40-27,58 33,0 0,0-1,1 0,0 0,0-1,1 0,-11-18,8 6,-7-9,17 30,0-1,0 1,0 0,-1 0,1 0,0 0,0 0,0 0,0 0,0 0,0-1,-1 1,1 0,0 0,0 0,0 0,0 0,0 0,0 0,-1 0,1 0,0 0,0 0,0 0,0 0,-1 0,1 0,0 0,0 0,0 0,0 0,0 0,0 0,-1 1,1-1,0 0,0 0,0 0,0 0,0 0,0 0,-1 0,1 0,0 1,0-1,0 0,0 0,0 0,0 0,0 0,0 0,0 1,0-1,-3 22,3 13,2 1,2-1,1 0,12 44,50 137,186 383,0-4,-222-495,-23-68,1-1,1 0,2 0,2-1,0-1,2 0,25 33,-12-28,2-1,2-2,0-1,3-1,0-2,1-2,53 27,-77-44,0 0,-1 1,1 1,-2 0,1 0,-2 1,12 15,60 94,-61-86,2 0,33 38,-10-25,2-2,3-2,61 41,-106-80,-1 0,0 1,0-1,0 1,-1 0,1 1,-1-1,0 1,-1 0,0 0,0 0,0 0,0 0,1 9,-3-12,-1 0,1 0,-1 0,0 0,1 0,-2 0,1 0,0 0,-1 0,1 0,-1 0,0 0,0 0,0 0,0 0,0-1,-1 1,0 0,1-1,-1 1,0-1,0 1,0-1,0 0,-1 0,1 0,-1 0,1-1,-1 1,0-1,1 1,-7 1,-11 3,0 0,0-2,0-1,-1 0,1-1,-29-2,-46 6,-22 9,-431 79,125-7,141-40,268-43,0 0,-1 0,1 2,1 0,-1 0,1 1,0 1,1 0,0 1,0 0,1 0,0 2,0-1,1 1,1 1,0 0,-8 14,-6 15,1 2,2 0,2 1,-13 48,-8 10,-5-2,-99 167,101-194,-55 85,-27 50,43-53,-84 174,129-229,-5 11,28-84,1 1,2 1,0 0,2 0,2 0,0 1,2 0,1 0,2 1,2 38,0-64,-1-1,1 1,0 0,0 0,1-1,0 1,0-1,0 1,0-1,0 0,1 0,0 0,0 0,0 0,0 0,6 4,-2-3,-1-1,1 0,-1 0,1-1,1 0,-1 0,0 0,1-1,12 2,-1-2,0 0,1-1,-1-1,0-1,1-1,-1 0,32-9,0-7,0-1,-1-3,52-31,-98 51,116-49,-92 41,-1-1,0-1,0-1,41-28,-43 23,-2 0,0-1,-1-1,-1-1,-1-1,0-1,-2 0,29-52,-36 55,0 1,1-1,0 2,23-25,-27 34,1 1,0 0,0 1,1 0,0 0,0 1,0 1,1-1,0 2,13-5,7-4,-1-1,0-1,0-2,-2-1,0-1,36-34,-2 4,104-70,-159 115,1-1,-1 0,-1 0,1-1,-1 1,1-1,-2-1,1 1,-1-1,0 0,0 0,-1-1,0 1,0-1,-1 0,0 0,0 0,-1 0,0-1,0 1,0-11,4-85,-9-140,-2 81,5 95,-7-164,3 198,-2 0,0 1,-3-1,-22-59,9 46,-2 2,-2 1,-2 1,-2 1,-1 1,-53-51,10 20,-3 4,-104-70,-31 0,-279-134,-209-59,296 146,-525-196,468 203,436 164,1-1,1 0,0-2,1-1,-32-33,-11-8,26 25,2-2,1-2,1-1,3-1,1-2,2-1,-44-92,-89-275,154 388,7 19,-4-13,-1 1,0 0,-1 1,-14-22,20 34,-1-1,1 1,-1 0,0 0,0 0,0 0,0 0,0 0,0 0,0 1,0-1,-1 1,1-1,-1 1,1 0,-1 0,0 0,1 0,-1 1,0-1,1 1,-1 0,0 0,0 0,1 0,-1 0,0 0,0 1,1-1,-1 1,0 0,1 0,-1 0,-4 2,-6 5,0 1,1 0,1 1,-1 0,1 0,-12 17,-57 81,49-63,-134 167,-197 192,154-160,88-98,111-136,1 0,1 0,0 1,0 0,1 1,0 0,-6 19,11-28,0 0,1 0,-1 0,0 0,1 0,0 1,0-1,0 0,0 0,0 0,1 0,-1 0,1 0,0 0,0 0,0 0,0 0,0 0,1 0,-1-1,1 1,0 0,0-1,0 0,0 1,0-1,0 0,1 0,-1 0,1 0,0-1,-1 1,1-1,0 1,0-1,3 1,21 4,-1 0,1-2,0-1,0-1,0-1,51-6,-18 3,-5-1,1-2,-1-2,0-3,-1-2,53-20,-64 17,0-3,-2-1,0-2,-1-1,-2-3,55-44,-72 54,0 0,1 1,25-12,-24 14,-1 0,-1-2,27-21,-8 1,1 3,1 1,88-47,-119 71,-1-1,0 0,0 0,-1-1,0-1,0 1,-1-1,0-1,-1 0,0 0,0 0,-1-1,0 0,-1 0,-1 0,0-1,0 0,-1 0,0 0,-1 0,-1 0,0 0,0 0,-3-23,2 30,-1 0,0 0,0 0,0 0,-1 0,1 0,-1 0,0 0,-1 1,1-1,-1 1,0 0,0-1,0 1,-1 1,1-1,-1 0,0 1,0 0,0 0,-1 0,1 0,-1 1,1 0,-1 0,0 0,0 0,0 1,0 0,-5-1,-18-2,0 1,0 1,-1 1,-37 4,31-1,-66 3,-281-4,325-9,-73-19,106 21,2-1,2 0,-1-2,1 0,0-2,1 0,1-1,-34-28,13 11,32 24,0-1,1 1,0-1,0 0,0 0,-6-10,38 32,20 20,212 209,-48-44,258 216,-47-43,-238-203,85 77,33 54,-131-123,-76-83,113 146,-164-179,-28-39,2 0,0-1,24 23,-33-38,22 23,1-1,2-2,0-1,2-1,50 26,-58-38,-1 0,45 32,-61-37,0-1,0 2,-1-1,-1 1,1 1,-2-1,1 1,10 23,8 19,-12-29,-2 0,-1 1,-2 1,10 34,-4-3,-9-40,-1 0,-1-1,-1 2,3 30,-6-44,0 1,-1-1,1 1,-1 0,0-1,0 0,0 1,-1-1,0 0,0 0,0 0,0 0,0 0,-1 0,0 0,1-1,-1 1,-1-1,1 0,0 0,-1 0,0-1,-4 4,-17 4,0 0,0-1,0-2,-1 0,0-2,-41 3,-10 4,-71 18,-234 81,299-85,55-19,1 2,-1 1,1 1,1 1,0 1,-33 23,-194 146,161-122,53-37,1 2,1 1,2 3,-41 40,61-51,2 2,0 0,-18 37,19-33,0-1,-31 40,38-56,0-1,-1 0,0-1,0 1,-1-1,1-1,-1 1,0-1,0 0,-1 0,1-1,-1 0,-12 3,-49 10,18-2,-1-3,-86 7,-213-17,172-3,169 2,-1 0,1 0,-1-1,1-1,0 0,-1 0,1-1,0-1,0 1,0-1,1-1,0 0,0 0,0-1,0 0,1-1,0 0,0 0,1-1,0 1,0-2,1 1,0-1,0 0,1 0,-6-16,-10-25,-21-85,36 110,1-1,2 1,0-1,2 0,2-38,-1 60,0 0,1 1,-1-1,1 0,-1 1,1-1,0 0,1 1,-1-1,1 1,-1 0,1-1,0 1,0 0,0 0,1 0,-1 1,1-1,0 0,-1 1,6-4,-4 5,-1 0,1 0,0 0,-1 1,1 0,0-1,-1 1,1 1,0-1,-1 0,1 1,0 0,-1 0,1 0,-1 0,0 0,1 1,-1 0,0-1,0 1,5 4,146 114,-65-50,-56-42,1-2,0-1,2-2,49 24,-77-44,23 10,-1 0,0 2,-1 2,-1 0,46 38,-64-46,0-2,1 1,0-1,1-1,-1 0,1-1,0 0,0 0,1-2,-1 1,1-2,0 1,0-2,0 0,0 0,0-1,0-1,0 0,18-5,1-1,-1-1,0-2,-1 0,0-3,-1 0,47-30,-6-3,-2-3,-2-3,-3-3,-2-2,95-116,-126 130,-2-1,-2-1,29-70,2-3,-40 81,21-64,-19 47,-8 15,-2 0,-2-1,-1 0,-3-1,-1 1,-1-1,-9-68,7 102,1-1,-1 1,0 0,0 0,-1 0,0 0,0 0,-1 0,0 0,0 1,-1-1,0 1,0 0,0 0,-1 0,1 1,-1-1,-1 1,1 0,-1 1,0 0,0 0,0 0,-1 0,1 1,-9-3,-242-108,118 53,-156-94,288 151,-42-28,3-2,1-2,1-1,-64-73,-20-17,-128-136,109 106,105 106,35 40,-1 1,0 0,-1 1,-10-9,14 14,0 1,0 0,0 0,0 0,0 1,-1-1,1 1,-1 1,0-1,1 1,-1 0,-9 0,5 1,-1 1,1 0,-1 1,1 0,-1 0,1 1,0 1,1 0,-1 0,0 1,1 0,0 1,0 0,-15 13,-9 11,0 2,-30 39,57-64,-78 92,4 3,-104 177,180-272,-33 58,-34 83,55-107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7:31.953"/>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1 298,'10'0,"1"1,-1 0,1 0,-1 1,1 0,-1 1,0 0,0 1,0 0,-1 0,1 1,-1 0,0 1,-1 0,1 1,10 10,-9-10,-1 0,1 0,1-1,15 8,-15-10,0 2,-1 0,0 0,14 12,-10-8,0 0,0-2,0 1,1-2,0 0,1-1,0 0,0-2,22 5,-34-8,-1 0,1-1,-1 0,1 1,0-1,-1-1,1 1,-1 0,1-1,-1 0,1 1,-1-1,1-1,-1 1,0-1,0 1,1-1,-1 0,0 0,0 0,-1 0,1-1,4-4,2-5,0 0,-1 0,0-1,9-21,-3 6,90-160,-100 181,1 1,-1-1,1 1,0 1,0-1,1 1,-1-1,1 2,1-1,-1 1,1 0,12-6,8-2,0 2,34-7,-36 11,-1-2,37-16,-42 16,1 0,0 1,1 1,-1 1,1 0,41-2,-16 5,-1 2,54 7,-92-6,-1 0,1 1,-1 0,1 0,-1 1,0-1,0 1,0 1,0-1,0 1,-1 0,0 0,0 1,0-1,0 1,-1 0,1 1,-1-1,-1 1,1 0,4 11,2 6,-1 0,-1 1,-1 0,5 35,-11-54,0-1,0 1,1 0,-1-1,1 0,0 1,1-1,-1 0,1 0,0 0,-1 0,2 0,-1-1,0 0,1 1,0-1,-1-1,1 1,0 0,1-1,-1 0,0 0,1 0,-1 0,1-1,-1 0,6 1,13 1,0-1,1 0,-1-2,34-4,-11 1,47 3,-60 1,0-1,0-1,63-11,-75 4,0 0,0-1,-1-1,28-19,-4 3,-27 15,-1 0,0-2,-1 1,27-31,-26 26,1 0,35-26,-29 28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7:35.015"/>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173 0,'-7'0,"-9"0,-9 0,-8 0,2 7,6 10,8 9,6 6,5 6,4 3,2-5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7:43.308"/>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737 36,'-107'2,"-119"-5,150-14,67 13,0 1,0 0,0 1,0 0,0 1,-1 0,1 0,-1 1,1 0,-1 0,-16 4,22-2,-1 0,1 1,0 0,0 0,0 0,0 0,1 0,-1 1,1 0,0 0,0 0,-4 7,4-6,0 0,-1 0,0-1,1 1,-1-1,-1 0,1 0,-1-1,1 1,-9 4,2-4,-1 0,1-1,-1 0,0-1,-20 1,32-3,0 0,0 0,0 0,-1 0,1 0,0 0,0 0,0 0,-1 0,1 0,0 0,0 0,0 0,0 0,-1 0,1 0,0 1,0-1,0 0,0 0,-1 0,1 0,0 0,0 0,0 0,0 1,0-1,0 0,-1 0,1 0,0 0,0 1,0-1,0 0,0 0,0 0,0 0,0 1,0-1,0 0,0 0,0 0,0 1,0-1,0 0,0 0,0 0,0 1,0-1,0 0,0 0,0 0,0 0,1 1,-1-1,0 0,0 0,14 14,21 11,5-2,38 28,-65-41,0 0,-1 1,-1 0,0 1,0 0,14 23,-14-21,0 0,0 0,2-1,0 0,0-2,1 1,27 16,-39-27,-1-1,0 1,0-1,0 1,1-1,-1 0,0 1,1-1,-1 0,0 0,1 0,-1 0,0 0,1 0,-1 0,0 0,1-1,-1 1,0 0,0-1,1 1,-1-1,0 0,0 1,1-2,1 0,0 0,0-1,-1 1,1-1,-1 0,0 0,0 0,0 0,3-6,-4 6,1 0,0 0,-1 0,0 0,0-1,0 1,0-1,0 1,-1-1,1 1,-1-1,0 1,0-1,0 1,-1-1,1 1,-1-1,0 1,0 0,-3-7,4 10,-1-1,1 1,-1-1,1 1,-1-1,0 1,1-1,-1 1,0 0,1-1,-1 1,0 0,1-1,-1 1,0 0,0 0,0 0,1 0,-1 0,0 0,0 0,1 0,-1 0,0 0,0 0,0 0,1 1,-1-1,-1 1,-21 18,-10 31,33-50,-9 14,2 0,0 1,0 0,2 0,0 1,1-1,0 1,-1 19,4-30,1 0,0 0,1 0,-1-1,1 1,0 0,0 0,0 0,1 0,0-1,0 1,0-1,1 1,-1-1,1 0,0 0,0 0,0 0,1 0,-1-1,1 0,0 0,0 0,0 0,1 0,-1-1,0 0,1 0,0 0,7 2,10 1,0-1,0 0,1-2,-1 0,44-4,-47 2,18-1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7:50.664"/>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1 0,'6'1,"0"-1,0 1,0 1,0-1,0 1,0 0,-1 0,1 1,0 0,-1 0,0 0,0 1,0-1,0 1,0 0,-1 1,0-1,0 1,0 0,0 0,-1 0,0 0,0 1,3 7,2 5,-1 1,0 0,-2 0,0 0,-1 1,2 28,-6 216,-3-174,8 96,-5-179,1 0,0 1,0-1,0 0,1 0,1 0,-1 0,1 0,0 0,4 6,-7-13,0 0,0 0,0 0,1 0,-1 0,0 1,0-1,0 0,0 0,0 0,0 0,1 0,-1 0,0 0,0 1,0-1,0 0,0 0,1 0,-1 0,0 0,0 0,0 0,0 0,1 0,-1 0,0 0,0 0,0 0,0 0,1 0,-1 0,0 0,0 0,0 0,0 0,1-1,-1 1,0 0,0 0,0 0,0 0,0 0,1 0,-1 0,0-1,0 1,0 0,5-12,-1-15,-1-289,-5 167,2 114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8:03.349"/>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48 833,'-1'-1,"-1"1,1 0,-1-1,1 0,-1 1,1-1,0 0,-1 1,1-1,0 0,0 0,0 0,0 0,-1 0,1 0,0 0,1-1,-1 1,0 0,0-1,1 1,-1 0,0-1,1 1,-1-1,1-2,-10-44,10 43,-6-57,3 0,8-107,-3 158,0-1,0 1,1 0,1 0,0 0,0 0,1 0,1 1,0 0,0 0,1 1,14-16,-10 14,0 0,0 1,1 0,1 1,0 1,0 0,0 0,1 1,17-5,-21 8,10-4,0 1,0 1,1 1,-1 0,1 2,0 0,28 0,-47 3,-1 0,0 0,0 0,0 0,1 0,-1 0,0 0,0 0,0 1,1-1,-1 0,0 1,0-1,0 1,0-1,0 1,0-1,0 1,0 0,0-1,0 1,0 0,0 0,-1 0,1 0,0 0,0 1,-1-1,-1 1,1-1,-1 0,0 0,0 0,1 0,-1 0,0 0,0 0,0 0,0-1,0 1,0 0,0 0,0-1,0 1,-1-1,1 1,0-1,0 1,-1-1,1 0,0 0,0 0,-2 1,-18 4,-1 1,2 1,-1 1,1 1,-29 17,38-19,1 1,-1 0,1 0,1 1,0 1,0-1,0 1,1 1,1 0,-11 20,0 7,1 1,-20 73,100-254,-50 110,-4 6,2 1,20-37,-27 56,-1 1,1-1,0 1,0 0,1 0,-1 1,1-1,0 1,0 0,1 0,-1 1,1 0,0 0,0 0,12-4,1 3,1 0,0 2,0 0,1 1,-1 1,0 1,0 1,0 0,33 10,-47-10,0 1,0 1,0-1,-1 1,1 0,-1 0,0 1,0-1,0 1,-1 0,8 11,-2 2,0 0,11 30,-17-36,0-1,1 0,0 0,1 0,0 0,1-1,0 0,1-1,0 1,13 10,-1-3,-13-11,0 0,1 0,-1-1,1 0,0 0,16 6,-23-11,1 0,-1 0,1 0,-1 0,1-1,-1 1,0 0,1-1,-1 1,1 0,-1-1,0 0,1 1,-1-1,0 0,0 0,1 0,-1 0,0 0,0 0,0 0,0 0,0 0,-1 0,1 0,1-3,20-41,-15 30,26-62,-25 56,1 0,0 0,2 1,0 0,1 1,1 0,21-22,-15 21,0 2,1 0,2 1,-1 1,2 1,0 1,1 1,45-18,-67 30,39-12,70-13,-96 23,0 2,0 0,0 1,1 1,-1 0,0 1,0 1,18 5,-22-4,-1 0,-1 0,1 1,-1 1,1-1,-2 2,1-1,-1 1,0 0,0 1,-1 0,10 13,-9-10,-1 1,0-1,-1 1,0 0,0 0,-2 1,1 0,-2-1,4 26,13 71,-12-71,5 65,-12-103,-1 12,1-1,0 0,1 0,5 18,-7-27,1-1,-1 1,1 0,-1-1,1 1,0-1,0 1,-1-1,1 0,0 1,0-1,1 0,-1 0,0 0,0 1,0-1,1 0,-1-1,1 1,-1 0,1 0,-1-1,1 1,-1 0,1-1,0 0,-1 1,1-1,-1 0,1 0,0 0,-1 0,1 0,0 0,-1-1,1 1,0 0,-1-1,1 1,-1-1,3-1,8-4,0 0,0-1,-1 0,0-1,-1-1,1 0,-2 0,1-1,10-13,10-18,29-53,12-14,-30 59,15-21,-49 61,0 1,0-1,1 1,0 0,0 1,0 0,1 0,1 1,-1 0,1 1,13-6,-16 8,1 0,0 0,0 1,0 0,0 0,0 1,0 0,1 0,-1 1,0 0,1 0,-1 1,0 0,0 1,12 3,-17-4,-1 0,1 0,-1 0,1 0,-1 1,0-1,1 0,-1 1,0 0,0-1,0 1,0 0,-1 0,1 0,0 1,-1-1,0 0,1 0,-1 1,0-1,0 1,1 3,-2-1,0-1,0 0,0 0,0 1,-1-1,0 0,0 0,0 0,0 0,-1 0,1 0,-5 7,-5 7,-2 0,0-1,0 0,-22 19,10-15,-1 0,-1-2,0-1,-1-2,-1 0,-32 12,-13 7,10-5,-107 34,141-55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8:07.914"/>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0 19,'8'0,"-1"0,1 0,-1 1,0 0,1 1,-1 0,0 0,0 0,0 1,0 0,-1 0,1 0,-1 1,0 0,8 7,-3-5,-1 0,1 0,1-1,-1-1,1 0,0 0,0-1,0-1,20 2,14-2,57-3,-47-1,-35 1,0-1,0 0,0-2,-1 0,1-1,-1-1,0-1,-1-1,1-1,-2 0,26-18,-16 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8:14.798"/>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42 0,'-1'26,"-2"0,-1 0,-8 30,5-26,-6 56,11 177,3-149,-1-106,0 0,1-1,-1 1,1-1,1 1,0-1,0 1,5 13,-5-18,0 0,1 0,-1 0,0 0,1 0,0 0,0-1,0 1,0-1,0 0,0 0,0 0,1 0,-1-1,1 1,0-1,-1 0,1 0,7 1,11 1,-1-1,1 0,0-2,25-2,-35 1,0 0,0-2,0 1,0-2,0 1,0-2,-1 1,21-13,-9 3,1 1,1 1,0 1,0 1,1 2,0 0,1 2,0 1,0 1,0 1,0 1,28 3,28 0,-47-1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8:18.498"/>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1 1,'0'1,"-1"15,2 1,0 0,6 33,-5-44,0-1,0 0,0 1,0-1,1 0,0 0,0 0,1 0,-1-1,1 0,0 1,0-1,0 0,1-1,6 5,78 39,-66-37,-1 1,37 25,-48-29,1 0,-1-1,18 7,-19-9,0 0,0 1,0 1,-1-1,13 12,-12-10,-1 0,1-1,0 0,1 0,-1-1,1-1,0 1,0-2,1 0,-1 0,21 2,-26-4,-1 0,0 1,0-1,0 1,0 0,0 1,0-1,0 1,-1 0,0 0,1 1,-1-1,0 1,6 8,-5-5,1 1,-2 0,1 1,-1-1,0 1,-1 0,4 17,-1 8,-1-1,-2 1,-3 56,0-81,-2 51,0-29,2 0,0 0,2-1,2 1,7 33,5 3,-11-37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8:22.531"/>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1326 1,'0'1,"-1"1,1-1,-1 1,0-1,1 1,-1-1,0 1,0-1,0 0,0 1,0-1,0 0,0 0,-1 0,1 0,0 0,-1 0,1 0,-3 1,-38 18,24-12,-63 37,20-10,-2-3,-72 26,102-45,1 1,-58 36,75-43,1-1,-1 0,0-2,-1 1,1-2,-1 0,0-1,1-1,-24 0,21-1,0 1,0 1,0 0,0 1,0 1,-31 12,-41 30,68-33,0 0,-1-2,0-1,-1 0,0-2,0-1,-1-1,-39 5,25-10,3-1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8:30.931"/>
    </inkml:context>
    <inkml:brush xml:id="br0">
      <inkml:brushProperty name="width" value="0.2" units="cm"/>
      <inkml:brushProperty name="height" value="0.4" units="cm"/>
      <inkml:brushProperty name="color" value="#15A0FF"/>
      <inkml:brushProperty name="tip" value="rectangle"/>
      <inkml:brushProperty name="rasterOp" value="maskPen"/>
      <inkml:brushProperty name="ignorePressure" value="1"/>
    </inkml:brush>
  </inkml:definitions>
  <inkml:trace contextRef="#ctx0" brushRef="#br0">527 661,'-1'-6,"-1"1,0 0,0 0,0 0,0 0,-1 0,0 0,0 1,-6-8,-11-18,11 5,0-1,-9-43,1 3,10 37,1 1,-2-44,5 41,-1 0,-9-30,8 40,2 8,0 0,-1 0,-1 1,-8-18,12 28,0 0,-1-1,1 1,0 0,-1 0,0 1,1-1,-1 0,0 0,0 1,0-1,0 1,0 0,0-1,0 1,0 0,-1 0,1 1,0-1,-1 0,1 1,-1-1,1 1,0 0,-1 0,1 0,-1 0,1 0,-1 0,-2 2,2-1,0 0,0 0,1 1,-1 0,1-1,-1 1,1 0,-1 0,1 0,0 1,0-1,0 1,0-1,1 1,-1-1,1 1,-1 0,1 0,0 0,0 0,0 0,1 0,-2 4,-1 11,1-1,-1 32,3-42,3 101,0-79,-2-1,-1 0,-1 1,-1-1,-2 0,-9 38,11-61,0 0,0-1,0 1,-1 0,1-1,-1 0,0 1,-1-1,1-1,-1 1,1 0,-1-1,-1 0,1 0,0 0,-8 4,-4-1,1 0,-1 0,-30 4,-11 5,57-15,0 0,0 0,0 0,-1 0,1-1,0 1,0 0,0 0,0 0,0 0,-1 0,1 0,0 0,0 0,0 0,0 0,0 0,-1 0,1 0,0 0,0 0,0 0,0 0,0 1,-1-1,1 0,0 0,0 0,0 0,0 0,0 0,0 0,-1 0,1 0,0 1,0-1,0 0,0 0,0 0,0 0,0 0,0 0,0 1,0-1,0 0,0 0,0 0,0 0,0 1,0-1,0 0,0 0,0 0,0 0,0 0,0 1,0-1,0 0,0 0,0 0,0 0,0 0,0 1,0-1,0 0,0 0,1 0,14 4,26-2,-17-2,-10-1,1 1,-1 1,22 4,-32-4,1 0,0 1,-1-1,0 1,1 0,-1 1,0-1,0 1,0-1,0 1,-1 1,1-1,-1 0,5 7,0 3,-1-1,0 1,-1 1,-1-1,0 1,-1 0,0 0,-1 1,0-1,0 23,13 58,-9-61,0 1,-3 0,1 44,-4-44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39:15.600"/>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1709 0,'-6'2,"1"-1,-1 1,0 0,1 0,-1 0,1 1,0 0,0 0,0 0,-7 7,-3 0,-7 8,1 1,0 1,2 1,0 1,1 1,-20 33,-1 0,-114 143,-75 106,208-275,-38 53,-89 102,75-107,-165 187,173-187,-81 133,117-158,22-39,0-1,-1 0,-1-1,-16 23,-17 15,2 3,3 1,-43 86,72-126,1 1,1-1,-4 16,4-13,7-24,1 0,0 0,0 1,0 0,6-7,18-22,3 1,0 2,63-51,-24 23,-3-2,100-122,-128 140,109-143,-88 106,103-106,-114 139,-10 8,59-46,-10 14,88-96,-4 3,-120 114,-36 35,-1 1,2 1,0 1,30-21,-46 33,1 1,0-1,0 0,0 1,0-1,0 0,0 1,0-1,0 1,0-1,0 1,0 0,0-1,1 1,-1 0,0 0,0 0,0 0,0 0,0 0,1 0,-1 0,0 0,0 1,0-1,0 0,0 1,0-1,0 1,0-1,0 1,0 0,0-1,0 1,0 0,0 0,0-1,1 3,-2-1,1 1,-1-1,1 1,-1-1,0 1,0 0,0-1,0 1,0-1,-1 1,1-1,-1 1,0-1,1 1,-1-1,-2 5,-12 17,0-1,-1 0,-1-1,-1 0,-36 31,4-1,-20 21,-70 81,60-44,-89 162,-39 135,123-196,47-109,-49 187,40-114,38-141,2 0,2 0,1 0,0 61,14-136,3 0,21-52,-10 46,1 1,2 2,52-67,20-31,18-36,43-73,-119 182,3 1,2 3,4 1,91-90,-98 100,-11 12,-32 41,1 1,-1 0,0 0,1-1,-1 1,0 0,0 0,1-1,-1 1,1 0,-1 0,0 0,1 0,-1-1,0 1,1 0,-1 0,1 0,-1 0,0 0,1 0,-1 0,1 0,-1 0,0 0,1 0,-1 0,0 1,1-1,-1 0,1 0,-1 0,0 0,1 1,-1-1,0 0,1 0,-1 1,0-1,0 0,1 1,-1-1,0 0,0 1,1-1,-1 0,0 1,0-1,0 0,0 1,0-1,0 0,1 1,-1-1,0 1,0-1,0 0,0 1,0-1,0 1,-1-1,1 0,0 1,4 33,-4-32,0 438,-3-187,4-190,-3 80,2-139,0-1,-1 1,1-1,-1 0,1 1,-1-1,0 0,0 0,-1 1,1-1,-1 0,1 0,-1 0,0-1,0 1,0 0,-1-1,1 1,0-1,-1 0,0 0,1 0,-1 0,0 0,0 0,0-1,-1 0,1 1,0-1,0 0,-1-1,1 1,0-1,-4 1,1-1,1-1,0 1,0-1,-1 0,1-1,0 1,0-1,0 0,0 0,0-1,1 1,-1-1,1 0,-1 0,1-1,0 1,1-1,-1 0,0 0,1 0,-4-6,-15-43,20 46,0 0,-1-1,0 1,0 1,0-1,-1 0,-9-11,-6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8:42.781"/>
    </inkml:context>
    <inkml:brush xml:id="br0">
      <inkml:brushProperty name="width" value="0.1" units="cm"/>
      <inkml:brushProperty name="height" value="0.2" units="cm"/>
      <inkml:brushProperty name="color" value="#15A0FF"/>
      <inkml:brushProperty name="tip" value="rectangle"/>
      <inkml:brushProperty name="rasterOp" value="maskPen"/>
      <inkml:brushProperty name="ignorePressure" value="1"/>
    </inkml:brush>
  </inkml:definitions>
  <inkml:trace contextRef="#ctx0" brushRef="#br0">89 1,'0'1302,"-4"-1380,-14-82,-2-28,19 97,2 61,-1 1,-2-1,-1 0,-9-40,1 15,2-2,3 1,3-1,5-92,0 51,-2 62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8:51.745"/>
    </inkml:context>
    <inkml:brush xml:id="br0">
      <inkml:brushProperty name="width" value="0.1" units="cm"/>
      <inkml:brushProperty name="height" value="0.2" units="cm"/>
      <inkml:brushProperty name="color" value="#15A0FF"/>
      <inkml:brushProperty name="tip" value="rectangle"/>
      <inkml:brushProperty name="rasterOp" value="maskPen"/>
      <inkml:brushProperty name="ignorePressure" value="1"/>
    </inkml:brush>
  </inkml:definitions>
  <inkml:trace contextRef="#ctx0" brushRef="#br0">425 37,'0'-2,"-1"0,0 1,1-1,-1 1,0-1,1 1,-1 0,0-1,0 1,0 0,0-1,0 1,-1 0,1 0,0 0,-1 0,1 0,0 0,-1 1,1-1,-1 0,1 1,-1-1,1 1,-1 0,-3-1,-43-6,40 7,1 0,-1 1,0-1,1 2,-1-1,1 1,-1 0,1 1,0 0,0 0,0 0,0 1,0 0,1 1,0-1,0 1,0 0,-6 7,-4 8,1 1,0 0,2 1,-12 26,10-20,-31 46,39-63,0 1,0-1,1 2,1-1,0 0,0 1,1 0,1 0,1 0,-3 21,3-1,1 1,2-1,5 35,-6-62,1 0,0 0,0 0,0-1,1 1,0 0,0-1,0 1,1-1,0 1,0-1,0 0,1 0,-1-1,1 1,0-1,9 7,-6-6,1-1,-1 0,1-1,0 0,0 0,1-1,-1 0,1 0,-1-1,1 0,14-1,315-8,-330 8,0-1,0-1,0 1,0-1,-1-1,1 0,-1 0,1 0,-1-1,9-6,3-6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8:59.780"/>
    </inkml:context>
    <inkml:brush xml:id="br0">
      <inkml:brushProperty name="width" value="0.1" units="cm"/>
      <inkml:brushProperty name="height" value="0.2" units="cm"/>
      <inkml:brushProperty name="color" value="#15A0FF"/>
      <inkml:brushProperty name="tip" value="rectangle"/>
      <inkml:brushProperty name="rasterOp" value="maskPen"/>
      <inkml:brushProperty name="ignorePressure" value="1"/>
    </inkml:brush>
  </inkml:definitions>
  <inkml:trace contextRef="#ctx0" brushRef="#br0">1 5,'78'-2,"-43"0,0 1,0 2,66 10,-94-8,1 0,0 0,-1 0,1 1,-1 0,0 1,0-1,-1 1,1 1,-1-1,0 1,-1 0,0 0,9 13,-2 0,-1 0,-1 1,0 1,8 27,-15-42,0 0,1 0,0 0,-1 0,2-1,-1 1,1-1,0 0,0-1,0 1,0-1,1 0,0 0,0-1,7 4,-7-4,0 0,0 0,0 1,0 0,-1 0,0 0,0 1,0-1,-1 1,1 0,-1 1,0-1,0 1,-1 0,0 0,3 7,0 17,-1 1,-2-1,-1 1,-1-1,-6 58,1-3,3 583,0-655,1 0,-2 0,0 0,-1 0,0 0,-1-1,-8 21,-4-1,-29 43,-7 14,46-76,0 1,2 0,-1 0,2 1,0-1,0 1,1 18,3 111,2-75,-4-15,1-13,4 45,-3-76,1 0,0 1,0-1,1 0,0 0,1 0,0 0,1-1,7 13,-11-22,-1 1,0 0,1 0,-1-1,0 1,1 0,-1-1,1 1,-1-1,1 1,-1 0,1-1,0 1,-1-1,1 0,0 1,-1-1,1 1,0-1,-1 0,1 0,0 1,0-1,-1 0,1 0,0 0,0 0,0 0,-1 0,1 0,0 0,1 0,-1-1,1-1,-1 1,0 0,0-1,0 1,0 0,0-1,0 1,-1-1,1 0,0 1,-1-1,1-3,8-57,-8-154,-2 128,0 52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9:14.312"/>
    </inkml:context>
    <inkml:brush xml:id="br0">
      <inkml:brushProperty name="width" value="0.1" units="cm"/>
      <inkml:brushProperty name="height" value="0.2" units="cm"/>
      <inkml:brushProperty name="color" value="#15A0FF"/>
      <inkml:brushProperty name="tip" value="rectangle"/>
      <inkml:brushProperty name="rasterOp" value="maskPen"/>
      <inkml:brushProperty name="ignorePressure" value="1"/>
    </inkml:brush>
  </inkml:definitions>
  <inkml:trace contextRef="#ctx0" brushRef="#br0">1549 0,'-1'2,"1"-1,0 1,-1-1,0 1,1-1,-1 0,0 1,1-1,-1 0,0 0,0 0,0 0,0 1,0-1,-1 0,1-1,0 1,0 0,-1 0,1 0,0-1,-1 1,1-1,0 1,-1-1,-2 1,-45 8,45-9,-78 4,68-5,-1 0,0 2,0 0,1 0,-1 2,0-1,1 2,0 0,0 1,-20 9,3 6,-2-1,0-2,0-1,-1-2,-1-1,-1-2,1-1,-44 5,351-18,-141 5,-39-3,107 3,-197-2,1 0,0 0,-1 0,1 1,0-1,-1 1,1 0,0-1,-1 1,1 0,-1 0,1 1,-1-1,0 0,1 1,-1 0,0-1,2 4,-3-3,0 0,-1 0,0 1,1-1,-1 0,0 0,0 1,0-1,0 0,-1 1,1-1,0 0,-1 0,0 1,0-1,1 0,-1 0,0 0,-1 0,1 0,-2 2,-12 20,-1-1,-36 41,-16 23,58-73,-2-1,0 0,-26 23,23-23,1 0,1 1,-15 19,25-28,-18 26,-2-1,-37 39,52-62,0 1,-1-2,1 1,-1-1,0 0,-1-1,1 0,-1 0,0-1,0 0,-1-1,1 0,-13 1,-2-1,1-2,0 0,0-2,0 0,-1-2,-37-9,45 8,1-2,1 0,-1-1,1 0,0-1,0-1,1 0,1-1,-1-1,-14-15,-49-64,40 44,30 37,1 0,1-1,0 0,0 0,1 0,0-1,-3-14,3 11,-1 1,0 0,0 0,-9-14,-10-14,13 21,-1 1,-1 0,-25-28,32 41,0 1,0 0,-1 0,1 0,-1 1,0 0,0 0,-1 1,1 0,-1 0,0 0,0 1,0 1,-9-2,0 1,1 0,0 2,-1 0,1 0,-33 6,44-4,-1-1,0 1,1 0,0 1,-1-1,1 1,0 0,0 1,1-1,-1 1,1 0,-1 0,1 0,0 1,1-1,-1 1,1 0,0 0,0 0,-2 6,-1 5,1 1,0-1,1 1,0 0,1 1,0 23,6 112,1-70,-5 8,4 67,-3-155,0 1,1-1,-1 0,0 0,1 0,0 0,0 0,0 0,0 0,0 0,1 0,-1 0,1 0,0-1,-1 1,1-1,1 1,-1-1,0 0,0 0,1 0,0 0,-1 0,1 0,0-1,0 1,-1-1,1 0,0 0,4 1,-3-2,0 0,1 0,-1 0,0-1,0 1,0-1,0 0,1 0,-1-1,-1 1,1-1,0 0,0 0,-1 0,1 0,-1-1,1 0,-1 1,0-1,0 0,0-1,2-3,-2 3,25-25,-28 28,1 1,-1-1,1 1,-1 0,1-1,0 1,-1 0,1-1,-1 1,1 0,0 0,-1 0,1-1,0 1,-1 0,1 0,0 0,-1 0,1 0,0 1,-1-1,1 0,0 0,-1 0,1 0,0 1,-1-1,1 0,0 1,-1-1,1 0,-1 1,1-1,-1 1,1-1,-1 1,1-1,-1 1,0-1,1 1,-1-1,0 1,1 0,-1-1,0 1,0 0,1-1,-1 1,0 0,0-1,0 1,0 1,4 19,0 1,-2 0,0 0,-1 1,-5 41,2-36,1-1,1 1,6 35,8 26,-4-1,0 136,-10-251,-3-263,3 283,-1 0,0 1,0-1,-1 1,0-1,0 1,-1-1,0 1,0 0,0 0,-1 0,-7-9,0 4,0 0,-1 1,-1 0,-12-7,-19-14,37 25,-22-15,29 20,-1 1,1 0,-1 0,1 0,-1-1,1 1,-1 0,1 0,-1 0,0 0,1 0,-1 0,1 0,-1 0,1 0,-1 0,1 1,-1-1,1 0,-1 0,1 0,-1 1,1-1,-1 0,1 0,-1 1,1-1,-1 0,1 1,0-1,-1 1,1-1,0 1,-1-1,1 1,0-1,0 1,-1-1,1 1,0-1,0 1,0-1,0 1,0-1,-1 1,1-1,0 1,0-1,1 1,-1 0,0-1,0 1,0-1,0 1,2 17,0-1,0 1,2-1,9 28,-5-18,1 0,2 0,0 0,2-1,23 34,-21-36,-1 0,-1 1,-1 0,17 53,-26-62,-1-5,1 1,0 0,1-1,0 0,0 1,1-2,1 1,9 15,-14-26,0 1,0 0,0 0,0 0,0 0,0-1,0 1,0 0,0-1,0 1,0-1,0 1,0-1,0 0,1 1,-1-1,0 0,0 0,0 0,1 0,-1 0,0 0,0 0,0 0,1 0,-1-1,0 1,0 0,0-1,0 1,1-1,-1 0,0 1,0-1,0 0,0 1,-1-1,1 0,0 0,0 0,0 0,-1 0,2-1,3-4,-1 0,0 0,0-1,-1 1,5-12,2-11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9:22.215"/>
    </inkml:context>
    <inkml:brush xml:id="br0">
      <inkml:brushProperty name="width" value="0.1" units="cm"/>
      <inkml:brushProperty name="height" value="0.2" units="cm"/>
      <inkml:brushProperty name="color" value="#15A0FF"/>
      <inkml:brushProperty name="tip" value="rectangle"/>
      <inkml:brushProperty name="rasterOp" value="maskPen"/>
      <inkml:brushProperty name="ignorePressure" value="1"/>
    </inkml:brush>
  </inkml:definitions>
  <inkml:trace contextRef="#ctx0" brushRef="#br0">948 6,'-79'-2,"45"-1,-1 3,0 1,-66 10,73-3,1 1,-49 25,-11 4,30-17,20-6,-2-2,-41 9,57-16,0 2,0 1,0 1,-38 23,9-5,50-27,1-1,-1 1,0 0,1-1,-1 1,0 0,1 0,-1 0,1 0,0 0,-1 0,1 1,0-1,0 0,0 1,0-1,0 1,-1 1,2-2,1 0,-1-1,1 1,0-1,-1 1,1 0,0-1,-1 1,1-1,0 1,0-1,0 0,-1 1,1-1,0 0,0 0,0 1,0-1,0 0,0 0,-1 0,1 0,2 0,9 0,0 0,1-1,-1 0,12-3,124-48,-118 38,0 2,1 2,1 0,-1 3,64-9,29 12,126 11,-246-7,1 1,-1 0,0 0,0 0,0 0,0 1,0-1,0 1,-1 0,1 0,0 1,-1-1,0 1,1 0,-1 0,0 0,-1 0,1 0,0 1,-1-1,0 1,0 0,0-1,0 1,-1 0,1 0,-1 0,0 0,0 1,0 4,2 16,-1 0,-2 0,0 0,-4 29,0-9,4-3,1-19,-2 0,-6 43,7-61,-1-1,0 1,-1 0,1 0,-1 0,0-1,0 1,-1-1,1 0,-1 0,0 0,0 0,0 0,-1 0,1-1,-1 1,0-1,-8 4,-22 9,-45 15,45-20,-54 28,-19 9,78-37,0 2,-51 29,73-37,-8 7,-1-1,-1-1,1-1,-1 0,-1-1,0-1,-36 10,51-17,1 1,-1-1,1 0,0 0,-1 0,1 0,0 0,-1-1,1 1,0-1,-1 1,1-1,0 0,0 0,-1 0,1 0,-3-3,4 3,0 0,0 0,0-1,0 1,0-1,1 1,-1-1,0 1,1-1,-1 1,1-1,0 0,-1 1,1-1,0 0,0 1,0-1,0 0,0-1,2-4,-1 1,1 0,0 0,0 0,1 0,0 0,0 0,0 1,1-1,-1 1,9-8,13-11,1 1,1 1,57-34,98-39,-41 23,-125 64,2 2,-1 0,1 0,-1 2,2 0,-1 1,0 1,27 0,-16 1,-1-2,43-10,-68 13,12-3,0-1,0 0,0-1,0-1,-1 0,1-1,-2 0,1-1,-1-1,15-13,-5 4,0 1,1 1,1 2,1 0,0 2,50-18,0 0,-52 25,-23 5,-1 1,1-1,-1 0,1 0,-1 0,0 1,1-1,-1 0,0 0,1 1,-1-1,0 0,1 1,-1-1,0 0,1 1,-1-1,0 1,0-1,0 1,1-1,-1 0,0 1,0-1,0 1,0-1,0 1,0 0,0 2,-1 0,1-1,-1 1,0 0,0-1,0 1,0-1,0 1,0-1,-1 0,1 1,-1-1,-3 4,-7 5,1-1,-2 0,1-1,-1 0,-1-1,-26 12,-95 30,93-36,18-7,-1-1,0-2,0 0,-1-2,-29 0,20-2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59:32.595"/>
    </inkml:context>
    <inkml:brush xml:id="br0">
      <inkml:brushProperty name="width" value="0.1" units="cm"/>
      <inkml:brushProperty name="height" value="0.2" units="cm"/>
      <inkml:brushProperty name="color" value="#15A0FF"/>
      <inkml:brushProperty name="tip" value="rectangle"/>
      <inkml:brushProperty name="rasterOp" value="maskPen"/>
      <inkml:brushProperty name="ignorePressure" value="1"/>
    </inkml:brush>
  </inkml:definitions>
  <inkml:trace contextRef="#ctx0" brushRef="#br0">696 337,'5'0,"-1"-1,1 1,0-1,-1 1,1-1,-1 0,0-1,1 1,-1-1,0 0,0 0,0 0,0-1,0 1,-1-1,1 0,-1 0,0 0,0-1,0 1,0-1,0 1,-1-1,4-7,2-7,-1 0,-1-1,-1 1,5-32,5-12,-13 52,1 1,0 0,1 0,0 0,0 1,1-1,0 1,7-9,-12 17,1-1,-1 1,0 0,1 0,-1 0,0-1,1 1,-1 0,1 0,-1 0,0 0,1 0,-1 0,1 0,-1 0,0 0,1 0,-1 0,1 0,-1 0,0 0,1 0,-1 0,0 0,1 0,-1 0,1 0,-1 1,0-1,1 0,-1 0,0 1,1-1,-1 0,0 0,0 1,1-1,-1 0,0 1,0-1,1 0,-1 1,0-1,0 0,0 1,0-1,0 1,1-1,-1 0,0 1,0-1,0 1,0-1,0 0,0 1,0-1,-1 1,6 27,-5-28,0 18,-1-1,-1 0,0 0,-1 0,-9 27,-7 42,17-66,-1 6,-1-1,-8 30,9-45,0-1,-1 1,0-1,-1 0,0 0,-1-1,0 0,-13 15,4-5,1 1,0 0,-18 38,-23 32,47-78,2 0,-1 0,2 0,-1 1,2 0,-1 1,2-1,0 1,0-1,-1 24,1 13,7 76,-1-44,-4 22,4 85,-2-181,-1 1,1-1,0 0,1 0,0 0,0 0,1 0,-1 0,1-1,5 7,-7-13,0 0,0-1,0 1,0 0,0-1,-1 1,1-1,0 0,0 1,0-1,0 1,-1-1,1 0,0 0,-1 0,1 1,0-1,-1 0,1 0,-1 0,0 0,1 0,-1 0,0 0,1 0,-1-2,16-33,-9 13,-1-1,-1 0,-1 0,1-37,-6-103,-1 80,2 72,-1 0,0 0,0 0,-2 1,1-1,-1 1,-1-1,0 1,-6-11,7 16,-1 1,1-1,-1 1,0 0,0 0,-1 1,1-1,-1 1,0 0,0 0,-1 1,1-1,-1 1,1 1,-1-1,0 1,0 0,-10-2,4 1,-1 1,0 0,0 2,0-1,0 1,0 1,1 0,-1 1,0 1,-12 3,3 2,0 1,1 1,1 1,-33 23,-51 25,21-14,75-39,0 0,1 0,-1 1,1 0,0 1,1-1,-6 10,9-13,0 0,0 0,1 0,0 1,0-1,0 0,0 1,1-1,-1 1,1 0,0 0,1-1,-1 1,1 0,0 0,1 6,0-9,0 1,0-1,1 0,-1 1,0-1,1 0,0 0,-1 0,1 0,0 0,0-1,0 1,0 0,1-1,-1 0,4 2,50 20,-15-7,61 35,-77-34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9:23:56.515"/>
    </inkml:context>
    <inkml:brush xml:id="br0">
      <inkml:brushProperty name="width" value="0.3" units="cm"/>
      <inkml:brushProperty name="height" value="0.6" units="cm"/>
      <inkml:brushProperty name="color" value="#15A0FF"/>
      <inkml:brushProperty name="tip" value="rectangle"/>
      <inkml:brushProperty name="rasterOp" value="maskPen"/>
      <inkml:brushProperty name="ignorePressure" value="1"/>
    </inkml:brush>
  </inkml:definitions>
  <inkml:trace contextRef="#ctx0" brushRef="#br0">1 1,'919'0,"-913"-1,-1 1,1 0,0 1,0-1,0 1,0 0,0 0,-1 1,1 0,0 0,-1 0,0 1,1-1,-1 1,0 1,0-1,-1 1,1 0,-1 0,0 0,0 0,0 1,0-1,-1 1,0 0,0 0,0 1,-1-1,0 1,0-1,2 7,1 1,1 0,0-1,1 0,1 0,0-1,0 1,1-2,1 0,-1 0,23 17,7 9,-3 1,36 45,-59-66,2 0,1 0,1-1,0-1,1-1,0 0,2-2,-1 0,1-1,0 0,1-2,0-1,1 0,0-2,-1 0,2-2,25 2,-17-3,-1-2,1-1,-1-1,1-2,-1 0,0-2,-1-2,1-1,-2-1,1-1,38-21,-35 16,1 1,1 2,0 2,51-11,9-3,-63 17,44-5,27-8,66-20,-138 33,47-6,23-6,-62 11,1 3,0 1,0 1,0 3,42 3,78-4,-130-2,44-11,-47 8,1 2,28-3,-7 6,-21 1,-1 0,0-2,37-9,92-44,-100 34,-30 13,-39 18,-41 16,-105 23,50-16,37 2,3-1,38-23,0 2,1 1,0 2,1 1,-35 24,29-14,-1-3,-1 0,-55 22,-128 40,129-52,-134 36,198-64,1-1,-44 2,44-5,0 1,-50 11,-49 15,91-23,0 2,1 2,-1 1,2 2,-36 17,51-20,0-2,-1 0,1 0,-2-2,1-1,-36 5,-120-6,160-3,-22-1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9:24:00.318"/>
    </inkml:context>
    <inkml:brush xml:id="br0">
      <inkml:brushProperty name="width" value="0.3" units="cm"/>
      <inkml:brushProperty name="height" value="0.6" units="cm"/>
      <inkml:brushProperty name="color" value="#15A0FF"/>
      <inkml:brushProperty name="tip" value="rectangle"/>
      <inkml:brushProperty name="rasterOp" value="maskPen"/>
      <inkml:brushProperty name="ignorePressure" value="1"/>
    </inkml:brush>
  </inkml:definitions>
  <inkml:trace contextRef="#ctx0" brushRef="#br0">954 0,'-10'0,"0"1,0-1,1 2,-1-1,0 2,1-1,-1 1,1 0,-12 7,2 1,0 1,2 1,-20 17,-15 10,40-33,1 1,0 0,1 1,0 0,0 1,1 0,0 0,1 1,0 0,-12 23,14-24,-1 0,1 0,-2-1,1 0,-1 0,0-1,-1 0,0 0,0-1,-1 0,0-1,-14 7,-32 24,45-30,-1 0,0-1,0 0,-1-1,1-1,-1 0,0-1,-1 0,1-1,0 0,-1-1,-16-1,17 0,0 0,0 1,0 0,1 1,-1 0,0 2,1-1,-1 1,1 1,0 0,1 1,-19 11,26-14,1 0,-1 0,1 1,0-1,0 1,0 0,0 0,0 0,1 0,0 0,0 1,0-1,0 1,1-1,0 1,0-1,0 1,0 0,1 0,0 0,0-1,0 1,1 0,-1 0,1-1,0 1,0 0,1-1,0 1,-1-1,1 0,1 1,-1-1,1 0,-1 0,1-1,1 1,-1 0,0-1,1 0,-1 0,1 0,0 0,0-1,0 1,1-1,-1 0,0 0,6 1,137 24,-2-1,-51-5,-58-14,-1 1,47 18,-70-21,0 0,-1 1,0 1,0 0,0 0,-1 1,0 0,0 1,-1 0,12 16,-2 3,-15-20,1-1,0 0,0 0,0 0,1-1,13 12,-19-18,1 0,-1 0,1 0,-1 0,0 0,1 0,-1 0,1 0,-1 0,0 0,1 0,-1 0,1 0,-1 0,0 0,1 0,-1 0,1 0,-1 0,0-1,1 1,-1 0,0 0,1-1,-1 1,0 0,1 0,-1-1,0 1,1 0,-1-1,0 1,0 0,0-1,1 1,-1 0,0-1,0 1,0-1,0 1,0 0,0-1,0 1,0-1,0 1,0-1,0 1,0 0,0-1,0 1,0-1,0 1,0 0,0-1,0 1,-1-1,-2-28,-60-236,55 219,2 0,2-1,1 1,6-60,-1 36,-2 34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9:24:11.370"/>
    </inkml:context>
    <inkml:brush xml:id="br0">
      <inkml:brushProperty name="width" value="0.3" units="cm"/>
      <inkml:brushProperty name="height" value="0.6" units="cm"/>
      <inkml:brushProperty name="color" value="#15A0FF"/>
      <inkml:brushProperty name="tip" value="rectangle"/>
      <inkml:brushProperty name="rasterOp" value="maskPen"/>
      <inkml:brushProperty name="ignorePressure" value="1"/>
    </inkml:brush>
  </inkml:definitions>
  <inkml:trace contextRef="#ctx0" brushRef="#br0">3209 0,'-11'1,"1"0,0 1,-1 0,1 1,-14 5,-28 7,-61-6,92-9,0 0,1 2,-1 0,1 2,0 0,-1 1,-28 12,23-6,0-2,-1 0,0-2,0-1,-1-1,-40 2,-174-8,104-3,-570 4,685 1,1 1,-1 0,0 2,1 1,-1 0,1 2,1 1,-33 15,25-8,2 2,-1 0,2 2,1 1,-35 35,49-46,0 0,-1-1,-1-1,1 1,-1-2,0 0,-15 4,-26 14,-101 48,97-48,0 3,1 2,2 3,-74 56,100-66,2 2,0 1,1 1,1 1,2 1,-36 56,38-47,10-20,1 0,1 0,1 0,1 1,0 1,1-1,-6 32,-7 65,10-72,-5 87,12-76,3 113,1-149,0-1,1 1,0-1,2 0,0 0,1 0,10 19,23 60,1 2,-35-89,-1-1,1 0,1 0,0-1,0 1,0-1,1-1,13 11,-10-10,0 0,1-1,0-1,0 0,0 0,1-1,-1 0,18 2,3-2,58 0,-12-1,-72-3,0 1,0 0,0 0,0 0,-1 1,1 0,-1 0,1 0,-1 1,1 0,7 5,-3 1,-1 0,1 0,12 18,17 17,-30-37,1 1,0-1,0-1,0 0,19 8,26 15,-29-13,2-2,0 0,40 12,11 6,-14-14,-56-16,1 0,-1 0,0 1,0 0,0 1,-1-1,1 2,10 6,2 2,1 0,1-1,0-2,0 0,1-2,0 0,43 7,-41-10,0 1,0 1,-1 1,0 2,-1 0,0 2,24 15,-36-20,0 0,0 0,0-1,1-1,0 0,0-1,0 0,1-1,-1 0,16 0,20 0,74-6,-44 0,213 2,-257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9:24:19.319"/>
    </inkml:context>
    <inkml:brush xml:id="br0">
      <inkml:brushProperty name="width" value="0.3" units="cm"/>
      <inkml:brushProperty name="height" value="0.6" units="cm"/>
      <inkml:brushProperty name="color" value="#15A0FF"/>
      <inkml:brushProperty name="tip" value="rectangle"/>
      <inkml:brushProperty name="rasterOp" value="maskPen"/>
      <inkml:brushProperty name="ignorePressure" value="1"/>
    </inkml:brush>
  </inkml:definitions>
  <inkml:trace contextRef="#ctx0" brushRef="#br0">204 1129,'1'-4,"0"1,0-1,0 1,1-1,-1 1,1 0,0 0,0 0,0 0,0 0,0 0,1 1,-1-1,1 1,0-1,-1 1,6-3,56-33,-64 38,45-28,0-2,75-66,-15 10,-86 71,6-4,1 0,0 2,47-23,30-6,-17 7,98-31,-146 55,-1-1,-1-2,0-1,-1-2,37-29,6-3,115-89,-155 118,0 2,1 1,1 3,1 1,0 1,72-15,-41 12,-40 10,42-7,-65 15,0 0,-1 0,1 1,0 0,0 1,-1 0,1 0,-1 1,16 5,-22-6,1 0,0 0,-1 0,1 1,-1-1,0 1,1-1,-1 1,0 0,0 0,0 0,0 0,0 1,-1-1,1 0,-1 1,1-1,-1 1,0 0,0-1,1 5,-1-2,-1 1,1 0,-1 0,0-1,-1 1,1 0,-1-1,0 1,-1-1,-2 7,-5 11,-1-1,-1 0,-25 37,20-39,0-1,-1-1,-1-1,-1 0,-30 20,-24 22,37-24,6-7,-38 29,55-48,1-1,-1-1,-1 0,1 0,-1-1,-27 7,-14-2,41-10,0 2,0 0,0 0,1 2,-1-1,-24 14,4 0,-1-1,-1-2,-47 14,-26 10,93-31,1 0,0 1,-15 12,-12 7,6 0,35-27,0-1,1 1,-1-1,1 1,-1 0,1-1,0 1,-1-1,1 1,0 0,-1-1,1 1,0 0,0-1,-1 1,1 0,0 0,0-1,0 1,0 0,0 0,0-1,0 1,0 0,0-1,1 1,-1 0,0 0,0-1,1 1,-1 0,0-1,1 1,-1-1,1 1,-1 0,1-1,-1 1,1-1,-1 1,1-1,-1 1,1-1,0 0,-1 1,1-1,0 0,-1 1,1-1,0 0,-1 0,1 0,0 0,0 1,-1-1,1 0,0 0,0-1,18 6,0-2,0 0,0-2,0 0,37-3,100-21,-104 13,79-4,24 16,67-4,-215 1,0 0,1 0,-1-1,0 0,0-1,0 1,0-1,0 0,-1-1,1 0,-1 0,0 0,0-1,0 0,-1 0,0 0,0-1,0 0,0 0,-1 0,0 0,-1-1,1 1,-1-1,-1 0,1 0,2-11,-5 16,1-1,-1 1,0 0,0 0,0 0,0-1,0 1,0 0,0 0,-1 0,1-1,-1 1,0 0,1 0,-1 0,0 0,0 0,-1 0,1 0,0 1,-2-3,0 1,0 1,-1-1,1 1,0 0,-1 0,0 0,1 0,-1 1,0 0,-7-2,-10-1,0 2,0 0,-35 3,41-1,-69 4,0 3,1 4,0 4,1 3,-128 47,126-37,33-12,0 2,1 3,-58 33,55-25,33-19,0 2,1 0,-31 25,38-25,0-2,-1 1,0-2,-1 0,0 0,0-1,-1-1,1 0,-2-2,1 1,-1-2,0 0,0-1,-32 3,-347-7,164-1,196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39:39.126"/>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5895 0,'-12'15,"1"0,0 1,1 0,0 0,-11 30,-17 26,2-11,2 0,3 2,-33 100,47-120,-28 55,29-68,1 1,2 0,1 1,-10 40,5 6,-5-1,-39 97,-56 64,103-209,1 1,-14 51,16-44,-22 47,-85 193,56-136,18-46,-46 86,-5 11,-153 330,181-414,27-46,-74 98,44-66,21-26,-188 288,196-291,-3-1,-3-3,-89 92,90-105,-160 182,152-164,28-35,0 1,-31 55,-110 232,132-260,-2-2,-79 92,-107 91,213-230,-377 347,154-150,145-129,37-36,3 3,-44 53,-115 171,189-245,-40 39,44-49,0 0,1 0,1 1,0 1,1 0,-11 21,31-51,0 1,1-1,1 2,0-1,0 1,2 1,12-10,5-5,121-126,-93 91,2 1,3 4,84-59,-83 69,106-101,-61 48,-40 40,136-110,-96 87,80-55,-131 95,-2-3,-1-3,48-55,-44 44,-2-2,-3-3,-3-1,-3-3,-2-2,49-105,-32 60,21-47,-27 46,5 2,124-172,187-187,-225 294,-55 56,99-170,55-153,-160 285,-39 78,3 1,3 3,100-110,117-108,-261 287,0-1,0 0,-1 0,0-1,-1 0,0 0,-1-1,-1 0,0-1,0 1,-1-1,-1 0,-1 0,4-24,55-386,-49 351,31-125,-84 298,-25 61,-93 164,3-8,-129 317,204-436,-25 55,51-134,33-69,-2-1,-2-1,-55 78,66-107,-228 269,159-197,5 3,-111 175,-97 230,93-150,1 0,-110 179,246-441,-232 341,220-324,-34 46,88-133,-1-1,0 0,-1-1,0-1,-1 0,-23 13,-42 19,-107 41,173-79,0 1,1 1,0 0,-24 21,22-16,-1-1,-25 14,-90 41,133-68,-1-1,1 1,-1-1,0 0,1 1,-1-1,0 0,1 1,-1-1,0 0,0 0,1 0,-1 0,0 1,0-1,1 0,-1 0,0 0,0-1,1 1,-1 0,0 0,0 0,1 0,-1-1,-1 0,7-16,25-22,103-88,254-188,-93 84,-187 135,109-125,79-127,-253 298,206-269,260-439,-46 87,-333 493,59-123,-50 73,-39 71,114-247,-70 140,-69 135,16-61,-72 151,-536 1120,311-696,-220 388,182-401,199-302,-47 94,58-100,-213 432,209-415,-4 12,0 0,-58 89,65-125,-160 228,96-164,6 4,-84 148,61-72,-60 112,155-280,22-33,0 0,0 0,0 0,0 0,0 0,0 0,0 1,0-1,0 0,0 0,-1 0,1 0,0 0,0 0,0 0,0 0,0 0,0 1,0-1,0 0,0 0,-1 0,1 0,0 0,0 0,0 0,0 0,0 0,0 0,0 0,0 0,-1 0,1 0,0 0,0 0,0 0,0 0,0 0,0 0,0 0,-1 0,1 0,0 0,0 0,0 0,0-1,0 1,0 0,0 0,0 0,0 0,-1 0,1 0,0 0,0 0,0 0,0 0,0-1,0 1,0 0,0 0,0 0,0 0,0 0,0 0,0 0,0-1,5-22,6-1,2-1,0 2,1-1,2 2,0 0,31-32,0-1,265-392,-34-22,112-171,-322 546,116-126,97-63,-44 46,273-328,-482 531,162-218,221-424,-258 445,-130 187,-21 38,0-1,1 1,0 0,1 0,-1 1,1-1,0 1,1-1,-1 1,9-7,-13 12,0 0,0 0,0 0,0-1,1 1,-1 0,0 0,0 0,1 0,-1-1,0 1,0 0,0 0,1 0,-1 0,0 0,1 0,-1 0,0 0,0 0,1 0,-1 0,0 0,0 0,1 0,-1 0,0 0,0 0,1 0,-1 0,0 0,1 0,-1 0,0 0,0 1,0-1,1 0,-1 0,0 0,0 0,0 1,1-1,-1 0,0 0,0 0,1 1,-3 17,-13 18,-85 133,-142 250,56-96,-247 326,275-426,10 8,-161 337,-169 408,406-828,-82 186,143-310,-1 0,-1-1,-1-1,-1 0,-20 21,-96 95,84-91,-123 131,169-177,0 1,0-1,0 0,0 0,0 0,-1 0,1 0,0 0,-1 0,1 0,0 0,-1-1,1 1,-1 0,-2 0,4-2,-1 1,1 0,-1 0,1 0,-1 0,1-1,-1 1,1 0,-1 0,1-1,-1 1,1 0,-1-1,1 1,0-1,-1 1,1 0,0-1,-1 1,1-1,0 1,0-1,-1 1,1-1,0 1,0-1,0 1,-1-2,-2-51,4 43,0-12,2-1,0 0,2 1,1 0,0 0,2 0,11-23,83-145,-77 148,93-164,327-520,-377 636,137-141,102-59,-48 48,-193 172,-3-3,70-104,-76 82,-36 58,33-45,-12 25,-22 27,2 2,0 0,2 2,1 0,1 2,29-22,-34 32,-1 1,2 1,31-13,-45 21,0 2,0-1,0 1,0 1,0-1,0 1,0 1,0-1,0 2,0-1,1 1,-1 0,14 4,-21-5,-1 0,1 0,0 0,-1 0,1 0,-1 1,1-1,-1 0,1 0,-1 0,1 1,0-1,-1 0,1 1,-1-1,0 0,1 1,-1-1,1 0,-1 1,0-1,1 1,-1-1,0 1,1-1,-1 1,0-1,0 1,1 0,-1-1,0 2,-15 9,-43 5,50-13,-58 10,-111 10,126-19,1 2,0 2,0 2,-84 29,32 6,2 5,2 5,2 3,3 5,-113 99,1 44,129-124,-6 3,-116 96,-37-12,-48 39,-299 202,582-410,-95 54,-3-3,-129 46,-4 2,165-68,-229 118,122-49,148-84,1-1,-2-1,-43 17,16-11,-72 40,79-36,-95 35,108-49,-64 30,87-35,0 1,0 0,0 1,1 0,0 0,0 1,1 0,0 1,-11 15,-65 102,81-121,0 0,-1 0,1 0,-1 0,0 0,-1-1,1 0,-1 0,0 0,0 0,0-1,-8 4,-3 0,1-1,-1-1,-19 3,22-5,0 0,0 0,1 1,-1 1,1 0,0 1,-14 9,16-7,2 0,-1 1,1 0,-11 15,-25 28,19-31,-1-1,-1 0,-1-3,-1 0,0-2,-1 0,0-3,-1 0,-40 8,57-16,1 0,0 0,0 1,0 0,0 2,1-1,0 1,0 1,1 0,0 1,0 0,-13 15,5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9:27:12.405"/>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419 254,'0'-14,"0"1,-1-1,-1 1,0 0,-1 0,0 0,-1 0,-6-13,8 21,-1 0,0 0,0 0,0 0,-1 1,0-1,0 1,0 0,0 0,-1 0,1 1,-1-1,0 1,0 0,0 1,0-1,-1 1,1 0,-1 0,-9-1,1 0,0 1,-1 0,1 1,0 1,0 0,-1 1,-13 3,23-3,1 0,0 0,0 1,-1-1,1 1,0 0,1 0,-1 1,0-1,0 1,1-1,0 1,0 0,-1 1,2-1,-1 1,0-1,1 1,-1 0,1 0,0 0,1 0,-1 0,1 0,-1 0,0 6,-2 30,0-1,3 0,7 75,-1-9,-5-66,-1-25,0 1,2-1,0 1,0-1,6 21,-6-31,0-1,1 1,-1-1,1 1,0-1,0 0,0 1,1-1,-1 0,1 0,0-1,-1 1,1-1,0 1,1-1,-1 0,0 0,1 0,-1 0,1-1,-1 0,1 0,0 0,0 0,4 1,33 2,1-1,0-2,61-7,4 1,-79 4,-9 2,-1-1,1 0,0-2,-1 0,1-1,-1-1,0-1,32-12,21-16,-38 19,0-1,-1-2,47-32,-69 39,1 0,-2 0,1-1,-2 0,1 0,10-21,-15 27,-1-1,0 0,0-1,0 1,-1 0,0-1,0 1,-1-1,0 0,0 0,0 1,-1-1,0 0,0 0,-2-9,1 13,0 1,0 0,0 0,0 0,0 1,-1-1,1 0,-1 0,1 1,-1-1,1 0,-1 1,0 0,0-1,0 1,0 0,0 0,0 0,0 0,0 0,0 1,0-1,0 1,0-1,-1 1,1 0,0 0,0 0,-1 0,1 0,0 0,0 1,-1-1,1 1,0-1,-3 2,-11 3,0 1,0 1,-25 14,29-15,-20 13,2 1,-45 38,43-32,-59 37,80-56,-1-2,1 1,-1-1,0-1,-1 0,1-1,-1 0,1-1,-22 1,30-2,1-2,-1 1,1 0,-1-1,1 1,0-1,-1 0,1 0,0-1,0 1,0-1,-1 1,2-1,-1 0,0 0,0 0,1-1,-1 1,1-1,-1 1,-3-7,-1-3,0-1,1 0,0-1,-4-16,5 16,0 1,0 0,-14-23,9 22,0 0,-1 1,-1 1,0-1,-1 2,0 0,-21-13,28 20,0 0,-1 1,1-1,-1 2,0-1,0 1,0 0,0 0,-1 1,1 0,0 0,-1 0,1 1,0 1,-1-1,1 1,0 0,0 1,-12 3,15-3,0 0,1 1,-1 0,0-1,1 1,-1 0,1 1,0-1,0 1,0-1,1 1,-1 0,1 0,0 0,0 0,0 0,1 0,0 1,-1-1,1 1,1-1,-1 7,-2 14,2 1,4 47,-2-44,3 84,-1-386,-3 269,0 1,0 0,0 0,1-1,-1 1,1 0,0 0,0-1,0 1,1 0,-1 0,1 0,1-3,-2 6,-1 0,0 0,1 0,-1-1,1 1,-1 0,0 0,1 0,-1 0,1 0,-1 0,0 0,1 0,-1 0,1 0,-1 0,1 0,-1 0,0 1,1-1,-1 0,1 0,-1 0,0 0,1 1,-1-1,0 0,1 0,-1 1,0-1,1 1,16 25,-5-4,0 1,2-2,1 1,31 34,-39-48,1-1,0 0,1 0,-1 0,1-1,1 0,-1-1,1 0,0 0,0-1,0-1,1 1,20 2,1-2,0-2,37-3,-58 0,1 0,-1 0,0-2,1 1,-1-1,-1-1,1 0,0-1,14-8,102-59,-83 50,75-53,-94 58,1 2,0 0,0 2,40-14,-40 17,36-21,-44 20,0 2,35-13,-48 21,1-1,0 1,0 0,1 0,-1 0,0 1,0 0,0 0,0 1,0 0,0 0,0 0,10 4,-12-3,0 1,0 0,0 0,0 0,0 1,-1-1,1 1,-1 0,0 0,0 0,-1 0,1 1,-1-1,0 1,0 0,0-1,-1 1,0 0,1 0,-2 0,1 0,-1 0,0 5,2 7,-2 0,-1 0,0 0,0 0,-8 27,2-18,-1-2,-1 1,-2-1,-13 24,18-38,0 0,-1 0,0-1,-1 0,0 0,0-1,-1 0,0 0,-1-1,1 0,-13 6,-74 28,69-31,1 1,0 2,1 0,-31 22,46-28,0-1,0 0,0 0,-1-2,0 1,0-1,0 0,0-1,0-1,-16 2,-12-1,-70-3,81-2,0 1,0 1,0 2,-55 10,47-3,0-1,-1-2,0-2,0-2,0-1,-47-5,78 4,0-1,0 0,1 0,-1-1,1 0,-1 0,1 0,0-1,0 0,0 0,0 0,0 0,1-1,0 0,-1 1,1-2,1 1,-1 0,1-1,-1 0,1 0,0 0,1 0,0 0,-1-1,2 1,-1-1,-1-8,-2-14,1 0,2-1,1 1,3-44,0 35,-2 27,1-1,0 0,1 1,0 0,1-1,4-11,-6 20,-1 1,1-1,0 1,0 0,-1-1,1 1,0-1,0 1,1 0,-1 0,0 0,0 0,1 0,-1 0,0 0,1 0,-1 0,1 0,1 0,-1 1,0 0,1 0,-1 0,0 1,0-1,0 1,0-1,-1 1,1 0,0 0,0 0,0 0,0 0,-1 0,1 0,0 0,-1 1,1-1,-1 1,2 1,10 10,-1 0,-1 1,10 15,-19-27,0 1,0-1,-1 0,1 1,-1-1,0 1,1-1,-1 1,-1 0,1-1,0 1,0 0,-1 0,0 0,0-1,1 1,-2 0,1 0,0 0,0-1,-1 1,0 0,1 0,-1-1,0 1,0 0,-3 4,2-6,1 0,-1 0,0 0,1 0,-1 0,0 0,0-1,0 1,0-1,1 1,-1-1,0 1,0-1,0 0,0 0,0 0,0 0,0-1,0 1,0 0,0-1,1 1,-1-1,0 0,0 1,0-1,1 0,-1 0,-2-2,-3-1,0-1,1 1,0-1,0-1,0 1,-5-7,0-5,1 0,0-1,2-1,0 0,1 0,1 0,0-1,2 0,0 0,0-21,2 27,1-1,1 0,4-28,-3 37,0 0,1 1,-1-1,1 1,1-1,-1 1,1 0,0 0,0 0,1 0,-1 0,7-6,-9 11,-1-1,0 0,1 0,-1 1,1-1,-1 0,1 1,-1-1,1 1,0-1,-1 1,1-1,0 1,-1-1,1 1,0 0,0-1,-1 1,1 0,0-1,0 1,-1 0,1 0,0 0,0 0,0 0,0 0,-1 0,1 0,0 0,0 0,0 0,-1 1,1-1,0 0,0 0,-1 1,1-1,0 1,-1-1,1 1,0-1,-1 1,1-1,0 1,-1-1,1 1,-1 0,1-1,-1 1,0 0,1 0,-1-1,0 1,1 0,-1 1,10 53,-9-42,1-3,0 0,0-1,0 1,1-1,1 0,0 0,0 0,0 0,1 0,1-1,-1 0,2 0,-1-1,1 1,0-2,0 1,15 10,-7-8,0-1,0-1,0-1,1 0,0-1,0 0,1-2,-1 0,30 2,32-1,139-10,-197 4,-1 0,0-2,0 0,-1-2,1 0,30-15,-46 20,-1 0,1-1,-1 0,0 1,0-1,1 0,-1 0,-1 0,1 0,0-1,0 1,-1 0,1-1,-1 1,0-1,0 1,0-1,0 0,0 1,-1-1,1-4,-1 3,0 1,-1-1,0 0,1 0,-2 0,1 1,0-1,-1 1,1-1,-1 1,0-1,0 1,-5-6,-1 0,0 0,-1 1,0 0,0 0,-1 1,0 0,-1 1,1 0,-15-5,-18-7,-58-33,75 39,0 0,-39-11,64 22,0 1,0-1,0 1,0-1,0 1,0-1,0 1,0 0,0 0,0-1,0 1,0 0,0 0,-1 0,1 0,0 0,0 1,0-1,0 0,0 0,0 1,0-1,0 1,0-1,0 1,0-1,0 1,-1 0,2 1,0-1,0 1,0-1,0 0,1 1,-1-1,0 1,0-1,1 1,-1-1,1 1,0-1,-1 0,1 1,0-1,1 2,45 54,-19-34,1 0,2-2,38 22,-67-42,10 5,0-1,0 0,0 0,0-2,1 1,-1-1,1-1,20 1,110-5,-74-1,-14 0,57-10,-109 12,-1 0,1 0,0 1,0 0,0-1,0 1,0 0,-1 0,1 1,0-1,0 0,0 1,0 0,-1 0,1 0,0 0,-1 0,1 0,-1 1,1-1,-1 1,0 0,1 0,-1 0,0 0,0 0,-1 0,1 0,0 0,-1 1,1-1,-1 1,0 0,0-1,0 1,0 0,0-1,0 1,-1 0,1 0,-1 0,0 0,0 0,-1 4,1 3,-1 1,-1-1,0 1,0-1,-1 1,0-1,-1 0,0-1,0 1,-1-1,-7 10,9-14,-1-1,0 1,0-1,-1 0,0 0,1 0,-1 0,0-1,-1 0,1 0,0 0,-1-1,0 0,0 0,1 0,-1-1,-7 1,10-2,0 0,0 0,0 0,0 0,0-1,1 1,-1-1,0 0,0 0,1 0,-1 0,0-1,1 1,-1 0,1-1,0 0,-1 0,1 0,0 0,0 0,0 0,1 0,-1-1,0 1,1-1,-1 1,1-1,0 1,0-1,0 0,0 0,1 1,-1-1,1 0,0 0,-1-5,2-2,0 0,0 0,0 0,1 0,1 1,0-1,0 1,1-1,0 1,1 0,0 1,0-1,8-9,13-26,-4 9,-17 28,0 0,0 0,-1-1,0 1,0-1,-1 0,0 0,0-1,2-9,-6 17,1-1,-1 1,0-1,1 0,-1 1,0-1,0 1,0 0,0-1,0 1,0 0,0-1,-1 1,1 0,0 0,-1 0,1 0,-1 0,1 1,-1-1,1 0,-1 1,0-1,1 1,-1-1,0 1,1 0,-4-1,-29-13,33 14,0-1,0 0,0 0,0 0,0 0,1 0,-1 0,0 0,0 0,1 0,-1-1,1 1,-1 0,1 0,0-1,-1 1,1 0,0 0,0-1,0 1,0 0,0-1,0 1,0 0,1-3,-1 3,1-1,0 0,-1 1,1-1,0 0,0 1,0-1,0 1,1-1,-1 1,0 0,1-1,-1 1,0 0,1 0,0 0,-1 0,1 0,2-1,42-13,-25 8,6-2,53-12,-70 19,-1 1,0 0,0 0,1 1,-1 0,0 1,0 0,1 0,15 5,-21-4,0 0,-1 1,1-1,-1 1,1 0,-1-1,0 2,0-1,0 0,0 1,-1-1,0 1,1 0,-1-1,0 1,-1 0,1 1,-1-1,0 0,0 0,0 1,0 8,1 12,0 0,-5 47,1-42,1-13,0-1,-1 0,0 1,-2-1,0 0,-1 0,0-1,-1 1,-1-1,0-1,-1 1,-1-1,0-1,-1 1,-21 21,-9 9,31-33,-1 0,0 0,0-1,-1 0,0-1,-1 0,0-1,-23 12,5-8,-43 10,51-16,0 0,1 2,0 0,-33 19,39-19,1-1,-2 0,1-1,0-1,-1 0,0-1,0 0,-32 1,-10-2,-70-6,34-1,-139 4,929 0,-679-1,-1 0,1 0,0-2,-1 0,31-10,-38 10,-1 0,1-1,-1 0,0-1,-1 0,1 0,-1 0,0-1,0 0,0-1,-1 0,7-9,-1-3,-1 0,-1 0,0-1,-2 0,10-36,-5 3,5-58,11-21,-23 107,-26 101,12-47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39:45.53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1,'40'0,"-1"1,1 2,45 10,-29-3,70 2,-52-5,-52-5,-1 2,1 1,0 1,-1 0,27 13,93 57,-121-65,25 12,2-2,73 21,-105-37,14 4,1-2,0-1,0-1,39 0,126-7,-84-1,60 0,252 7,-263 15,46 3,-5-1,-133-11,83 2,680-14,-805 4,1 1,-1 1,29 8,-24-5,54 5,120-10,-168-2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0:03.315"/>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1,'502'0,"-471"1,0 2,53 13,20 2,10 3,-81-13,0-1,37 2,79-8,-99-3,1 2,-1 3,66 11,-62-5,1-2,60-1,-6 0,-80-2,0 1,0 2,47 17,-49-14,1-1,0-2,1-1,29 3,93 12,-97-12,74 4,-90-11,0 1,69 16,-67-12,60 4,-58-8,50 10,32 4,-83-12,70 15,42 4,-149-23,-174 0,-165-5,266-4,-71-17,123 21,-101-21,30 4,-1 4,-155-8,197 24,-8 1,-110-14,77 0,-130-2,-92 18,110 0,-691-2,957-16,16 4,130-5,91 18,-130 2,2343-3,-2480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0:18.183"/>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2,'92'-1,"105"3,-187 0,0 0,0 0,0 1,0 0,-1 0,1 1,-1 1,0 0,0 0,-1 0,1 1,14 14,6 3,-17-16,-1-1,1 0,0-1,0-1,0 0,1-1,-1 0,23 2,29 8,-28-4,0-2,1-2,47 1,115-8,-72-1,-70 2,-24-1,-1 2,0 2,0 0,57 13,-76-11,5 0,-1 1,30 14,-41-16,-1 0,0 0,-1 0,1 1,0 0,-1 0,0 0,0 0,0 1,0-1,-1 1,5 9,-7-13,0 0,-1 0,1 1,-1-1,1 0,-1 0,1 1,-1-1,0 0,0 1,1-1,-1 1,0-1,0 0,0 1,-1-1,1 0,0 1,0-1,-1 0,1 1,-1-1,1 0,-1 0,0 1,0 0,-1 0,0 0,-1 0,1 0,0-1,-1 1,1-1,-1 0,1 1,-1-1,0 0,0-1,-2 2,-12 1,0-1,0 0,-23-1,34-1,-573-1,188-2,59 3,297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0:41.367"/>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1 4,'589'0,"-556"1,1 3,53 11,-47-6,55 3,135-12,40 2,-152 17,-77-11,56 4,167-12,30 2,-235 5,110 27,-115-20,1-3,81 6,-38-15,-34-1,93 12,-46 0,1-5,130-8,76 4,-172 17,-95-12,70 4,478-12,-284-3,-308 2,-1 0,1 0,-1-1,0 0,1 0,-1 0,0-1,0 0,1 0,-2 0,1-1,0 0,9-6,-12 6,1-1,-1 1,0-1,-1 0,1 0,-1 0,0 0,1 0,-2 0,1-1,0 1,-1 0,0-1,0 0,-1 1,1-1,-1 1,0-1,-1-8,1 9,0 0,-1 0,0 0,0 0,0 0,0 0,-1 0,1 0,-1 1,0-1,0 1,0-1,-1 1,1 0,-1 0,0 0,0 0,0 0,0 1,-1-1,1 1,0 0,-1 0,0 0,1 0,-1 1,0-1,0 1,0 0,-7 0,-13-3,1 1,-1 2,0 0,-27 3,28-1,-1005 7,618-10,352-1,-93-16,-40-2,-548 19,354 5,-448-3,807 1,1 2,0 0,-33 11,28-7,-57 6,-50-11,90-3,1 2,-1 2,-49 9,41-3,-109 3,51-5,109-7,-1 1,1 0,0 0,0 1,0-1,0 1,0 0,0 0,0 0,0 0,1 1,-1 0,1-1,0 1,0 1,0-1,0 0,0 1,1-1,0 1,0 0,0 0,0 0,0 0,1 0,-1 0,0 8,1-8,0 0,1 0,-1 0,1 1,0-1,0 0,0 0,1 0,-1 0,1 0,0 0,1 0,-1 0,0 0,1 0,0 0,0-1,0 1,1-1,-1 0,1 1,-1-1,1 0,0 0,0-1,1 1,-1-1,1 0,4 3,7 0,0 0,0-1,0-1,1-1,-1 0,1-1,30-1,-23-1,-1 2,0 0,30 7,20 10,-22-4,2-3,-1-1,74 3,652-12,-345-4,-419 3,-1 0,1-1,24-5,-10-3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1:03.181"/>
    </inkml:context>
    <inkml:brush xml:id="br0">
      <inkml:brushProperty name="width" value="0.5" units="cm"/>
      <inkml:brushProperty name="height" value="1" units="cm"/>
      <inkml:brushProperty name="color" value="#15A0FF"/>
      <inkml:brushProperty name="tip" value="rectangle"/>
      <inkml:brushProperty name="rasterOp" value="maskPen"/>
      <inkml:brushProperty name="ignorePressure" value="1"/>
    </inkml:brush>
  </inkml:definitions>
  <inkml:trace contextRef="#ctx0" brushRef="#br0">0 0,'54'3,"0"3,-1 2,93 26,-44-9,-71-16,56 23,-63-22,0 0,1-2,45 9,-28-9,73 25,-70-19,51 10,-28-16,0-3,118-7,-57-1,2469 3,-5942 0,3307 2,0 2,-67 16,23-4,52-9,1 1,0 1,1 2,-27 13,28-11,-1-1,0-2,-1-1,-29 6,16-9,5-3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1:52.01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1,'0'1,"0"1,1-1,-1 1,1-1,-1 1,1-1,0 0,0 1,0-1,-1 0,1 0,0 1,0-1,1 0,-1 0,0 0,0 0,0-1,1 1,-1 0,0 0,1-1,-1 1,1-1,-1 1,4 0,43 8,-43-9,106 8,155-8,-99-4,-102 4,-13-2,0 3,-1 2,62 12,-51-5,87 4,31 4,-42-1,1-7,201-9,-140-4,491 3,-655 2,0 1,52 13,-50-8,72 5,11-14,48 2,-137 4,56 15,-37-7,-46-12,-1 1,0-1,1 1,-1 0,0 0,0 1,0-1,-1 1,1 0,0 0,-1 0,0 0,0 0,0 1,0 0,0-1,-1 1,0 0,0 0,0 1,2 5,-3-7,0 0,-1 0,1 0,-1 0,1 0,-1-1,0 1,0 0,-1 0,1 0,0 0,-1 0,0 0,0 0,0 0,0 0,0-1,0 1,-1-1,1 1,-1-1,0 1,0-1,0 0,0 0,0 0,0 0,-1 0,1 0,-1 0,1-1,-1 0,-4 2,-5 2,0-1,0 0,-1-1,1-1,-1 0,-22 1,-83-7,55 1,-556-1,362 5,222-3,0-1,-53-13,46 7,-50-3,-384 9,245 6,-1168-3,2676 0,-1241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2:10.298"/>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79 1,'1'1,"-1"1,0-1,1 0,-1 1,1-1,0 1,-1-1,1 0,0 0,0 1,0-1,0 0,0 0,0 0,0 0,0 0,1 0,-1-1,0 1,0 0,1 0,-1-1,1 1,-1-1,0 0,1 1,1-1,45 9,-43-8,119 20,-74-11,70 5,-55-9,78 19,-102-17,37 10,-51-10,0-2,51 5,420-8,-247-6,-118 1,149 5,-259 0,0 1,-1 0,0 2,0 1,0 1,37 18,-55-23,1 0,-1 0,0 1,0 0,0 0,-1 0,1 0,-1 0,0 1,0-1,-1 1,1 0,-1 0,0 0,0 0,-1 0,0 0,2 9,-3-11,1 1,-1-1,0 1,0-1,0 1,0-1,-1 1,1-1,-1 1,0-1,0 1,-1-1,1 0,0 1,-1-1,0 0,0 0,0 0,0 0,0-1,-1 1,1-1,-1 1,0-1,0 0,0 0,0 0,-4 2,-5 1,0-1,0-1,-1 0,1-1,0 0,-23 0,-81-6,51 1,-470-1,319 5,189-2,1-2,0-1,-30-8,25 5,-54-6,-391 9,245 7,-18-3,214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2:30.899"/>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86,'1420'0,"-1379"2,0 2,48 11,-45-7,74 5,-72-9,62 12,23 2,65 3,82 4,678-24,-435-3,-256 23,-20 1,-180-19,0 2,0 3,119 31,-144-29,1-2,0-2,52 1,129-9,-92-1,757 3,-879 0,0 0,-1 0,1-1,-1 0,1 0,-1-1,1 0,12-6,-16 7,-1-2,0 1,0 0,0-1,0 1,-1-1,1 0,-1 0,1 0,-1 0,0 0,0 0,-1-1,1 1,-1-1,1 1,-1-1,0 1,0-1,0-4,0 0,0-1,0 1,0-1,-1 1,0-1,-1 1,0-1,0 1,-1 0,0-1,-1 1,1 0,-2 0,-4-8,5 10,-1 0,0 1,-1 0,1 0,-1 0,0 0,0 1,-1 0,1 0,-1 0,0 1,0-1,0 2,0-1,-1 0,1 1,-1 1,-9-2,-37-3,0 2,0 3,-59 5,-7 1,-2186-5,2271-2,0-1,-54-13,51 8,-72-5,-586 11,333 5,-1786-3,2144 0,0-1,0 1,0 1,0-1,0 1,0-1,0 1,0 0,0 1,0-1,1 1,-1 0,0-1,-6 6,7-4,1 0,0 0,0 1,-1-1,2 0,-1 1,0 0,1-1,0 1,0 0,0 0,0-1,0 1,1 0,0 7,0-10,-2 17,1 1,1 0,1-1,6 35,-6-48,0-1,0 1,0-1,1 0,0 0,0 0,0 0,1 0,-1 0,1-1,0 1,0-1,0 0,0 0,1 0,-1 0,1 0,0-1,-1 0,1 0,0 0,1 0,-1 0,0-1,9 2,25 2,0-2,1-1,-1-3,40-4,27-1,877 5,-508 2,-438-1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2:57.017"/>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203 48,'33'-1,"-1"-2,0-1,50-13,-14 7,-1 2,1 4,122 7,-51 0,2984-3,-3081 2,0 2,47 11,-44-7,70 5,-37-13,-46-1,0 1,0 2,0 1,38 9,-5-1,0-2,1-3,0-3,68-5,-114 1,-1088 3,506-5,-2834 3,3361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39:58.195"/>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9202 0,'0'1476,"0"-1454,-1-1,-1 0,-1 0,0 0,-2 0,-1-1,0 0,-16 34,7-18,3 0,1 1,1 1,-4 40,4-26,-20 66,-23 58,-37 98,-13 9,41-109,40-108,14-40,0-1,-1-1,-2 1,0-2,-2 0,0 0,-23 28,-96 115,113-138,1 2,2 0,1 1,-16 49,19-50,-27 97,28-85,-19 45,24-72,-1 0,-1 0,0-1,-1-1,-1 1,-18 18,16-17,0 1,1 0,1 0,1 1,0 0,-8 23,5-13,-26 44,-266 337,82-119,150-177,5 4,-57 136,78-156,-271 585,263-586,6-11,-45 122,47-96,-118 199,83-189,-79 128,142-222,-1-1,-1-1,-1-1,-34 29,24-23,-36 44,-130 168,138-167,27-33,-56 54,-211 211,269-274,-82 89,26-24,-5-5,-110 88,49-54,-29 22,-79 41,-182 136,355-248,65-56,0 0,-2-2,0-1,-38 22,-15-5,-1-4,-145 37,32-11,-113 25,183-52,-61 22,142-42,-73 32,19-5,57-25,-44 9,71-19,0 0,0-1,0 0,-1-1,1 0,0 0,0-1,0 0,-19-6,25 5,0 0,0-1,1 1,-1-1,0 0,1 0,0-1,0 1,0-1,0 1,0-1,1 0,0 0,0 0,0 0,0 0,0-1,1 1,0 0,0-1,0 1,1-1,-1 0,1 1,0-6,0 0,0 1,1-1,0 0,0 1,1-1,0 0,1 1,0 0,0 0,1 0,5-9,11-8,1 1,1 2,2 0,0 1,1 1,1 2,29-17,19-17,110-59,-162 100,169-80,-14 8,329-206,-419 238,87-68,-31 19,-114 82,27-16,-1-2,-2-3,-1-2,71-77,153-154,-71 77,120-113,-11 12,-92 90,-23 24,-164 144,37-52,-4 4,302-410,-203 260,154-215,-279 396,2 1,2 2,3 2,70-57,-90 85,-2-2,-1 0,0-2,33-48,73-130,-26 35,-5 6,-64 100,87-116,49-9,-77 88,-39 41,78-92,278-390,-402 529,-1-1,0 0,-1 0,-1-1,0 0,-1-1,-1 0,0 0,-2 0,1 0,-2-1,0 0,1-30,10-141,69-333,-32 244,-36 204,3 1,41-107,-40 120,13-68,-22 78,3-1,30-74,-3 39,-8 16,24-73,19-97,-58 189,-8 28,-2-1,0 0,-1 0,5-48,-11-233,-2 181,3 150,0-18,0-1,0 0,-1 0,-1 0,0 0,0 0,0 0,-1 0,-3 11,4-18,1-1,0 1,-1 0,1-1,-1 1,1 0,-1-1,1 1,-1-1,0 1,1-1,-1 1,0-1,1 0,-1 1,0-1,1 0,-1 1,0-1,0 0,1 0,-1 0,0 0,0 0,0 0,1 0,-1 0,0 0,0 0,1 0,-1 0,0 0,0-1,1 1,-1 0,0 0,0-1,1 1,-1-1,0 1,1-1,-1 1,1-1,-1 1,1-1,-1 1,0-2,-23-30,19 19,2 4,0 1,-1-1,0 1,-8-12,12 19,-1 0,0 0,1 0,-1 1,1-1,-1 0,0 1,0-1,0 0,1 1,-1-1,0 1,0-1,0 1,0-1,0 1,0 0,0 0,0-1,0 1,0 0,0 0,0 0,0 0,0 0,0 0,0 0,0 0,1 1,-1-1,0 0,0 1,0-1,0 0,0 1,0-1,0 1,0 0,1-1,-1 1,0 0,1-1,-1 1,0 0,1 0,-1-1,1 1,-1 0,1 0,-1 1,-6 10,2-1,0 1,0 1,1-1,0 0,1 1,1 0,0 0,0 22,-12 53,-2-31,4-20,1 0,3 1,1 0,-4 54,11-21,0-19,-2-1,-9 56,0-45,2-5,-21 68,-57 148,-103 330,154-483,-6-2,-4-2,-105 186,118-238,2 2,-26 79,-10 23,5-5,43-105,-53 106,-208 261,3-6,-30 113,112-240,100-163,-163 170,-35-46,241-212,26-20,-2 2,-1-1,-1-1,-40 21,69-41,0 0,-1 0,1 0,0-1,0 1,-1-1,1 1,0-1,-1 1,1-1,-1 0,1 1,-1-1,1 0,0 0,-1 0,1 0,-1-1,1 1,-1 0,1 0,-3-2,3 1,1 0,-1 0,1 0,-1 0,1 0,0 0,-1 0,1-1,0 1,0 0,0 0,0 0,0 0,0-1,0 1,0 0,0 0,1 0,-1 0,1-3,4-9,0 0,0 1,10-16,147-251,226-419,-317 560,104-156,-133 228,-2-2,48-115,-80 161,-1-1,7-40,-10 41,1 0,15-40,-17 61,-3 10,-3 15,-14 13,-1 0,-42 62,17-32,-391 612,331-539,-188 201,101-115,49-54,93-119,4-4,2 1,-45 72,-667 962,615-920,20-25,77-89,-3-3,-2-1,-71 54,73-67,-2-1,-1-2,-1-3,-2-1,0-3,-1-2,-75 19,126-39,-1 0,0-1,-1 1,1-1,0 0,0 1,0-1,0 0,0 0,0 0,0 0,0-1,0 1,-1-1,1 1,0-1,0 0,0 1,1-1,-1 0,-3-2,5 1,-1 1,0-1,1 1,-1-1,1 1,0-1,-1 1,1-1,0 1,0-1,0 0,0 1,0-1,1 1,-1-1,0 0,1 1,-1-1,1 1,-1-1,1 1,0 0,0-1,0 1,0 0,0-1,0 1,1-1,27-35,2 1,65-59,-2 3,105-118,145-163,-328 357,0 1,19-13,-32 26,-34 24,0 0,-2-3,0 0,-67 25,5-1,-149 73,-212 109,257-123,-125 73,219-113,36-23,1 2,2 4,-116 103,-28 72,-52 53,154-165,-37 33,32-33,169-136,1 4,95-29,-132 52,-17 9,-27 17,-51 26,-3-3,-128 57,147-77,140-102,503-427,-412 342,113-95,-176 165,230-176,-64 84,-193 124,-61 40,0 2,1 0,1 1,0 2,31-13,-52 25,-1-1,1 0,0 1,0-1,0 1,-1 0,1 0,0-1,0 1,0 0,0 1,3-1,-5 0,0 1,1-1,-1 0,0 0,1 1,-1-1,0 0,0 1,1-1,-1 0,0 0,0 1,0-1,1 1,-1-1,0 0,0 1,0-1,0 0,0 1,0-1,0 1,0-1,0 0,0 1,0-1,0 1,0-1,0 0,0 1,0-1,0 0,0 1,-1 0,-1 4,0-1,-1 1,0 0,0-1,0 1,-8 6,-26 24,-2-2,-1-1,-50 29,-27 21,-129 130,52-42,63-55,-143 158,-92 149,304-348,-14 9,-4-3,-3-3,-134 93,100-91,-212 103,261-152,-1-4,-1-2,-116 22,170-41,1 0,0 1,-26 15,-12 4,-453 162,413-156,55-22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3:19.56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0,'75'3,"79"14,41 3,-100-15,96 18,-133-13,0 4,77 27,-97-30,0-2,0-2,0-2,1-1,71-2,-50-1,77 10,64 9,-108-12,36 9,53 3,641-16,-420-7,382 3,-515 20,-76-2,20 5,61 1,-168-22,173-7,-276 4,1 0,0-1,0 1,-1-1,0 0,1 0,-1-1,0 1,0-1,0 0,0 0,0 0,-1-1,0 1,1-1,-1 0,0 0,-1 0,1 0,-1 0,0-1,0 1,0-1,-1 1,1-1,-1 0,0 0,-1 1,1-7,0 6,0 0,0-1,-1 1,0 0,0-1,-1 1,1 0,-1-1,0 1,0 0,-1 0,0 0,1 0,-2 0,1 0,-1 1,1-1,-1 1,-1-1,1 1,0 0,-1 0,0 1,0-1,0 1,-7-5,-1 4,1 0,-1 0,1 2,-1-1,0 1,0 1,-13 0,-90 6,49-1,-577 0,367-5,235 3,0 3,-1 1,-74 22,71-15,-1-3,-79 8,29-16,56-2,1 1,-78 13,59-5,-110 5,87-9,-62 14,87-10,-63 2,-647-10,366-3,243 0,-176 5,196 17,91-11,-73 4,28-12,59-3,1 2,-1 1,1 1,-1 2,1 1,0 2,-41 14,43-11,-1-1,-1-1,0-1,0-2,0-1,-1-1,-33-2,29-2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3:40.100"/>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298 1,'-2'0,"0"1,0-1,0 1,0 0,0-1,1 1,-1 0,0 0,0 0,1 0,-1 1,1-1,-1 0,1 1,-1-1,1 1,0-1,0 1,-2 3,-20 39,17-32,-60 100,44-78,2 0,-17 39,21-28,2 0,-11 64,11-41,4-8,3-1,3 1,7 119,1-52,-5-19,-1-32,3 0,18 119,-6-118,-7-32,2-1,3 0,18 50,-9-40,-12-30,1 0,1 0,1-1,1 0,1-1,1 0,30 35,-30-43,0 0,1-1,0-1,1 0,1-1,0-1,0 0,1-1,0-1,20 6,219 59,-205-56,-1 2,78 41,-110-49,0 0,-1 2,0 0,-1 1,0 0,-1 2,-1 0,0 1,-1 0,-1 1,-1 0,0 1,-2 1,0 0,-1 0,6 23,-6-12,-3-6,1-1,1 0,1 0,1-1,21 36,-23-44,0 1,-1 0,0 0,-1 1,-1 0,-1 0,0 0,-1 0,0 29,10 41,36 99,-44-158,0 0,-2 0,-1 51,-3-58,1 0,1 0,0 0,2 0,1 0,0-1,2 0,9 26,-3-17,-1 1,11 47,-15-46,2-1,16 39,-25-69,0 0,0 0,0 0,0 0,0 0,0-1,0 1,0 0,0 0,0 0,0 0,0 0,1 0,-1 0,0 0,0 0,0 0,0 0,0 0,0 0,0 0,0 0,0 0,0 0,0-1,0 1,0 0,1 0,-1 0,0 0,0 0,0 0,0 0,0 0,0 0,0 0,0 0,0 0,0 0,0 0,1 1,-1-1,0 0,0 0,0 0,0 0,0 0,0 0,0 0,0 0,0 0,0 0,0 0,0 0,0 0,0 0,0 0,1 0,-1 0,0 1,0-1,0 0,0 0,0 0,0 0,2-12,1-16,-6-148,5-104,-2 274,1-1,0 1,0-1,1 1,0 0,0 0,0 0,1 0,0 0,0 0,0 1,7-8,-1 3,1 1,1 0,-1 0,21-12,-17 11,-1-1,-1-1,0 0,0-1,10-15,-10 12,1 1,0 1,23-19,38-35,-55 49,1 0,28-21,-25 22,-2-2,0 0,-2-1,0-2,-1 0,-2 0,0-2,-1 0,-2 0,0-2,-2 1,9-33,-12 23,6-44,0-4,-3 10,-3 0,-3-1,-6-90,0 85,1 67,-1-1,-1 1,0 0,-1 0,-1 0,1 1,-2-1,-10-20,-5-2,-37-49,1-1,31 49,-51-59,-1 1,58 69,-2 0,0 2,-2 1,-1 0,0 2,-48-31,19 20,-1 3,-90-34,34 21,-165-69,259 104,1-2,-1 0,1 0,1-2,0 1,0-2,1 0,0-1,1 0,-12-15,12 10,0-1,1-1,0 0,2 0,0-1,-6-23,-28-130,1 1,12 76,10 29,-39-86,44 122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4:05.40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8293 1501,'-2'-28,"-1"1,-1-1,-1 1,-2 0,0 0,-2 1,-1 0,-1 0,-1 1,-1 1,-2 0,0 1,-30-35,31 41,-6-9,-2 1,-1 1,-31-26,-138-126,57 46,93 98,-1 1,-1 3,-63-31,-31-19,-167-99,248 150,-1 2,-1 2,-99-23,83 30,-1 3,-142-5,172 16,-80-16,77 9,-67-3,-21 13,-57-2,6-35,-265 29,252 10,-500-3,647 3,-87 15,82-9,-62 3,80-9,-70 15,67-10,-50 4,47-7,-1 3,-86 25,13-2,64-16,0 3,-72 32,54-19,37-13,2 1,-52 36,39-24,-77 56,-34 21,36-30,-40 23,137-86,0 1,2 2,0 0,1 2,-28 29,12-5,-63 88,71-86,-110 143,49-88,18-21,-107 148,42-41,125-168,-6 11,1 1,2 1,-22 53,-10 16,-14 31,43-83,-3-1,-41 62,46-80,2 0,-24 62,-2 3,17-41,2 2,-26 97,-15 123,33-132,21-78,3 0,2 1,7 124,-4 62,-7-182,-3-1,-32 103,-3 8,9-37,25-96,1 1,-10 79,18-47,3-42,-12 72,-36 127,40-162,3 0,3 0,8 94,-1-26,-3-20,25 185,-15-160,-8-103,11 77,-4-84,16 41,-15-53,-1 1,-2 0,-1 0,3 31,11 82,-11-91,3 51,16 102,-14-116,-6-50,1 0,21 50,-1 1,-23-67,1 0,1 0,0-1,2 0,0-1,1 0,1-1,1 0,24 27,-25-30,0 1,0 1,-2 0,0 0,-1 1,-1 0,12 39,-13-35,1 1,1-1,1-1,1 0,18 24,-5-10,-2 1,24 52,-34-65,14 39,-21-46,1 0,1-1,16 27,56 97,-63-105,2-1,1-1,1-1,26 30,8 0,3 5,114 101,-129-128,-1 1,37 48,-54-60,23 23,-29-33,-1 0,0 2,-2 0,0 0,13 27,5 19,42 99,31 98,11 30,-62-106,-13-38,37 178,-50-189,70 262,-94-388,-1-1,1 0,1 0,0 0,0-1,15 18,53 53,-59-65,20 15,2-2,1-1,1-2,1-2,54 25,31 19,-85-46,31 21,-34-18,2-1,54 24,-62-34,-1 2,0 0,-2 2,0 1,44 40,99 135,-125-135,4-2,2-2,84 69,-31-43,125 88,-76-62,170 151,-259-202,183 122,-84-66,207 124,-94-67,-191-116,171 78,-133-67,-74-37,62 25,163 79,-184-83,103 38,-145-68,76 27,175 90,-272-122,0-1,2-2,-1-1,49 9,-45-11,1 1,-1 2,42 18,-15-2,2-4,121 28,14 3,-164-41,0 1,-1 1,56 35,-13 1,119 71,-172-110,1-1,0 0,0-2,1-1,0 0,1-2,26 2,17-1,73 15,-71-5,67 26,-105-32,0-1,1-2,1-1,37 1,135-4,-171-4,5 3,-1 1,58 13,-52-8,66 4,306-13,-399 0,-1 0,0-1,1-1,-1-1,0 0,0-1,-1-1,1 0,24-15,4-6,76-62,13-8,-54 52,-46 27,0-2,33-25,-44 29,1 1,1 2,0 0,31-10,42-22,126-90,-126 73,85-53,4-4,297-140,-344 202,2 7,186-41,-285 79,-1-2,0-1,-1-3,-1-1,61-40,178-145,-191 136,233-212,-99 81,-150 137,83-93,-119 113,-2-1,-2-1,45-83,0-11,6 3,6 3,124-140,-170 217,42-73,-19 28,15-26,100-207,27-154,-117 280,152-250,15-29,-80 130,-32 67,-32 71,34-76,-141 274,0 1,5-28,-10 34,1 0,0 0,1 1,1 0,-1 0,2 0,0 0,13-18,-19 30,8-9,0 1,-1-2,-1 1,1-1,-1 0,-1 0,0-1,0 0,-1 0,-1 0,4-14,-4-7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4:10.835"/>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9450 4587,'-5'1,"-1"-1,1 0,0 0,0 0,-1-1,1 0,0 0,0 0,0-1,0 1,0-1,0 0,0-1,1 1,-1-1,1 0,0 0,0-1,0 1,0-1,0 0,1 0,0 0,-1 0,2 0,-1-1,0 0,-2-5,-5-11,1 0,1 0,0 0,-4-24,-14-42,-29-43,-36-100,50 57,26 103,1-15,10 57,-1-1,-1 1,-12-34,15 54,-12-34,-2 1,-1 0,-2 2,-2 0,-33-45,37 58,1-1,1-1,2-1,-15-39,-3-6,24 58,-28-65,-4 2,-3 2,-63-84,27 53,45 59,-79-88,-31-25,-12-12,8 2,25 27,90 107,-57-85,74 99,2 0,-2 1,-1 1,-1 0,-36-35,42 47,-53-46,-97-64,85 59,18 13,16 18,20 11,-1 2,-1 0,-1 2,0 0,-1 2,-56-19,68 29,0-1,0 0,0-1,1 0,-1-2,2 1,-1-2,1 0,-18-14,-16-15,-70-44,106 74,-25-17,-1 2,-1 1,-1 2,-58-20,58 24,1 0,0-3,-44-27,40 21,-84-35,59 33,31 11,0 2,-1 1,0 1,-1 3,-55-6,48 9,-48-10,53 7,-73-4,70 8,0-2,0-2,1-2,0-2,1-1,-64-31,85 37,0 0,-1 2,1 0,-1 1,-40-2,-111 8,79 1,-143-5,-166 6,221 20,59-6,94-13,0 1,0 2,-35 14,-29 9,-317 68,185-47,94-28,90-19,1 2,-1 2,-63 24,28-2,1 5,2 2,2 3,-76 59,-120 91,-26 21,259-185,-33 26,-103 66,143-102,0 1,2 1,0 2,1 0,-24 29,-91 128,95-118,-4 16,36-56,-1 0,-27 33,-286 295,285-311,1 2,-57 77,80-89,6-3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20:47:05.748"/>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453 0,'-5'1,"0"-1,0 1,0 0,1 1,-1-1,0 1,1 0,-1 0,1 0,0 1,-1-1,1 1,1 0,-1 0,0 1,1-1,-1 1,1 0,-5 8,-6 10,1 0,-18 41,9-17,-2-5,-30 37,-1 4,46-66,1 0,-10 30,-5 9,3-7,3 2,1 0,-13 81,26-118,-4 23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7:55:12.934"/>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0 0,'0'4,"0"0,0 0,1 0,0 0,-1 0,1-1,1 1,-1 0,0 0,1-1,0 1,0-1,0 1,0-1,0 0,1 0,-1 0,1 0,0 0,0-1,0 1,0-1,1 0,-1 0,1 0,-1 0,8 2,8 2,1-1,-1-1,1-1,31 1,14 4,207 31,-169-15,-73-16,56 9,55 10,-100-17,1-2,46 3,441-8,-264-6,1269 3,-1488-2,0-3,63-14,-54 9,60-5,120 12,-208 4,19-1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09:17.8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46 328,'1486'0,"-1451"-2,0-2,0-2,0-1,47-16,-76 21,0-1,0 0,0 0,0-1,-1 0,0 0,1 0,-1 0,-1-1,1 0,-1 0,0 0,0 0,0-1,-1 0,0 0,0 0,0 0,-1 0,0 0,0-1,1-11,-1 13,-1 0,-1-1,1 1,-1 0,0 0,0-1,-1 1,1 0,-1 0,0 0,-1 0,1-1,-1 2,0-1,0 0,-1 0,1 1,-1-1,0 1,0 0,-1 0,1 0,-1 0,0 0,0 1,0 0,0 0,-10-5,1 3,-1 0,1 1,-1 0,0 2,-1-1,-23 0,-93 7,72-1,-955 4,596-9,373 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09:22.1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0 160,'850'0,"-818"2,1 1,-1 2,42 12,-36-8,71 8,389-13,-256-7,-74 6,195-7,-180-22,-106 14,86-4,178 16,-154 1,-150-3,0-2,0-2,49-14,-13 4,14-5,-39 9,74-9,57-6,-111 15,110-7,246 21,-415-3,1 1,-1 1,0-1,1 1,-1 1,0 0,0 0,0 1,0 0,0 0,0 1,-1 0,0 1,0-1,0 2,0-1,12 13,11 14,-5-4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09:29.969"/>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0,'1538'0,"-1499"3,1 2,-1 1,-1 2,69 23,-61-16,1-2,69 9,-70-18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09:32.302"/>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0,'2124'0,"-2087"2,-1 1,1 1,-1 3,0 0,35 14,168 75,-206-80,-15-7,1 0,0-1,1-1,-1 0,1-2,27 5,115-5,-121-7,0 3,0 1,72 14,-54-3,0-4,95 4,121-14,-112-2,-3 5,165-5,-174-22,-103 15,64-5,96 12,-163 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0:05.590"/>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1 328,'32'1,"0"2,0 1,-1 1,60 19,117 56,-160-60,38 20,-54-24,0-1,62 19,184 18,-277-52,57 13,0 2,-1 3,100 46,-68-26,-63-26,-1 1,0 0,-1 2,-1 1,0 1,34 34,110 137,-37-38,-81-97,-2 3,-3 2,71 120,-39-57,-48-81,-2 1,32 70,-3 8,-27-59,24 70,-31-75,2-2,29 51,23 50,-58-115,1-1,2-1,2-1,1-1,34 40,-10-7,-40-56,0 0,1 0,0-1,1 0,0 0,21 18,-29-29,-1 1,1-1,-1 1,1-1,-1 0,1 1,-1-1,1 1,-1-1,1 0,-1 0,1 1,-1-1,1 0,0 0,-1 0,1 0,0 1,-1-1,1 0,0 0,-1 0,1 0,-1 0,1-1,0 1,-1 0,1 0,-1 0,1-1,0 1,-1 0,1 0,-1-1,1 1,0-1,0-1,0 0,0 0,-1 0,1 0,-1 0,1 0,-1 0,0 0,0 0,1 0,-2-3,-9-60,-41-109,-56-228,49 15,51 340,-1 0,-2 1,-20-54,22 74,1-1,2 0,0 0,0-33,4-114,2 102,2-1189,-3 1258,-1 0,1 0,1 1,-1-1,0 0,1 0,-1 1,1-1,0 0,1-3,-1 6,-1-1,0 1,0 0,1 0,-1 0,0-1,1 1,-1 0,0 0,1 0,-1 0,0 0,1 0,-1 0,0 0,1 0,-1 0,0 0,1 0,-1 0,1 0,-1 0,0 0,1 0,-1 0,0 0,1 0,-1 1,0-1,1 0,-1 0,0 0,0 1,1-1,-1 0,0 0,0 1,1-1,-1 0,0 1,0-1,1 1,4 6,0 1,0 0,-1 0,8 17,53 181,-33-93,104 403,-85-308,-31-127,38 128,-42-158,19 107,-4-13,-14-75,-4 0,-2 1,-3 0,-4 1,-3-1,-9 85,8-151,-1 0,0-1,-1 1,1 0,-1 0,0-1,0 1,0-1,-4 6,6-9,-1 0,0 0,0 0,1 0,-1 0,0-1,0 1,0 0,0 0,0-1,0 1,0 0,0-1,0 1,-1-1,1 1,0-1,0 0,0 1,-1-1,1 0,0 0,0 0,-1 0,1 0,0 0,0 0,0 0,-1-1,1 1,0 0,0-1,0 1,-1-1,1 0,0 1,0-1,0 0,0 1,-1-3,-3-1,0-1,1-1,-1 1,1 0,1-1,-1 0,1 0,0 0,-2-7,-21-66,16 48,-6-19,1-1,2-1,-10-95,19-427,8 295,-4-481,0 771,0-1,-1 1,0-1,-1 1,0-1,0 1,-5 9,5-14,-1-1,0 0,0 0,0 0,0-1,-1 1,0-1,0 0,0 0,-1 0,1 0,-1-1,0 0,0 0,-7 3,-4 1,-1-1,0 0,0-2,-1 0,1-1,-29 2,-114-5,100-1,-185-10,206 6,0-1,1-1,0-3,-47-17,-27-21,40 17,-109-32,148 55,18 5,0-1,-1 0,2-1,-24-11,99 25,-6 8,-1 3,-1 2,66 38,-112-56,54 30,-3 2,-1 3,-2 2,71 69,176 213,-244-258,12 12,3-4,4-3,93 65,-123-97,-31-25,0 0,26 16,-41-29,0 0,0 0,-1 0,1 0,0 1,-1-1,1 0,0 1,-1-1,1 0,0 1,-1-1,1 1,-1-1,1 1,-1-1,1 1,-1-1,1 1,-1 0,1-1,-1 1,0 0,0-1,1 1,-1 0,0 1,-19 1,-38-10,36-1,-1 0,1-1,0-1,1-1,0-1,-23-18,-102-94,87 64,2-2,4-3,-58-90,-112-225,185 313,5 9,-148-285,169 309,11 34,0 0,0-1,0 1,0 0,0 0,0-1,0 1,0 0,0 0,0 0,0-1,0 1,0 0,0 0,0 0,0-1,0 1,1 0,-1 0,0 0,0 0,0-1,0 1,0 0,1 0,-1 0,0 0,0 0,0-1,1 1,-1 0,0 0,0 0,0 0,1 0,-1 0,0 0,0 0,0 0,1 0,-1 0,0 0,0 0,1 0,-1 0,0 0,0 0,0 0,1 0,-1 0,0 1,0-1,0 0,1 0,-1 0,0 0,0 0,0 1,1-1,52 44,267 277,-160-155,-120-128,-5-10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09:37.44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0,'692'0,"-664"2,-1 1,0 1,44 13,-2-1,-30-9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09:55.350"/>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0 0,'1'2,"-1"0,1 0,-1 0,1-1,0 1,0 0,0 0,0-1,0 1,0-1,0 1,0-1,1 1,-1-1,1 0,-1 1,1-1,-1 0,1 0,0 0,-1 0,1-1,0 1,0 0,0-1,3 1,57 11,-56-11,77 5,120-7,45 3,-218 1,-1 2,1 1,-1 1,0 2,0 1,-1 1,53 29,-57-28,0-1,1-1,1-1,0-2,0 0,0-2,50 4,195-9,-128-5,173 5,-271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09:58.420"/>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0 55,'983'0,"-940"-2,1-2,64-15,-58 8,74-4,534 11,-336 7,-138-5,212 6,-141 32,-194-26,53 14,-64-12,1-3,58 4,448-10,-271-6,1088 3,-1328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10:06.385"/>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0,'5'4,"-1"0,1-1,0 0,0 0,0 0,0 0,1-1,-1 0,1 0,8 2,64 7,-35-7,53 11,26 5,164 5,686-24,-431-4,2235 3,-2747 1,1 1,-1 2,39 10,-23-3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10:10.020"/>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57,'4563'0,"-4499"-3,118-22,-112 13,85-3,551 13,-333 5,714-3,-1058 2,0 1,-1 2,1 0,31 12,-57-16,33 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10:12.353"/>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0,'1164'0,"-1130"2,1 2,-1 1,37 10,-31-6,68 7,-47-13,-28-3,1 3,-1 0,46 12,-30-4,-1-2,2-1,55 0,153-10,-112-1,225 3,-326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10:20.785"/>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0 373,'53'0,"12"2,-1-4,122-18,-54-11,-64 14,1 2,0 4,74-4,385 16,-208 1,-228-6,100-18,40-3,-153 22,-20 2,0-3,111-21,306-71,-340 78,214 0,-141 22,231-5,-249-24,-116 12,75-1,-105 13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10:23.418"/>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0 0,'3971'0,"-3925"0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18:10:26.069"/>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0 57,'4607'0,"-4563"-2,1-3,67-15,-59 9,63-4,-65 13,-5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3T18:40:13.677"/>
    </inkml:context>
    <inkml:brush xml:id="br0">
      <inkml:brushProperty name="width" value="0.4" units="cm"/>
      <inkml:brushProperty name="height" value="0.8" units="cm"/>
      <inkml:brushProperty name="color" value="#AFC7F7"/>
      <inkml:brushProperty name="tip" value="rectangle"/>
      <inkml:brushProperty name="rasterOp" value="maskPen"/>
      <inkml:brushProperty name="ignorePressure" value="1"/>
    </inkml:brush>
  </inkml:definitions>
  <inkml:trace contextRef="#ctx0" brushRef="#br0">0 1,'1'6,"0"0,0 0,0-1,1 1,0 0,0-1,0 1,1-1,6 10,34 44,-41-56,16 16,0-1,0 0,2-2,30 21,14 10,-40-30,2-1,0-1,1-2,53 20,15 7,-67-28,0-1,47 10,-54-16,0 1,0 0,0 2,-1 0,0 1,27 18,1 4,57 27,-59-34,76 52,-97-59,49 25,-50-30,-1 1,-1 0,27 22,-14-7,65 38,-70-48,0 1,-1 1,47 44,43 42,-21-21,-56-48,62 41,-71-55,0 1,-2 2,-1 0,38 44,-51-49,-1 1,-1 0,-1 2,-1-1,-1 2,-1-1,-1 2,-2-1,0 1,-2 1,6 43,7 75,-9-87,1 72,-11-37,-1-48,2 0,1 0,12 60,52 148,-62-230,1 0,1 0,1-1,1 0,1-1,0 0,2 0,1-1,0 0,19 22,-1-10,58 47,-75-69,1 0,1-1,0-1,0 0,0-1,1-1,25 7,-4-4,0 2,45 19,-72-25,1 1,-1-1,0 2,0-1,0 1,-1 1,0 0,-1 0,0 1,0 0,11 17,-11-12,0 1,0 0,-2 0,0 1,-1 0,0 0,-1 1,-1-1,1 19,-7-112,1 22,-12-79,6 97,-1 0,-2 0,-1 1,-2 0,-20-35,14 31,2-2,2 0,-19-78,26 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image" Target="../media/image23.png"/><Relationship Id="rId26" Type="http://schemas.openxmlformats.org/officeDocument/2006/relationships/image" Target="../media/image270.png"/><Relationship Id="rId39" Type="http://schemas.openxmlformats.org/officeDocument/2006/relationships/customXml" Target="../ink/ink23.xml"/><Relationship Id="rId21" Type="http://schemas.openxmlformats.org/officeDocument/2006/relationships/customXml" Target="../ink/ink14.xml"/><Relationship Id="rId34" Type="http://schemas.openxmlformats.org/officeDocument/2006/relationships/image" Target="../media/image31.png"/><Relationship Id="rId42" Type="http://schemas.openxmlformats.org/officeDocument/2006/relationships/image" Target="../media/image35.png"/><Relationship Id="rId47" Type="http://schemas.openxmlformats.org/officeDocument/2006/relationships/customXml" Target="../ink/ink27.xml"/><Relationship Id="rId50" Type="http://schemas.openxmlformats.org/officeDocument/2006/relationships/image" Target="../media/image39.png"/><Relationship Id="rId7" Type="http://schemas.openxmlformats.org/officeDocument/2006/relationships/customXml" Target="../ink/ink7.xml"/><Relationship Id="rId2" Type="http://schemas.openxmlformats.org/officeDocument/2006/relationships/image" Target="../media/image14.png"/><Relationship Id="rId16" Type="http://schemas.openxmlformats.org/officeDocument/2006/relationships/image" Target="../media/image220.png"/><Relationship Id="rId29" Type="http://schemas.openxmlformats.org/officeDocument/2006/relationships/customXml" Target="../ink/ink18.xml"/><Relationship Id="rId11" Type="http://schemas.openxmlformats.org/officeDocument/2006/relationships/customXml" Target="../ink/ink9.xml"/><Relationship Id="rId24" Type="http://schemas.openxmlformats.org/officeDocument/2006/relationships/image" Target="../media/image26.png"/><Relationship Id="rId32" Type="http://schemas.openxmlformats.org/officeDocument/2006/relationships/image" Target="../media/image300.png"/><Relationship Id="rId37" Type="http://schemas.openxmlformats.org/officeDocument/2006/relationships/customXml" Target="../ink/ink22.xml"/><Relationship Id="rId40" Type="http://schemas.openxmlformats.org/officeDocument/2006/relationships/image" Target="../media/image34.png"/><Relationship Id="rId45" Type="http://schemas.openxmlformats.org/officeDocument/2006/relationships/customXml" Target="../ink/ink26.xml"/><Relationship Id="rId53" Type="http://schemas.openxmlformats.org/officeDocument/2006/relationships/customXml" Target="../ink/ink30.xml"/><Relationship Id="rId5" Type="http://schemas.openxmlformats.org/officeDocument/2006/relationships/customXml" Target="../ink/ink6.xml"/><Relationship Id="rId10" Type="http://schemas.openxmlformats.org/officeDocument/2006/relationships/image" Target="../media/image190.png"/><Relationship Id="rId19" Type="http://schemas.openxmlformats.org/officeDocument/2006/relationships/customXml" Target="../ink/ink13.xml"/><Relationship Id="rId31" Type="http://schemas.openxmlformats.org/officeDocument/2006/relationships/customXml" Target="../ink/ink19.xml"/><Relationship Id="rId44" Type="http://schemas.openxmlformats.org/officeDocument/2006/relationships/image" Target="../media/image36.png"/><Relationship Id="rId52" Type="http://schemas.openxmlformats.org/officeDocument/2006/relationships/image" Target="../media/image40.png"/><Relationship Id="rId4" Type="http://schemas.openxmlformats.org/officeDocument/2006/relationships/image" Target="../media/image160.png"/><Relationship Id="rId9" Type="http://schemas.openxmlformats.org/officeDocument/2006/relationships/customXml" Target="../ink/ink8.xml"/><Relationship Id="rId14" Type="http://schemas.openxmlformats.org/officeDocument/2006/relationships/image" Target="../media/image210.png"/><Relationship Id="rId22" Type="http://schemas.openxmlformats.org/officeDocument/2006/relationships/image" Target="../media/image25.png"/><Relationship Id="rId27" Type="http://schemas.openxmlformats.org/officeDocument/2006/relationships/customXml" Target="../ink/ink17.xml"/><Relationship Id="rId30" Type="http://schemas.openxmlformats.org/officeDocument/2006/relationships/image" Target="../media/image29.png"/><Relationship Id="rId35" Type="http://schemas.openxmlformats.org/officeDocument/2006/relationships/customXml" Target="../ink/ink21.xml"/><Relationship Id="rId43" Type="http://schemas.openxmlformats.org/officeDocument/2006/relationships/customXml" Target="../ink/ink25.xml"/><Relationship Id="rId48" Type="http://schemas.openxmlformats.org/officeDocument/2006/relationships/image" Target="../media/image38.png"/><Relationship Id="rId8" Type="http://schemas.openxmlformats.org/officeDocument/2006/relationships/image" Target="../media/image180.png"/><Relationship Id="rId51" Type="http://schemas.openxmlformats.org/officeDocument/2006/relationships/customXml" Target="../ink/ink29.xml"/><Relationship Id="rId3" Type="http://schemas.openxmlformats.org/officeDocument/2006/relationships/customXml" Target="../ink/ink5.xml"/><Relationship Id="rId12" Type="http://schemas.openxmlformats.org/officeDocument/2006/relationships/image" Target="../media/image20.png"/><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330.png"/><Relationship Id="rId46" Type="http://schemas.openxmlformats.org/officeDocument/2006/relationships/image" Target="../media/image37.png"/><Relationship Id="rId20" Type="http://schemas.openxmlformats.org/officeDocument/2006/relationships/image" Target="../media/image240.png"/><Relationship Id="rId41" Type="http://schemas.openxmlformats.org/officeDocument/2006/relationships/customXml" Target="../ink/ink24.xml"/><Relationship Id="rId54"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70.png"/><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280.png"/><Relationship Id="rId36" Type="http://schemas.openxmlformats.org/officeDocument/2006/relationships/image" Target="../media/image32.png"/><Relationship Id="rId49" Type="http://schemas.openxmlformats.org/officeDocument/2006/relationships/customXml" Target="../ink/ink28.xml"/></Relationships>
</file>

<file path=ppt/slides/_rels/slide17.xml.rels><?xml version="1.0" encoding="UTF-8" standalone="yes"?>
<Relationships xmlns="http://schemas.openxmlformats.org/package/2006/relationships"><Relationship Id="rId13" Type="http://schemas.openxmlformats.org/officeDocument/2006/relationships/customXml" Target="../ink/ink37.xml"/><Relationship Id="rId18" Type="http://schemas.openxmlformats.org/officeDocument/2006/relationships/image" Target="../media/image390.png"/><Relationship Id="rId26" Type="http://schemas.openxmlformats.org/officeDocument/2006/relationships/image" Target="../media/image43.png"/><Relationship Id="rId39" Type="http://schemas.openxmlformats.org/officeDocument/2006/relationships/customXml" Target="../ink/ink50.xml"/><Relationship Id="rId21" Type="http://schemas.openxmlformats.org/officeDocument/2006/relationships/customXml" Target="../ink/ink41.xml"/><Relationship Id="rId34" Type="http://schemas.openxmlformats.org/officeDocument/2006/relationships/image" Target="../media/image47.png"/><Relationship Id="rId42" Type="http://schemas.openxmlformats.org/officeDocument/2006/relationships/image" Target="../media/image51.png"/><Relationship Id="rId47" Type="http://schemas.openxmlformats.org/officeDocument/2006/relationships/customXml" Target="../ink/ink54.xml"/><Relationship Id="rId50" Type="http://schemas.openxmlformats.org/officeDocument/2006/relationships/image" Target="../media/image55.png"/><Relationship Id="rId55" Type="http://schemas.openxmlformats.org/officeDocument/2006/relationships/customXml" Target="../ink/ink58.xml"/><Relationship Id="rId7" Type="http://schemas.openxmlformats.org/officeDocument/2006/relationships/image" Target="../media/image42.png"/><Relationship Id="rId2" Type="http://schemas.openxmlformats.org/officeDocument/2006/relationships/customXml" Target="../ink/ink31.xml"/><Relationship Id="rId16" Type="http://schemas.openxmlformats.org/officeDocument/2006/relationships/image" Target="../media/image380.png"/><Relationship Id="rId29" Type="http://schemas.openxmlformats.org/officeDocument/2006/relationships/customXml" Target="../ink/ink45.xml"/><Relationship Id="rId11" Type="http://schemas.openxmlformats.org/officeDocument/2006/relationships/customXml" Target="../ink/ink36.xml"/><Relationship Id="rId24" Type="http://schemas.openxmlformats.org/officeDocument/2006/relationships/image" Target="../media/image420.png"/><Relationship Id="rId32" Type="http://schemas.openxmlformats.org/officeDocument/2006/relationships/image" Target="../media/image46.png"/><Relationship Id="rId37" Type="http://schemas.openxmlformats.org/officeDocument/2006/relationships/customXml" Target="../ink/ink49.xml"/><Relationship Id="rId40" Type="http://schemas.openxmlformats.org/officeDocument/2006/relationships/image" Target="../media/image50.png"/><Relationship Id="rId45" Type="http://schemas.openxmlformats.org/officeDocument/2006/relationships/customXml" Target="../ink/ink53.xml"/><Relationship Id="rId53" Type="http://schemas.openxmlformats.org/officeDocument/2006/relationships/customXml" Target="../ink/ink57.xml"/><Relationship Id="rId58" Type="http://schemas.openxmlformats.org/officeDocument/2006/relationships/image" Target="../media/image59.png"/><Relationship Id="rId5" Type="http://schemas.openxmlformats.org/officeDocument/2006/relationships/customXml" Target="../ink/ink33.xml"/><Relationship Id="rId19" Type="http://schemas.openxmlformats.org/officeDocument/2006/relationships/customXml" Target="../ink/ink40.xml"/><Relationship Id="rId4" Type="http://schemas.openxmlformats.org/officeDocument/2006/relationships/customXml" Target="../ink/ink32.xml"/><Relationship Id="rId9" Type="http://schemas.openxmlformats.org/officeDocument/2006/relationships/customXml" Target="../ink/ink35.xml"/><Relationship Id="rId14" Type="http://schemas.openxmlformats.org/officeDocument/2006/relationships/image" Target="../media/image370.png"/><Relationship Id="rId22" Type="http://schemas.openxmlformats.org/officeDocument/2006/relationships/image" Target="../media/image410.png"/><Relationship Id="rId27" Type="http://schemas.openxmlformats.org/officeDocument/2006/relationships/customXml" Target="../ink/ink44.xml"/><Relationship Id="rId30" Type="http://schemas.openxmlformats.org/officeDocument/2006/relationships/image" Target="../media/image45.png"/><Relationship Id="rId35" Type="http://schemas.openxmlformats.org/officeDocument/2006/relationships/customXml" Target="../ink/ink48.xml"/><Relationship Id="rId43" Type="http://schemas.openxmlformats.org/officeDocument/2006/relationships/customXml" Target="../ink/ink52.xml"/><Relationship Id="rId48" Type="http://schemas.openxmlformats.org/officeDocument/2006/relationships/image" Target="../media/image54.png"/><Relationship Id="rId56" Type="http://schemas.openxmlformats.org/officeDocument/2006/relationships/image" Target="../media/image58.png"/><Relationship Id="rId8" Type="http://schemas.openxmlformats.org/officeDocument/2006/relationships/image" Target="../media/image43.jpeg"/><Relationship Id="rId51" Type="http://schemas.openxmlformats.org/officeDocument/2006/relationships/customXml" Target="../ink/ink56.xml"/><Relationship Id="rId3" Type="http://schemas.openxmlformats.org/officeDocument/2006/relationships/image" Target="../media/image320.png"/><Relationship Id="rId12" Type="http://schemas.openxmlformats.org/officeDocument/2006/relationships/image" Target="../media/image360.png"/><Relationship Id="rId17" Type="http://schemas.openxmlformats.org/officeDocument/2006/relationships/customXml" Target="../ink/ink39.xml"/><Relationship Id="rId25" Type="http://schemas.openxmlformats.org/officeDocument/2006/relationships/customXml" Target="../ink/ink43.xml"/><Relationship Id="rId33" Type="http://schemas.openxmlformats.org/officeDocument/2006/relationships/customXml" Target="../ink/ink47.xml"/><Relationship Id="rId38" Type="http://schemas.openxmlformats.org/officeDocument/2006/relationships/image" Target="../media/image49.png"/><Relationship Id="rId46" Type="http://schemas.openxmlformats.org/officeDocument/2006/relationships/image" Target="../media/image53.png"/><Relationship Id="rId20" Type="http://schemas.openxmlformats.org/officeDocument/2006/relationships/image" Target="../media/image400.png"/><Relationship Id="rId41" Type="http://schemas.openxmlformats.org/officeDocument/2006/relationships/customXml" Target="../ink/ink51.xml"/><Relationship Id="rId54"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customXml" Target="../ink/ink34.xml"/><Relationship Id="rId15" Type="http://schemas.openxmlformats.org/officeDocument/2006/relationships/customXml" Target="../ink/ink38.xml"/><Relationship Id="rId23" Type="http://schemas.openxmlformats.org/officeDocument/2006/relationships/customXml" Target="../ink/ink42.xml"/><Relationship Id="rId28" Type="http://schemas.openxmlformats.org/officeDocument/2006/relationships/image" Target="../media/image44.png"/><Relationship Id="rId36" Type="http://schemas.openxmlformats.org/officeDocument/2006/relationships/image" Target="../media/image48.png"/><Relationship Id="rId49" Type="http://schemas.openxmlformats.org/officeDocument/2006/relationships/customXml" Target="../ink/ink55.xml"/><Relationship Id="rId57" Type="http://schemas.openxmlformats.org/officeDocument/2006/relationships/customXml" Target="../ink/ink59.xml"/><Relationship Id="rId10" Type="http://schemas.openxmlformats.org/officeDocument/2006/relationships/image" Target="../media/image350.png"/><Relationship Id="rId31" Type="http://schemas.openxmlformats.org/officeDocument/2006/relationships/customXml" Target="../ink/ink46.xml"/><Relationship Id="rId44" Type="http://schemas.openxmlformats.org/officeDocument/2006/relationships/image" Target="../media/image52.png"/><Relationship Id="rId52"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customXml" Target="../ink/ink60.xm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g"/></Relationships>
</file>

<file path=ppt/slides/_rels/slide2.xml.rels><?xml version="1.0" encoding="UTF-8" standalone="yes"?>
<Relationships xmlns="http://schemas.openxmlformats.org/package/2006/relationships"><Relationship Id="rId3" Type="http://schemas.openxmlformats.org/officeDocument/2006/relationships/hyperlink" Target="https://youtu.be/YLS225EfE1g" TargetMode="External"/><Relationship Id="rId2" Type="http://schemas.openxmlformats.org/officeDocument/2006/relationships/slideLayout" Target="../slideLayouts/slideLayout2.xml"/><Relationship Id="rId1" Type="http://schemas.openxmlformats.org/officeDocument/2006/relationships/video" Target="https://www.youtube.com/embed/YLS225EfE1g?feature=oembed"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customXml" Target="../ink/ink66.xml"/><Relationship Id="rId18" Type="http://schemas.openxmlformats.org/officeDocument/2006/relationships/image" Target="../media/image79.png"/><Relationship Id="rId3" Type="http://schemas.openxmlformats.org/officeDocument/2006/relationships/customXml" Target="../ink/ink61.xml"/><Relationship Id="rId21" Type="http://schemas.openxmlformats.org/officeDocument/2006/relationships/customXml" Target="../ink/ink69.xml"/><Relationship Id="rId34" Type="http://schemas.openxmlformats.org/officeDocument/2006/relationships/image" Target="../media/image87.png"/><Relationship Id="rId7" Type="http://schemas.openxmlformats.org/officeDocument/2006/relationships/customXml" Target="../ink/ink63.xml"/><Relationship Id="rId12" Type="http://schemas.openxmlformats.org/officeDocument/2006/relationships/image" Target="../media/image76.png"/><Relationship Id="rId17" Type="http://schemas.openxmlformats.org/officeDocument/2006/relationships/customXml" Target="../ink/ink67.xml"/><Relationship Id="rId25" Type="http://schemas.openxmlformats.org/officeDocument/2006/relationships/customXml" Target="../ink/ink71.xml"/><Relationship Id="rId33" Type="http://schemas.openxmlformats.org/officeDocument/2006/relationships/customXml" Target="../ink/ink74.xml"/><Relationship Id="rId2" Type="http://schemas.openxmlformats.org/officeDocument/2006/relationships/image" Target="../media/image69.png"/><Relationship Id="rId16" Type="http://schemas.openxmlformats.org/officeDocument/2006/relationships/image" Target="../media/image78.png"/><Relationship Id="rId20" Type="http://schemas.openxmlformats.org/officeDocument/2006/relationships/image" Target="../media/image80.png"/><Relationship Id="rId29" Type="http://schemas.openxmlformats.org/officeDocument/2006/relationships/customXml" Target="../ink/ink72.xml"/><Relationship Id="rId1" Type="http://schemas.openxmlformats.org/officeDocument/2006/relationships/slideLayout" Target="../slideLayouts/slideLayout11.xml"/><Relationship Id="rId6" Type="http://schemas.openxmlformats.org/officeDocument/2006/relationships/image" Target="../media/image73.png"/><Relationship Id="rId11" Type="http://schemas.openxmlformats.org/officeDocument/2006/relationships/customXml" Target="../ink/ink65.xml"/><Relationship Id="rId24" Type="http://schemas.openxmlformats.org/officeDocument/2006/relationships/image" Target="../media/image82.png"/><Relationship Id="rId32" Type="http://schemas.openxmlformats.org/officeDocument/2006/relationships/image" Target="../media/image86.png"/><Relationship Id="rId5" Type="http://schemas.openxmlformats.org/officeDocument/2006/relationships/customXml" Target="../ink/ink62.xml"/><Relationship Id="rId23" Type="http://schemas.openxmlformats.org/officeDocument/2006/relationships/customXml" Target="../ink/ink70.xml"/><Relationship Id="rId28" Type="http://schemas.openxmlformats.org/officeDocument/2006/relationships/image" Target="../media/image84.png"/><Relationship Id="rId36" Type="http://schemas.openxmlformats.org/officeDocument/2006/relationships/image" Target="../media/image70.png"/><Relationship Id="rId10" Type="http://schemas.openxmlformats.org/officeDocument/2006/relationships/image" Target="../media/image75.png"/><Relationship Id="rId19" Type="http://schemas.openxmlformats.org/officeDocument/2006/relationships/customXml" Target="../ink/ink68.xml"/><Relationship Id="rId31" Type="http://schemas.openxmlformats.org/officeDocument/2006/relationships/customXml" Target="../ink/ink73.xml"/><Relationship Id="rId4" Type="http://schemas.openxmlformats.org/officeDocument/2006/relationships/image" Target="../media/image72.png"/><Relationship Id="rId9" Type="http://schemas.openxmlformats.org/officeDocument/2006/relationships/customXml" Target="../ink/ink64.xml"/><Relationship Id="rId22" Type="http://schemas.openxmlformats.org/officeDocument/2006/relationships/image" Target="../media/image81.png"/><Relationship Id="rId30" Type="http://schemas.openxmlformats.org/officeDocument/2006/relationships/image" Target="../media/image85.png"/><Relationship Id="rId35" Type="http://schemas.openxmlformats.org/officeDocument/2006/relationships/customXml" Target="../ink/ink75.xml"/></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customXml" Target="../ink/ink81.xml"/><Relationship Id="rId18" Type="http://schemas.openxmlformats.org/officeDocument/2006/relationships/image" Target="../media/image93.png"/><Relationship Id="rId26" Type="http://schemas.openxmlformats.org/officeDocument/2006/relationships/image" Target="../media/image97.png"/><Relationship Id="rId3" Type="http://schemas.openxmlformats.org/officeDocument/2006/relationships/customXml" Target="../ink/ink76.xml"/><Relationship Id="rId21" Type="http://schemas.openxmlformats.org/officeDocument/2006/relationships/customXml" Target="../ink/ink85.xml"/><Relationship Id="rId7" Type="http://schemas.openxmlformats.org/officeDocument/2006/relationships/customXml" Target="../ink/ink78.xml"/><Relationship Id="rId12" Type="http://schemas.openxmlformats.org/officeDocument/2006/relationships/image" Target="../media/image90.png"/><Relationship Id="rId17" Type="http://schemas.openxmlformats.org/officeDocument/2006/relationships/customXml" Target="../ink/ink83.xml"/><Relationship Id="rId25" Type="http://schemas.openxmlformats.org/officeDocument/2006/relationships/customXml" Target="../ink/ink87.xml"/><Relationship Id="rId2" Type="http://schemas.openxmlformats.org/officeDocument/2006/relationships/image" Target="../media/image71.jpeg"/><Relationship Id="rId16" Type="http://schemas.openxmlformats.org/officeDocument/2006/relationships/image" Target="../media/image92.png"/><Relationship Id="rId20"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83.png"/><Relationship Id="rId11" Type="http://schemas.openxmlformats.org/officeDocument/2006/relationships/customXml" Target="../ink/ink80.xml"/><Relationship Id="rId24" Type="http://schemas.openxmlformats.org/officeDocument/2006/relationships/image" Target="../media/image96.png"/><Relationship Id="rId5" Type="http://schemas.openxmlformats.org/officeDocument/2006/relationships/customXml" Target="../ink/ink77.xml"/><Relationship Id="rId15" Type="http://schemas.openxmlformats.org/officeDocument/2006/relationships/customXml" Target="../ink/ink82.xml"/><Relationship Id="rId23" Type="http://schemas.openxmlformats.org/officeDocument/2006/relationships/customXml" Target="../ink/ink86.xml"/><Relationship Id="rId28" Type="http://schemas.openxmlformats.org/officeDocument/2006/relationships/image" Target="../media/image98.png"/><Relationship Id="rId10" Type="http://schemas.openxmlformats.org/officeDocument/2006/relationships/image" Target="../media/image89.png"/><Relationship Id="rId19" Type="http://schemas.openxmlformats.org/officeDocument/2006/relationships/customXml" Target="../ink/ink84.xml"/><Relationship Id="rId4" Type="http://schemas.openxmlformats.org/officeDocument/2006/relationships/image" Target="../media/image77.png"/><Relationship Id="rId9" Type="http://schemas.openxmlformats.org/officeDocument/2006/relationships/customXml" Target="../ink/ink79.xml"/><Relationship Id="rId14" Type="http://schemas.openxmlformats.org/officeDocument/2006/relationships/image" Target="../media/image91.png"/><Relationship Id="rId22" Type="http://schemas.openxmlformats.org/officeDocument/2006/relationships/image" Target="../media/image95.png"/><Relationship Id="rId27" Type="http://schemas.openxmlformats.org/officeDocument/2006/relationships/customXml" Target="../ink/ink88.xml"/></Relationships>
</file>

<file path=ppt/slides/_rels/slide25.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XCNedO3PaBA%20%20%0d" TargetMode="External"/><Relationship Id="rId2" Type="http://schemas.openxmlformats.org/officeDocument/2006/relationships/slideLayout" Target="../slideLayouts/slideLayout2.xml"/><Relationship Id="rId1" Type="http://schemas.openxmlformats.org/officeDocument/2006/relationships/video" Target="https://www.youtube.com/embed/XCNedO3PaBA?feature=oembed" TargetMode="External"/><Relationship Id="rId4" Type="http://schemas.openxmlformats.org/officeDocument/2006/relationships/image" Target="../media/image10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customXml" Target="../ink/ink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3.xml"/><Relationship Id="rId4" Type="http://schemas.openxmlformats.org/officeDocument/2006/relationships/customXml" Target="../ink/ink1.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2832295" y="849721"/>
            <a:ext cx="9144000" cy="9900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omic Sans MS"/>
              <a:buNone/>
            </a:pPr>
            <a:r>
              <a:rPr lang="es-ES" dirty="0" err="1">
                <a:latin typeface="Comic Sans MS"/>
                <a:ea typeface="Comic Sans MS"/>
                <a:cs typeface="Comic Sans MS"/>
                <a:sym typeface="Comic Sans MS"/>
              </a:rPr>
              <a:t>Ministry</a:t>
            </a:r>
            <a:br>
              <a:rPr lang="es-ES" dirty="0">
                <a:latin typeface="Comic Sans MS"/>
                <a:ea typeface="Comic Sans MS"/>
                <a:cs typeface="Comic Sans MS"/>
                <a:sym typeface="Comic Sans MS"/>
              </a:rPr>
            </a:br>
            <a:r>
              <a:rPr lang="es-ES" dirty="0">
                <a:latin typeface="Comic Sans MS"/>
                <a:ea typeface="Comic Sans MS"/>
                <a:cs typeface="Comic Sans MS"/>
                <a:sym typeface="Comic Sans MS"/>
              </a:rPr>
              <a:t>Friends </a:t>
            </a:r>
            <a:r>
              <a:rPr lang="es-ES" dirty="0" err="1">
                <a:latin typeface="Comic Sans MS"/>
                <a:ea typeface="Comic Sans MS"/>
                <a:cs typeface="Comic Sans MS"/>
                <a:sym typeface="Comic Sans MS"/>
              </a:rPr>
              <a:t>of</a:t>
            </a:r>
            <a:r>
              <a:rPr lang="es-ES" dirty="0">
                <a:latin typeface="Comic Sans MS"/>
                <a:ea typeface="Comic Sans MS"/>
                <a:cs typeface="Comic Sans MS"/>
                <a:sym typeface="Comic Sans MS"/>
              </a:rPr>
              <a:t> </a:t>
            </a:r>
            <a:r>
              <a:rPr lang="es-ES" dirty="0" err="1">
                <a:latin typeface="Comic Sans MS"/>
                <a:ea typeface="Comic Sans MS"/>
                <a:cs typeface="Comic Sans MS"/>
                <a:sym typeface="Comic Sans MS"/>
              </a:rPr>
              <a:t>Jesus</a:t>
            </a:r>
            <a:r>
              <a:rPr lang="es-ES" dirty="0">
                <a:latin typeface="Comic Sans MS"/>
                <a:ea typeface="Comic Sans MS"/>
                <a:cs typeface="Comic Sans MS"/>
                <a:sym typeface="Comic Sans MS"/>
              </a:rPr>
              <a:t> and Mary</a:t>
            </a:r>
            <a:endParaRPr dirty="0">
              <a:latin typeface="Comic Sans MS"/>
              <a:ea typeface="Comic Sans MS"/>
              <a:cs typeface="Comic Sans MS"/>
              <a:sym typeface="Comic Sans MS"/>
            </a:endParaRPr>
          </a:p>
        </p:txBody>
      </p:sp>
      <p:sp>
        <p:nvSpPr>
          <p:cNvPr id="95" name="Google Shape;95;p1"/>
          <p:cNvSpPr txBox="1">
            <a:spLocks noGrp="1"/>
          </p:cNvSpPr>
          <p:nvPr>
            <p:ph type="subTitle" idx="1"/>
          </p:nvPr>
        </p:nvSpPr>
        <p:spPr>
          <a:xfrm>
            <a:off x="0" y="2980053"/>
            <a:ext cx="6217920" cy="33430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s-ES" b="1" dirty="0" err="1">
                <a:latin typeface="Comic Sans MS" panose="030F0702030302020204" pitchFamily="66" charset="0"/>
              </a:rPr>
              <a:t>Prayer</a:t>
            </a:r>
            <a:r>
              <a:rPr lang="es-ES" b="1" dirty="0">
                <a:latin typeface="Comic Sans MS" panose="030F0702030302020204" pitchFamily="66" charset="0"/>
              </a:rPr>
              <a:t> </a:t>
            </a:r>
            <a:r>
              <a:rPr lang="es-ES" b="1" dirty="0" err="1">
                <a:latin typeface="Comic Sans MS" panose="030F0702030302020204" pitchFamily="66" charset="0"/>
              </a:rPr>
              <a:t>Group</a:t>
            </a:r>
            <a:r>
              <a:rPr lang="es-ES" b="1" dirty="0">
                <a:latin typeface="Comic Sans MS" panose="030F0702030302020204" pitchFamily="66" charset="0"/>
              </a:rPr>
              <a:t> </a:t>
            </a:r>
            <a:r>
              <a:rPr lang="es-ES" b="1" dirty="0" err="1">
                <a:latin typeface="Comic Sans MS" panose="030F0702030302020204" pitchFamily="66" charset="0"/>
              </a:rPr>
              <a:t>for</a:t>
            </a:r>
            <a:r>
              <a:rPr lang="es-ES" b="1" dirty="0">
                <a:latin typeface="Comic Sans MS" panose="030F0702030302020204" pitchFamily="66" charset="0"/>
              </a:rPr>
              <a:t> </a:t>
            </a:r>
            <a:r>
              <a:rPr lang="es-ES" b="1" dirty="0" err="1">
                <a:latin typeface="Comic Sans MS" panose="030F0702030302020204" pitchFamily="66" charset="0"/>
              </a:rPr>
              <a:t>Children</a:t>
            </a:r>
            <a:endParaRPr lang="es-ES" b="1" dirty="0">
              <a:latin typeface="Comic Sans MS" panose="030F0702030302020204" pitchFamily="66" charset="0"/>
            </a:endParaRPr>
          </a:p>
          <a:p>
            <a:pPr marL="0" lvl="0" indent="0" algn="ctr" rtl="0">
              <a:lnSpc>
                <a:spcPct val="90000"/>
              </a:lnSpc>
              <a:spcBef>
                <a:spcPts val="0"/>
              </a:spcBef>
              <a:spcAft>
                <a:spcPts val="0"/>
              </a:spcAft>
              <a:buClr>
                <a:schemeClr val="dk1"/>
              </a:buClr>
              <a:buSzPts val="2800"/>
              <a:buNone/>
            </a:pPr>
            <a:endParaRPr sz="1000" b="1" dirty="0">
              <a:latin typeface="Comic Sans MS" panose="030F0702030302020204" pitchFamily="66" charset="0"/>
            </a:endParaRPr>
          </a:p>
          <a:p>
            <a:pPr marL="0" lvl="0" indent="0" algn="ctr" rtl="0">
              <a:lnSpc>
                <a:spcPct val="90000"/>
              </a:lnSpc>
              <a:spcBef>
                <a:spcPts val="1000"/>
              </a:spcBef>
              <a:spcAft>
                <a:spcPts val="0"/>
              </a:spcAft>
              <a:buClr>
                <a:schemeClr val="dk1"/>
              </a:buClr>
              <a:buSzPts val="2800"/>
              <a:buNone/>
            </a:pPr>
            <a:r>
              <a:rPr lang="es-ES" b="1" dirty="0" err="1">
                <a:latin typeface="Comic Sans MS" panose="030F0702030302020204" pitchFamily="66" charset="0"/>
              </a:rPr>
              <a:t>Cycle</a:t>
            </a:r>
            <a:r>
              <a:rPr lang="es-ES" b="1" dirty="0">
                <a:latin typeface="Comic Sans MS" panose="030F0702030302020204" pitchFamily="66" charset="0"/>
              </a:rPr>
              <a:t> B-XXII </a:t>
            </a:r>
            <a:r>
              <a:rPr lang="es-ES" b="1" dirty="0" err="1">
                <a:latin typeface="Comic Sans MS" panose="030F0702030302020204" pitchFamily="66" charset="0"/>
              </a:rPr>
              <a:t>Sunday</a:t>
            </a:r>
            <a:r>
              <a:rPr lang="es-ES" b="1" dirty="0">
                <a:latin typeface="Comic Sans MS" panose="030F0702030302020204" pitchFamily="66" charset="0"/>
              </a:rPr>
              <a:t> in </a:t>
            </a:r>
            <a:r>
              <a:rPr lang="es-ES" b="1" dirty="0" err="1">
                <a:latin typeface="Comic Sans MS" panose="030F0702030302020204" pitchFamily="66" charset="0"/>
              </a:rPr>
              <a:t>Ordinary</a:t>
            </a:r>
            <a:r>
              <a:rPr lang="es-ES" b="1" dirty="0">
                <a:latin typeface="Comic Sans MS" panose="030F0702030302020204" pitchFamily="66" charset="0"/>
              </a:rPr>
              <a:t> Time</a:t>
            </a:r>
          </a:p>
          <a:p>
            <a:pPr marL="0" lvl="0" indent="0" algn="ctr" rtl="0">
              <a:lnSpc>
                <a:spcPct val="90000"/>
              </a:lnSpc>
              <a:spcBef>
                <a:spcPts val="1000"/>
              </a:spcBef>
              <a:spcAft>
                <a:spcPts val="0"/>
              </a:spcAft>
              <a:buClr>
                <a:schemeClr val="dk1"/>
              </a:buClr>
              <a:buSzPts val="2800"/>
              <a:buNone/>
            </a:pPr>
            <a:endParaRPr lang="es-ES" sz="1000" b="1" dirty="0">
              <a:latin typeface="Comic Sans MS" panose="030F0702030302020204" pitchFamily="66" charset="0"/>
            </a:endParaRPr>
          </a:p>
          <a:p>
            <a:pPr marL="0" indent="0">
              <a:buSzPts val="2800"/>
            </a:pPr>
            <a:r>
              <a:rPr lang="es-ES" b="1" dirty="0">
                <a:effectLst/>
                <a:latin typeface="Comic Sans MS" panose="030F0702030302020204" pitchFamily="66" charset="0"/>
                <a:ea typeface="Cambria" panose="02040503050406030204" pitchFamily="18" charset="0"/>
                <a:cs typeface="Cambria" panose="02040503050406030204" pitchFamily="18" charset="0"/>
              </a:rPr>
              <a:t>…</a:t>
            </a:r>
            <a:r>
              <a:rPr lang="es-ES" b="1" dirty="0" err="1">
                <a:effectLst/>
                <a:latin typeface="Comic Sans MS" panose="030F0702030302020204" pitchFamily="66" charset="0"/>
                <a:ea typeface="Cambria" panose="02040503050406030204" pitchFamily="18" charset="0"/>
                <a:cs typeface="Cambria" panose="02040503050406030204" pitchFamily="18" charset="0"/>
              </a:rPr>
              <a:t>What</a:t>
            </a:r>
            <a:r>
              <a:rPr lang="es-ES" b="1" dirty="0">
                <a:effectLst/>
                <a:latin typeface="Comic Sans MS" panose="030F0702030302020204" pitchFamily="66" charset="0"/>
                <a:ea typeface="Cambria" panose="02040503050406030204" pitchFamily="18" charset="0"/>
                <a:cs typeface="Cambria" panose="02040503050406030204" pitchFamily="18" charset="0"/>
              </a:rPr>
              <a:t> </a:t>
            </a:r>
            <a:r>
              <a:rPr lang="es-ES" b="1" dirty="0" err="1">
                <a:effectLst/>
                <a:latin typeface="Comic Sans MS" panose="030F0702030302020204" pitchFamily="66" charset="0"/>
                <a:ea typeface="Cambria" panose="02040503050406030204" pitchFamily="18" charset="0"/>
                <a:cs typeface="Cambria" panose="02040503050406030204" pitchFamily="18" charset="0"/>
              </a:rPr>
              <a:t>stains</a:t>
            </a:r>
            <a:r>
              <a:rPr lang="es-ES" b="1" dirty="0">
                <a:effectLst/>
                <a:latin typeface="Comic Sans MS" panose="030F0702030302020204" pitchFamily="66" charset="0"/>
                <a:ea typeface="Cambria" panose="02040503050406030204" pitchFamily="18" charset="0"/>
                <a:cs typeface="Cambria" panose="02040503050406030204" pitchFamily="18" charset="0"/>
              </a:rPr>
              <a:t> </a:t>
            </a:r>
            <a:r>
              <a:rPr lang="es-ES" b="1" dirty="0" err="1">
                <a:effectLst/>
                <a:latin typeface="Comic Sans MS" panose="030F0702030302020204" pitchFamily="66" charset="0"/>
                <a:ea typeface="Cambria" panose="02040503050406030204" pitchFamily="18" charset="0"/>
                <a:cs typeface="Cambria" panose="02040503050406030204" pitchFamily="18" charset="0"/>
              </a:rPr>
              <a:t>the</a:t>
            </a:r>
            <a:r>
              <a:rPr lang="es-ES" b="1" dirty="0">
                <a:effectLst/>
                <a:latin typeface="Comic Sans MS" panose="030F0702030302020204" pitchFamily="66" charset="0"/>
                <a:ea typeface="Cambria" panose="02040503050406030204" pitchFamily="18" charset="0"/>
                <a:cs typeface="Cambria" panose="02040503050406030204" pitchFamily="18" charset="0"/>
              </a:rPr>
              <a:t> </a:t>
            </a:r>
            <a:r>
              <a:rPr lang="es-ES" b="1" dirty="0" err="1">
                <a:effectLst/>
                <a:latin typeface="Comic Sans MS" panose="030F0702030302020204" pitchFamily="66" charset="0"/>
                <a:ea typeface="Cambria" panose="02040503050406030204" pitchFamily="18" charset="0"/>
                <a:cs typeface="Cambria" panose="02040503050406030204" pitchFamily="18" charset="0"/>
              </a:rPr>
              <a:t>heart</a:t>
            </a:r>
            <a:r>
              <a:rPr lang="es-ES" b="1" dirty="0">
                <a:effectLst/>
                <a:latin typeface="Comic Sans MS" panose="030F0702030302020204" pitchFamily="66" charset="0"/>
                <a:ea typeface="Cambria" panose="02040503050406030204" pitchFamily="18" charset="0"/>
                <a:cs typeface="Cambria" panose="02040503050406030204" pitchFamily="18" charset="0"/>
              </a:rPr>
              <a:t> comes </a:t>
            </a:r>
            <a:r>
              <a:rPr lang="es-ES" b="1" dirty="0" err="1">
                <a:effectLst/>
                <a:latin typeface="Comic Sans MS" panose="030F0702030302020204" pitchFamily="66" charset="0"/>
                <a:ea typeface="Cambria" panose="02040503050406030204" pitchFamily="18" charset="0"/>
                <a:cs typeface="Cambria" panose="02040503050406030204" pitchFamily="18" charset="0"/>
              </a:rPr>
              <a:t>from</a:t>
            </a:r>
            <a:r>
              <a:rPr lang="es-ES" b="1" dirty="0">
                <a:effectLst/>
                <a:latin typeface="Comic Sans MS" panose="030F0702030302020204" pitchFamily="66" charset="0"/>
                <a:ea typeface="Cambria" panose="02040503050406030204" pitchFamily="18" charset="0"/>
                <a:cs typeface="Cambria" panose="02040503050406030204" pitchFamily="18" charset="0"/>
              </a:rPr>
              <a:t> </a:t>
            </a:r>
            <a:r>
              <a:rPr lang="es-ES" b="1" dirty="0" err="1">
                <a:effectLst/>
                <a:latin typeface="Comic Sans MS" panose="030F0702030302020204" pitchFamily="66" charset="0"/>
                <a:ea typeface="Cambria" panose="02040503050406030204" pitchFamily="18" charset="0"/>
                <a:cs typeface="Cambria" panose="02040503050406030204" pitchFamily="18" charset="0"/>
              </a:rPr>
              <a:t>within</a:t>
            </a:r>
            <a:r>
              <a:rPr lang="es-ES" b="1" dirty="0">
                <a:effectLst/>
                <a:latin typeface="Comic Sans MS" panose="030F0702030302020204" pitchFamily="66" charset="0"/>
                <a:ea typeface="Cambria" panose="02040503050406030204" pitchFamily="18" charset="0"/>
                <a:cs typeface="Cambria" panose="02040503050406030204" pitchFamily="18" charset="0"/>
              </a:rPr>
              <a:t>… </a:t>
            </a:r>
            <a:r>
              <a:rPr lang="es-ES" sz="2000" b="1" dirty="0">
                <a:effectLst/>
                <a:latin typeface="Comic Sans MS" panose="030F0702030302020204" pitchFamily="66" charset="0"/>
                <a:ea typeface="Cambria" panose="02040503050406030204" pitchFamily="18" charset="0"/>
                <a:cs typeface="Cambria" panose="02040503050406030204" pitchFamily="18" charset="0"/>
              </a:rPr>
              <a:t>(M</a:t>
            </a:r>
            <a:r>
              <a:rPr lang="en-US" sz="2000" b="1" dirty="0">
                <a:latin typeface="Comic Sans MS" panose="030F0702030302020204" pitchFamily="66" charset="0"/>
                <a:ea typeface="Cambria" panose="02040503050406030204" pitchFamily="18" charset="0"/>
                <a:cs typeface="Cambria" panose="02040503050406030204" pitchFamily="18" charset="0"/>
              </a:rPr>
              <a:t>ark </a:t>
            </a:r>
            <a:r>
              <a:rPr lang="en-US" sz="2000" b="1" i="0" dirty="0">
                <a:effectLst/>
                <a:latin typeface="Comic Sans MS" panose="030F0702030302020204" pitchFamily="66" charset="0"/>
              </a:rPr>
              <a:t>7,1-8.14-15.21-23)</a:t>
            </a:r>
            <a:endParaRPr lang="es-ES" sz="2000" b="1" dirty="0">
              <a:effectLst/>
              <a:latin typeface="Comic Sans MS" panose="030F0702030302020204" pitchFamily="66" charset="0"/>
              <a:ea typeface="Cambria" panose="02040503050406030204" pitchFamily="18" charset="0"/>
              <a:cs typeface="Cambria" panose="02040503050406030204" pitchFamily="18" charset="0"/>
            </a:endParaRPr>
          </a:p>
          <a:p>
            <a:pPr marL="0" indent="0">
              <a:buSzPts val="2800"/>
            </a:pPr>
            <a:endParaRPr lang="es-ES" sz="1000" b="1" dirty="0">
              <a:latin typeface="Comic Sans MS" panose="030F0702030302020204" pitchFamily="66" charset="0"/>
              <a:ea typeface="Cambria" panose="02040503050406030204" pitchFamily="18" charset="0"/>
            </a:endParaRPr>
          </a:p>
          <a:p>
            <a:pPr marL="0" indent="0">
              <a:buSzPts val="2800"/>
            </a:pPr>
            <a:r>
              <a:rPr lang="es-ES" b="1" dirty="0">
                <a:latin typeface="Comic Sans MS" panose="030F0702030302020204" pitchFamily="66" charset="0"/>
                <a:ea typeface="Cambria" panose="02040503050406030204" pitchFamily="18" charset="0"/>
              </a:rPr>
              <a:t>And </a:t>
            </a:r>
            <a:r>
              <a:rPr lang="es-ES" b="1" dirty="0" err="1">
                <a:latin typeface="Comic Sans MS" panose="030F0702030302020204" pitchFamily="66" charset="0"/>
                <a:ea typeface="Cambria" panose="02040503050406030204" pitchFamily="18" charset="0"/>
              </a:rPr>
              <a:t>Feast</a:t>
            </a:r>
            <a:r>
              <a:rPr lang="es-ES" b="1" dirty="0">
                <a:latin typeface="Comic Sans MS" panose="030F0702030302020204" pitchFamily="66" charset="0"/>
                <a:ea typeface="Cambria" panose="02040503050406030204" pitchFamily="18" charset="0"/>
              </a:rPr>
              <a:t> </a:t>
            </a:r>
            <a:r>
              <a:rPr lang="es-ES" b="1" dirty="0" err="1">
                <a:latin typeface="Comic Sans MS" panose="030F0702030302020204" pitchFamily="66" charset="0"/>
                <a:ea typeface="Cambria" panose="02040503050406030204" pitchFamily="18" charset="0"/>
              </a:rPr>
              <a:t>of</a:t>
            </a:r>
            <a:r>
              <a:rPr lang="es-ES" b="1" dirty="0">
                <a:latin typeface="Comic Sans MS" panose="030F0702030302020204" pitchFamily="66" charset="0"/>
                <a:ea typeface="Cambria" panose="02040503050406030204" pitchFamily="18" charset="0"/>
              </a:rPr>
              <a:t> St. </a:t>
            </a:r>
            <a:r>
              <a:rPr lang="es-ES" b="1" dirty="0" err="1">
                <a:latin typeface="Comic Sans MS" panose="030F0702030302020204" pitchFamily="66" charset="0"/>
                <a:ea typeface="Cambria" panose="02040503050406030204" pitchFamily="18" charset="0"/>
              </a:rPr>
              <a:t>Bartholomew</a:t>
            </a:r>
            <a:r>
              <a:rPr lang="es-ES" b="1" dirty="0">
                <a:latin typeface="Comic Sans MS" panose="030F0702030302020204" pitchFamily="66" charset="0"/>
                <a:ea typeface="Cambria" panose="02040503050406030204" pitchFamily="18" charset="0"/>
              </a:rPr>
              <a:t>, </a:t>
            </a:r>
          </a:p>
          <a:p>
            <a:pPr marL="0" indent="0">
              <a:buSzPts val="2800"/>
            </a:pPr>
            <a:r>
              <a:rPr lang="es-ES" b="1" dirty="0" err="1">
                <a:latin typeface="Comic Sans MS" panose="030F0702030302020204" pitchFamily="66" charset="0"/>
                <a:ea typeface="Cambria" panose="02040503050406030204" pitchFamily="18" charset="0"/>
              </a:rPr>
              <a:t>the</a:t>
            </a:r>
            <a:r>
              <a:rPr lang="es-ES" b="1" dirty="0">
                <a:latin typeface="Comic Sans MS" panose="030F0702030302020204" pitchFamily="66" charset="0"/>
                <a:ea typeface="Cambria" panose="02040503050406030204" pitchFamily="18" charset="0"/>
              </a:rPr>
              <a:t> </a:t>
            </a:r>
            <a:r>
              <a:rPr lang="es-ES" b="1" dirty="0" err="1">
                <a:latin typeface="Comic Sans MS" panose="030F0702030302020204" pitchFamily="66" charset="0"/>
                <a:ea typeface="Cambria" panose="02040503050406030204" pitchFamily="18" charset="0"/>
              </a:rPr>
              <a:t>Apostle</a:t>
            </a:r>
            <a:r>
              <a:rPr lang="es-ES" b="1" dirty="0">
                <a:latin typeface="Comic Sans MS" panose="030F0702030302020204" pitchFamily="66" charset="0"/>
                <a:ea typeface="Cambria" panose="02040503050406030204" pitchFamily="18" charset="0"/>
              </a:rPr>
              <a:t>, August 24</a:t>
            </a:r>
            <a:endParaRPr lang="es-ES" b="1" dirty="0">
              <a:latin typeface="Comic Sans MS" panose="030F0702030302020204" pitchFamily="66" charset="0"/>
            </a:endParaRPr>
          </a:p>
          <a:p>
            <a:pPr marL="0" lvl="0" indent="0" algn="ctr" rtl="0">
              <a:lnSpc>
                <a:spcPct val="90000"/>
              </a:lnSpc>
              <a:spcBef>
                <a:spcPts val="1000"/>
              </a:spcBef>
              <a:spcAft>
                <a:spcPts val="0"/>
              </a:spcAft>
              <a:buClr>
                <a:schemeClr val="dk1"/>
              </a:buClr>
              <a:buSzPts val="2800"/>
              <a:buNone/>
            </a:pPr>
            <a:endParaRPr lang="es-ES" sz="3200" b="1" dirty="0"/>
          </a:p>
          <a:p>
            <a:pPr marL="0" lvl="0" indent="0" algn="ctr" rtl="0">
              <a:lnSpc>
                <a:spcPct val="90000"/>
              </a:lnSpc>
              <a:spcBef>
                <a:spcPts val="1000"/>
              </a:spcBef>
              <a:spcAft>
                <a:spcPts val="0"/>
              </a:spcAft>
              <a:buClr>
                <a:schemeClr val="dk1"/>
              </a:buClr>
              <a:buSzPts val="2800"/>
              <a:buNone/>
            </a:pPr>
            <a:endParaRPr sz="2800" b="1" dirty="0"/>
          </a:p>
          <a:p>
            <a:pPr marL="0" lvl="0" indent="0" algn="ctr" rtl="0">
              <a:lnSpc>
                <a:spcPct val="90000"/>
              </a:lnSpc>
              <a:spcBef>
                <a:spcPts val="1000"/>
              </a:spcBef>
              <a:spcAft>
                <a:spcPts val="0"/>
              </a:spcAft>
              <a:buClr>
                <a:schemeClr val="dk1"/>
              </a:buClr>
              <a:buSzPts val="2800"/>
              <a:buNone/>
            </a:pPr>
            <a:endParaRPr sz="3600" b="1" dirty="0"/>
          </a:p>
        </p:txBody>
      </p:sp>
      <p:pic>
        <p:nvPicPr>
          <p:cNvPr id="96" name="Google Shape;96;p1"/>
          <p:cNvPicPr preferRelativeResize="0"/>
          <p:nvPr/>
        </p:nvPicPr>
        <p:blipFill rotWithShape="1">
          <a:blip r:embed="rId3">
            <a:alphaModFix/>
          </a:blip>
          <a:srcRect/>
          <a:stretch/>
        </p:blipFill>
        <p:spPr>
          <a:xfrm>
            <a:off x="427350" y="309824"/>
            <a:ext cx="2193300" cy="2193300"/>
          </a:xfrm>
          <a:prstGeom prst="ellipse">
            <a:avLst/>
          </a:prstGeom>
          <a:noFill/>
          <a:ln>
            <a:noFill/>
          </a:ln>
          <a:effectLst>
            <a:outerShdw blurRad="381000" dist="292100" dir="5400000" sx="-80000" sy="-18000" rotWithShape="0">
              <a:srgbClr val="000000">
                <a:alpha val="21960"/>
              </a:srgbClr>
            </a:outerShdw>
          </a:effectLst>
        </p:spPr>
      </p:pic>
      <p:pic>
        <p:nvPicPr>
          <p:cNvPr id="9220" name="Picture 4" descr="Vídeo niños XIV Domingo del Tiempo Ordinario y meditación escrita Ciclo C.  ~ PARROQUIA DE AGÜIMES-GRAN CANARIA">
            <a:extLst>
              <a:ext uri="{FF2B5EF4-FFF2-40B4-BE49-F238E27FC236}">
                <a16:creationId xmlns:a16="http://schemas.microsoft.com/office/drawing/2014/main" id="{39A614BC-A217-43DD-9B63-665576650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123" y="2278966"/>
            <a:ext cx="5270527" cy="4348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E385-69E0-4C71-8507-AEFE848F7F0B}"/>
              </a:ext>
            </a:extLst>
          </p:cNvPr>
          <p:cNvSpPr>
            <a:spLocks noGrp="1"/>
          </p:cNvSpPr>
          <p:nvPr>
            <p:ph type="title"/>
          </p:nvPr>
        </p:nvSpPr>
        <p:spPr>
          <a:xfrm>
            <a:off x="607570" y="271040"/>
            <a:ext cx="10976860" cy="1325563"/>
          </a:xfrm>
        </p:spPr>
        <p:txBody>
          <a:bodyPr>
            <a:noAutofit/>
          </a:bodyPr>
          <a:lstStyle/>
          <a:p>
            <a:pPr algn="ctr"/>
            <a:r>
              <a:rPr lang="en-US" sz="2800" b="1" spc="25" dirty="0">
                <a:solidFill>
                  <a:srgbClr val="363936"/>
                </a:solidFill>
                <a:latin typeface="Comic Sans MS" panose="030F0702030302020204" pitchFamily="66" charset="0"/>
                <a:cs typeface="Arial" panose="020B0604020202020204" pitchFamily="34" charset="0"/>
              </a:rPr>
              <a:t>From within people, from their hearts, come evil thoughts, unchastity, theft, murder, adultery, greed, malice, deceit, licentiousness, envy, blasphemy, arrogance, folly. All these evils come from within and they defile.”</a:t>
            </a:r>
          </a:p>
        </p:txBody>
      </p:sp>
      <p:pic>
        <p:nvPicPr>
          <p:cNvPr id="3074" name="Picture 2" descr="Vector Icon Of Male Profile With Heart Inside Head - Man PNG Image |  Transparent PNG Free Download on SeekPNG">
            <a:extLst>
              <a:ext uri="{FF2B5EF4-FFF2-40B4-BE49-F238E27FC236}">
                <a16:creationId xmlns:a16="http://schemas.microsoft.com/office/drawing/2014/main" id="{BE395929-0118-49EA-832B-4EC23E8CE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943100"/>
            <a:ext cx="5962650" cy="4699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eck and Darn! How and When to Swear in Writing | Proofed&amp;#39;s Writing Tips">
            <a:extLst>
              <a:ext uri="{FF2B5EF4-FFF2-40B4-BE49-F238E27FC236}">
                <a16:creationId xmlns:a16="http://schemas.microsoft.com/office/drawing/2014/main" id="{CC5B557F-187D-43A5-9607-4FB042AF5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2031168"/>
            <a:ext cx="7126730" cy="2421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762BF9-FEE5-4E89-821A-1315AB398F40}"/>
              </a:ext>
            </a:extLst>
          </p:cNvPr>
          <p:cNvSpPr txBox="1"/>
          <p:nvPr/>
        </p:nvSpPr>
        <p:spPr>
          <a:xfrm>
            <a:off x="6096000" y="4826833"/>
            <a:ext cx="5719060" cy="1815882"/>
          </a:xfrm>
          <a:prstGeom prst="rect">
            <a:avLst/>
          </a:prstGeom>
          <a:noFill/>
        </p:spPr>
        <p:txBody>
          <a:bodyPr wrap="square" rtlCol="0">
            <a:spAutoFit/>
          </a:bodyPr>
          <a:lstStyle/>
          <a:p>
            <a:pPr algn="ctr"/>
            <a:r>
              <a:rPr lang="en-US" sz="2800" b="1" spc="25" dirty="0">
                <a:solidFill>
                  <a:srgbClr val="363936"/>
                </a:solidFill>
                <a:latin typeface="Comic Sans MS" panose="030F0702030302020204" pitchFamily="66" charset="0"/>
                <a:cs typeface="Arial" panose="020B0604020202020204" pitchFamily="34" charset="0"/>
                <a:sym typeface="Calibri"/>
              </a:rPr>
              <a:t>The Gospel of the Lord,</a:t>
            </a:r>
          </a:p>
          <a:p>
            <a:pPr algn="ctr"/>
            <a:endParaRPr lang="en-US" sz="2800" b="1" spc="25" dirty="0">
              <a:solidFill>
                <a:srgbClr val="363936"/>
              </a:solidFill>
              <a:latin typeface="Comic Sans MS" panose="030F0702030302020204" pitchFamily="66" charset="0"/>
              <a:cs typeface="Arial" panose="020B0604020202020204" pitchFamily="34" charset="0"/>
              <a:sym typeface="Calibri"/>
            </a:endParaRPr>
          </a:p>
          <a:p>
            <a:pPr algn="ctr"/>
            <a:r>
              <a:rPr lang="en-US" sz="2800" b="1" spc="25" dirty="0">
                <a:solidFill>
                  <a:srgbClr val="FF0000"/>
                </a:solidFill>
                <a:latin typeface="Comic Sans MS" panose="030F0702030302020204" pitchFamily="66" charset="0"/>
                <a:cs typeface="Arial" panose="020B0604020202020204" pitchFamily="34" charset="0"/>
                <a:sym typeface="Calibri"/>
              </a:rPr>
              <a:t>Praise to You Lord Jesus Christ.</a:t>
            </a:r>
          </a:p>
        </p:txBody>
      </p:sp>
    </p:spTree>
    <p:extLst>
      <p:ext uri="{BB962C8B-B14F-4D97-AF65-F5344CB8AC3E}">
        <p14:creationId xmlns:p14="http://schemas.microsoft.com/office/powerpoint/2010/main" val="299737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BF09-BB0D-4DF8-A148-CD441666CD29}"/>
              </a:ext>
            </a:extLst>
          </p:cNvPr>
          <p:cNvSpPr>
            <a:spLocks noGrp="1"/>
          </p:cNvSpPr>
          <p:nvPr>
            <p:ph type="title"/>
          </p:nvPr>
        </p:nvSpPr>
        <p:spPr>
          <a:xfrm>
            <a:off x="4035320" y="19050"/>
            <a:ext cx="4121357" cy="1325563"/>
          </a:xfrm>
        </p:spPr>
        <p:txBody>
          <a:bodyPr>
            <a:normAutofit fontScale="90000"/>
          </a:bodyPr>
          <a:lstStyle/>
          <a:p>
            <a:r>
              <a:rPr lang="en-US" sz="5200" dirty="0">
                <a:latin typeface="Comic Sans MS" panose="030F0702030302020204" pitchFamily="66" charset="0"/>
              </a:rPr>
              <a:t>REFLECTION</a:t>
            </a:r>
          </a:p>
        </p:txBody>
      </p:sp>
      <p:pic>
        <p:nvPicPr>
          <p:cNvPr id="3" name="Picture 2" descr="Free Stock Photo of Jumping Kids Represents Green Grass And Reflection |  Download Free Images and Free Illustrations">
            <a:extLst>
              <a:ext uri="{FF2B5EF4-FFF2-40B4-BE49-F238E27FC236}">
                <a16:creationId xmlns:a16="http://schemas.microsoft.com/office/drawing/2014/main" id="{6A84132E-8B20-4773-8873-D5682C5BF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54" y="1214204"/>
            <a:ext cx="9432891" cy="550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9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863840" y="0"/>
            <a:ext cx="10396024" cy="1034321"/>
          </a:xfrm>
        </p:spPr>
        <p:txBody>
          <a:bodyPr>
            <a:normAutofit/>
          </a:bodyPr>
          <a:lstStyle/>
          <a:p>
            <a:pPr algn="ctr"/>
            <a:r>
              <a:rPr lang="en-US" sz="3000" b="1" dirty="0">
                <a:latin typeface="Comic Sans MS" panose="030F0702030302020204" pitchFamily="66" charset="0"/>
              </a:rPr>
              <a:t>In this gospel, why were the Pharisees criticizing Jesus’ disciples?</a:t>
            </a:r>
            <a:endParaRPr lang="en-US" sz="3000" b="1" dirty="0">
              <a:solidFill>
                <a:srgbClr val="FF0000"/>
              </a:solidFill>
              <a:latin typeface="Comic Sans MS" panose="030F0702030302020204" pitchFamily="66" charset="0"/>
            </a:endParaRPr>
          </a:p>
        </p:txBody>
      </p:sp>
      <p:sp>
        <p:nvSpPr>
          <p:cNvPr id="3" name="TextBox 2">
            <a:extLst>
              <a:ext uri="{FF2B5EF4-FFF2-40B4-BE49-F238E27FC236}">
                <a16:creationId xmlns:a16="http://schemas.microsoft.com/office/drawing/2014/main" id="{87F0D933-7388-4B80-A7C7-25BE2C9617A5}"/>
              </a:ext>
            </a:extLst>
          </p:cNvPr>
          <p:cNvSpPr txBox="1"/>
          <p:nvPr/>
        </p:nvSpPr>
        <p:spPr>
          <a:xfrm>
            <a:off x="168150" y="5521222"/>
            <a:ext cx="11855699" cy="1015663"/>
          </a:xfrm>
          <a:prstGeom prst="rect">
            <a:avLst/>
          </a:prstGeom>
          <a:noFill/>
        </p:spPr>
        <p:txBody>
          <a:bodyPr wrap="square" rtlCol="0">
            <a:spAutoFit/>
          </a:bodyPr>
          <a:lstStyle/>
          <a:p>
            <a:pPr algn="ctr"/>
            <a:r>
              <a:rPr lang="en-US" sz="3000" b="1" dirty="0">
                <a:solidFill>
                  <a:schemeClr val="dk1"/>
                </a:solidFill>
                <a:latin typeface="Comic Sans MS" panose="030F0702030302020204" pitchFamily="66" charset="0"/>
                <a:cs typeface="Calibri"/>
                <a:sym typeface="Calibri"/>
              </a:rPr>
              <a:t>The disciples were eating without purifying themselves, their plates and cups in the manner of the Jewish traditions.</a:t>
            </a:r>
          </a:p>
        </p:txBody>
      </p:sp>
      <p:pic>
        <p:nvPicPr>
          <p:cNvPr id="7" name="Picture 6">
            <a:extLst>
              <a:ext uri="{FF2B5EF4-FFF2-40B4-BE49-F238E27FC236}">
                <a16:creationId xmlns:a16="http://schemas.microsoft.com/office/drawing/2014/main" id="{F0B38B7B-B9C5-4A89-BF7A-46F25BD15658}"/>
              </a:ext>
            </a:extLst>
          </p:cNvPr>
          <p:cNvPicPr>
            <a:picLocks noChangeAspect="1"/>
          </p:cNvPicPr>
          <p:nvPr/>
        </p:nvPicPr>
        <p:blipFill>
          <a:blip r:embed="rId2"/>
          <a:stretch>
            <a:fillRect/>
          </a:stretch>
        </p:blipFill>
        <p:spPr>
          <a:xfrm>
            <a:off x="829158" y="1195753"/>
            <a:ext cx="10430706" cy="4164037"/>
          </a:xfrm>
          <a:prstGeom prst="rect">
            <a:avLst/>
          </a:prstGeom>
        </p:spPr>
      </p:pic>
    </p:spTree>
    <p:extLst>
      <p:ext uri="{BB962C8B-B14F-4D97-AF65-F5344CB8AC3E}">
        <p14:creationId xmlns:p14="http://schemas.microsoft.com/office/powerpoint/2010/main" val="134662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1237955" y="135909"/>
            <a:ext cx="9716085" cy="778491"/>
          </a:xfrm>
        </p:spPr>
        <p:txBody>
          <a:bodyPr>
            <a:noAutofit/>
          </a:bodyPr>
          <a:lstStyle/>
          <a:p>
            <a:pPr algn="ctr"/>
            <a:r>
              <a:rPr lang="en-US" sz="2800" b="1" dirty="0">
                <a:latin typeface="Comic Sans MS" panose="030F0702030302020204" pitchFamily="66" charset="0"/>
              </a:rPr>
              <a:t>But Jesus, who knew what was in their hearts, calls them hypocrites. What does this mean?</a:t>
            </a:r>
            <a:endParaRPr lang="en-US" sz="2800" b="1" dirty="0">
              <a:solidFill>
                <a:srgbClr val="000000"/>
              </a:solidFill>
              <a:latin typeface="Comic Sans MS" panose="030F0702030302020204" pitchFamily="66" charset="0"/>
            </a:endParaRPr>
          </a:p>
        </p:txBody>
      </p:sp>
      <p:sp>
        <p:nvSpPr>
          <p:cNvPr id="3" name="TextBox 2">
            <a:extLst>
              <a:ext uri="{FF2B5EF4-FFF2-40B4-BE49-F238E27FC236}">
                <a16:creationId xmlns:a16="http://schemas.microsoft.com/office/drawing/2014/main" id="{921E4E9C-DC26-4FD4-BF69-6679B9569F06}"/>
              </a:ext>
            </a:extLst>
          </p:cNvPr>
          <p:cNvSpPr txBox="1"/>
          <p:nvPr/>
        </p:nvSpPr>
        <p:spPr>
          <a:xfrm>
            <a:off x="931885" y="5767984"/>
            <a:ext cx="10328223" cy="954107"/>
          </a:xfrm>
          <a:prstGeom prst="rect">
            <a:avLst/>
          </a:prstGeom>
          <a:noFill/>
        </p:spPr>
        <p:txBody>
          <a:bodyPr wrap="square" rtlCol="0">
            <a:spAutoFit/>
          </a:bodyPr>
          <a:lstStyle/>
          <a:p>
            <a:pPr algn="ctr"/>
            <a:r>
              <a:rPr lang="en-US" sz="2800" b="1" dirty="0">
                <a:solidFill>
                  <a:schemeClr val="dk1"/>
                </a:solidFill>
                <a:latin typeface="Comic Sans MS" panose="030F0702030302020204" pitchFamily="66" charset="0"/>
                <a:cs typeface="Calibri"/>
                <a:sym typeface="Calibri"/>
              </a:rPr>
              <a:t>A person that appears good on the outside, but inside has bad thoughts and feelings toward others. </a:t>
            </a:r>
          </a:p>
        </p:txBody>
      </p:sp>
      <p:pic>
        <p:nvPicPr>
          <p:cNvPr id="5" name="Picture 4">
            <a:extLst>
              <a:ext uri="{FF2B5EF4-FFF2-40B4-BE49-F238E27FC236}">
                <a16:creationId xmlns:a16="http://schemas.microsoft.com/office/drawing/2014/main" id="{AF25730D-A912-41BE-BD17-6AA125DC8C4A}"/>
              </a:ext>
            </a:extLst>
          </p:cNvPr>
          <p:cNvPicPr>
            <a:picLocks noChangeAspect="1"/>
          </p:cNvPicPr>
          <p:nvPr/>
        </p:nvPicPr>
        <p:blipFill>
          <a:blip r:embed="rId2"/>
          <a:stretch>
            <a:fillRect/>
          </a:stretch>
        </p:blipFill>
        <p:spPr>
          <a:xfrm>
            <a:off x="2762250" y="1102230"/>
            <a:ext cx="6297522" cy="4653539"/>
          </a:xfrm>
          <a:prstGeom prst="rect">
            <a:avLst/>
          </a:prstGeom>
        </p:spPr>
      </p:pic>
    </p:spTree>
    <p:extLst>
      <p:ext uri="{BB962C8B-B14F-4D97-AF65-F5344CB8AC3E}">
        <p14:creationId xmlns:p14="http://schemas.microsoft.com/office/powerpoint/2010/main" val="12959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778296" y="54033"/>
            <a:ext cx="10179515" cy="673256"/>
          </a:xfrm>
        </p:spPr>
        <p:txBody>
          <a:bodyPr>
            <a:noAutofit/>
          </a:bodyPr>
          <a:lstStyle/>
          <a:p>
            <a:pPr marL="0" lvl="0" indent="0" algn="ctr" rtl="0">
              <a:lnSpc>
                <a:spcPct val="90000"/>
              </a:lnSpc>
              <a:spcBef>
                <a:spcPts val="1000"/>
              </a:spcBef>
              <a:spcAft>
                <a:spcPts val="0"/>
              </a:spcAft>
              <a:buClr>
                <a:schemeClr val="dk1"/>
              </a:buClr>
              <a:buSzPts val="2800"/>
              <a:buNone/>
            </a:pPr>
            <a:r>
              <a:rPr lang="es-ES" sz="2700" b="1" dirty="0" err="1">
                <a:latin typeface="Comic Sans MS" panose="030F0702030302020204" pitchFamily="66" charset="0"/>
                <a:sym typeface="Arial"/>
              </a:rPr>
              <a:t>What</a:t>
            </a:r>
            <a:r>
              <a:rPr lang="es-ES" sz="2700" b="1" dirty="0">
                <a:latin typeface="Comic Sans MS" panose="030F0702030302020204" pitchFamily="66" charset="0"/>
                <a:sym typeface="Arial"/>
              </a:rPr>
              <a:t> do </a:t>
            </a:r>
            <a:r>
              <a:rPr lang="es-ES" sz="2700" b="1" dirty="0" err="1">
                <a:latin typeface="Comic Sans MS" panose="030F0702030302020204" pitchFamily="66" charset="0"/>
                <a:sym typeface="Arial"/>
              </a:rPr>
              <a:t>you</a:t>
            </a:r>
            <a:r>
              <a:rPr lang="es-ES" sz="2700" b="1" dirty="0">
                <a:latin typeface="Comic Sans MS" panose="030F0702030302020204" pitchFamily="66" charset="0"/>
                <a:sym typeface="Arial"/>
              </a:rPr>
              <a:t> </a:t>
            </a:r>
            <a:r>
              <a:rPr lang="es-ES" sz="2700" b="1" dirty="0" err="1">
                <a:latin typeface="Comic Sans MS" panose="030F0702030302020204" pitchFamily="66" charset="0"/>
                <a:sym typeface="Arial"/>
              </a:rPr>
              <a:t>think</a:t>
            </a:r>
            <a:r>
              <a:rPr lang="es-ES" sz="2700" b="1" dirty="0">
                <a:latin typeface="Comic Sans MS" panose="030F0702030302020204" pitchFamily="66" charset="0"/>
                <a:sym typeface="Arial"/>
              </a:rPr>
              <a:t> </a:t>
            </a:r>
            <a:r>
              <a:rPr lang="es-ES" sz="2700" b="1" dirty="0" err="1">
                <a:latin typeface="Comic Sans MS" panose="030F0702030302020204" pitchFamily="66" charset="0"/>
                <a:sym typeface="Arial"/>
              </a:rPr>
              <a:t>Jesus</a:t>
            </a:r>
            <a:r>
              <a:rPr lang="es-ES" sz="2700" b="1" dirty="0">
                <a:latin typeface="Comic Sans MS" panose="030F0702030302020204" pitchFamily="66" charset="0"/>
                <a:sym typeface="Arial"/>
              </a:rPr>
              <a:t> cares </a:t>
            </a:r>
            <a:r>
              <a:rPr lang="es-ES" sz="2700" b="1" dirty="0" err="1">
                <a:latin typeface="Comic Sans MS" panose="030F0702030302020204" pitchFamily="66" charset="0"/>
                <a:sym typeface="Arial"/>
              </a:rPr>
              <a:t>about</a:t>
            </a:r>
            <a:r>
              <a:rPr lang="es-ES" sz="2700" b="1" dirty="0">
                <a:latin typeface="Comic Sans MS" panose="030F0702030302020204" pitchFamily="66" charset="0"/>
                <a:sym typeface="Arial"/>
              </a:rPr>
              <a:t> more:…</a:t>
            </a:r>
          </a:p>
        </p:txBody>
      </p:sp>
      <p:pic>
        <p:nvPicPr>
          <p:cNvPr id="1026" name="Picture 2" descr="Cartoon Boy Holding A Book With Waving Hand Stock Photo, Picture And  Royalty Free Image. Image 80388691.">
            <a:extLst>
              <a:ext uri="{FF2B5EF4-FFF2-40B4-BE49-F238E27FC236}">
                <a16:creationId xmlns:a16="http://schemas.microsoft.com/office/drawing/2014/main" id="{4AE95D19-9DFA-4419-9C94-E6E19A765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81" y="1394085"/>
            <a:ext cx="3427848" cy="44522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8543E0-7664-42BD-8EA3-2E66D03D6B4B}"/>
              </a:ext>
            </a:extLst>
          </p:cNvPr>
          <p:cNvPicPr>
            <a:picLocks noChangeAspect="1"/>
          </p:cNvPicPr>
          <p:nvPr/>
        </p:nvPicPr>
        <p:blipFill>
          <a:blip r:embed="rId3"/>
          <a:stretch>
            <a:fillRect/>
          </a:stretch>
        </p:blipFill>
        <p:spPr>
          <a:xfrm>
            <a:off x="6333842" y="839157"/>
            <a:ext cx="5119083" cy="5119083"/>
          </a:xfrm>
          <a:prstGeom prst="rect">
            <a:avLst/>
          </a:prstGeom>
        </p:spPr>
      </p:pic>
      <p:pic>
        <p:nvPicPr>
          <p:cNvPr id="8" name="Picture 7">
            <a:extLst>
              <a:ext uri="{FF2B5EF4-FFF2-40B4-BE49-F238E27FC236}">
                <a16:creationId xmlns:a16="http://schemas.microsoft.com/office/drawing/2014/main" id="{6EC93F61-D920-4B0D-8131-B6A133255AE5}"/>
              </a:ext>
            </a:extLst>
          </p:cNvPr>
          <p:cNvPicPr>
            <a:picLocks noChangeAspect="1"/>
          </p:cNvPicPr>
          <p:nvPr/>
        </p:nvPicPr>
        <p:blipFill>
          <a:blip r:embed="rId4"/>
          <a:stretch>
            <a:fillRect/>
          </a:stretch>
        </p:blipFill>
        <p:spPr>
          <a:xfrm>
            <a:off x="7978855" y="1915453"/>
            <a:ext cx="1829055" cy="2529240"/>
          </a:xfrm>
          <a:prstGeom prst="rect">
            <a:avLst/>
          </a:prstGeom>
        </p:spPr>
      </p:pic>
      <p:sp>
        <p:nvSpPr>
          <p:cNvPr id="9" name="TextBox 8">
            <a:extLst>
              <a:ext uri="{FF2B5EF4-FFF2-40B4-BE49-F238E27FC236}">
                <a16:creationId xmlns:a16="http://schemas.microsoft.com/office/drawing/2014/main" id="{BC77E299-D73C-4945-8711-ED2ADEFB5225}"/>
              </a:ext>
            </a:extLst>
          </p:cNvPr>
          <p:cNvSpPr txBox="1"/>
          <p:nvPr/>
        </p:nvSpPr>
        <p:spPr>
          <a:xfrm>
            <a:off x="653974" y="6005336"/>
            <a:ext cx="4489526" cy="507831"/>
          </a:xfrm>
          <a:prstGeom prst="rect">
            <a:avLst/>
          </a:prstGeom>
          <a:noFill/>
        </p:spPr>
        <p:txBody>
          <a:bodyPr wrap="square" rtlCol="0">
            <a:spAutoFit/>
          </a:bodyPr>
          <a:lstStyle/>
          <a:p>
            <a:pPr algn="ctr"/>
            <a:r>
              <a:rPr lang="es-ES" sz="2700" b="1" dirty="0">
                <a:latin typeface="Comic Sans MS" panose="030F0702030302020204" pitchFamily="66" charset="0"/>
                <a:sym typeface="Arial"/>
              </a:rPr>
              <a:t>…</a:t>
            </a:r>
            <a:r>
              <a:rPr lang="es-ES" sz="2700" b="1" dirty="0" err="1">
                <a:latin typeface="Comic Sans MS" panose="030F0702030302020204" pitchFamily="66" charset="0"/>
                <a:sym typeface="Arial"/>
              </a:rPr>
              <a:t>our</a:t>
            </a:r>
            <a:r>
              <a:rPr lang="es-ES" sz="2700" b="1" dirty="0">
                <a:latin typeface="Comic Sans MS" panose="030F0702030302020204" pitchFamily="66" charset="0"/>
                <a:sym typeface="Arial"/>
              </a:rPr>
              <a:t> </a:t>
            </a:r>
            <a:r>
              <a:rPr lang="es-ES" sz="2700" b="1" dirty="0" err="1">
                <a:latin typeface="Comic Sans MS" panose="030F0702030302020204" pitchFamily="66" charset="0"/>
                <a:sym typeface="Arial"/>
              </a:rPr>
              <a:t>appearance</a:t>
            </a:r>
            <a:r>
              <a:rPr lang="es-ES" sz="2700" b="1" dirty="0">
                <a:latin typeface="Comic Sans MS" panose="030F0702030302020204" pitchFamily="66" charset="0"/>
                <a:sym typeface="Arial"/>
              </a:rPr>
              <a:t>,…</a:t>
            </a:r>
            <a:endParaRPr lang="en-US" sz="2700" dirty="0"/>
          </a:p>
        </p:txBody>
      </p:sp>
      <p:sp>
        <p:nvSpPr>
          <p:cNvPr id="10" name="TextBox 9">
            <a:extLst>
              <a:ext uri="{FF2B5EF4-FFF2-40B4-BE49-F238E27FC236}">
                <a16:creationId xmlns:a16="http://schemas.microsoft.com/office/drawing/2014/main" id="{396A9A34-8B5D-4063-AD98-E9B0DC72954B}"/>
              </a:ext>
            </a:extLst>
          </p:cNvPr>
          <p:cNvSpPr txBox="1"/>
          <p:nvPr/>
        </p:nvSpPr>
        <p:spPr>
          <a:xfrm>
            <a:off x="6743147" y="5750490"/>
            <a:ext cx="5069101" cy="923330"/>
          </a:xfrm>
          <a:prstGeom prst="rect">
            <a:avLst/>
          </a:prstGeom>
          <a:noFill/>
        </p:spPr>
        <p:txBody>
          <a:bodyPr wrap="square" rtlCol="0">
            <a:spAutoFit/>
          </a:bodyPr>
          <a:lstStyle/>
          <a:p>
            <a:pPr algn="ctr"/>
            <a:r>
              <a:rPr lang="es-ES" sz="2700" b="1" dirty="0">
                <a:latin typeface="Comic Sans MS" panose="030F0702030302020204" pitchFamily="66" charset="0"/>
              </a:rPr>
              <a:t>…</a:t>
            </a:r>
            <a:r>
              <a:rPr lang="es-ES" sz="2700" b="1" dirty="0" err="1">
                <a:latin typeface="Comic Sans MS" panose="030F0702030302020204" pitchFamily="66" charset="0"/>
              </a:rPr>
              <a:t>or</a:t>
            </a:r>
            <a:r>
              <a:rPr lang="es-ES" sz="2700" b="1" dirty="0">
                <a:latin typeface="Comic Sans MS" panose="030F0702030302020204" pitchFamily="66" charset="0"/>
              </a:rPr>
              <a:t> </a:t>
            </a:r>
            <a:r>
              <a:rPr lang="es-ES" sz="2700" b="1" dirty="0" err="1">
                <a:latin typeface="Comic Sans MS" panose="030F0702030302020204" pitchFamily="66" charset="0"/>
              </a:rPr>
              <a:t>what</a:t>
            </a:r>
            <a:r>
              <a:rPr lang="es-ES" sz="2700" b="1" dirty="0">
                <a:latin typeface="Comic Sans MS" panose="030F0702030302020204" pitchFamily="66" charset="0"/>
              </a:rPr>
              <a:t> </a:t>
            </a:r>
            <a:r>
              <a:rPr lang="es-ES" sz="2700" b="1" dirty="0" err="1">
                <a:latin typeface="Comic Sans MS" panose="030F0702030302020204" pitchFamily="66" charset="0"/>
              </a:rPr>
              <a:t>is</a:t>
            </a:r>
            <a:r>
              <a:rPr lang="es-ES" sz="2700" b="1" dirty="0">
                <a:latin typeface="Comic Sans MS" panose="030F0702030302020204" pitchFamily="66" charset="0"/>
              </a:rPr>
              <a:t> </a:t>
            </a:r>
            <a:r>
              <a:rPr lang="es-ES" sz="2700" b="1" dirty="0" err="1">
                <a:latin typeface="Comic Sans MS" panose="030F0702030302020204" pitchFamily="66" charset="0"/>
              </a:rPr>
              <a:t>on</a:t>
            </a:r>
            <a:r>
              <a:rPr lang="es-ES" sz="2700" b="1" dirty="0">
                <a:latin typeface="Comic Sans MS" panose="030F0702030302020204" pitchFamily="66" charset="0"/>
              </a:rPr>
              <a:t> </a:t>
            </a:r>
            <a:r>
              <a:rPr lang="es-ES" sz="2700" b="1" dirty="0" err="1">
                <a:latin typeface="Comic Sans MS" panose="030F0702030302020204" pitchFamily="66" charset="0"/>
              </a:rPr>
              <a:t>the</a:t>
            </a:r>
            <a:r>
              <a:rPr lang="es-ES" sz="2700" b="1" dirty="0">
                <a:latin typeface="Comic Sans MS" panose="030F0702030302020204" pitchFamily="66" charset="0"/>
              </a:rPr>
              <a:t> </a:t>
            </a:r>
            <a:r>
              <a:rPr lang="es-ES" sz="2700" b="1" dirty="0" err="1">
                <a:latin typeface="Comic Sans MS" panose="030F0702030302020204" pitchFamily="66" charset="0"/>
              </a:rPr>
              <a:t>inside</a:t>
            </a:r>
            <a:r>
              <a:rPr lang="es-ES" sz="2700" b="1" dirty="0">
                <a:latin typeface="Comic Sans MS" panose="030F0702030302020204" pitchFamily="66" charset="0"/>
              </a:rPr>
              <a:t> </a:t>
            </a:r>
            <a:r>
              <a:rPr lang="es-ES" sz="2700" b="1" dirty="0" err="1">
                <a:latin typeface="Comic Sans MS" panose="030F0702030302020204" pitchFamily="66" charset="0"/>
              </a:rPr>
              <a:t>of</a:t>
            </a:r>
            <a:r>
              <a:rPr lang="es-ES" sz="2700" b="1" dirty="0">
                <a:latin typeface="Comic Sans MS" panose="030F0702030302020204" pitchFamily="66" charset="0"/>
              </a:rPr>
              <a:t> </a:t>
            </a:r>
            <a:r>
              <a:rPr lang="es-ES" sz="2700" b="1" dirty="0" err="1">
                <a:latin typeface="Comic Sans MS" panose="030F0702030302020204" pitchFamily="66" charset="0"/>
              </a:rPr>
              <a:t>our</a:t>
            </a:r>
            <a:r>
              <a:rPr lang="es-ES" sz="2700" b="1" dirty="0">
                <a:latin typeface="Comic Sans MS" panose="030F0702030302020204" pitchFamily="66" charset="0"/>
              </a:rPr>
              <a:t> </a:t>
            </a:r>
            <a:r>
              <a:rPr lang="es-ES" sz="2700" b="1" dirty="0" err="1">
                <a:latin typeface="Comic Sans MS" panose="030F0702030302020204" pitchFamily="66" charset="0"/>
              </a:rPr>
              <a:t>heart</a:t>
            </a:r>
            <a:r>
              <a:rPr lang="es-ES" sz="2700" b="1" dirty="0">
                <a:latin typeface="Comic Sans MS" panose="030F0702030302020204" pitchFamily="66" charset="0"/>
              </a:rPr>
              <a:t>?</a:t>
            </a:r>
            <a:endParaRPr lang="en-US" sz="2700" b="1" dirty="0">
              <a:latin typeface="Comic Sans MS" panose="030F0702030302020204" pitchFamily="66" charset="0"/>
            </a:endParaRPr>
          </a:p>
        </p:txBody>
      </p:sp>
    </p:spTree>
    <p:extLst>
      <p:ext uri="{BB962C8B-B14F-4D97-AF65-F5344CB8AC3E}">
        <p14:creationId xmlns:p14="http://schemas.microsoft.com/office/powerpoint/2010/main" val="6276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D76C5EA-EB61-47A2-8796-BE247C8CD97B}"/>
              </a:ext>
            </a:extLst>
          </p:cNvPr>
          <p:cNvSpPr txBox="1"/>
          <p:nvPr/>
        </p:nvSpPr>
        <p:spPr>
          <a:xfrm>
            <a:off x="1065017" y="70878"/>
            <a:ext cx="10469322" cy="1477328"/>
          </a:xfrm>
          <a:prstGeom prst="rect">
            <a:avLst/>
          </a:prstGeom>
          <a:noFill/>
        </p:spPr>
        <p:txBody>
          <a:bodyPr wrap="square" rtlCol="0">
            <a:spAutoFit/>
          </a:bodyPr>
          <a:lstStyle/>
          <a:p>
            <a:pPr algn="ctr"/>
            <a:r>
              <a:rPr lang="es-ES" sz="3000" b="1" dirty="0" err="1">
                <a:solidFill>
                  <a:schemeClr val="dk1"/>
                </a:solidFill>
                <a:latin typeface="Comic Sans MS" panose="030F0702030302020204" pitchFamily="66" charset="0"/>
                <a:ea typeface="Calibri"/>
                <a:cs typeface="Calibri"/>
                <a:sym typeface="Calibri"/>
              </a:rPr>
              <a:t>Jesus</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does</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not</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judge</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by</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appearances</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dirty</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hands</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clothes</a:t>
            </a:r>
            <a:r>
              <a:rPr lang="es-ES" sz="3000" b="1" dirty="0">
                <a:solidFill>
                  <a:schemeClr val="dk1"/>
                </a:solidFill>
                <a:latin typeface="Comic Sans MS" panose="030F0702030302020204" pitchFamily="66" charset="0"/>
                <a:ea typeface="Calibri"/>
                <a:cs typeface="Calibri"/>
                <a:sym typeface="Calibri"/>
              </a:rPr>
              <a:t>, etc.) </a:t>
            </a:r>
            <a:r>
              <a:rPr lang="es-ES" sz="3000" b="1" dirty="0" err="1">
                <a:solidFill>
                  <a:schemeClr val="dk1"/>
                </a:solidFill>
                <a:latin typeface="Comic Sans MS" panose="030F0702030302020204" pitchFamily="66" charset="0"/>
                <a:ea typeface="Calibri"/>
                <a:cs typeface="Calibri"/>
                <a:sym typeface="Calibri"/>
              </a:rPr>
              <a:t>but</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on</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how</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we</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think</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what</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we</a:t>
            </a:r>
            <a:r>
              <a:rPr lang="es-ES" sz="3000" b="1" dirty="0">
                <a:solidFill>
                  <a:schemeClr val="dk1"/>
                </a:solidFill>
                <a:latin typeface="Comic Sans MS" panose="030F0702030302020204" pitchFamily="66" charset="0"/>
                <a:ea typeface="Calibri"/>
                <a:cs typeface="Calibri"/>
                <a:sym typeface="Calibri"/>
              </a:rPr>
              <a:t> do, </a:t>
            </a:r>
            <a:r>
              <a:rPr lang="es-ES" sz="3000" b="1" dirty="0" err="1">
                <a:solidFill>
                  <a:schemeClr val="dk1"/>
                </a:solidFill>
                <a:latin typeface="Comic Sans MS" panose="030F0702030302020204" pitchFamily="66" charset="0"/>
                <a:ea typeface="Calibri"/>
                <a:cs typeface="Calibri"/>
                <a:sym typeface="Calibri"/>
              </a:rPr>
              <a:t>what</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we</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have</a:t>
            </a:r>
            <a:r>
              <a:rPr lang="es-ES" sz="3000" b="1" dirty="0">
                <a:solidFill>
                  <a:schemeClr val="dk1"/>
                </a:solidFill>
                <a:latin typeface="Comic Sans MS" panose="030F0702030302020204" pitchFamily="66" charset="0"/>
                <a:ea typeface="Calibri"/>
                <a:cs typeface="Calibri"/>
                <a:sym typeface="Calibri"/>
              </a:rPr>
              <a:t> in </a:t>
            </a:r>
            <a:r>
              <a:rPr lang="es-ES" sz="3000" b="1" dirty="0" err="1">
                <a:solidFill>
                  <a:schemeClr val="dk1"/>
                </a:solidFill>
                <a:latin typeface="Comic Sans MS" panose="030F0702030302020204" pitchFamily="66" charset="0"/>
                <a:ea typeface="Calibri"/>
                <a:cs typeface="Calibri"/>
                <a:sym typeface="Calibri"/>
              </a:rPr>
              <a:t>our</a:t>
            </a:r>
            <a:r>
              <a:rPr lang="es-ES" sz="3000" b="1" dirty="0">
                <a:solidFill>
                  <a:schemeClr val="dk1"/>
                </a:solidFill>
                <a:latin typeface="Comic Sans MS" panose="030F0702030302020204" pitchFamily="66" charset="0"/>
                <a:ea typeface="Calibri"/>
                <a:cs typeface="Calibri"/>
                <a:sym typeface="Calibri"/>
              </a:rPr>
              <a:t> </a:t>
            </a:r>
            <a:r>
              <a:rPr lang="es-ES" sz="3000" b="1" dirty="0" err="1">
                <a:solidFill>
                  <a:schemeClr val="dk1"/>
                </a:solidFill>
                <a:latin typeface="Comic Sans MS" panose="030F0702030302020204" pitchFamily="66" charset="0"/>
                <a:ea typeface="Calibri"/>
                <a:cs typeface="Calibri"/>
                <a:sym typeface="Calibri"/>
              </a:rPr>
              <a:t>heart</a:t>
            </a:r>
            <a:r>
              <a:rPr lang="es-ES" sz="3000" b="1" dirty="0">
                <a:solidFill>
                  <a:schemeClr val="dk1"/>
                </a:solidFill>
                <a:latin typeface="Comic Sans MS" panose="030F0702030302020204" pitchFamily="66" charset="0"/>
                <a:ea typeface="Calibri"/>
                <a:cs typeface="Calibri"/>
                <a:sym typeface="Calibri"/>
              </a:rPr>
              <a:t>.</a:t>
            </a:r>
            <a:endParaRPr lang="en-US" sz="3000" b="1" dirty="0">
              <a:solidFill>
                <a:schemeClr val="dk1"/>
              </a:solidFill>
              <a:latin typeface="Comic Sans MS" panose="030F0702030302020204" pitchFamily="66" charset="0"/>
              <a:ea typeface="Calibri"/>
              <a:cs typeface="Calibri"/>
              <a:sym typeface="Calibri"/>
            </a:endParaRPr>
          </a:p>
        </p:txBody>
      </p:sp>
      <p:pic>
        <p:nvPicPr>
          <p:cNvPr id="2050" name="Picture 2" descr="Fotos de Niña pensando caricatura de stock, Niña pensando caricatura  imágenes libres de derechos | Depositphotos®">
            <a:extLst>
              <a:ext uri="{FF2B5EF4-FFF2-40B4-BE49-F238E27FC236}">
                <a16:creationId xmlns:a16="http://schemas.microsoft.com/office/drawing/2014/main" id="{F74C7501-CCC4-485F-BEEA-735E8E927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58" y="2242082"/>
            <a:ext cx="3903128" cy="3813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C252EB2-D8C5-483A-8119-B0FEC12CDB1E}"/>
              </a:ext>
            </a:extLst>
          </p:cNvPr>
          <p:cNvPicPr>
            <a:picLocks noChangeAspect="1"/>
          </p:cNvPicPr>
          <p:nvPr/>
        </p:nvPicPr>
        <p:blipFill>
          <a:blip r:embed="rId3"/>
          <a:stretch>
            <a:fillRect/>
          </a:stretch>
        </p:blipFill>
        <p:spPr>
          <a:xfrm>
            <a:off x="1065017" y="2593299"/>
            <a:ext cx="568193" cy="466800"/>
          </a:xfrm>
          <a:prstGeom prst="rect">
            <a:avLst/>
          </a:prstGeom>
        </p:spPr>
      </p:pic>
      <p:pic>
        <p:nvPicPr>
          <p:cNvPr id="2052" name="Picture 4" descr="Niño Ayudando A La Vieja Ayuda Y Ayudar A Su Paseo Con Su Bastón  Ilustraciones Vectoriales, Clip Art Vectorizado Libre De Derechos. Image  78420332.">
            <a:extLst>
              <a:ext uri="{FF2B5EF4-FFF2-40B4-BE49-F238E27FC236}">
                <a16:creationId xmlns:a16="http://schemas.microsoft.com/office/drawing/2014/main" id="{A1A99DC4-BAD8-44C4-8FFD-4D5BFB168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675" y="2242082"/>
            <a:ext cx="3582649" cy="38037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94 Imágenes y fotos de bebés tiernos con mensajes para WhatsApp">
            <a:extLst>
              <a:ext uri="{FF2B5EF4-FFF2-40B4-BE49-F238E27FC236}">
                <a16:creationId xmlns:a16="http://schemas.microsoft.com/office/drawing/2014/main" id="{A3502478-929F-443E-A8C0-45F3012A5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513" y="2251428"/>
            <a:ext cx="3903129" cy="38037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477BCE9-5D77-4E81-8ED0-0773A7975386}"/>
              </a:ext>
            </a:extLst>
          </p:cNvPr>
          <p:cNvPicPr>
            <a:picLocks noChangeAspect="1"/>
          </p:cNvPicPr>
          <p:nvPr/>
        </p:nvPicPr>
        <p:blipFill>
          <a:blip r:embed="rId6"/>
          <a:stretch>
            <a:fillRect/>
          </a:stretch>
        </p:blipFill>
        <p:spPr>
          <a:xfrm rot="773916">
            <a:off x="9001389" y="4493029"/>
            <a:ext cx="1679570" cy="752792"/>
          </a:xfrm>
          <a:prstGeom prst="rect">
            <a:avLst/>
          </a:prstGeom>
        </p:spPr>
      </p:pic>
    </p:spTree>
    <p:extLst>
      <p:ext uri="{BB962C8B-B14F-4D97-AF65-F5344CB8AC3E}">
        <p14:creationId xmlns:p14="http://schemas.microsoft.com/office/powerpoint/2010/main" val="20151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1000"/>
                                        <p:tgtEl>
                                          <p:spTgt spid="2054"/>
                                        </p:tgtEl>
                                      </p:cBhvr>
                                    </p:animEffect>
                                    <p:anim calcmode="lin" valueType="num">
                                      <p:cBhvr>
                                        <p:cTn id="27" dur="1000" fill="hold"/>
                                        <p:tgtEl>
                                          <p:spTgt spid="2054"/>
                                        </p:tgtEl>
                                        <p:attrNameLst>
                                          <p:attrName>ppt_x</p:attrName>
                                        </p:attrNameLst>
                                      </p:cBhvr>
                                      <p:tavLst>
                                        <p:tav tm="0">
                                          <p:val>
                                            <p:strVal val="#ppt_x"/>
                                          </p:val>
                                        </p:tav>
                                        <p:tav tm="100000">
                                          <p:val>
                                            <p:strVal val="#ppt_x"/>
                                          </p:val>
                                        </p:tav>
                                      </p:tavLst>
                                    </p:anim>
                                    <p:anim calcmode="lin" valueType="num">
                                      <p:cBhvr>
                                        <p:cTn id="28" dur="1000" fill="hold"/>
                                        <p:tgtEl>
                                          <p:spTgt spid="205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0" y="0"/>
            <a:ext cx="12192000" cy="858764"/>
          </a:xfrm>
        </p:spPr>
        <p:txBody>
          <a:bodyPr>
            <a:normAutofit/>
          </a:bodyPr>
          <a:lstStyle/>
          <a:p>
            <a:pPr algn="ctr"/>
            <a:r>
              <a:rPr lang="es-ES" sz="3000" b="1" dirty="0" err="1">
                <a:effectLst/>
                <a:latin typeface="Comic Sans MS" panose="030F0702030302020204" pitchFamily="66" charset="0"/>
                <a:ea typeface="Calibri" panose="020F0502020204030204" pitchFamily="34" charset="0"/>
                <a:cs typeface="Calibri" panose="020F0502020204030204" pitchFamily="34" charset="0"/>
              </a:rPr>
              <a:t>How</a:t>
            </a:r>
            <a:r>
              <a:rPr lang="es-ES" sz="3000" b="1" dirty="0">
                <a:effectLst/>
                <a:latin typeface="Comic Sans MS" panose="030F0702030302020204" pitchFamily="66" charset="0"/>
                <a:ea typeface="Calibri" panose="020F0502020204030204" pitchFamily="34" charset="0"/>
                <a:cs typeface="Calibri" panose="020F0502020204030204" pitchFamily="34" charset="0"/>
              </a:rPr>
              <a:t> </a:t>
            </a:r>
            <a:r>
              <a:rPr lang="es-ES" sz="3000" b="1" dirty="0" err="1">
                <a:effectLst/>
                <a:latin typeface="Comic Sans MS" panose="030F0702030302020204" pitchFamily="66" charset="0"/>
                <a:ea typeface="Calibri" panose="020F0502020204030204" pitchFamily="34" charset="0"/>
                <a:cs typeface="Calibri" panose="020F0502020204030204" pitchFamily="34" charset="0"/>
              </a:rPr>
              <a:t>does</a:t>
            </a:r>
            <a:r>
              <a:rPr lang="es-ES" sz="3000" b="1" dirty="0">
                <a:effectLst/>
                <a:latin typeface="Comic Sans MS" panose="030F0702030302020204" pitchFamily="66" charset="0"/>
                <a:ea typeface="Calibri" panose="020F0502020204030204" pitchFamily="34" charset="0"/>
                <a:cs typeface="Calibri" panose="020F0502020204030204" pitchFamily="34" charset="0"/>
              </a:rPr>
              <a:t> a </a:t>
            </a:r>
            <a:r>
              <a:rPr lang="es-ES" sz="3000" b="1" dirty="0" err="1">
                <a:effectLst/>
                <a:latin typeface="Comic Sans MS" panose="030F0702030302020204" pitchFamily="66" charset="0"/>
                <a:ea typeface="Calibri" panose="020F0502020204030204" pitchFamily="34" charset="0"/>
                <a:cs typeface="Calibri" panose="020F0502020204030204" pitchFamily="34" charset="0"/>
              </a:rPr>
              <a:t>heart</a:t>
            </a:r>
            <a:r>
              <a:rPr lang="es-ES" sz="3000" b="1" dirty="0">
                <a:effectLst/>
                <a:latin typeface="Comic Sans MS" panose="030F0702030302020204" pitchFamily="66" charset="0"/>
                <a:ea typeface="Calibri" panose="020F0502020204030204" pitchFamily="34" charset="0"/>
                <a:cs typeface="Calibri" panose="020F0502020204030204" pitchFamily="34" charset="0"/>
              </a:rPr>
              <a:t> </a:t>
            </a:r>
            <a:r>
              <a:rPr lang="es-ES" sz="3000" b="1" dirty="0" err="1">
                <a:effectLst/>
                <a:latin typeface="Comic Sans MS" panose="030F0702030302020204" pitchFamily="66" charset="0"/>
                <a:ea typeface="Calibri" panose="020F0502020204030204" pitchFamily="34" charset="0"/>
                <a:cs typeface="Calibri" panose="020F0502020204030204" pitchFamily="34" charset="0"/>
              </a:rPr>
              <a:t>get</a:t>
            </a:r>
            <a:r>
              <a:rPr lang="es-ES" sz="3000" b="1" dirty="0">
                <a:effectLst/>
                <a:latin typeface="Comic Sans MS" panose="030F0702030302020204" pitchFamily="66" charset="0"/>
                <a:ea typeface="Calibri" panose="020F0502020204030204" pitchFamily="34" charset="0"/>
                <a:cs typeface="Calibri" panose="020F0502020204030204" pitchFamily="34" charset="0"/>
              </a:rPr>
              <a:t> </a:t>
            </a:r>
            <a:r>
              <a:rPr lang="es-ES" sz="3000" b="1" dirty="0" err="1">
                <a:effectLst/>
                <a:latin typeface="Comic Sans MS" panose="030F0702030302020204" pitchFamily="66" charset="0"/>
                <a:ea typeface="Calibri" panose="020F0502020204030204" pitchFamily="34" charset="0"/>
                <a:cs typeface="Calibri" panose="020F0502020204030204" pitchFamily="34" charset="0"/>
              </a:rPr>
              <a:t>stained</a:t>
            </a:r>
            <a:r>
              <a:rPr lang="es-ES" sz="3000" b="1" dirty="0">
                <a:effectLst/>
                <a:latin typeface="Comic Sans MS" panose="030F0702030302020204" pitchFamily="66" charset="0"/>
                <a:ea typeface="Calibri" panose="020F0502020204030204" pitchFamily="34" charset="0"/>
                <a:cs typeface="Calibri" panose="020F0502020204030204" pitchFamily="34" charset="0"/>
              </a:rPr>
              <a:t>?</a:t>
            </a:r>
            <a:endParaRPr lang="en-US" sz="3000" b="1" dirty="0">
              <a:latin typeface="Comic Sans MS" panose="030F0702030302020204" pitchFamily="66" charset="0"/>
            </a:endParaRPr>
          </a:p>
        </p:txBody>
      </p:sp>
      <p:pic>
        <p:nvPicPr>
          <p:cNvPr id="4" name="Picture 3">
            <a:extLst>
              <a:ext uri="{FF2B5EF4-FFF2-40B4-BE49-F238E27FC236}">
                <a16:creationId xmlns:a16="http://schemas.microsoft.com/office/drawing/2014/main" id="{B17DF9F3-D7AF-4DFA-941E-1C56CA274C09}"/>
              </a:ext>
            </a:extLst>
          </p:cNvPr>
          <p:cNvPicPr>
            <a:picLocks noChangeAspect="1"/>
          </p:cNvPicPr>
          <p:nvPr/>
        </p:nvPicPr>
        <p:blipFill>
          <a:blip r:embed="rId2"/>
          <a:stretch>
            <a:fillRect/>
          </a:stretch>
        </p:blipFill>
        <p:spPr>
          <a:xfrm>
            <a:off x="3027900" y="1124262"/>
            <a:ext cx="6136200" cy="52404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12956D5-3E5C-4A86-BA24-197F70F16564}"/>
                  </a:ext>
                </a:extLst>
              </p14:cNvPr>
              <p14:cNvContentPartPr/>
              <p14:nvPr/>
            </p14:nvContentPartPr>
            <p14:xfrm>
              <a:off x="8558268" y="5530946"/>
              <a:ext cx="622440" cy="999360"/>
            </p14:xfrm>
          </p:contentPart>
        </mc:Choice>
        <mc:Fallback xmlns="">
          <p:pic>
            <p:nvPicPr>
              <p:cNvPr id="6" name="Ink 5">
                <a:extLst>
                  <a:ext uri="{FF2B5EF4-FFF2-40B4-BE49-F238E27FC236}">
                    <a16:creationId xmlns:a16="http://schemas.microsoft.com/office/drawing/2014/main" id="{212956D5-3E5C-4A86-BA24-197F70F16564}"/>
                  </a:ext>
                </a:extLst>
              </p:cNvPr>
              <p:cNvPicPr/>
              <p:nvPr/>
            </p:nvPicPr>
            <p:blipFill>
              <a:blip r:embed="rId4"/>
              <a:stretch>
                <a:fillRect/>
              </a:stretch>
            </p:blipFill>
            <p:spPr>
              <a:xfrm>
                <a:off x="8486628" y="5386946"/>
                <a:ext cx="766080" cy="1287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C9B4BAA-9CB7-4C67-B141-66B690FC3BEB}"/>
                  </a:ext>
                </a:extLst>
              </p14:cNvPr>
              <p14:cNvContentPartPr/>
              <p14:nvPr/>
            </p14:nvContentPartPr>
            <p14:xfrm>
              <a:off x="7036548" y="3867026"/>
              <a:ext cx="2237040" cy="2683440"/>
            </p14:xfrm>
          </p:contentPart>
        </mc:Choice>
        <mc:Fallback xmlns="">
          <p:pic>
            <p:nvPicPr>
              <p:cNvPr id="8" name="Ink 7">
                <a:extLst>
                  <a:ext uri="{FF2B5EF4-FFF2-40B4-BE49-F238E27FC236}">
                    <a16:creationId xmlns:a16="http://schemas.microsoft.com/office/drawing/2014/main" id="{AC9B4BAA-9CB7-4C67-B141-66B690FC3BEB}"/>
                  </a:ext>
                </a:extLst>
              </p:cNvPr>
              <p:cNvPicPr/>
              <p:nvPr/>
            </p:nvPicPr>
            <p:blipFill>
              <a:blip r:embed="rId6"/>
              <a:stretch>
                <a:fillRect/>
              </a:stretch>
            </p:blipFill>
            <p:spPr>
              <a:xfrm>
                <a:off x="6964908" y="3723026"/>
                <a:ext cx="2380680" cy="297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5C48E15-51A7-4011-8DED-3EABEC96E2DC}"/>
                  </a:ext>
                </a:extLst>
              </p14:cNvPr>
              <p14:cNvContentPartPr/>
              <p14:nvPr/>
            </p14:nvContentPartPr>
            <p14:xfrm>
              <a:off x="5860788" y="2787746"/>
              <a:ext cx="3313080" cy="3776760"/>
            </p14:xfrm>
          </p:contentPart>
        </mc:Choice>
        <mc:Fallback xmlns="">
          <p:pic>
            <p:nvPicPr>
              <p:cNvPr id="9" name="Ink 8">
                <a:extLst>
                  <a:ext uri="{FF2B5EF4-FFF2-40B4-BE49-F238E27FC236}">
                    <a16:creationId xmlns:a16="http://schemas.microsoft.com/office/drawing/2014/main" id="{25C48E15-51A7-4011-8DED-3EABEC96E2DC}"/>
                  </a:ext>
                </a:extLst>
              </p:cNvPr>
              <p:cNvPicPr/>
              <p:nvPr/>
            </p:nvPicPr>
            <p:blipFill>
              <a:blip r:embed="rId8"/>
              <a:stretch>
                <a:fillRect/>
              </a:stretch>
            </p:blipFill>
            <p:spPr>
              <a:xfrm>
                <a:off x="5788788" y="2643746"/>
                <a:ext cx="3456720" cy="4064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3C383753-18CC-4A8C-AC26-073DBC79BFB7}"/>
                  </a:ext>
                </a:extLst>
              </p14:cNvPr>
              <p14:cNvContentPartPr/>
              <p14:nvPr/>
            </p14:nvContentPartPr>
            <p14:xfrm>
              <a:off x="8063988" y="945626"/>
              <a:ext cx="1157760" cy="1083600"/>
            </p14:xfrm>
          </p:contentPart>
        </mc:Choice>
        <mc:Fallback xmlns="">
          <p:pic>
            <p:nvPicPr>
              <p:cNvPr id="10" name="Ink 9">
                <a:extLst>
                  <a:ext uri="{FF2B5EF4-FFF2-40B4-BE49-F238E27FC236}">
                    <a16:creationId xmlns:a16="http://schemas.microsoft.com/office/drawing/2014/main" id="{3C383753-18CC-4A8C-AC26-073DBC79BFB7}"/>
                  </a:ext>
                </a:extLst>
              </p:cNvPr>
              <p:cNvPicPr/>
              <p:nvPr/>
            </p:nvPicPr>
            <p:blipFill>
              <a:blip r:embed="rId10"/>
              <a:stretch>
                <a:fillRect/>
              </a:stretch>
            </p:blipFill>
            <p:spPr>
              <a:xfrm>
                <a:off x="7992348" y="801986"/>
                <a:ext cx="1301400" cy="137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13D41FE3-1686-4EFA-BD81-DC1D3851A59D}"/>
                  </a:ext>
                </a:extLst>
              </p14:cNvPr>
              <p14:cNvContentPartPr/>
              <p14:nvPr/>
            </p14:nvContentPartPr>
            <p14:xfrm>
              <a:off x="7974708" y="1018706"/>
              <a:ext cx="1155240" cy="1283400"/>
            </p14:xfrm>
          </p:contentPart>
        </mc:Choice>
        <mc:Fallback xmlns="">
          <p:pic>
            <p:nvPicPr>
              <p:cNvPr id="11" name="Ink 10">
                <a:extLst>
                  <a:ext uri="{FF2B5EF4-FFF2-40B4-BE49-F238E27FC236}">
                    <a16:creationId xmlns:a16="http://schemas.microsoft.com/office/drawing/2014/main" id="{13D41FE3-1686-4EFA-BD81-DC1D3851A59D}"/>
                  </a:ext>
                </a:extLst>
              </p:cNvPr>
              <p:cNvPicPr/>
              <p:nvPr/>
            </p:nvPicPr>
            <p:blipFill>
              <a:blip r:embed="rId12"/>
              <a:stretch>
                <a:fillRect/>
              </a:stretch>
            </p:blipFill>
            <p:spPr>
              <a:xfrm>
                <a:off x="7902708" y="875066"/>
                <a:ext cx="1298880" cy="1571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754A018-2299-4743-8494-1AA91A342318}"/>
                  </a:ext>
                </a:extLst>
              </p14:cNvPr>
              <p14:cNvContentPartPr/>
              <p14:nvPr/>
            </p14:nvContentPartPr>
            <p14:xfrm>
              <a:off x="2725908" y="719546"/>
              <a:ext cx="1450800" cy="1901520"/>
            </p14:xfrm>
          </p:contentPart>
        </mc:Choice>
        <mc:Fallback xmlns="">
          <p:pic>
            <p:nvPicPr>
              <p:cNvPr id="12" name="Ink 11">
                <a:extLst>
                  <a:ext uri="{FF2B5EF4-FFF2-40B4-BE49-F238E27FC236}">
                    <a16:creationId xmlns:a16="http://schemas.microsoft.com/office/drawing/2014/main" id="{8754A018-2299-4743-8494-1AA91A342318}"/>
                  </a:ext>
                </a:extLst>
              </p:cNvPr>
              <p:cNvPicPr/>
              <p:nvPr/>
            </p:nvPicPr>
            <p:blipFill>
              <a:blip r:embed="rId14"/>
              <a:stretch>
                <a:fillRect/>
              </a:stretch>
            </p:blipFill>
            <p:spPr>
              <a:xfrm>
                <a:off x="2654268" y="575546"/>
                <a:ext cx="1594440" cy="2189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2D24871D-62F0-4E1D-8E0E-F9840231BC73}"/>
                  </a:ext>
                </a:extLst>
              </p14:cNvPr>
              <p14:cNvContentPartPr/>
              <p14:nvPr/>
            </p14:nvContentPartPr>
            <p14:xfrm>
              <a:off x="4391628" y="1002506"/>
              <a:ext cx="4443120" cy="1020960"/>
            </p14:xfrm>
          </p:contentPart>
        </mc:Choice>
        <mc:Fallback xmlns="">
          <p:pic>
            <p:nvPicPr>
              <p:cNvPr id="13" name="Ink 12">
                <a:extLst>
                  <a:ext uri="{FF2B5EF4-FFF2-40B4-BE49-F238E27FC236}">
                    <a16:creationId xmlns:a16="http://schemas.microsoft.com/office/drawing/2014/main" id="{2D24871D-62F0-4E1D-8E0E-F9840231BC73}"/>
                  </a:ext>
                </a:extLst>
              </p:cNvPr>
              <p:cNvPicPr/>
              <p:nvPr/>
            </p:nvPicPr>
            <p:blipFill>
              <a:blip r:embed="rId16"/>
              <a:stretch>
                <a:fillRect/>
              </a:stretch>
            </p:blipFill>
            <p:spPr>
              <a:xfrm>
                <a:off x="4319988" y="858506"/>
                <a:ext cx="4586760" cy="1308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FF516136-7384-4E17-BC86-5E3A8B530258}"/>
                  </a:ext>
                </a:extLst>
              </p14:cNvPr>
              <p14:cNvContentPartPr/>
              <p14:nvPr/>
            </p14:nvContentPartPr>
            <p14:xfrm>
              <a:off x="5126028" y="1093226"/>
              <a:ext cx="1945800" cy="536040"/>
            </p14:xfrm>
          </p:contentPart>
        </mc:Choice>
        <mc:Fallback xmlns="">
          <p:pic>
            <p:nvPicPr>
              <p:cNvPr id="14" name="Ink 13">
                <a:extLst>
                  <a:ext uri="{FF2B5EF4-FFF2-40B4-BE49-F238E27FC236}">
                    <a16:creationId xmlns:a16="http://schemas.microsoft.com/office/drawing/2014/main" id="{FF516136-7384-4E17-BC86-5E3A8B530258}"/>
                  </a:ext>
                </a:extLst>
              </p:cNvPr>
              <p:cNvPicPr/>
              <p:nvPr/>
            </p:nvPicPr>
            <p:blipFill>
              <a:blip r:embed="rId18"/>
              <a:stretch>
                <a:fillRect/>
              </a:stretch>
            </p:blipFill>
            <p:spPr>
              <a:xfrm>
                <a:off x="5054028" y="949226"/>
                <a:ext cx="208944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17D5A9F3-0360-4DE9-99C7-A99A0C5E5A40}"/>
                  </a:ext>
                </a:extLst>
              </p14:cNvPr>
              <p14:cNvContentPartPr/>
              <p14:nvPr/>
            </p14:nvContentPartPr>
            <p14:xfrm>
              <a:off x="2870268" y="2757506"/>
              <a:ext cx="3860640" cy="3494880"/>
            </p14:xfrm>
          </p:contentPart>
        </mc:Choice>
        <mc:Fallback xmlns="">
          <p:pic>
            <p:nvPicPr>
              <p:cNvPr id="15" name="Ink 14">
                <a:extLst>
                  <a:ext uri="{FF2B5EF4-FFF2-40B4-BE49-F238E27FC236}">
                    <a16:creationId xmlns:a16="http://schemas.microsoft.com/office/drawing/2014/main" id="{17D5A9F3-0360-4DE9-99C7-A99A0C5E5A40}"/>
                  </a:ext>
                </a:extLst>
              </p:cNvPr>
              <p:cNvPicPr/>
              <p:nvPr/>
            </p:nvPicPr>
            <p:blipFill>
              <a:blip r:embed="rId20"/>
              <a:stretch>
                <a:fillRect/>
              </a:stretch>
            </p:blipFill>
            <p:spPr>
              <a:xfrm>
                <a:off x="2798628" y="2613866"/>
                <a:ext cx="4004280" cy="3782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7711B948-6920-4A75-8D81-BF1142978BC1}"/>
                  </a:ext>
                </a:extLst>
              </p14:cNvPr>
              <p14:cNvContentPartPr/>
              <p14:nvPr/>
            </p14:nvContentPartPr>
            <p14:xfrm>
              <a:off x="1819428" y="3372386"/>
              <a:ext cx="3750120" cy="2911680"/>
            </p14:xfrm>
          </p:contentPart>
        </mc:Choice>
        <mc:Fallback xmlns="">
          <p:pic>
            <p:nvPicPr>
              <p:cNvPr id="17" name="Ink 16">
                <a:extLst>
                  <a:ext uri="{FF2B5EF4-FFF2-40B4-BE49-F238E27FC236}">
                    <a16:creationId xmlns:a16="http://schemas.microsoft.com/office/drawing/2014/main" id="{7711B948-6920-4A75-8D81-BF1142978BC1}"/>
                  </a:ext>
                </a:extLst>
              </p:cNvPr>
              <p:cNvPicPr/>
              <p:nvPr/>
            </p:nvPicPr>
            <p:blipFill>
              <a:blip r:embed="rId22"/>
              <a:stretch>
                <a:fillRect/>
              </a:stretch>
            </p:blipFill>
            <p:spPr>
              <a:xfrm>
                <a:off x="1747788" y="3228386"/>
                <a:ext cx="3893760" cy="319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8128C2FF-EB77-4530-86AA-37657E520FA2}"/>
                  </a:ext>
                </a:extLst>
              </p14:cNvPr>
              <p14:cNvContentPartPr/>
              <p14:nvPr/>
            </p14:nvContentPartPr>
            <p14:xfrm>
              <a:off x="7201428" y="3679466"/>
              <a:ext cx="2153880" cy="2633040"/>
            </p14:xfrm>
          </p:contentPart>
        </mc:Choice>
        <mc:Fallback xmlns="">
          <p:pic>
            <p:nvPicPr>
              <p:cNvPr id="19" name="Ink 18">
                <a:extLst>
                  <a:ext uri="{FF2B5EF4-FFF2-40B4-BE49-F238E27FC236}">
                    <a16:creationId xmlns:a16="http://schemas.microsoft.com/office/drawing/2014/main" id="{8128C2FF-EB77-4530-86AA-37657E520FA2}"/>
                  </a:ext>
                </a:extLst>
              </p:cNvPr>
              <p:cNvPicPr/>
              <p:nvPr/>
            </p:nvPicPr>
            <p:blipFill>
              <a:blip r:embed="rId24"/>
              <a:stretch>
                <a:fillRect/>
              </a:stretch>
            </p:blipFill>
            <p:spPr>
              <a:xfrm>
                <a:off x="7129428" y="3535826"/>
                <a:ext cx="2297520" cy="292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D2F3EE6C-001E-4834-9BBE-B4740426787E}"/>
                  </a:ext>
                </a:extLst>
              </p14:cNvPr>
              <p14:cNvContentPartPr/>
              <p14:nvPr/>
            </p14:nvContentPartPr>
            <p14:xfrm>
              <a:off x="2937228" y="3447266"/>
              <a:ext cx="4882320" cy="2850480"/>
            </p14:xfrm>
          </p:contentPart>
        </mc:Choice>
        <mc:Fallback xmlns="">
          <p:pic>
            <p:nvPicPr>
              <p:cNvPr id="20" name="Ink 19">
                <a:extLst>
                  <a:ext uri="{FF2B5EF4-FFF2-40B4-BE49-F238E27FC236}">
                    <a16:creationId xmlns:a16="http://schemas.microsoft.com/office/drawing/2014/main" id="{D2F3EE6C-001E-4834-9BBE-B4740426787E}"/>
                  </a:ext>
                </a:extLst>
              </p:cNvPr>
              <p:cNvPicPr/>
              <p:nvPr/>
            </p:nvPicPr>
            <p:blipFill>
              <a:blip r:embed="rId26"/>
              <a:stretch>
                <a:fillRect/>
              </a:stretch>
            </p:blipFill>
            <p:spPr>
              <a:xfrm>
                <a:off x="2865588" y="3303266"/>
                <a:ext cx="5025960" cy="3138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6AA6913F-A722-49A5-8C17-FE2F12E5C374}"/>
                  </a:ext>
                </a:extLst>
              </p14:cNvPr>
              <p14:cNvContentPartPr/>
              <p14:nvPr/>
            </p14:nvContentPartPr>
            <p14:xfrm>
              <a:off x="3056388" y="1078826"/>
              <a:ext cx="887040" cy="906480"/>
            </p14:xfrm>
          </p:contentPart>
        </mc:Choice>
        <mc:Fallback xmlns="">
          <p:pic>
            <p:nvPicPr>
              <p:cNvPr id="21" name="Ink 20">
                <a:extLst>
                  <a:ext uri="{FF2B5EF4-FFF2-40B4-BE49-F238E27FC236}">
                    <a16:creationId xmlns:a16="http://schemas.microsoft.com/office/drawing/2014/main" id="{6AA6913F-A722-49A5-8C17-FE2F12E5C374}"/>
                  </a:ext>
                </a:extLst>
              </p:cNvPr>
              <p:cNvPicPr/>
              <p:nvPr/>
            </p:nvPicPr>
            <p:blipFill>
              <a:blip r:embed="rId28"/>
              <a:stretch>
                <a:fillRect/>
              </a:stretch>
            </p:blipFill>
            <p:spPr>
              <a:xfrm>
                <a:off x="2984388" y="935186"/>
                <a:ext cx="1030680" cy="119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04F57371-9783-4FA7-B05B-5B2958DB9849}"/>
                  </a:ext>
                </a:extLst>
              </p14:cNvPr>
              <p14:cNvContentPartPr/>
              <p14:nvPr/>
            </p14:nvContentPartPr>
            <p14:xfrm>
              <a:off x="5351028" y="1078466"/>
              <a:ext cx="1434600" cy="419040"/>
            </p14:xfrm>
          </p:contentPart>
        </mc:Choice>
        <mc:Fallback xmlns="">
          <p:pic>
            <p:nvPicPr>
              <p:cNvPr id="22" name="Ink 21">
                <a:extLst>
                  <a:ext uri="{FF2B5EF4-FFF2-40B4-BE49-F238E27FC236}">
                    <a16:creationId xmlns:a16="http://schemas.microsoft.com/office/drawing/2014/main" id="{04F57371-9783-4FA7-B05B-5B2958DB9849}"/>
                  </a:ext>
                </a:extLst>
              </p:cNvPr>
              <p:cNvPicPr/>
              <p:nvPr/>
            </p:nvPicPr>
            <p:blipFill>
              <a:blip r:embed="rId30"/>
              <a:stretch>
                <a:fillRect/>
              </a:stretch>
            </p:blipFill>
            <p:spPr>
              <a:xfrm>
                <a:off x="5279028" y="934466"/>
                <a:ext cx="157824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61B33216-57F2-4E4E-84CE-7F1B7A5AA7E1}"/>
                  </a:ext>
                </a:extLst>
              </p14:cNvPr>
              <p14:cNvContentPartPr/>
              <p14:nvPr/>
            </p14:nvContentPartPr>
            <p14:xfrm>
              <a:off x="8019348" y="1046786"/>
              <a:ext cx="1233720" cy="1017360"/>
            </p14:xfrm>
          </p:contentPart>
        </mc:Choice>
        <mc:Fallback xmlns="">
          <p:pic>
            <p:nvPicPr>
              <p:cNvPr id="23" name="Ink 22">
                <a:extLst>
                  <a:ext uri="{FF2B5EF4-FFF2-40B4-BE49-F238E27FC236}">
                    <a16:creationId xmlns:a16="http://schemas.microsoft.com/office/drawing/2014/main" id="{61B33216-57F2-4E4E-84CE-7F1B7A5AA7E1}"/>
                  </a:ext>
                </a:extLst>
              </p:cNvPr>
              <p:cNvPicPr/>
              <p:nvPr/>
            </p:nvPicPr>
            <p:blipFill>
              <a:blip r:embed="rId32"/>
              <a:stretch>
                <a:fillRect/>
              </a:stretch>
            </p:blipFill>
            <p:spPr>
              <a:xfrm>
                <a:off x="7947348" y="903146"/>
                <a:ext cx="1377360" cy="1305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A7184AD4-A81E-431B-AE26-61ADF94D625B}"/>
                  </a:ext>
                </a:extLst>
              </p14:cNvPr>
              <p14:cNvContentPartPr/>
              <p14:nvPr/>
            </p14:nvContentPartPr>
            <p14:xfrm>
              <a:off x="3451668" y="1811426"/>
              <a:ext cx="5632920" cy="4320360"/>
            </p14:xfrm>
          </p:contentPart>
        </mc:Choice>
        <mc:Fallback xmlns="">
          <p:pic>
            <p:nvPicPr>
              <p:cNvPr id="24" name="Ink 23">
                <a:extLst>
                  <a:ext uri="{FF2B5EF4-FFF2-40B4-BE49-F238E27FC236}">
                    <a16:creationId xmlns:a16="http://schemas.microsoft.com/office/drawing/2014/main" id="{A7184AD4-A81E-431B-AE26-61ADF94D625B}"/>
                  </a:ext>
                </a:extLst>
              </p:cNvPr>
              <p:cNvPicPr/>
              <p:nvPr/>
            </p:nvPicPr>
            <p:blipFill>
              <a:blip r:embed="rId34"/>
              <a:stretch>
                <a:fillRect/>
              </a:stretch>
            </p:blipFill>
            <p:spPr>
              <a:xfrm>
                <a:off x="3380028" y="1667786"/>
                <a:ext cx="5776560" cy="460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 name="Ink 2">
                <a:extLst>
                  <a:ext uri="{FF2B5EF4-FFF2-40B4-BE49-F238E27FC236}">
                    <a16:creationId xmlns:a16="http://schemas.microsoft.com/office/drawing/2014/main" id="{F8B80A70-F7B8-4A47-8484-FF698B403752}"/>
                  </a:ext>
                </a:extLst>
              </p14:cNvPr>
              <p14:cNvContentPartPr/>
              <p14:nvPr/>
            </p14:nvContentPartPr>
            <p14:xfrm>
              <a:off x="4520465" y="2264428"/>
              <a:ext cx="585720" cy="545400"/>
            </p14:xfrm>
          </p:contentPart>
        </mc:Choice>
        <mc:Fallback xmlns="">
          <p:pic>
            <p:nvPicPr>
              <p:cNvPr id="3" name="Ink 2">
                <a:extLst>
                  <a:ext uri="{FF2B5EF4-FFF2-40B4-BE49-F238E27FC236}">
                    <a16:creationId xmlns:a16="http://schemas.microsoft.com/office/drawing/2014/main" id="{F8B80A70-F7B8-4A47-8484-FF698B403752}"/>
                  </a:ext>
                </a:extLst>
              </p:cNvPr>
              <p:cNvPicPr/>
              <p:nvPr/>
            </p:nvPicPr>
            <p:blipFill>
              <a:blip r:embed="rId36"/>
              <a:stretch>
                <a:fillRect/>
              </a:stretch>
            </p:blipFill>
            <p:spPr>
              <a:xfrm>
                <a:off x="4502825" y="2228788"/>
                <a:ext cx="62136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 name="Ink 4">
                <a:extLst>
                  <a:ext uri="{FF2B5EF4-FFF2-40B4-BE49-F238E27FC236}">
                    <a16:creationId xmlns:a16="http://schemas.microsoft.com/office/drawing/2014/main" id="{401AD110-B293-4610-A249-C647DCB34DB7}"/>
                  </a:ext>
                </a:extLst>
              </p14:cNvPr>
              <p14:cNvContentPartPr/>
              <p14:nvPr/>
            </p14:nvContentPartPr>
            <p14:xfrm>
              <a:off x="4324265" y="2074348"/>
              <a:ext cx="3376080" cy="851400"/>
            </p14:xfrm>
          </p:contentPart>
        </mc:Choice>
        <mc:Fallback xmlns="">
          <p:pic>
            <p:nvPicPr>
              <p:cNvPr id="5" name="Ink 4">
                <a:extLst>
                  <a:ext uri="{FF2B5EF4-FFF2-40B4-BE49-F238E27FC236}">
                    <a16:creationId xmlns:a16="http://schemas.microsoft.com/office/drawing/2014/main" id="{401AD110-B293-4610-A249-C647DCB34DB7}"/>
                  </a:ext>
                </a:extLst>
              </p:cNvPr>
              <p:cNvPicPr/>
              <p:nvPr/>
            </p:nvPicPr>
            <p:blipFill>
              <a:blip r:embed="rId38"/>
              <a:stretch>
                <a:fillRect/>
              </a:stretch>
            </p:blipFill>
            <p:spPr>
              <a:xfrm>
                <a:off x="4234265" y="1894348"/>
                <a:ext cx="3555720" cy="1211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Ink 6">
                <a:extLst>
                  <a:ext uri="{FF2B5EF4-FFF2-40B4-BE49-F238E27FC236}">
                    <a16:creationId xmlns:a16="http://schemas.microsoft.com/office/drawing/2014/main" id="{32DE54F4-05E4-4611-B737-803A7AA213E5}"/>
                  </a:ext>
                </a:extLst>
              </p14:cNvPr>
              <p14:cNvContentPartPr/>
              <p14:nvPr/>
            </p14:nvContentPartPr>
            <p14:xfrm>
              <a:off x="4534865" y="4641868"/>
              <a:ext cx="646560" cy="460440"/>
            </p14:xfrm>
          </p:contentPart>
        </mc:Choice>
        <mc:Fallback xmlns="">
          <p:pic>
            <p:nvPicPr>
              <p:cNvPr id="7" name="Ink 6">
                <a:extLst>
                  <a:ext uri="{FF2B5EF4-FFF2-40B4-BE49-F238E27FC236}">
                    <a16:creationId xmlns:a16="http://schemas.microsoft.com/office/drawing/2014/main" id="{32DE54F4-05E4-4611-B737-803A7AA213E5}"/>
                  </a:ext>
                </a:extLst>
              </p:cNvPr>
              <p:cNvPicPr/>
              <p:nvPr/>
            </p:nvPicPr>
            <p:blipFill>
              <a:blip r:embed="rId40"/>
              <a:stretch>
                <a:fillRect/>
              </a:stretch>
            </p:blipFill>
            <p:spPr>
              <a:xfrm>
                <a:off x="4444865" y="4461868"/>
                <a:ext cx="826200" cy="820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 name="Ink 15">
                <a:extLst>
                  <a:ext uri="{FF2B5EF4-FFF2-40B4-BE49-F238E27FC236}">
                    <a16:creationId xmlns:a16="http://schemas.microsoft.com/office/drawing/2014/main" id="{4B9F8200-5063-44A5-893E-DF388D1811C4}"/>
                  </a:ext>
                </a:extLst>
              </p14:cNvPr>
              <p14:cNvContentPartPr/>
              <p14:nvPr/>
            </p14:nvContentPartPr>
            <p14:xfrm>
              <a:off x="6967385" y="4571668"/>
              <a:ext cx="713520" cy="658800"/>
            </p14:xfrm>
          </p:contentPart>
        </mc:Choice>
        <mc:Fallback xmlns="">
          <p:pic>
            <p:nvPicPr>
              <p:cNvPr id="16" name="Ink 15">
                <a:extLst>
                  <a:ext uri="{FF2B5EF4-FFF2-40B4-BE49-F238E27FC236}">
                    <a16:creationId xmlns:a16="http://schemas.microsoft.com/office/drawing/2014/main" id="{4B9F8200-5063-44A5-893E-DF388D1811C4}"/>
                  </a:ext>
                </a:extLst>
              </p:cNvPr>
              <p:cNvPicPr/>
              <p:nvPr/>
            </p:nvPicPr>
            <p:blipFill>
              <a:blip r:embed="rId42"/>
              <a:stretch>
                <a:fillRect/>
              </a:stretch>
            </p:blipFill>
            <p:spPr>
              <a:xfrm>
                <a:off x="6877385" y="4391668"/>
                <a:ext cx="893160" cy="1018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 name="Ink 17">
                <a:extLst>
                  <a:ext uri="{FF2B5EF4-FFF2-40B4-BE49-F238E27FC236}">
                    <a16:creationId xmlns:a16="http://schemas.microsoft.com/office/drawing/2014/main" id="{9E1CF574-D439-415E-B27A-E38700BAC58A}"/>
                  </a:ext>
                </a:extLst>
              </p14:cNvPr>
              <p14:cNvContentPartPr/>
              <p14:nvPr/>
            </p14:nvContentPartPr>
            <p14:xfrm>
              <a:off x="5317145" y="2939788"/>
              <a:ext cx="1188360" cy="1292400"/>
            </p14:xfrm>
          </p:contentPart>
        </mc:Choice>
        <mc:Fallback xmlns="">
          <p:pic>
            <p:nvPicPr>
              <p:cNvPr id="18" name="Ink 17">
                <a:extLst>
                  <a:ext uri="{FF2B5EF4-FFF2-40B4-BE49-F238E27FC236}">
                    <a16:creationId xmlns:a16="http://schemas.microsoft.com/office/drawing/2014/main" id="{9E1CF574-D439-415E-B27A-E38700BAC58A}"/>
                  </a:ext>
                </a:extLst>
              </p:cNvPr>
              <p:cNvPicPr/>
              <p:nvPr/>
            </p:nvPicPr>
            <p:blipFill>
              <a:blip r:embed="rId44"/>
              <a:stretch>
                <a:fillRect/>
              </a:stretch>
            </p:blipFill>
            <p:spPr>
              <a:xfrm>
                <a:off x="5227145" y="2760148"/>
                <a:ext cx="1368000" cy="1652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Ink 24">
                <a:extLst>
                  <a:ext uri="{FF2B5EF4-FFF2-40B4-BE49-F238E27FC236}">
                    <a16:creationId xmlns:a16="http://schemas.microsoft.com/office/drawing/2014/main" id="{4D94859C-D334-43BC-8CE7-0086A6E3C3F7}"/>
                  </a:ext>
                </a:extLst>
              </p14:cNvPr>
              <p14:cNvContentPartPr/>
              <p14:nvPr/>
            </p14:nvContentPartPr>
            <p14:xfrm>
              <a:off x="5528105" y="2933668"/>
              <a:ext cx="1375920" cy="1300680"/>
            </p14:xfrm>
          </p:contentPart>
        </mc:Choice>
        <mc:Fallback xmlns="">
          <p:pic>
            <p:nvPicPr>
              <p:cNvPr id="25" name="Ink 24">
                <a:extLst>
                  <a:ext uri="{FF2B5EF4-FFF2-40B4-BE49-F238E27FC236}">
                    <a16:creationId xmlns:a16="http://schemas.microsoft.com/office/drawing/2014/main" id="{4D94859C-D334-43BC-8CE7-0086A6E3C3F7}"/>
                  </a:ext>
                </a:extLst>
              </p:cNvPr>
              <p:cNvPicPr/>
              <p:nvPr/>
            </p:nvPicPr>
            <p:blipFill>
              <a:blip r:embed="rId46"/>
              <a:stretch>
                <a:fillRect/>
              </a:stretch>
            </p:blipFill>
            <p:spPr>
              <a:xfrm>
                <a:off x="5438465" y="2753668"/>
                <a:ext cx="1555560" cy="1660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Ink 25">
                <a:extLst>
                  <a:ext uri="{FF2B5EF4-FFF2-40B4-BE49-F238E27FC236}">
                    <a16:creationId xmlns:a16="http://schemas.microsoft.com/office/drawing/2014/main" id="{9B21A151-16FE-4654-8DA0-8F7881102E1B}"/>
                  </a:ext>
                </a:extLst>
              </p14:cNvPr>
              <p14:cNvContentPartPr/>
              <p14:nvPr/>
            </p14:nvContentPartPr>
            <p14:xfrm>
              <a:off x="4501745" y="1687708"/>
              <a:ext cx="1195920" cy="1140840"/>
            </p14:xfrm>
          </p:contentPart>
        </mc:Choice>
        <mc:Fallback xmlns="">
          <p:pic>
            <p:nvPicPr>
              <p:cNvPr id="26" name="Ink 25">
                <a:extLst>
                  <a:ext uri="{FF2B5EF4-FFF2-40B4-BE49-F238E27FC236}">
                    <a16:creationId xmlns:a16="http://schemas.microsoft.com/office/drawing/2014/main" id="{9B21A151-16FE-4654-8DA0-8F7881102E1B}"/>
                  </a:ext>
                </a:extLst>
              </p:cNvPr>
              <p:cNvPicPr/>
              <p:nvPr/>
            </p:nvPicPr>
            <p:blipFill>
              <a:blip r:embed="rId48"/>
              <a:stretch>
                <a:fillRect/>
              </a:stretch>
            </p:blipFill>
            <p:spPr>
              <a:xfrm>
                <a:off x="4411745" y="1507708"/>
                <a:ext cx="1375560" cy="1500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Ink 26">
                <a:extLst>
                  <a:ext uri="{FF2B5EF4-FFF2-40B4-BE49-F238E27FC236}">
                    <a16:creationId xmlns:a16="http://schemas.microsoft.com/office/drawing/2014/main" id="{5748C2B5-1966-4DB6-B823-FCDFD2B95AA3}"/>
                  </a:ext>
                </a:extLst>
              </p14:cNvPr>
              <p14:cNvContentPartPr/>
              <p14:nvPr/>
            </p14:nvContentPartPr>
            <p14:xfrm>
              <a:off x="3706505" y="3305548"/>
              <a:ext cx="358920" cy="318240"/>
            </p14:xfrm>
          </p:contentPart>
        </mc:Choice>
        <mc:Fallback xmlns="">
          <p:pic>
            <p:nvPicPr>
              <p:cNvPr id="27" name="Ink 26">
                <a:extLst>
                  <a:ext uri="{FF2B5EF4-FFF2-40B4-BE49-F238E27FC236}">
                    <a16:creationId xmlns:a16="http://schemas.microsoft.com/office/drawing/2014/main" id="{5748C2B5-1966-4DB6-B823-FCDFD2B95AA3}"/>
                  </a:ext>
                </a:extLst>
              </p:cNvPr>
              <p:cNvPicPr/>
              <p:nvPr/>
            </p:nvPicPr>
            <p:blipFill>
              <a:blip r:embed="rId50"/>
              <a:stretch>
                <a:fillRect/>
              </a:stretch>
            </p:blipFill>
            <p:spPr>
              <a:xfrm>
                <a:off x="3616505" y="3125908"/>
                <a:ext cx="53856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a:extLst>
                  <a:ext uri="{FF2B5EF4-FFF2-40B4-BE49-F238E27FC236}">
                    <a16:creationId xmlns:a16="http://schemas.microsoft.com/office/drawing/2014/main" id="{F4EFCF44-D920-4A93-9F86-269E8495D815}"/>
                  </a:ext>
                </a:extLst>
              </p14:cNvPr>
              <p14:cNvContentPartPr/>
              <p14:nvPr/>
            </p14:nvContentPartPr>
            <p14:xfrm>
              <a:off x="3980825" y="1715788"/>
              <a:ext cx="250920" cy="386640"/>
            </p14:xfrm>
          </p:contentPart>
        </mc:Choice>
        <mc:Fallback xmlns="">
          <p:pic>
            <p:nvPicPr>
              <p:cNvPr id="28" name="Ink 27">
                <a:extLst>
                  <a:ext uri="{FF2B5EF4-FFF2-40B4-BE49-F238E27FC236}">
                    <a16:creationId xmlns:a16="http://schemas.microsoft.com/office/drawing/2014/main" id="{F4EFCF44-D920-4A93-9F86-269E8495D815}"/>
                  </a:ext>
                </a:extLst>
              </p:cNvPr>
              <p:cNvPicPr/>
              <p:nvPr/>
            </p:nvPicPr>
            <p:blipFill>
              <a:blip r:embed="rId52"/>
              <a:stretch>
                <a:fillRect/>
              </a:stretch>
            </p:blipFill>
            <p:spPr>
              <a:xfrm>
                <a:off x="3891185" y="1536148"/>
                <a:ext cx="430560" cy="74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k 28">
                <a:extLst>
                  <a:ext uri="{FF2B5EF4-FFF2-40B4-BE49-F238E27FC236}">
                    <a16:creationId xmlns:a16="http://schemas.microsoft.com/office/drawing/2014/main" id="{DFD346D0-038F-4BB5-8C5F-6C2AB364F7F1}"/>
                  </a:ext>
                </a:extLst>
              </p14:cNvPr>
              <p14:cNvContentPartPr/>
              <p14:nvPr/>
            </p14:nvContentPartPr>
            <p14:xfrm>
              <a:off x="3755465" y="3966508"/>
              <a:ext cx="253080" cy="252720"/>
            </p14:xfrm>
          </p:contentPart>
        </mc:Choice>
        <mc:Fallback xmlns="">
          <p:pic>
            <p:nvPicPr>
              <p:cNvPr id="29" name="Ink 28">
                <a:extLst>
                  <a:ext uri="{FF2B5EF4-FFF2-40B4-BE49-F238E27FC236}">
                    <a16:creationId xmlns:a16="http://schemas.microsoft.com/office/drawing/2014/main" id="{DFD346D0-038F-4BB5-8C5F-6C2AB364F7F1}"/>
                  </a:ext>
                </a:extLst>
              </p:cNvPr>
              <p:cNvPicPr/>
              <p:nvPr/>
            </p:nvPicPr>
            <p:blipFill>
              <a:blip r:embed="rId54"/>
              <a:stretch>
                <a:fillRect/>
              </a:stretch>
            </p:blipFill>
            <p:spPr>
              <a:xfrm>
                <a:off x="3665825" y="3786868"/>
                <a:ext cx="432720" cy="612360"/>
              </a:xfrm>
              <a:prstGeom prst="rect">
                <a:avLst/>
              </a:prstGeom>
            </p:spPr>
          </p:pic>
        </mc:Fallback>
      </mc:AlternateContent>
    </p:spTree>
    <p:extLst>
      <p:ext uri="{BB962C8B-B14F-4D97-AF65-F5344CB8AC3E}">
        <p14:creationId xmlns:p14="http://schemas.microsoft.com/office/powerpoint/2010/main" val="127858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7219344" y="1795747"/>
            <a:ext cx="4992975" cy="1212762"/>
          </a:xfrm>
        </p:spPr>
        <p:txBody>
          <a:bodyPr>
            <a:noAutofit/>
          </a:bodyPr>
          <a:lstStyle/>
          <a:p>
            <a:pPr algn="ctr"/>
            <a:r>
              <a:rPr lang="es-ES" sz="5400" b="1" dirty="0">
                <a:ln w="28575">
                  <a:solidFill>
                    <a:schemeClr val="tx1"/>
                  </a:solidFill>
                </a:ln>
                <a:solidFill>
                  <a:srgbClr val="FF0000"/>
                </a:solidFill>
                <a:latin typeface="Comic Sans MS" panose="030F0702030302020204" pitchFamily="66" charset="0"/>
              </a:rPr>
              <a:t>SIN</a:t>
            </a:r>
            <a:endParaRPr lang="en-US" sz="5400" b="1" dirty="0">
              <a:ln w="28575">
                <a:solidFill>
                  <a:schemeClr val="tx1"/>
                </a:solidFill>
              </a:ln>
              <a:solidFill>
                <a:srgbClr val="FF0000"/>
              </a:solidFill>
              <a:latin typeface="Comic Sans MS" panose="030F0702030302020204" pitchFamily="66"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A0350CC5-4FC2-4AF2-9CD9-E2E5D96F5D68}"/>
                  </a:ext>
                </a:extLst>
              </p14:cNvPr>
              <p14:cNvContentPartPr/>
              <p14:nvPr/>
            </p14:nvContentPartPr>
            <p14:xfrm>
              <a:off x="5066268" y="254426"/>
              <a:ext cx="360" cy="360"/>
            </p14:xfrm>
          </p:contentPart>
        </mc:Choice>
        <mc:Fallback xmlns="">
          <p:pic>
            <p:nvPicPr>
              <p:cNvPr id="3" name="Ink 2">
                <a:extLst>
                  <a:ext uri="{FF2B5EF4-FFF2-40B4-BE49-F238E27FC236}">
                    <a16:creationId xmlns:a16="http://schemas.microsoft.com/office/drawing/2014/main" id="{A0350CC5-4FC2-4AF2-9CD9-E2E5D96F5D68}"/>
                  </a:ext>
                </a:extLst>
              </p:cNvPr>
              <p:cNvPicPr/>
              <p:nvPr/>
            </p:nvPicPr>
            <p:blipFill>
              <a:blip r:embed="rId3"/>
              <a:stretch>
                <a:fillRect/>
              </a:stretch>
            </p:blipFill>
            <p:spPr>
              <a:xfrm>
                <a:off x="4994628" y="11078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1A6A510-FBE8-40C3-AA53-AC70A9E67715}"/>
                  </a:ext>
                </a:extLst>
              </p14:cNvPr>
              <p14:cNvContentPartPr/>
              <p14:nvPr/>
            </p14:nvContentPartPr>
            <p14:xfrm>
              <a:off x="4991028" y="329306"/>
              <a:ext cx="360" cy="360"/>
            </p14:xfrm>
          </p:contentPart>
        </mc:Choice>
        <mc:Fallback xmlns="">
          <p:pic>
            <p:nvPicPr>
              <p:cNvPr id="4" name="Ink 3">
                <a:extLst>
                  <a:ext uri="{FF2B5EF4-FFF2-40B4-BE49-F238E27FC236}">
                    <a16:creationId xmlns:a16="http://schemas.microsoft.com/office/drawing/2014/main" id="{F1A6A510-FBE8-40C3-AA53-AC70A9E67715}"/>
                  </a:ext>
                </a:extLst>
              </p:cNvPr>
              <p:cNvPicPr/>
              <p:nvPr/>
            </p:nvPicPr>
            <p:blipFill>
              <a:blip r:embed="rId3"/>
              <a:stretch>
                <a:fillRect/>
              </a:stretch>
            </p:blipFill>
            <p:spPr>
              <a:xfrm>
                <a:off x="4919388" y="18566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D134A0A-5510-413B-8E5B-D0A3D80BB11C}"/>
                  </a:ext>
                </a:extLst>
              </p14:cNvPr>
              <p14:cNvContentPartPr/>
              <p14:nvPr/>
            </p14:nvContentPartPr>
            <p14:xfrm>
              <a:off x="11047668" y="584186"/>
              <a:ext cx="360" cy="360"/>
            </p14:xfrm>
          </p:contentPart>
        </mc:Choice>
        <mc:Fallback xmlns="">
          <p:pic>
            <p:nvPicPr>
              <p:cNvPr id="5" name="Ink 4">
                <a:extLst>
                  <a:ext uri="{FF2B5EF4-FFF2-40B4-BE49-F238E27FC236}">
                    <a16:creationId xmlns:a16="http://schemas.microsoft.com/office/drawing/2014/main" id="{3D134A0A-5510-413B-8E5B-D0A3D80BB11C}"/>
                  </a:ext>
                </a:extLst>
              </p:cNvPr>
              <p:cNvPicPr/>
              <p:nvPr/>
            </p:nvPicPr>
            <p:blipFill>
              <a:blip r:embed="rId3"/>
              <a:stretch>
                <a:fillRect/>
              </a:stretch>
            </p:blipFill>
            <p:spPr>
              <a:xfrm>
                <a:off x="10975668" y="44054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46025AF-7FAB-46D8-AA02-B7E8EB896E87}"/>
                  </a:ext>
                </a:extLst>
              </p14:cNvPr>
              <p14:cNvContentPartPr/>
              <p14:nvPr/>
            </p14:nvContentPartPr>
            <p14:xfrm>
              <a:off x="8978388" y="3746786"/>
              <a:ext cx="360" cy="360"/>
            </p14:xfrm>
          </p:contentPart>
        </mc:Choice>
        <mc:Fallback xmlns="">
          <p:pic>
            <p:nvPicPr>
              <p:cNvPr id="6" name="Ink 5">
                <a:extLst>
                  <a:ext uri="{FF2B5EF4-FFF2-40B4-BE49-F238E27FC236}">
                    <a16:creationId xmlns:a16="http://schemas.microsoft.com/office/drawing/2014/main" id="{B46025AF-7FAB-46D8-AA02-B7E8EB896E87}"/>
                  </a:ext>
                </a:extLst>
              </p:cNvPr>
              <p:cNvPicPr/>
              <p:nvPr/>
            </p:nvPicPr>
            <p:blipFill>
              <a:blip r:embed="rId3"/>
              <a:stretch>
                <a:fillRect/>
              </a:stretch>
            </p:blipFill>
            <p:spPr>
              <a:xfrm>
                <a:off x="8906748" y="3603146"/>
                <a:ext cx="144000" cy="288000"/>
              </a:xfrm>
              <a:prstGeom prst="rect">
                <a:avLst/>
              </a:prstGeom>
            </p:spPr>
          </p:pic>
        </mc:Fallback>
      </mc:AlternateContent>
      <p:sp>
        <p:nvSpPr>
          <p:cNvPr id="8" name="TextBox 7">
            <a:extLst>
              <a:ext uri="{FF2B5EF4-FFF2-40B4-BE49-F238E27FC236}">
                <a16:creationId xmlns:a16="http://schemas.microsoft.com/office/drawing/2014/main" id="{DF046975-F6BF-4C9A-8A0B-4F888AAD00C9}"/>
              </a:ext>
            </a:extLst>
          </p:cNvPr>
          <p:cNvSpPr txBox="1"/>
          <p:nvPr/>
        </p:nvSpPr>
        <p:spPr>
          <a:xfrm>
            <a:off x="7219344" y="3883979"/>
            <a:ext cx="5122952" cy="1323439"/>
          </a:xfrm>
          <a:prstGeom prst="rect">
            <a:avLst/>
          </a:prstGeom>
          <a:noFill/>
        </p:spPr>
        <p:txBody>
          <a:bodyPr wrap="square" rtlCol="0">
            <a:spAutoFit/>
          </a:bodyPr>
          <a:lstStyle/>
          <a:p>
            <a:pPr algn="ctr"/>
            <a:r>
              <a:rPr lang="en-US" sz="4000" b="1" dirty="0">
                <a:ln w="28575">
                  <a:solidFill>
                    <a:schemeClr val="tx1"/>
                  </a:solidFill>
                </a:ln>
                <a:solidFill>
                  <a:srgbClr val="FF0000"/>
                </a:solidFill>
                <a:latin typeface="Comic Sans MS" panose="030F0702030302020204" pitchFamily="66" charset="0"/>
                <a:cs typeface="Calibri"/>
                <a:sym typeface="Calibri"/>
              </a:rPr>
              <a:t>BY DISOBEYING </a:t>
            </a:r>
          </a:p>
          <a:p>
            <a:pPr algn="ctr"/>
            <a:r>
              <a:rPr lang="en-US" sz="4000" b="1" dirty="0">
                <a:ln w="28575">
                  <a:solidFill>
                    <a:schemeClr val="tx1"/>
                  </a:solidFill>
                </a:ln>
                <a:solidFill>
                  <a:srgbClr val="FF0000"/>
                </a:solidFill>
                <a:latin typeface="Comic Sans MS" panose="030F0702030302020204" pitchFamily="66" charset="0"/>
                <a:cs typeface="Calibri"/>
                <a:sym typeface="Calibri"/>
              </a:rPr>
              <a:t>GOD</a:t>
            </a:r>
          </a:p>
        </p:txBody>
      </p:sp>
      <p:pic>
        <p:nvPicPr>
          <p:cNvPr id="10" name="Picture 9">
            <a:extLst>
              <a:ext uri="{FF2B5EF4-FFF2-40B4-BE49-F238E27FC236}">
                <a16:creationId xmlns:a16="http://schemas.microsoft.com/office/drawing/2014/main" id="{EB01152D-9F40-43D0-AF09-5EF1F317D2B6}"/>
              </a:ext>
            </a:extLst>
          </p:cNvPr>
          <p:cNvPicPr>
            <a:picLocks noChangeAspect="1"/>
          </p:cNvPicPr>
          <p:nvPr/>
        </p:nvPicPr>
        <p:blipFill>
          <a:blip r:embed="rId7"/>
          <a:stretch>
            <a:fillRect/>
          </a:stretch>
        </p:blipFill>
        <p:spPr>
          <a:xfrm>
            <a:off x="0" y="1"/>
            <a:ext cx="7329470" cy="6858000"/>
          </a:xfrm>
          <a:prstGeom prst="rect">
            <a:avLst/>
          </a:prstGeom>
        </p:spPr>
      </p:pic>
      <p:pic>
        <p:nvPicPr>
          <p:cNvPr id="3074" name="Picture 2" descr="Contemplaciones 2013 | ContemplAcciones del Evangelio | Página 6">
            <a:extLst>
              <a:ext uri="{FF2B5EF4-FFF2-40B4-BE49-F238E27FC236}">
                <a16:creationId xmlns:a16="http://schemas.microsoft.com/office/drawing/2014/main" id="{63EF6D00-2700-4990-A1E9-9637419538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3007" y="0"/>
            <a:ext cx="2096463" cy="19382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9F243423-40AD-4DF0-A5A4-2A9BEF22AA1C}"/>
                  </a:ext>
                </a:extLst>
              </p14:cNvPr>
              <p14:cNvContentPartPr/>
              <p14:nvPr/>
            </p14:nvContentPartPr>
            <p14:xfrm>
              <a:off x="4808119" y="750866"/>
              <a:ext cx="889560" cy="1126440"/>
            </p14:xfrm>
          </p:contentPart>
        </mc:Choice>
        <mc:Fallback xmlns="">
          <p:pic>
            <p:nvPicPr>
              <p:cNvPr id="12" name="Ink 11">
                <a:extLst>
                  <a:ext uri="{FF2B5EF4-FFF2-40B4-BE49-F238E27FC236}">
                    <a16:creationId xmlns:a16="http://schemas.microsoft.com/office/drawing/2014/main" id="{9F243423-40AD-4DF0-A5A4-2A9BEF22AA1C}"/>
                  </a:ext>
                </a:extLst>
              </p:cNvPr>
              <p:cNvPicPr/>
              <p:nvPr/>
            </p:nvPicPr>
            <p:blipFill>
              <a:blip r:embed="rId10"/>
              <a:stretch>
                <a:fillRect/>
              </a:stretch>
            </p:blipFill>
            <p:spPr>
              <a:xfrm>
                <a:off x="4736119" y="606866"/>
                <a:ext cx="1033200" cy="141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6C3F119B-AFD7-4DE8-800B-0C4E0EFBA7BE}"/>
                  </a:ext>
                </a:extLst>
              </p14:cNvPr>
              <p14:cNvContentPartPr/>
              <p14:nvPr/>
            </p14:nvContentPartPr>
            <p14:xfrm>
              <a:off x="5725399" y="1821866"/>
              <a:ext cx="1476720" cy="157320"/>
            </p14:xfrm>
          </p:contentPart>
        </mc:Choice>
        <mc:Fallback xmlns="">
          <p:pic>
            <p:nvPicPr>
              <p:cNvPr id="13" name="Ink 12">
                <a:extLst>
                  <a:ext uri="{FF2B5EF4-FFF2-40B4-BE49-F238E27FC236}">
                    <a16:creationId xmlns:a16="http://schemas.microsoft.com/office/drawing/2014/main" id="{6C3F119B-AFD7-4DE8-800B-0C4E0EFBA7BE}"/>
                  </a:ext>
                </a:extLst>
              </p:cNvPr>
              <p:cNvPicPr/>
              <p:nvPr/>
            </p:nvPicPr>
            <p:blipFill>
              <a:blip r:embed="rId12"/>
              <a:stretch>
                <a:fillRect/>
              </a:stretch>
            </p:blipFill>
            <p:spPr>
              <a:xfrm>
                <a:off x="5653759" y="1678226"/>
                <a:ext cx="162036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49F0E2C7-012B-4FB2-9C5E-CBF7D6DD671C}"/>
                  </a:ext>
                </a:extLst>
              </p14:cNvPr>
              <p14:cNvContentPartPr/>
              <p14:nvPr/>
            </p14:nvContentPartPr>
            <p14:xfrm>
              <a:off x="7239919" y="659066"/>
              <a:ext cx="61560" cy="1182960"/>
            </p14:xfrm>
          </p:contentPart>
        </mc:Choice>
        <mc:Fallback xmlns="">
          <p:pic>
            <p:nvPicPr>
              <p:cNvPr id="14" name="Ink 13">
                <a:extLst>
                  <a:ext uri="{FF2B5EF4-FFF2-40B4-BE49-F238E27FC236}">
                    <a16:creationId xmlns:a16="http://schemas.microsoft.com/office/drawing/2014/main" id="{49F0E2C7-012B-4FB2-9C5E-CBF7D6DD671C}"/>
                  </a:ext>
                </a:extLst>
              </p:cNvPr>
              <p:cNvPicPr/>
              <p:nvPr/>
            </p:nvPicPr>
            <p:blipFill>
              <a:blip r:embed="rId14"/>
              <a:stretch>
                <a:fillRect/>
              </a:stretch>
            </p:blipFill>
            <p:spPr>
              <a:xfrm>
                <a:off x="7168279" y="515426"/>
                <a:ext cx="205200" cy="147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645201CA-DEE6-4F06-8F5C-AB22723D16BE}"/>
                  </a:ext>
                </a:extLst>
              </p14:cNvPr>
              <p14:cNvContentPartPr/>
              <p14:nvPr/>
            </p14:nvContentPartPr>
            <p14:xfrm>
              <a:off x="6923839" y="614426"/>
              <a:ext cx="305280" cy="1008000"/>
            </p14:xfrm>
          </p:contentPart>
        </mc:Choice>
        <mc:Fallback xmlns="">
          <p:pic>
            <p:nvPicPr>
              <p:cNvPr id="15" name="Ink 14">
                <a:extLst>
                  <a:ext uri="{FF2B5EF4-FFF2-40B4-BE49-F238E27FC236}">
                    <a16:creationId xmlns:a16="http://schemas.microsoft.com/office/drawing/2014/main" id="{645201CA-DEE6-4F06-8F5C-AB22723D16BE}"/>
                  </a:ext>
                </a:extLst>
              </p:cNvPr>
              <p:cNvPicPr/>
              <p:nvPr/>
            </p:nvPicPr>
            <p:blipFill>
              <a:blip r:embed="rId16"/>
              <a:stretch>
                <a:fillRect/>
              </a:stretch>
            </p:blipFill>
            <p:spPr>
              <a:xfrm>
                <a:off x="6851839" y="470426"/>
                <a:ext cx="448920" cy="1295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F254E76C-4FA7-4A34-AC50-7D583989BB1B}"/>
                  </a:ext>
                </a:extLst>
              </p14:cNvPr>
              <p14:cNvContentPartPr/>
              <p14:nvPr/>
            </p14:nvContentPartPr>
            <p14:xfrm>
              <a:off x="5172799" y="8546"/>
              <a:ext cx="2161080" cy="475560"/>
            </p14:xfrm>
          </p:contentPart>
        </mc:Choice>
        <mc:Fallback xmlns="">
          <p:pic>
            <p:nvPicPr>
              <p:cNvPr id="17" name="Ink 16">
                <a:extLst>
                  <a:ext uri="{FF2B5EF4-FFF2-40B4-BE49-F238E27FC236}">
                    <a16:creationId xmlns:a16="http://schemas.microsoft.com/office/drawing/2014/main" id="{F254E76C-4FA7-4A34-AC50-7D583989BB1B}"/>
                  </a:ext>
                </a:extLst>
              </p:cNvPr>
              <p:cNvPicPr/>
              <p:nvPr/>
            </p:nvPicPr>
            <p:blipFill>
              <a:blip r:embed="rId18"/>
              <a:stretch>
                <a:fillRect/>
              </a:stretch>
            </p:blipFill>
            <p:spPr>
              <a:xfrm>
                <a:off x="5137159" y="-63454"/>
                <a:ext cx="223272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422F3DB0-B763-4B7D-A623-5DF8E1937A3B}"/>
                  </a:ext>
                </a:extLst>
              </p14:cNvPr>
              <p14:cNvContentPartPr/>
              <p14:nvPr/>
            </p14:nvContentPartPr>
            <p14:xfrm>
              <a:off x="6325519" y="42026"/>
              <a:ext cx="918360" cy="190440"/>
            </p14:xfrm>
          </p:contentPart>
        </mc:Choice>
        <mc:Fallback xmlns="">
          <p:pic>
            <p:nvPicPr>
              <p:cNvPr id="18" name="Ink 17">
                <a:extLst>
                  <a:ext uri="{FF2B5EF4-FFF2-40B4-BE49-F238E27FC236}">
                    <a16:creationId xmlns:a16="http://schemas.microsoft.com/office/drawing/2014/main" id="{422F3DB0-B763-4B7D-A623-5DF8E1937A3B}"/>
                  </a:ext>
                </a:extLst>
              </p:cNvPr>
              <p:cNvPicPr/>
              <p:nvPr/>
            </p:nvPicPr>
            <p:blipFill>
              <a:blip r:embed="rId20"/>
              <a:stretch>
                <a:fillRect/>
              </a:stretch>
            </p:blipFill>
            <p:spPr>
              <a:xfrm>
                <a:off x="6289879" y="-29974"/>
                <a:ext cx="990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52E5E250-5F61-4F74-860F-80F006A2B45A}"/>
                  </a:ext>
                </a:extLst>
              </p14:cNvPr>
              <p14:cNvContentPartPr/>
              <p14:nvPr/>
            </p14:nvContentPartPr>
            <p14:xfrm>
              <a:off x="7252519" y="314186"/>
              <a:ext cx="62640" cy="71280"/>
            </p14:xfrm>
          </p:contentPart>
        </mc:Choice>
        <mc:Fallback xmlns="">
          <p:pic>
            <p:nvPicPr>
              <p:cNvPr id="19" name="Ink 18">
                <a:extLst>
                  <a:ext uri="{FF2B5EF4-FFF2-40B4-BE49-F238E27FC236}">
                    <a16:creationId xmlns:a16="http://schemas.microsoft.com/office/drawing/2014/main" id="{52E5E250-5F61-4F74-860F-80F006A2B45A}"/>
                  </a:ext>
                </a:extLst>
              </p:cNvPr>
              <p:cNvPicPr/>
              <p:nvPr/>
            </p:nvPicPr>
            <p:blipFill>
              <a:blip r:embed="rId22"/>
              <a:stretch>
                <a:fillRect/>
              </a:stretch>
            </p:blipFill>
            <p:spPr>
              <a:xfrm>
                <a:off x="7216519" y="242186"/>
                <a:ext cx="134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FE17F03A-957A-4F27-ACB7-049DE5EA31D1}"/>
                  </a:ext>
                </a:extLst>
              </p14:cNvPr>
              <p14:cNvContentPartPr/>
              <p14:nvPr/>
            </p14:nvContentPartPr>
            <p14:xfrm>
              <a:off x="6675079" y="1305626"/>
              <a:ext cx="265320" cy="255600"/>
            </p14:xfrm>
          </p:contentPart>
        </mc:Choice>
        <mc:Fallback xmlns="">
          <p:pic>
            <p:nvPicPr>
              <p:cNvPr id="20" name="Ink 19">
                <a:extLst>
                  <a:ext uri="{FF2B5EF4-FFF2-40B4-BE49-F238E27FC236}">
                    <a16:creationId xmlns:a16="http://schemas.microsoft.com/office/drawing/2014/main" id="{FE17F03A-957A-4F27-ACB7-049DE5EA31D1}"/>
                  </a:ext>
                </a:extLst>
              </p:cNvPr>
              <p:cNvPicPr/>
              <p:nvPr/>
            </p:nvPicPr>
            <p:blipFill>
              <a:blip r:embed="rId24"/>
              <a:stretch>
                <a:fillRect/>
              </a:stretch>
            </p:blipFill>
            <p:spPr>
              <a:xfrm>
                <a:off x="6639439" y="1233986"/>
                <a:ext cx="33696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80AC1751-24D8-4E95-A2D3-8F58B502DD24}"/>
                  </a:ext>
                </a:extLst>
              </p14:cNvPr>
              <p14:cNvContentPartPr/>
              <p14:nvPr/>
            </p14:nvContentPartPr>
            <p14:xfrm>
              <a:off x="5200879" y="299426"/>
              <a:ext cx="76680" cy="316800"/>
            </p14:xfrm>
          </p:contentPart>
        </mc:Choice>
        <mc:Fallback xmlns="">
          <p:pic>
            <p:nvPicPr>
              <p:cNvPr id="21" name="Ink 20">
                <a:extLst>
                  <a:ext uri="{FF2B5EF4-FFF2-40B4-BE49-F238E27FC236}">
                    <a16:creationId xmlns:a16="http://schemas.microsoft.com/office/drawing/2014/main" id="{80AC1751-24D8-4E95-A2D3-8F58B502DD24}"/>
                  </a:ext>
                </a:extLst>
              </p:cNvPr>
              <p:cNvPicPr/>
              <p:nvPr/>
            </p:nvPicPr>
            <p:blipFill>
              <a:blip r:embed="rId26"/>
              <a:stretch>
                <a:fillRect/>
              </a:stretch>
            </p:blipFill>
            <p:spPr>
              <a:xfrm>
                <a:off x="5165239" y="227426"/>
                <a:ext cx="1483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D71F210D-10F8-401A-8DE1-EAC0C9090242}"/>
                  </a:ext>
                </a:extLst>
              </p14:cNvPr>
              <p14:cNvContentPartPr/>
              <p14:nvPr/>
            </p14:nvContentPartPr>
            <p14:xfrm>
              <a:off x="5199079" y="44546"/>
              <a:ext cx="914040" cy="299880"/>
            </p14:xfrm>
          </p:contentPart>
        </mc:Choice>
        <mc:Fallback xmlns="">
          <p:pic>
            <p:nvPicPr>
              <p:cNvPr id="22" name="Ink 21">
                <a:extLst>
                  <a:ext uri="{FF2B5EF4-FFF2-40B4-BE49-F238E27FC236}">
                    <a16:creationId xmlns:a16="http://schemas.microsoft.com/office/drawing/2014/main" id="{D71F210D-10F8-401A-8DE1-EAC0C9090242}"/>
                  </a:ext>
                </a:extLst>
              </p:cNvPr>
              <p:cNvPicPr/>
              <p:nvPr/>
            </p:nvPicPr>
            <p:blipFill>
              <a:blip r:embed="rId28"/>
              <a:stretch>
                <a:fillRect/>
              </a:stretch>
            </p:blipFill>
            <p:spPr>
              <a:xfrm>
                <a:off x="5163439" y="-27454"/>
                <a:ext cx="9856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C67884B3-AF0E-4FD5-9E6F-87B5567FE07E}"/>
                  </a:ext>
                </a:extLst>
              </p14:cNvPr>
              <p14:cNvContentPartPr/>
              <p14:nvPr/>
            </p14:nvContentPartPr>
            <p14:xfrm>
              <a:off x="5306359" y="832586"/>
              <a:ext cx="271440" cy="38520"/>
            </p14:xfrm>
          </p:contentPart>
        </mc:Choice>
        <mc:Fallback xmlns="">
          <p:pic>
            <p:nvPicPr>
              <p:cNvPr id="23" name="Ink 22">
                <a:extLst>
                  <a:ext uri="{FF2B5EF4-FFF2-40B4-BE49-F238E27FC236}">
                    <a16:creationId xmlns:a16="http://schemas.microsoft.com/office/drawing/2014/main" id="{C67884B3-AF0E-4FD5-9E6F-87B5567FE07E}"/>
                  </a:ext>
                </a:extLst>
              </p:cNvPr>
              <p:cNvPicPr/>
              <p:nvPr/>
            </p:nvPicPr>
            <p:blipFill>
              <a:blip r:embed="rId30"/>
              <a:stretch>
                <a:fillRect/>
              </a:stretch>
            </p:blipFill>
            <p:spPr>
              <a:xfrm>
                <a:off x="5270359" y="760946"/>
                <a:ext cx="343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FDAF6437-03E0-4968-A103-927E42895901}"/>
                  </a:ext>
                </a:extLst>
              </p14:cNvPr>
              <p14:cNvContentPartPr/>
              <p14:nvPr/>
            </p14:nvContentPartPr>
            <p14:xfrm>
              <a:off x="5410759" y="884066"/>
              <a:ext cx="298440" cy="273960"/>
            </p14:xfrm>
          </p:contentPart>
        </mc:Choice>
        <mc:Fallback xmlns="">
          <p:pic>
            <p:nvPicPr>
              <p:cNvPr id="24" name="Ink 23">
                <a:extLst>
                  <a:ext uri="{FF2B5EF4-FFF2-40B4-BE49-F238E27FC236}">
                    <a16:creationId xmlns:a16="http://schemas.microsoft.com/office/drawing/2014/main" id="{FDAF6437-03E0-4968-A103-927E42895901}"/>
                  </a:ext>
                </a:extLst>
              </p:cNvPr>
              <p:cNvPicPr/>
              <p:nvPr/>
            </p:nvPicPr>
            <p:blipFill>
              <a:blip r:embed="rId32"/>
              <a:stretch>
                <a:fillRect/>
              </a:stretch>
            </p:blipFill>
            <p:spPr>
              <a:xfrm>
                <a:off x="5374759" y="812066"/>
                <a:ext cx="37008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A3EC6B7A-B0FD-4634-B3EF-8BDFEBC01F51}"/>
                  </a:ext>
                </a:extLst>
              </p14:cNvPr>
              <p14:cNvContentPartPr/>
              <p14:nvPr/>
            </p14:nvContentPartPr>
            <p14:xfrm>
              <a:off x="5455759" y="1303826"/>
              <a:ext cx="254160" cy="404640"/>
            </p14:xfrm>
          </p:contentPart>
        </mc:Choice>
        <mc:Fallback xmlns="">
          <p:pic>
            <p:nvPicPr>
              <p:cNvPr id="25" name="Ink 24">
                <a:extLst>
                  <a:ext uri="{FF2B5EF4-FFF2-40B4-BE49-F238E27FC236}">
                    <a16:creationId xmlns:a16="http://schemas.microsoft.com/office/drawing/2014/main" id="{A3EC6B7A-B0FD-4634-B3EF-8BDFEBC01F51}"/>
                  </a:ext>
                </a:extLst>
              </p:cNvPr>
              <p:cNvPicPr/>
              <p:nvPr/>
            </p:nvPicPr>
            <p:blipFill>
              <a:blip r:embed="rId34"/>
              <a:stretch>
                <a:fillRect/>
              </a:stretch>
            </p:blipFill>
            <p:spPr>
              <a:xfrm>
                <a:off x="5419759" y="1232186"/>
                <a:ext cx="32580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48D4F379-3D61-43A8-8C4C-F24926881D8D}"/>
                  </a:ext>
                </a:extLst>
              </p14:cNvPr>
              <p14:cNvContentPartPr/>
              <p14:nvPr/>
            </p14:nvContentPartPr>
            <p14:xfrm>
              <a:off x="6627919" y="659066"/>
              <a:ext cx="477720" cy="181800"/>
            </p14:xfrm>
          </p:contentPart>
        </mc:Choice>
        <mc:Fallback xmlns="">
          <p:pic>
            <p:nvPicPr>
              <p:cNvPr id="26" name="Ink 25">
                <a:extLst>
                  <a:ext uri="{FF2B5EF4-FFF2-40B4-BE49-F238E27FC236}">
                    <a16:creationId xmlns:a16="http://schemas.microsoft.com/office/drawing/2014/main" id="{48D4F379-3D61-43A8-8C4C-F24926881D8D}"/>
                  </a:ext>
                </a:extLst>
              </p:cNvPr>
              <p:cNvPicPr/>
              <p:nvPr/>
            </p:nvPicPr>
            <p:blipFill>
              <a:blip r:embed="rId36"/>
              <a:stretch>
                <a:fillRect/>
              </a:stretch>
            </p:blipFill>
            <p:spPr>
              <a:xfrm>
                <a:off x="6591919" y="587426"/>
                <a:ext cx="5493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FEC8088E-942F-4ADD-8602-02E0A832A44A}"/>
                  </a:ext>
                </a:extLst>
              </p14:cNvPr>
              <p14:cNvContentPartPr/>
              <p14:nvPr/>
            </p14:nvContentPartPr>
            <p14:xfrm>
              <a:off x="6765439" y="795866"/>
              <a:ext cx="190080" cy="415800"/>
            </p14:xfrm>
          </p:contentPart>
        </mc:Choice>
        <mc:Fallback xmlns="">
          <p:pic>
            <p:nvPicPr>
              <p:cNvPr id="27" name="Ink 26">
                <a:extLst>
                  <a:ext uri="{FF2B5EF4-FFF2-40B4-BE49-F238E27FC236}">
                    <a16:creationId xmlns:a16="http://schemas.microsoft.com/office/drawing/2014/main" id="{FEC8088E-942F-4ADD-8602-02E0A832A44A}"/>
                  </a:ext>
                </a:extLst>
              </p:cNvPr>
              <p:cNvPicPr/>
              <p:nvPr/>
            </p:nvPicPr>
            <p:blipFill>
              <a:blip r:embed="rId38"/>
              <a:stretch>
                <a:fillRect/>
              </a:stretch>
            </p:blipFill>
            <p:spPr>
              <a:xfrm>
                <a:off x="6729799" y="724226"/>
                <a:ext cx="2617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B426CA9C-EBE7-454A-86BB-69F63DEC61FB}"/>
                  </a:ext>
                </a:extLst>
              </p14:cNvPr>
              <p14:cNvContentPartPr/>
              <p14:nvPr/>
            </p14:nvContentPartPr>
            <p14:xfrm>
              <a:off x="7312999" y="508946"/>
              <a:ext cx="32040" cy="469080"/>
            </p14:xfrm>
          </p:contentPart>
        </mc:Choice>
        <mc:Fallback xmlns="">
          <p:pic>
            <p:nvPicPr>
              <p:cNvPr id="28" name="Ink 27">
                <a:extLst>
                  <a:ext uri="{FF2B5EF4-FFF2-40B4-BE49-F238E27FC236}">
                    <a16:creationId xmlns:a16="http://schemas.microsoft.com/office/drawing/2014/main" id="{B426CA9C-EBE7-454A-86BB-69F63DEC61FB}"/>
                  </a:ext>
                </a:extLst>
              </p:cNvPr>
              <p:cNvPicPr/>
              <p:nvPr/>
            </p:nvPicPr>
            <p:blipFill>
              <a:blip r:embed="rId40"/>
              <a:stretch>
                <a:fillRect/>
              </a:stretch>
            </p:blipFill>
            <p:spPr>
              <a:xfrm>
                <a:off x="7295359" y="473306"/>
                <a:ext cx="6768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52567CF0-22FF-4D91-ACFF-D77918A55FE7}"/>
                  </a:ext>
                </a:extLst>
              </p14:cNvPr>
              <p14:cNvContentPartPr/>
              <p14:nvPr/>
            </p14:nvContentPartPr>
            <p14:xfrm>
              <a:off x="6532519" y="810986"/>
              <a:ext cx="223920" cy="270360"/>
            </p14:xfrm>
          </p:contentPart>
        </mc:Choice>
        <mc:Fallback xmlns="">
          <p:pic>
            <p:nvPicPr>
              <p:cNvPr id="29" name="Ink 28">
                <a:extLst>
                  <a:ext uri="{FF2B5EF4-FFF2-40B4-BE49-F238E27FC236}">
                    <a16:creationId xmlns:a16="http://schemas.microsoft.com/office/drawing/2014/main" id="{52567CF0-22FF-4D91-ACFF-D77918A55FE7}"/>
                  </a:ext>
                </a:extLst>
              </p:cNvPr>
              <p:cNvPicPr/>
              <p:nvPr/>
            </p:nvPicPr>
            <p:blipFill>
              <a:blip r:embed="rId42"/>
              <a:stretch>
                <a:fillRect/>
              </a:stretch>
            </p:blipFill>
            <p:spPr>
              <a:xfrm>
                <a:off x="6514519" y="775346"/>
                <a:ext cx="259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B8D2DAEC-3A19-4319-BFE1-8DFCEE4386FF}"/>
                  </a:ext>
                </a:extLst>
              </p14:cNvPr>
              <p14:cNvContentPartPr/>
              <p14:nvPr/>
            </p14:nvContentPartPr>
            <p14:xfrm>
              <a:off x="5560519" y="852386"/>
              <a:ext cx="228960" cy="846720"/>
            </p14:xfrm>
          </p:contentPart>
        </mc:Choice>
        <mc:Fallback xmlns="">
          <p:pic>
            <p:nvPicPr>
              <p:cNvPr id="30" name="Ink 29">
                <a:extLst>
                  <a:ext uri="{FF2B5EF4-FFF2-40B4-BE49-F238E27FC236}">
                    <a16:creationId xmlns:a16="http://schemas.microsoft.com/office/drawing/2014/main" id="{B8D2DAEC-3A19-4319-BFE1-8DFCEE4386FF}"/>
                  </a:ext>
                </a:extLst>
              </p:cNvPr>
              <p:cNvPicPr/>
              <p:nvPr/>
            </p:nvPicPr>
            <p:blipFill>
              <a:blip r:embed="rId44"/>
              <a:stretch>
                <a:fillRect/>
              </a:stretch>
            </p:blipFill>
            <p:spPr>
              <a:xfrm>
                <a:off x="5542879" y="816386"/>
                <a:ext cx="264600" cy="918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113CB809-BC54-4077-B142-299CE08402AA}"/>
                  </a:ext>
                </a:extLst>
              </p14:cNvPr>
              <p14:cNvContentPartPr/>
              <p14:nvPr/>
            </p14:nvContentPartPr>
            <p14:xfrm>
              <a:off x="5273599" y="119786"/>
              <a:ext cx="577080" cy="636120"/>
            </p14:xfrm>
          </p:contentPart>
        </mc:Choice>
        <mc:Fallback xmlns="">
          <p:pic>
            <p:nvPicPr>
              <p:cNvPr id="31" name="Ink 30">
                <a:extLst>
                  <a:ext uri="{FF2B5EF4-FFF2-40B4-BE49-F238E27FC236}">
                    <a16:creationId xmlns:a16="http://schemas.microsoft.com/office/drawing/2014/main" id="{113CB809-BC54-4077-B142-299CE08402AA}"/>
                  </a:ext>
                </a:extLst>
              </p:cNvPr>
              <p:cNvPicPr/>
              <p:nvPr/>
            </p:nvPicPr>
            <p:blipFill>
              <a:blip r:embed="rId46"/>
              <a:stretch>
                <a:fillRect/>
              </a:stretch>
            </p:blipFill>
            <p:spPr>
              <a:xfrm>
                <a:off x="5255599" y="83786"/>
                <a:ext cx="61272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E6BC0FEB-5A52-4CE4-B675-1FF372C95819}"/>
                  </a:ext>
                </a:extLst>
              </p14:cNvPr>
              <p14:cNvContentPartPr/>
              <p14:nvPr/>
            </p14:nvContentPartPr>
            <p14:xfrm>
              <a:off x="6569239" y="57866"/>
              <a:ext cx="547560" cy="360000"/>
            </p14:xfrm>
          </p:contentPart>
        </mc:Choice>
        <mc:Fallback xmlns="">
          <p:pic>
            <p:nvPicPr>
              <p:cNvPr id="32" name="Ink 31">
                <a:extLst>
                  <a:ext uri="{FF2B5EF4-FFF2-40B4-BE49-F238E27FC236}">
                    <a16:creationId xmlns:a16="http://schemas.microsoft.com/office/drawing/2014/main" id="{E6BC0FEB-5A52-4CE4-B675-1FF372C95819}"/>
                  </a:ext>
                </a:extLst>
              </p:cNvPr>
              <p:cNvPicPr/>
              <p:nvPr/>
            </p:nvPicPr>
            <p:blipFill>
              <a:blip r:embed="rId48"/>
              <a:stretch>
                <a:fillRect/>
              </a:stretch>
            </p:blipFill>
            <p:spPr>
              <a:xfrm>
                <a:off x="6551599" y="22226"/>
                <a:ext cx="58320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9DC27B94-A6C3-492F-99EF-F8E319F72637}"/>
                  </a:ext>
                </a:extLst>
              </p14:cNvPr>
              <p14:cNvContentPartPr/>
              <p14:nvPr/>
            </p14:nvContentPartPr>
            <p14:xfrm>
              <a:off x="5505079" y="867866"/>
              <a:ext cx="326880" cy="526680"/>
            </p14:xfrm>
          </p:contentPart>
        </mc:Choice>
        <mc:Fallback xmlns="">
          <p:pic>
            <p:nvPicPr>
              <p:cNvPr id="33" name="Ink 32">
                <a:extLst>
                  <a:ext uri="{FF2B5EF4-FFF2-40B4-BE49-F238E27FC236}">
                    <a16:creationId xmlns:a16="http://schemas.microsoft.com/office/drawing/2014/main" id="{9DC27B94-A6C3-492F-99EF-F8E319F72637}"/>
                  </a:ext>
                </a:extLst>
              </p:cNvPr>
              <p:cNvPicPr/>
              <p:nvPr/>
            </p:nvPicPr>
            <p:blipFill>
              <a:blip r:embed="rId50"/>
              <a:stretch>
                <a:fillRect/>
              </a:stretch>
            </p:blipFill>
            <p:spPr>
              <a:xfrm>
                <a:off x="5487079" y="832226"/>
                <a:ext cx="362520" cy="598320"/>
              </a:xfrm>
              <a:prstGeom prst="rect">
                <a:avLst/>
              </a:prstGeom>
            </p:spPr>
          </p:pic>
        </mc:Fallback>
      </mc:AlternateContent>
      <p:sp>
        <p:nvSpPr>
          <p:cNvPr id="34" name="Thought Bubble: Cloud 33">
            <a:extLst>
              <a:ext uri="{FF2B5EF4-FFF2-40B4-BE49-F238E27FC236}">
                <a16:creationId xmlns:a16="http://schemas.microsoft.com/office/drawing/2014/main" id="{F224FBFA-7BEC-442B-8A18-BBF45ACDA100}"/>
              </a:ext>
            </a:extLst>
          </p:cNvPr>
          <p:cNvSpPr/>
          <p:nvPr/>
        </p:nvSpPr>
        <p:spPr>
          <a:xfrm>
            <a:off x="4092315" y="614426"/>
            <a:ext cx="1318084" cy="806760"/>
          </a:xfrm>
          <a:prstGeom prst="cloudCallout">
            <a:avLst>
              <a:gd name="adj1" fmla="val -11735"/>
              <a:gd name="adj2" fmla="val 457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7690D88-3291-415D-A196-69BDA94D7EB8}"/>
              </a:ext>
            </a:extLst>
          </p:cNvPr>
          <p:cNvSpPr txBox="1"/>
          <p:nvPr/>
        </p:nvSpPr>
        <p:spPr>
          <a:xfrm>
            <a:off x="4272198" y="3213556"/>
            <a:ext cx="1257036" cy="430887"/>
          </a:xfrm>
          <a:prstGeom prst="rect">
            <a:avLst/>
          </a:prstGeom>
          <a:solidFill>
            <a:schemeClr val="tx1"/>
          </a:solidFill>
        </p:spPr>
        <p:txBody>
          <a:bodyPr wrap="square" rtlCol="0">
            <a:spAutoFit/>
          </a:bodyPr>
          <a:lstStyle/>
          <a:p>
            <a:r>
              <a:rPr lang="en-US" sz="2200" b="1" dirty="0">
                <a:solidFill>
                  <a:schemeClr val="bg1"/>
                </a:solidFill>
              </a:rPr>
              <a:t>HATE</a:t>
            </a:r>
          </a:p>
        </p:txBody>
      </p:sp>
      <p:sp>
        <p:nvSpPr>
          <p:cNvPr id="38" name="TextBox 37">
            <a:extLst>
              <a:ext uri="{FF2B5EF4-FFF2-40B4-BE49-F238E27FC236}">
                <a16:creationId xmlns:a16="http://schemas.microsoft.com/office/drawing/2014/main" id="{52089411-A513-4E18-B57D-FB41DC14F4F9}"/>
              </a:ext>
            </a:extLst>
          </p:cNvPr>
          <p:cNvSpPr txBox="1"/>
          <p:nvPr/>
        </p:nvSpPr>
        <p:spPr>
          <a:xfrm>
            <a:off x="4227660" y="4229212"/>
            <a:ext cx="1332319" cy="523220"/>
          </a:xfrm>
          <a:prstGeom prst="rect">
            <a:avLst/>
          </a:prstGeom>
          <a:solidFill>
            <a:schemeClr val="tx1"/>
          </a:solidFill>
        </p:spPr>
        <p:txBody>
          <a:bodyPr wrap="square" rtlCol="0">
            <a:spAutoFit/>
          </a:bodyPr>
          <a:lstStyle/>
          <a:p>
            <a:endParaRPr lang="en-US" sz="400" b="1" dirty="0">
              <a:solidFill>
                <a:schemeClr val="bg1"/>
              </a:solidFill>
            </a:endParaRPr>
          </a:p>
          <a:p>
            <a:r>
              <a:rPr lang="en-US" sz="2000" b="1" dirty="0">
                <a:solidFill>
                  <a:schemeClr val="bg1"/>
                </a:solidFill>
              </a:rPr>
              <a:t>DISOBEY</a:t>
            </a:r>
          </a:p>
          <a:p>
            <a:endParaRPr lang="en-US" sz="400" b="1" dirty="0">
              <a:solidFill>
                <a:schemeClr val="bg1"/>
              </a:solidFill>
            </a:endParaRPr>
          </a:p>
        </p:txBody>
      </p:sp>
      <p:sp>
        <p:nvSpPr>
          <p:cNvPr id="35" name="Arrow: Pentagon 34">
            <a:extLst>
              <a:ext uri="{FF2B5EF4-FFF2-40B4-BE49-F238E27FC236}">
                <a16:creationId xmlns:a16="http://schemas.microsoft.com/office/drawing/2014/main" id="{6F774BCC-F1D4-44CB-B02B-B3D27545973A}"/>
              </a:ext>
            </a:extLst>
          </p:cNvPr>
          <p:cNvSpPr/>
          <p:nvPr/>
        </p:nvSpPr>
        <p:spPr>
          <a:xfrm>
            <a:off x="4289477" y="2324597"/>
            <a:ext cx="1288322" cy="40464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rPr>
              <a:t>LOVE</a:t>
            </a:r>
          </a:p>
        </p:txBody>
      </p:sp>
      <mc:AlternateContent xmlns:mc="http://schemas.openxmlformats.org/markup-compatibility/2006" xmlns:p14="http://schemas.microsoft.com/office/powerpoint/2010/main">
        <mc:Choice Requires="p14">
          <p:contentPart p14:bwMode="auto" r:id="rId51">
            <p14:nvContentPartPr>
              <p14:cNvPr id="40" name="Ink 39">
                <a:extLst>
                  <a:ext uri="{FF2B5EF4-FFF2-40B4-BE49-F238E27FC236}">
                    <a16:creationId xmlns:a16="http://schemas.microsoft.com/office/drawing/2014/main" id="{D47F59D4-FB1D-4714-88CD-F727F8FCF3B5}"/>
                  </a:ext>
                </a:extLst>
              </p14:cNvPr>
              <p14:cNvContentPartPr/>
              <p14:nvPr/>
            </p14:nvContentPartPr>
            <p14:xfrm>
              <a:off x="5200879" y="1947866"/>
              <a:ext cx="1459080" cy="316440"/>
            </p14:xfrm>
          </p:contentPart>
        </mc:Choice>
        <mc:Fallback xmlns="">
          <p:pic>
            <p:nvPicPr>
              <p:cNvPr id="40" name="Ink 39">
                <a:extLst>
                  <a:ext uri="{FF2B5EF4-FFF2-40B4-BE49-F238E27FC236}">
                    <a16:creationId xmlns:a16="http://schemas.microsoft.com/office/drawing/2014/main" id="{D47F59D4-FB1D-4714-88CD-F727F8FCF3B5}"/>
                  </a:ext>
                </a:extLst>
              </p:cNvPr>
              <p:cNvPicPr/>
              <p:nvPr/>
            </p:nvPicPr>
            <p:blipFill>
              <a:blip r:embed="rId52"/>
              <a:stretch>
                <a:fillRect/>
              </a:stretch>
            </p:blipFill>
            <p:spPr>
              <a:xfrm>
                <a:off x="5147239" y="1839866"/>
                <a:ext cx="156672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Ink 40">
                <a:extLst>
                  <a:ext uri="{FF2B5EF4-FFF2-40B4-BE49-F238E27FC236}">
                    <a16:creationId xmlns:a16="http://schemas.microsoft.com/office/drawing/2014/main" id="{EA0A9693-71E1-436F-9AF6-B202F5A0A0CD}"/>
                  </a:ext>
                </a:extLst>
              </p14:cNvPr>
              <p14:cNvContentPartPr/>
              <p14:nvPr/>
            </p14:nvContentPartPr>
            <p14:xfrm>
              <a:off x="4887679" y="1288706"/>
              <a:ext cx="343440" cy="361080"/>
            </p14:xfrm>
          </p:contentPart>
        </mc:Choice>
        <mc:Fallback xmlns="">
          <p:pic>
            <p:nvPicPr>
              <p:cNvPr id="41" name="Ink 40">
                <a:extLst>
                  <a:ext uri="{FF2B5EF4-FFF2-40B4-BE49-F238E27FC236}">
                    <a16:creationId xmlns:a16="http://schemas.microsoft.com/office/drawing/2014/main" id="{EA0A9693-71E1-436F-9AF6-B202F5A0A0CD}"/>
                  </a:ext>
                </a:extLst>
              </p:cNvPr>
              <p:cNvPicPr/>
              <p:nvPr/>
            </p:nvPicPr>
            <p:blipFill>
              <a:blip r:embed="rId54"/>
              <a:stretch>
                <a:fillRect/>
              </a:stretch>
            </p:blipFill>
            <p:spPr>
              <a:xfrm>
                <a:off x="4834039" y="1180706"/>
                <a:ext cx="45108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Ink 41">
                <a:extLst>
                  <a:ext uri="{FF2B5EF4-FFF2-40B4-BE49-F238E27FC236}">
                    <a16:creationId xmlns:a16="http://schemas.microsoft.com/office/drawing/2014/main" id="{036EBD1E-4B45-4D4E-A71E-5C7FC1C3BFB1}"/>
                  </a:ext>
                </a:extLst>
              </p14:cNvPr>
              <p14:cNvContentPartPr/>
              <p14:nvPr/>
            </p14:nvContentPartPr>
            <p14:xfrm>
              <a:off x="4075879" y="524426"/>
              <a:ext cx="1155600" cy="977040"/>
            </p14:xfrm>
          </p:contentPart>
        </mc:Choice>
        <mc:Fallback xmlns="">
          <p:pic>
            <p:nvPicPr>
              <p:cNvPr id="42" name="Ink 41">
                <a:extLst>
                  <a:ext uri="{FF2B5EF4-FFF2-40B4-BE49-F238E27FC236}">
                    <a16:creationId xmlns:a16="http://schemas.microsoft.com/office/drawing/2014/main" id="{036EBD1E-4B45-4D4E-A71E-5C7FC1C3BFB1}"/>
                  </a:ext>
                </a:extLst>
              </p:cNvPr>
              <p:cNvPicPr/>
              <p:nvPr/>
            </p:nvPicPr>
            <p:blipFill>
              <a:blip r:embed="rId56"/>
              <a:stretch>
                <a:fillRect/>
              </a:stretch>
            </p:blipFill>
            <p:spPr>
              <a:xfrm>
                <a:off x="4021879" y="416426"/>
                <a:ext cx="1263240" cy="1192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0FC9D1F0-DAEC-4B9E-86E3-4362CCCAE761}"/>
                  </a:ext>
                </a:extLst>
              </p14:cNvPr>
              <p14:cNvContentPartPr/>
              <p14:nvPr/>
            </p14:nvContentPartPr>
            <p14:xfrm>
              <a:off x="4333279" y="102866"/>
              <a:ext cx="851400" cy="407880"/>
            </p14:xfrm>
          </p:contentPart>
        </mc:Choice>
        <mc:Fallback xmlns="">
          <p:pic>
            <p:nvPicPr>
              <p:cNvPr id="43" name="Ink 42">
                <a:extLst>
                  <a:ext uri="{FF2B5EF4-FFF2-40B4-BE49-F238E27FC236}">
                    <a16:creationId xmlns:a16="http://schemas.microsoft.com/office/drawing/2014/main" id="{0FC9D1F0-DAEC-4B9E-86E3-4362CCCAE761}"/>
                  </a:ext>
                </a:extLst>
              </p:cNvPr>
              <p:cNvPicPr/>
              <p:nvPr/>
            </p:nvPicPr>
            <p:blipFill>
              <a:blip r:embed="rId58"/>
              <a:stretch>
                <a:fillRect/>
              </a:stretch>
            </p:blipFill>
            <p:spPr>
              <a:xfrm>
                <a:off x="4279639" y="-5134"/>
                <a:ext cx="959040" cy="623520"/>
              </a:xfrm>
              <a:prstGeom prst="rect">
                <a:avLst/>
              </a:prstGeom>
            </p:spPr>
          </p:pic>
        </mc:Fallback>
      </mc:AlternateContent>
    </p:spTree>
    <p:extLst>
      <p:ext uri="{BB962C8B-B14F-4D97-AF65-F5344CB8AC3E}">
        <p14:creationId xmlns:p14="http://schemas.microsoft.com/office/powerpoint/2010/main" val="205442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838200" y="209863"/>
            <a:ext cx="10515600" cy="929103"/>
          </a:xfrm>
        </p:spPr>
        <p:txBody>
          <a:bodyPr>
            <a:noAutofit/>
          </a:bodyPr>
          <a:lstStyle/>
          <a:p>
            <a:pPr algn="ctr"/>
            <a:r>
              <a:rPr lang="es-ES" sz="3200" b="1" dirty="0" err="1">
                <a:solidFill>
                  <a:srgbClr val="000000"/>
                </a:solidFill>
                <a:latin typeface="Comic Sans MS" panose="030F0702030302020204" pitchFamily="66" charset="0"/>
              </a:rPr>
              <a:t>All</a:t>
            </a:r>
            <a:r>
              <a:rPr lang="es-ES" sz="3200" b="1" dirty="0">
                <a:solidFill>
                  <a:srgbClr val="000000"/>
                </a:solidFill>
                <a:latin typeface="Comic Sans MS" panose="030F0702030302020204" pitchFamily="66" charset="0"/>
              </a:rPr>
              <a:t> sin </a:t>
            </a:r>
            <a:r>
              <a:rPr lang="es-ES" sz="3200" b="1" dirty="0" err="1">
                <a:solidFill>
                  <a:srgbClr val="000000"/>
                </a:solidFill>
                <a:latin typeface="Comic Sans MS" panose="030F0702030302020204" pitchFamily="66" charset="0"/>
              </a:rPr>
              <a:t>weakens</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or</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breaks</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our</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friendship</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with</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God</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it</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distances</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us</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from</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Him</a:t>
            </a:r>
            <a:r>
              <a:rPr lang="es-ES" sz="3200" b="1" dirty="0">
                <a:solidFill>
                  <a:srgbClr val="000000"/>
                </a:solidFill>
                <a:latin typeface="Comic Sans MS" panose="030F0702030302020204" pitchFamily="66" charset="0"/>
              </a:rPr>
              <a:t> and </a:t>
            </a:r>
            <a:r>
              <a:rPr lang="es-ES" sz="3200" b="1" dirty="0" err="1">
                <a:solidFill>
                  <a:srgbClr val="000000"/>
                </a:solidFill>
                <a:latin typeface="Comic Sans MS" panose="030F0702030302020204" pitchFamily="66" charset="0"/>
              </a:rPr>
              <a:t>darkens</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our</a:t>
            </a:r>
            <a:r>
              <a:rPr lang="es-ES" sz="3200" b="1" dirty="0">
                <a:solidFill>
                  <a:srgbClr val="000000"/>
                </a:solidFill>
                <a:latin typeface="Comic Sans MS" panose="030F0702030302020204" pitchFamily="66" charset="0"/>
              </a:rPr>
              <a:t> </a:t>
            </a:r>
            <a:r>
              <a:rPr lang="es-ES" sz="3200" b="1" dirty="0" err="1">
                <a:solidFill>
                  <a:srgbClr val="000000"/>
                </a:solidFill>
                <a:latin typeface="Comic Sans MS" panose="030F0702030302020204" pitchFamily="66" charset="0"/>
              </a:rPr>
              <a:t>heart</a:t>
            </a:r>
            <a:r>
              <a:rPr lang="es-ES" sz="3200" b="1" dirty="0">
                <a:solidFill>
                  <a:srgbClr val="000000"/>
                </a:solidFill>
                <a:latin typeface="Comic Sans MS" panose="030F0702030302020204" pitchFamily="66" charset="0"/>
              </a:rPr>
              <a:t>.</a:t>
            </a:r>
            <a:endParaRPr lang="en-US" sz="3200" dirty="0"/>
          </a:p>
        </p:txBody>
      </p:sp>
      <p:pic>
        <p:nvPicPr>
          <p:cNvPr id="4098" name="Picture 2" descr="Fano | De la mano de María | Page 19">
            <a:extLst>
              <a:ext uri="{FF2B5EF4-FFF2-40B4-BE49-F238E27FC236}">
                <a16:creationId xmlns:a16="http://schemas.microsoft.com/office/drawing/2014/main" id="{F16288D0-2F25-469F-8917-F9F82B6CC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1447799"/>
            <a:ext cx="6400415" cy="52003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38A967A-E07C-4D63-A82F-F22B22B9D576}"/>
                  </a:ext>
                </a:extLst>
              </p14:cNvPr>
              <p14:cNvContentPartPr/>
              <p14:nvPr/>
            </p14:nvContentPartPr>
            <p14:xfrm>
              <a:off x="6264708" y="3626186"/>
              <a:ext cx="529200" cy="302400"/>
            </p14:xfrm>
          </p:contentPart>
        </mc:Choice>
        <mc:Fallback xmlns="">
          <p:pic>
            <p:nvPicPr>
              <p:cNvPr id="5" name="Ink 4">
                <a:extLst>
                  <a:ext uri="{FF2B5EF4-FFF2-40B4-BE49-F238E27FC236}">
                    <a16:creationId xmlns:a16="http://schemas.microsoft.com/office/drawing/2014/main" id="{738A967A-E07C-4D63-A82F-F22B22B9D576}"/>
                  </a:ext>
                </a:extLst>
              </p:cNvPr>
              <p:cNvPicPr/>
              <p:nvPr/>
            </p:nvPicPr>
            <p:blipFill>
              <a:blip r:embed="rId4"/>
              <a:stretch>
                <a:fillRect/>
              </a:stretch>
            </p:blipFill>
            <p:spPr>
              <a:xfrm>
                <a:off x="6246708" y="3590546"/>
                <a:ext cx="564840" cy="374040"/>
              </a:xfrm>
              <a:prstGeom prst="rect">
                <a:avLst/>
              </a:prstGeom>
            </p:spPr>
          </p:pic>
        </mc:Fallback>
      </mc:AlternateContent>
    </p:spTree>
    <p:extLst>
      <p:ext uri="{BB962C8B-B14F-4D97-AF65-F5344CB8AC3E}">
        <p14:creationId xmlns:p14="http://schemas.microsoft.com/office/powerpoint/2010/main" val="56133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144905" y="162659"/>
            <a:ext cx="12047095" cy="888168"/>
          </a:xfrm>
        </p:spPr>
        <p:txBody>
          <a:bodyPr>
            <a:noAutofit/>
          </a:bodyPr>
          <a:lstStyle/>
          <a:p>
            <a:pPr marL="342900" marR="330200" algn="ctr">
              <a:spcBef>
                <a:spcPts val="10"/>
              </a:spcBef>
              <a:spcAft>
                <a:spcPts val="0"/>
              </a:spcAft>
            </a:pPr>
            <a:r>
              <a:rPr lang="es-ES" sz="3200" b="1" dirty="0">
                <a:effectLst/>
                <a:latin typeface="Comic Sans MS" panose="030F0702030302020204" pitchFamily="66" charset="0"/>
                <a:ea typeface="Calibri" panose="020F0502020204030204" pitchFamily="34" charset="0"/>
              </a:rPr>
              <a:t>Share </a:t>
            </a:r>
            <a:r>
              <a:rPr lang="es-ES" sz="3200" b="1" dirty="0" err="1">
                <a:effectLst/>
                <a:latin typeface="Comic Sans MS" panose="030F0702030302020204" pitchFamily="66" charset="0"/>
                <a:ea typeface="Calibri" panose="020F0502020204030204" pitchFamily="34" charset="0"/>
              </a:rPr>
              <a:t>some</a:t>
            </a:r>
            <a:r>
              <a:rPr lang="es-ES" sz="3200" b="1" dirty="0">
                <a:effectLst/>
                <a:latin typeface="Comic Sans MS" panose="030F0702030302020204" pitchFamily="66" charset="0"/>
                <a:ea typeface="Calibri" panose="020F0502020204030204" pitchFamily="34" charset="0"/>
              </a:rPr>
              <a:t> </a:t>
            </a:r>
            <a:r>
              <a:rPr lang="es-ES" sz="3200" b="1" dirty="0" err="1">
                <a:effectLst/>
                <a:latin typeface="Comic Sans MS" panose="030F0702030302020204" pitchFamily="66" charset="0"/>
                <a:ea typeface="Calibri" panose="020F0502020204030204" pitchFamily="34" charset="0"/>
              </a:rPr>
              <a:t>examples</a:t>
            </a:r>
            <a:r>
              <a:rPr lang="es-ES" sz="3200" b="1" dirty="0">
                <a:effectLst/>
                <a:latin typeface="Comic Sans MS" panose="030F0702030302020204" pitchFamily="66" charset="0"/>
                <a:ea typeface="Calibri" panose="020F0502020204030204" pitchFamily="34" charset="0"/>
              </a:rPr>
              <a:t> </a:t>
            </a:r>
            <a:r>
              <a:rPr lang="es-ES" sz="3200" b="1" dirty="0" err="1">
                <a:effectLst/>
                <a:latin typeface="Comic Sans MS" panose="030F0702030302020204" pitchFamily="66" charset="0"/>
                <a:ea typeface="Calibri" panose="020F0502020204030204" pitchFamily="34" charset="0"/>
              </a:rPr>
              <a:t>of</a:t>
            </a:r>
            <a:r>
              <a:rPr lang="es-ES" sz="3200" b="1" dirty="0">
                <a:effectLst/>
                <a:latin typeface="Comic Sans MS" panose="030F0702030302020204" pitchFamily="66" charset="0"/>
                <a:ea typeface="Calibri" panose="020F0502020204030204" pitchFamily="34" charset="0"/>
              </a:rPr>
              <a:t> </a:t>
            </a:r>
            <a:r>
              <a:rPr lang="es-ES" sz="3200" b="1" dirty="0" err="1">
                <a:effectLst/>
                <a:latin typeface="Comic Sans MS" panose="030F0702030302020204" pitchFamily="66" charset="0"/>
                <a:ea typeface="Calibri" panose="020F0502020204030204" pitchFamily="34" charset="0"/>
              </a:rPr>
              <a:t>things</a:t>
            </a:r>
            <a:r>
              <a:rPr lang="es-ES" sz="3200" b="1" dirty="0">
                <a:effectLst/>
                <a:latin typeface="Comic Sans MS" panose="030F0702030302020204" pitchFamily="66" charset="0"/>
                <a:ea typeface="Calibri" panose="020F0502020204030204" pitchFamily="34" charset="0"/>
              </a:rPr>
              <a:t> </a:t>
            </a:r>
            <a:r>
              <a:rPr lang="es-ES" sz="3200" b="1" dirty="0" err="1">
                <a:effectLst/>
                <a:latin typeface="Comic Sans MS" panose="030F0702030302020204" pitchFamily="66" charset="0"/>
                <a:ea typeface="Calibri" panose="020F0502020204030204" pitchFamily="34" charset="0"/>
              </a:rPr>
              <a:t>you</a:t>
            </a:r>
            <a:r>
              <a:rPr lang="es-ES" sz="3200" b="1" dirty="0">
                <a:effectLst/>
                <a:latin typeface="Comic Sans MS" panose="030F0702030302020204" pitchFamily="66" charset="0"/>
                <a:ea typeface="Calibri" panose="020F0502020204030204" pitchFamily="34" charset="0"/>
              </a:rPr>
              <a:t> can do </a:t>
            </a:r>
            <a:r>
              <a:rPr lang="es-ES" sz="3200" b="1" dirty="0" err="1">
                <a:effectLst/>
                <a:latin typeface="Comic Sans MS" panose="030F0702030302020204" pitchFamily="66" charset="0"/>
                <a:ea typeface="Calibri" panose="020F0502020204030204" pitchFamily="34" charset="0"/>
              </a:rPr>
              <a:t>or</a:t>
            </a:r>
            <a:r>
              <a:rPr lang="es-ES" sz="3200" b="1" dirty="0">
                <a:effectLst/>
                <a:latin typeface="Comic Sans MS" panose="030F0702030302020204" pitchFamily="66" charset="0"/>
                <a:ea typeface="Calibri" panose="020F0502020204030204" pitchFamily="34" charset="0"/>
              </a:rPr>
              <a:t> </a:t>
            </a:r>
            <a:r>
              <a:rPr lang="es-ES" sz="3200" b="1" dirty="0" err="1">
                <a:effectLst/>
                <a:latin typeface="Comic Sans MS" panose="030F0702030302020204" pitchFamily="66" charset="0"/>
                <a:ea typeface="Calibri" panose="020F0502020204030204" pitchFamily="34" charset="0"/>
              </a:rPr>
              <a:t>think</a:t>
            </a:r>
            <a:r>
              <a:rPr lang="es-ES" sz="3200" b="1" dirty="0">
                <a:effectLst/>
                <a:latin typeface="Comic Sans MS" panose="030F0702030302020204" pitchFamily="66" charset="0"/>
                <a:ea typeface="Calibri" panose="020F0502020204030204" pitchFamily="34" charset="0"/>
              </a:rPr>
              <a:t> </a:t>
            </a:r>
            <a:r>
              <a:rPr lang="es-ES" sz="3200" b="1" dirty="0" err="1">
                <a:effectLst/>
                <a:latin typeface="Comic Sans MS" panose="030F0702030302020204" pitchFamily="66" charset="0"/>
                <a:ea typeface="Calibri" panose="020F0502020204030204" pitchFamily="34" charset="0"/>
              </a:rPr>
              <a:t>which</a:t>
            </a:r>
            <a:r>
              <a:rPr lang="es-ES" sz="3200" b="1" dirty="0">
                <a:effectLst/>
                <a:latin typeface="Comic Sans MS" panose="030F0702030302020204" pitchFamily="66" charset="0"/>
                <a:ea typeface="Calibri" panose="020F0502020204030204" pitchFamily="34" charset="0"/>
              </a:rPr>
              <a:t> </a:t>
            </a:r>
            <a:r>
              <a:rPr lang="es-ES" sz="3200" b="1" dirty="0" err="1">
                <a:effectLst/>
                <a:latin typeface="Comic Sans MS" panose="030F0702030302020204" pitchFamily="66" charset="0"/>
                <a:ea typeface="Calibri" panose="020F0502020204030204" pitchFamily="34" charset="0"/>
              </a:rPr>
              <a:t>stain</a:t>
            </a:r>
            <a:r>
              <a:rPr lang="es-ES" sz="3200" b="1" dirty="0">
                <a:effectLst/>
                <a:latin typeface="Comic Sans MS" panose="030F0702030302020204" pitchFamily="66" charset="0"/>
                <a:ea typeface="Calibri" panose="020F0502020204030204" pitchFamily="34" charset="0"/>
              </a:rPr>
              <a:t> </a:t>
            </a:r>
            <a:r>
              <a:rPr lang="es-ES" sz="3200" b="1" dirty="0" err="1">
                <a:effectLst/>
                <a:latin typeface="Comic Sans MS" panose="030F0702030302020204" pitchFamily="66" charset="0"/>
                <a:ea typeface="Calibri" panose="020F0502020204030204" pitchFamily="34" charset="0"/>
              </a:rPr>
              <a:t>your</a:t>
            </a:r>
            <a:r>
              <a:rPr lang="es-ES" sz="3200" b="1" dirty="0">
                <a:effectLst/>
                <a:latin typeface="Comic Sans MS" panose="030F0702030302020204" pitchFamily="66" charset="0"/>
                <a:ea typeface="Calibri" panose="020F0502020204030204" pitchFamily="34" charset="0"/>
              </a:rPr>
              <a:t> </a:t>
            </a:r>
            <a:r>
              <a:rPr lang="es-ES" sz="3200" b="1" dirty="0" err="1">
                <a:effectLst/>
                <a:latin typeface="Comic Sans MS" panose="030F0702030302020204" pitchFamily="66" charset="0"/>
                <a:ea typeface="Calibri" panose="020F0502020204030204" pitchFamily="34" charset="0"/>
              </a:rPr>
              <a:t>heart</a:t>
            </a:r>
            <a:r>
              <a:rPr lang="es-ES" sz="3200" b="1" dirty="0">
                <a:latin typeface="Comic Sans MS" panose="030F0702030302020204" pitchFamily="66" charset="0"/>
                <a:ea typeface="Calibri" panose="020F0502020204030204" pitchFamily="34" charset="0"/>
              </a:rPr>
              <a:t>.</a:t>
            </a:r>
            <a:r>
              <a:rPr lang="es-ES" sz="3200" b="1" dirty="0">
                <a:effectLst/>
                <a:latin typeface="Comic Sans MS" panose="030F0702030302020204" pitchFamily="66" charset="0"/>
                <a:ea typeface="Calibri" panose="020F0502020204030204" pitchFamily="34" charset="0"/>
              </a:rPr>
              <a:t> </a:t>
            </a:r>
            <a:endParaRPr lang="en-US" sz="3200" dirty="0">
              <a:effectLst/>
              <a:latin typeface="Comic Sans MS" panose="030F0702030302020204" pitchFamily="66" charset="0"/>
              <a:ea typeface="Calibri" panose="020F0502020204030204" pitchFamily="34" charset="0"/>
            </a:endParaRPr>
          </a:p>
        </p:txBody>
      </p:sp>
      <p:sp>
        <p:nvSpPr>
          <p:cNvPr id="3" name="TextBox 2">
            <a:extLst>
              <a:ext uri="{FF2B5EF4-FFF2-40B4-BE49-F238E27FC236}">
                <a16:creationId xmlns:a16="http://schemas.microsoft.com/office/drawing/2014/main" id="{E2A56581-15C9-4011-924A-505200B5F05F}"/>
              </a:ext>
            </a:extLst>
          </p:cNvPr>
          <p:cNvSpPr txBox="1"/>
          <p:nvPr/>
        </p:nvSpPr>
        <p:spPr>
          <a:xfrm>
            <a:off x="6521479" y="6243404"/>
            <a:ext cx="5167937" cy="461665"/>
          </a:xfrm>
          <a:prstGeom prst="rect">
            <a:avLst/>
          </a:prstGeom>
          <a:noFill/>
        </p:spPr>
        <p:txBody>
          <a:bodyPr wrap="square" rtlCol="0">
            <a:spAutoFit/>
          </a:bodyPr>
          <a:lstStyle/>
          <a:p>
            <a:pPr algn="ctr"/>
            <a:r>
              <a:rPr lang="es-ES" sz="2400" b="1" dirty="0">
                <a:solidFill>
                  <a:schemeClr val="dk1"/>
                </a:solidFill>
                <a:latin typeface="Comic Sans MS" panose="030F0702030302020204" pitchFamily="66" charset="0"/>
                <a:cs typeface="Calibri"/>
              </a:rPr>
              <a:t>DISRESPECT OUR ELDERS</a:t>
            </a:r>
            <a:endParaRPr lang="en-US" sz="2400" b="1" dirty="0">
              <a:solidFill>
                <a:schemeClr val="dk1"/>
              </a:solidFill>
              <a:latin typeface="Comic Sans MS" panose="030F0702030302020204" pitchFamily="66" charset="0"/>
              <a:cs typeface="Calibri"/>
              <a:sym typeface="Calibri"/>
            </a:endParaRPr>
          </a:p>
        </p:txBody>
      </p:sp>
      <p:pic>
        <p:nvPicPr>
          <p:cNvPr id="9" name="Picture 8">
            <a:extLst>
              <a:ext uri="{FF2B5EF4-FFF2-40B4-BE49-F238E27FC236}">
                <a16:creationId xmlns:a16="http://schemas.microsoft.com/office/drawing/2014/main" id="{BF005D01-0681-4690-8575-615BAF59E1E8}"/>
              </a:ext>
            </a:extLst>
          </p:cNvPr>
          <p:cNvPicPr>
            <a:picLocks noChangeAspect="1"/>
          </p:cNvPicPr>
          <p:nvPr/>
        </p:nvPicPr>
        <p:blipFill>
          <a:blip r:embed="rId2"/>
          <a:stretch>
            <a:fillRect/>
          </a:stretch>
        </p:blipFill>
        <p:spPr>
          <a:xfrm>
            <a:off x="9243047" y="1235971"/>
            <a:ext cx="2197258" cy="2207067"/>
          </a:xfrm>
          <a:prstGeom prst="rect">
            <a:avLst/>
          </a:prstGeom>
        </p:spPr>
      </p:pic>
      <p:pic>
        <p:nvPicPr>
          <p:cNvPr id="5122" name="Picture 2" descr="Qué hago si veo que mi hijo dice mentiras? - Magisnet">
            <a:extLst>
              <a:ext uri="{FF2B5EF4-FFF2-40B4-BE49-F238E27FC236}">
                <a16:creationId xmlns:a16="http://schemas.microsoft.com/office/drawing/2014/main" id="{2A6B7F08-0C7B-494C-816D-C89D319CA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55" y="3741479"/>
            <a:ext cx="2266950" cy="22605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AA1D179-DF46-4F08-956C-073CA3659BF1}"/>
              </a:ext>
            </a:extLst>
          </p:cNvPr>
          <p:cNvPicPr>
            <a:picLocks noChangeAspect="1"/>
          </p:cNvPicPr>
          <p:nvPr/>
        </p:nvPicPr>
        <p:blipFill>
          <a:blip r:embed="rId4"/>
          <a:stretch>
            <a:fillRect/>
          </a:stretch>
        </p:blipFill>
        <p:spPr>
          <a:xfrm>
            <a:off x="6770592" y="4078606"/>
            <a:ext cx="4669713" cy="2126521"/>
          </a:xfrm>
          <a:prstGeom prst="rect">
            <a:avLst/>
          </a:prstGeom>
        </p:spPr>
      </p:pic>
      <p:pic>
        <p:nvPicPr>
          <p:cNvPr id="5124" name="Picture 4" descr="Enseñar al niño a defenderse sin violencia">
            <a:extLst>
              <a:ext uri="{FF2B5EF4-FFF2-40B4-BE49-F238E27FC236}">
                <a16:creationId xmlns:a16="http://schemas.microsoft.com/office/drawing/2014/main" id="{2A22C1ED-87FE-4944-8C74-255108F40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374" y="1187082"/>
            <a:ext cx="2472437" cy="22750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oy Stealing money Stock Vector Image by ©indomercy2012 #57496809">
            <a:extLst>
              <a:ext uri="{FF2B5EF4-FFF2-40B4-BE49-F238E27FC236}">
                <a16:creationId xmlns:a16="http://schemas.microsoft.com/office/drawing/2014/main" id="{514A8293-5051-4349-A52D-DA083C5867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337" y="3620750"/>
            <a:ext cx="2338072" cy="27057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5 señales que indican que nuestro hijo miente">
            <a:extLst>
              <a:ext uri="{FF2B5EF4-FFF2-40B4-BE49-F238E27FC236}">
                <a16:creationId xmlns:a16="http://schemas.microsoft.com/office/drawing/2014/main" id="{9DFC53F0-47C2-4AED-9707-A6ED5AB792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555" y="1169814"/>
            <a:ext cx="4454733" cy="20560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E27627A-2343-4839-96C0-6F95F12BC932}"/>
              </a:ext>
            </a:extLst>
          </p:cNvPr>
          <p:cNvSpPr txBox="1"/>
          <p:nvPr/>
        </p:nvSpPr>
        <p:spPr>
          <a:xfrm>
            <a:off x="1255399" y="3231344"/>
            <a:ext cx="2049476" cy="461665"/>
          </a:xfrm>
          <a:prstGeom prst="rect">
            <a:avLst/>
          </a:prstGeom>
          <a:noFill/>
        </p:spPr>
        <p:txBody>
          <a:bodyPr wrap="square" rtlCol="0">
            <a:spAutoFit/>
          </a:bodyPr>
          <a:lstStyle/>
          <a:p>
            <a:r>
              <a:rPr lang="en-US" sz="2400" b="1" dirty="0">
                <a:solidFill>
                  <a:schemeClr val="dk1"/>
                </a:solidFill>
                <a:latin typeface="Comic Sans MS" panose="030F0702030302020204" pitchFamily="66" charset="0"/>
                <a:cs typeface="Calibri"/>
                <a:sym typeface="Calibri"/>
              </a:rPr>
              <a:t>LIE</a:t>
            </a:r>
          </a:p>
        </p:txBody>
      </p:sp>
      <p:sp>
        <p:nvSpPr>
          <p:cNvPr id="13" name="TextBox 12">
            <a:extLst>
              <a:ext uri="{FF2B5EF4-FFF2-40B4-BE49-F238E27FC236}">
                <a16:creationId xmlns:a16="http://schemas.microsoft.com/office/drawing/2014/main" id="{D492C841-0057-4D19-B966-9B84D72853BE}"/>
              </a:ext>
            </a:extLst>
          </p:cNvPr>
          <p:cNvSpPr txBox="1"/>
          <p:nvPr/>
        </p:nvSpPr>
        <p:spPr>
          <a:xfrm>
            <a:off x="262630" y="6002024"/>
            <a:ext cx="1785462" cy="461665"/>
          </a:xfrm>
          <a:prstGeom prst="rect">
            <a:avLst/>
          </a:prstGeom>
          <a:noFill/>
        </p:spPr>
        <p:txBody>
          <a:bodyPr wrap="square" rtlCol="0">
            <a:spAutoFit/>
          </a:bodyPr>
          <a:lstStyle/>
          <a:p>
            <a:pPr algn="ctr"/>
            <a:r>
              <a:rPr lang="en-US" sz="2400" b="1" dirty="0">
                <a:solidFill>
                  <a:schemeClr val="dk1"/>
                </a:solidFill>
                <a:latin typeface="Comic Sans MS" panose="030F0702030302020204" pitchFamily="66" charset="0"/>
                <a:cs typeface="Calibri"/>
              </a:rPr>
              <a:t>GOSSIP</a:t>
            </a:r>
          </a:p>
        </p:txBody>
      </p:sp>
      <p:sp>
        <p:nvSpPr>
          <p:cNvPr id="19" name="TextBox 18">
            <a:extLst>
              <a:ext uri="{FF2B5EF4-FFF2-40B4-BE49-F238E27FC236}">
                <a16:creationId xmlns:a16="http://schemas.microsoft.com/office/drawing/2014/main" id="{47212D10-126B-4676-9A1D-8CF33FAE2980}"/>
              </a:ext>
            </a:extLst>
          </p:cNvPr>
          <p:cNvSpPr txBox="1"/>
          <p:nvPr/>
        </p:nvSpPr>
        <p:spPr>
          <a:xfrm>
            <a:off x="3578293" y="6371356"/>
            <a:ext cx="1396355" cy="461665"/>
          </a:xfrm>
          <a:prstGeom prst="rect">
            <a:avLst/>
          </a:prstGeom>
          <a:noFill/>
        </p:spPr>
        <p:txBody>
          <a:bodyPr wrap="square" rtlCol="0">
            <a:spAutoFit/>
          </a:bodyPr>
          <a:lstStyle/>
          <a:p>
            <a:r>
              <a:rPr lang="en-US" sz="2400" b="1" dirty="0">
                <a:solidFill>
                  <a:schemeClr val="dk1"/>
                </a:solidFill>
                <a:latin typeface="Comic Sans MS" panose="030F0702030302020204" pitchFamily="66" charset="0"/>
                <a:cs typeface="Calibri"/>
                <a:sym typeface="Calibri"/>
              </a:rPr>
              <a:t>STEAL</a:t>
            </a:r>
          </a:p>
        </p:txBody>
      </p:sp>
      <p:sp>
        <p:nvSpPr>
          <p:cNvPr id="20" name="TextBox 19">
            <a:extLst>
              <a:ext uri="{FF2B5EF4-FFF2-40B4-BE49-F238E27FC236}">
                <a16:creationId xmlns:a16="http://schemas.microsoft.com/office/drawing/2014/main" id="{95A4CF2B-071E-4F18-81F8-9DEB61BDD832}"/>
              </a:ext>
            </a:extLst>
          </p:cNvPr>
          <p:cNvSpPr txBox="1"/>
          <p:nvPr/>
        </p:nvSpPr>
        <p:spPr>
          <a:xfrm>
            <a:off x="5820778" y="3510646"/>
            <a:ext cx="2049476" cy="461665"/>
          </a:xfrm>
          <a:prstGeom prst="rect">
            <a:avLst/>
          </a:prstGeom>
          <a:noFill/>
        </p:spPr>
        <p:txBody>
          <a:bodyPr wrap="square" rtlCol="0">
            <a:spAutoFit/>
          </a:bodyPr>
          <a:lstStyle/>
          <a:p>
            <a:pPr algn="ctr"/>
            <a:r>
              <a:rPr lang="en-US" sz="2400" b="1" dirty="0">
                <a:solidFill>
                  <a:schemeClr val="dk1"/>
                </a:solidFill>
                <a:latin typeface="Comic Sans MS" panose="030F0702030302020204" pitchFamily="66" charset="0"/>
                <a:cs typeface="Calibri"/>
                <a:sym typeface="Calibri"/>
              </a:rPr>
              <a:t>INSULT</a:t>
            </a:r>
          </a:p>
        </p:txBody>
      </p:sp>
      <p:sp>
        <p:nvSpPr>
          <p:cNvPr id="21" name="TextBox 20">
            <a:extLst>
              <a:ext uri="{FF2B5EF4-FFF2-40B4-BE49-F238E27FC236}">
                <a16:creationId xmlns:a16="http://schemas.microsoft.com/office/drawing/2014/main" id="{4BF8C066-AA40-4E85-9E07-4E70A8546C2D}"/>
              </a:ext>
            </a:extLst>
          </p:cNvPr>
          <p:cNvSpPr txBox="1"/>
          <p:nvPr/>
        </p:nvSpPr>
        <p:spPr>
          <a:xfrm>
            <a:off x="9613212" y="3462177"/>
            <a:ext cx="1323389" cy="461665"/>
          </a:xfrm>
          <a:prstGeom prst="rect">
            <a:avLst/>
          </a:prstGeom>
          <a:noFill/>
        </p:spPr>
        <p:txBody>
          <a:bodyPr wrap="square" rtlCol="0">
            <a:spAutoFit/>
          </a:bodyPr>
          <a:lstStyle/>
          <a:p>
            <a:r>
              <a:rPr lang="en-US" sz="2400" b="1" dirty="0">
                <a:solidFill>
                  <a:schemeClr val="dk1"/>
                </a:solidFill>
                <a:latin typeface="Comic Sans MS" panose="030F0702030302020204" pitchFamily="66" charset="0"/>
                <a:cs typeface="Calibri"/>
                <a:sym typeface="Calibri"/>
              </a:rPr>
              <a:t>FIGHT</a:t>
            </a:r>
          </a:p>
        </p:txBody>
      </p:sp>
    </p:spTree>
    <p:extLst>
      <p:ext uri="{BB962C8B-B14F-4D97-AF65-F5344CB8AC3E}">
        <p14:creationId xmlns:p14="http://schemas.microsoft.com/office/powerpoint/2010/main" val="23486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1000"/>
                                        <p:tgtEl>
                                          <p:spTgt spid="5128"/>
                                        </p:tgtEl>
                                      </p:cBhvr>
                                    </p:animEffect>
                                    <p:anim calcmode="lin" valueType="num">
                                      <p:cBhvr>
                                        <p:cTn id="8" dur="1000" fill="hold"/>
                                        <p:tgtEl>
                                          <p:spTgt spid="5128"/>
                                        </p:tgtEl>
                                        <p:attrNameLst>
                                          <p:attrName>ppt_x</p:attrName>
                                        </p:attrNameLst>
                                      </p:cBhvr>
                                      <p:tavLst>
                                        <p:tav tm="0">
                                          <p:val>
                                            <p:strVal val="#ppt_x"/>
                                          </p:val>
                                        </p:tav>
                                        <p:tav tm="100000">
                                          <p:val>
                                            <p:strVal val="#ppt_x"/>
                                          </p:val>
                                        </p:tav>
                                      </p:tavLst>
                                    </p:anim>
                                    <p:anim calcmode="lin" valueType="num">
                                      <p:cBhvr>
                                        <p:cTn id="9" dur="1000" fill="hold"/>
                                        <p:tgtEl>
                                          <p:spTgt spid="51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1000"/>
                                        <p:tgtEl>
                                          <p:spTgt spid="5122"/>
                                        </p:tgtEl>
                                      </p:cBhvr>
                                    </p:animEffect>
                                    <p:anim calcmode="lin" valueType="num">
                                      <p:cBhvr>
                                        <p:cTn id="20" dur="1000" fill="hold"/>
                                        <p:tgtEl>
                                          <p:spTgt spid="5122"/>
                                        </p:tgtEl>
                                        <p:attrNameLst>
                                          <p:attrName>ppt_x</p:attrName>
                                        </p:attrNameLst>
                                      </p:cBhvr>
                                      <p:tavLst>
                                        <p:tav tm="0">
                                          <p:val>
                                            <p:strVal val="#ppt_x"/>
                                          </p:val>
                                        </p:tav>
                                        <p:tav tm="100000">
                                          <p:val>
                                            <p:strVal val="#ppt_x"/>
                                          </p:val>
                                        </p:tav>
                                      </p:tavLst>
                                    </p:anim>
                                    <p:anim calcmode="lin" valueType="num">
                                      <p:cBhvr>
                                        <p:cTn id="21" dur="1000" fill="hold"/>
                                        <p:tgtEl>
                                          <p:spTgt spid="51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6"/>
                                        </p:tgtEl>
                                        <p:attrNameLst>
                                          <p:attrName>style.visibility</p:attrName>
                                        </p:attrNameLst>
                                      </p:cBhvr>
                                      <p:to>
                                        <p:strVal val="visible"/>
                                      </p:to>
                                    </p:set>
                                    <p:animEffect transition="in" filter="fade">
                                      <p:cBhvr>
                                        <p:cTn id="31" dur="1000"/>
                                        <p:tgtEl>
                                          <p:spTgt spid="5126"/>
                                        </p:tgtEl>
                                      </p:cBhvr>
                                    </p:animEffect>
                                    <p:anim calcmode="lin" valueType="num">
                                      <p:cBhvr>
                                        <p:cTn id="32" dur="1000" fill="hold"/>
                                        <p:tgtEl>
                                          <p:spTgt spid="5126"/>
                                        </p:tgtEl>
                                        <p:attrNameLst>
                                          <p:attrName>ppt_x</p:attrName>
                                        </p:attrNameLst>
                                      </p:cBhvr>
                                      <p:tavLst>
                                        <p:tav tm="0">
                                          <p:val>
                                            <p:strVal val="#ppt_x"/>
                                          </p:val>
                                        </p:tav>
                                        <p:tav tm="100000">
                                          <p:val>
                                            <p:strVal val="#ppt_x"/>
                                          </p:val>
                                        </p:tav>
                                      </p:tavLst>
                                    </p:anim>
                                    <p:anim calcmode="lin" valueType="num">
                                      <p:cBhvr>
                                        <p:cTn id="33" dur="1000" fill="hold"/>
                                        <p:tgtEl>
                                          <p:spTgt spid="51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24"/>
                                        </p:tgtEl>
                                        <p:attrNameLst>
                                          <p:attrName>style.visibility</p:attrName>
                                        </p:attrNameLst>
                                      </p:cBhvr>
                                      <p:to>
                                        <p:strVal val="visible"/>
                                      </p:to>
                                    </p:set>
                                    <p:animEffect transition="in" filter="fade">
                                      <p:cBhvr>
                                        <p:cTn id="43" dur="1000"/>
                                        <p:tgtEl>
                                          <p:spTgt spid="5124"/>
                                        </p:tgtEl>
                                      </p:cBhvr>
                                    </p:animEffect>
                                    <p:anim calcmode="lin" valueType="num">
                                      <p:cBhvr>
                                        <p:cTn id="44" dur="1000" fill="hold"/>
                                        <p:tgtEl>
                                          <p:spTgt spid="5124"/>
                                        </p:tgtEl>
                                        <p:attrNameLst>
                                          <p:attrName>ppt_x</p:attrName>
                                        </p:attrNameLst>
                                      </p:cBhvr>
                                      <p:tavLst>
                                        <p:tav tm="0">
                                          <p:val>
                                            <p:strVal val="#ppt_x"/>
                                          </p:val>
                                        </p:tav>
                                        <p:tav tm="100000">
                                          <p:val>
                                            <p:strVal val="#ppt_x"/>
                                          </p:val>
                                        </p:tav>
                                      </p:tavLst>
                                    </p:anim>
                                    <p:anim calcmode="lin" valueType="num">
                                      <p:cBhvr>
                                        <p:cTn id="45" dur="1000" fill="hold"/>
                                        <p:tgtEl>
                                          <p:spTgt spid="51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6116-13AC-43C7-819B-76764D3A1161}"/>
              </a:ext>
            </a:extLst>
          </p:cNvPr>
          <p:cNvSpPr>
            <a:spLocks noGrp="1"/>
          </p:cNvSpPr>
          <p:nvPr>
            <p:ph type="title"/>
          </p:nvPr>
        </p:nvSpPr>
        <p:spPr>
          <a:xfrm>
            <a:off x="838200" y="0"/>
            <a:ext cx="10515600" cy="549275"/>
          </a:xfrm>
        </p:spPr>
        <p:txBody>
          <a:bodyPr>
            <a:normAutofit/>
          </a:bodyPr>
          <a:lstStyle/>
          <a:p>
            <a:r>
              <a:rPr lang="es-GT" sz="2000" dirty="0" err="1"/>
              <a:t>Feast</a:t>
            </a:r>
            <a:r>
              <a:rPr lang="es-GT" sz="2000" dirty="0"/>
              <a:t> </a:t>
            </a:r>
            <a:r>
              <a:rPr lang="es-GT" sz="2000" dirty="0" err="1"/>
              <a:t>of</a:t>
            </a:r>
            <a:r>
              <a:rPr lang="es-GT" sz="2000" dirty="0"/>
              <a:t> St. </a:t>
            </a:r>
            <a:r>
              <a:rPr lang="es-GT" sz="2000" dirty="0" err="1"/>
              <a:t>Bartholomew</a:t>
            </a:r>
            <a:r>
              <a:rPr lang="es-GT" sz="2000" dirty="0"/>
              <a:t> , </a:t>
            </a:r>
            <a:r>
              <a:rPr lang="es-GT" sz="2000" dirty="0" err="1"/>
              <a:t>the</a:t>
            </a:r>
            <a:r>
              <a:rPr lang="es-GT" sz="2000" dirty="0"/>
              <a:t> </a:t>
            </a:r>
            <a:r>
              <a:rPr lang="es-GT" sz="2000" dirty="0" err="1"/>
              <a:t>Apostle</a:t>
            </a:r>
            <a:r>
              <a:rPr lang="es-GT" sz="2000" dirty="0"/>
              <a:t>, August 24  </a:t>
            </a:r>
            <a:r>
              <a:rPr lang="es-GT" sz="2000" dirty="0">
                <a:hlinkClick r:id="rId3"/>
              </a:rPr>
              <a:t>https://youtu.be/YLS225EfE1g</a:t>
            </a:r>
            <a:endParaRPr lang="es-GT" sz="2000" dirty="0"/>
          </a:p>
        </p:txBody>
      </p:sp>
      <p:pic>
        <p:nvPicPr>
          <p:cNvPr id="4" name="Online Media 3" title="Discovering our Saints - St. Bartholomew the Apostle">
            <a:hlinkClick r:id="" action="ppaction://media"/>
            <a:extLst>
              <a:ext uri="{FF2B5EF4-FFF2-40B4-BE49-F238E27FC236}">
                <a16:creationId xmlns:a16="http://schemas.microsoft.com/office/drawing/2014/main" id="{D511DC4C-5C5D-4F12-914F-CA5D574EEEBB}"/>
              </a:ext>
            </a:extLst>
          </p:cNvPr>
          <p:cNvPicPr>
            <a:picLocks noRot="1" noChangeAspect="1"/>
          </p:cNvPicPr>
          <p:nvPr>
            <a:videoFile r:link="rId1"/>
          </p:nvPr>
        </p:nvPicPr>
        <p:blipFill>
          <a:blip r:embed="rId4"/>
          <a:stretch>
            <a:fillRect/>
          </a:stretch>
        </p:blipFill>
        <p:spPr>
          <a:xfrm>
            <a:off x="0" y="407963"/>
            <a:ext cx="12165027" cy="6450037"/>
          </a:xfrm>
          <a:prstGeom prst="rect">
            <a:avLst/>
          </a:prstGeom>
        </p:spPr>
      </p:pic>
    </p:spTree>
    <p:extLst>
      <p:ext uri="{BB962C8B-B14F-4D97-AF65-F5344CB8AC3E}">
        <p14:creationId xmlns:p14="http://schemas.microsoft.com/office/powerpoint/2010/main" val="111853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189874" y="1"/>
            <a:ext cx="11602387" cy="884420"/>
          </a:xfrm>
        </p:spPr>
        <p:txBody>
          <a:bodyPr>
            <a:noAutofit/>
          </a:bodyPr>
          <a:lstStyle/>
          <a:p>
            <a:pPr algn="ctr"/>
            <a:r>
              <a:rPr lang="es-ES" sz="2800" b="1" dirty="0" err="1">
                <a:solidFill>
                  <a:srgbClr val="000000"/>
                </a:solidFill>
                <a:latin typeface="Comic Sans MS" panose="030F0702030302020204" pitchFamily="66" charset="0"/>
                <a:cs typeface="Times New Roman" panose="02020603050405020304" pitchFamily="18" charset="0"/>
              </a:rPr>
              <a:t>How</a:t>
            </a:r>
            <a:r>
              <a:rPr lang="es-ES" sz="2800" b="1" dirty="0">
                <a:solidFill>
                  <a:srgbClr val="000000"/>
                </a:solidFill>
                <a:latin typeface="Comic Sans MS" panose="030F0702030302020204" pitchFamily="66" charset="0"/>
                <a:cs typeface="Times New Roman" panose="02020603050405020304" pitchFamily="18" charset="0"/>
              </a:rPr>
              <a:t> can I </a:t>
            </a:r>
            <a:r>
              <a:rPr lang="es-ES" sz="2800" b="1" dirty="0" err="1">
                <a:solidFill>
                  <a:srgbClr val="000000"/>
                </a:solidFill>
                <a:latin typeface="Comic Sans MS" panose="030F0702030302020204" pitchFamily="66" charset="0"/>
                <a:cs typeface="Times New Roman" panose="02020603050405020304" pitchFamily="18" charset="0"/>
              </a:rPr>
              <a:t>clean</a:t>
            </a:r>
            <a:r>
              <a:rPr lang="es-ES" sz="2800" b="1" dirty="0">
                <a:solidFill>
                  <a:srgbClr val="000000"/>
                </a:solidFill>
                <a:latin typeface="Comic Sans MS" panose="030F0702030302020204" pitchFamily="66" charset="0"/>
                <a:cs typeface="Times New Roman" panose="02020603050405020304" pitchFamily="18" charset="0"/>
              </a:rPr>
              <a:t> </a:t>
            </a:r>
            <a:r>
              <a:rPr lang="es-ES" sz="2800" b="1" dirty="0" err="1">
                <a:solidFill>
                  <a:srgbClr val="000000"/>
                </a:solidFill>
                <a:latin typeface="Comic Sans MS" panose="030F0702030302020204" pitchFamily="66" charset="0"/>
                <a:cs typeface="Times New Roman" panose="02020603050405020304" pitchFamily="18" charset="0"/>
              </a:rPr>
              <a:t>my</a:t>
            </a:r>
            <a:r>
              <a:rPr lang="es-ES" sz="2800" b="1" dirty="0">
                <a:solidFill>
                  <a:srgbClr val="000000"/>
                </a:solidFill>
                <a:latin typeface="Comic Sans MS" panose="030F0702030302020204" pitchFamily="66" charset="0"/>
                <a:cs typeface="Times New Roman" panose="02020603050405020304" pitchFamily="18" charset="0"/>
              </a:rPr>
              <a:t> </a:t>
            </a:r>
            <a:r>
              <a:rPr lang="es-ES" sz="2800" b="1" dirty="0" err="1">
                <a:solidFill>
                  <a:srgbClr val="000000"/>
                </a:solidFill>
                <a:latin typeface="Comic Sans MS" panose="030F0702030302020204" pitchFamily="66" charset="0"/>
                <a:cs typeface="Times New Roman" panose="02020603050405020304" pitchFamily="18" charset="0"/>
              </a:rPr>
              <a:t>heart</a:t>
            </a:r>
            <a:r>
              <a:rPr lang="es-ES" sz="2800" b="1" dirty="0">
                <a:solidFill>
                  <a:srgbClr val="000000"/>
                </a:solidFill>
                <a:latin typeface="Comic Sans MS" panose="030F0702030302020204" pitchFamily="66" charset="0"/>
                <a:cs typeface="Times New Roman" panose="02020603050405020304" pitchFamily="18" charset="0"/>
              </a:rPr>
              <a:t> and </a:t>
            </a:r>
            <a:r>
              <a:rPr lang="es-ES" sz="2800" b="1" dirty="0" err="1">
                <a:solidFill>
                  <a:srgbClr val="000000"/>
                </a:solidFill>
                <a:latin typeface="Comic Sans MS" panose="030F0702030302020204" pitchFamily="66" charset="0"/>
                <a:cs typeface="Times New Roman" panose="02020603050405020304" pitchFamily="18" charset="0"/>
              </a:rPr>
              <a:t>start</a:t>
            </a:r>
            <a:r>
              <a:rPr lang="es-ES" sz="2800" b="1" dirty="0">
                <a:solidFill>
                  <a:srgbClr val="000000"/>
                </a:solidFill>
                <a:latin typeface="Comic Sans MS" panose="030F0702030302020204" pitchFamily="66" charset="0"/>
                <a:cs typeface="Times New Roman" panose="02020603050405020304" pitchFamily="18" charset="0"/>
              </a:rPr>
              <a:t> </a:t>
            </a:r>
            <a:r>
              <a:rPr lang="es-ES" sz="2800" b="1" dirty="0" err="1">
                <a:solidFill>
                  <a:srgbClr val="000000"/>
                </a:solidFill>
                <a:latin typeface="Comic Sans MS" panose="030F0702030302020204" pitchFamily="66" charset="0"/>
                <a:cs typeface="Times New Roman" panose="02020603050405020304" pitchFamily="18" charset="0"/>
              </a:rPr>
              <a:t>again</a:t>
            </a:r>
            <a:r>
              <a:rPr lang="es-ES" sz="2800" b="1" dirty="0">
                <a:solidFill>
                  <a:srgbClr val="000000"/>
                </a:solidFill>
                <a:latin typeface="Comic Sans MS" panose="030F0702030302020204" pitchFamily="66" charset="0"/>
                <a:cs typeface="Times New Roman" panose="02020603050405020304" pitchFamily="18" charset="0"/>
              </a:rPr>
              <a:t>? </a:t>
            </a:r>
            <a:endParaRPr lang="en-US" sz="2800" b="1" dirty="0">
              <a:solidFill>
                <a:srgbClr val="000000"/>
              </a:solidFill>
              <a:latin typeface="Comic Sans MS" panose="030F0702030302020204" pitchFamily="66" charset="0"/>
              <a:ea typeface="Arial"/>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B3DB444A-D306-471C-88E6-ECCE50BF14A1}"/>
              </a:ext>
            </a:extLst>
          </p:cNvPr>
          <p:cNvSpPr txBox="1"/>
          <p:nvPr/>
        </p:nvSpPr>
        <p:spPr>
          <a:xfrm>
            <a:off x="719528" y="5981075"/>
            <a:ext cx="10613036" cy="523220"/>
          </a:xfrm>
          <a:prstGeom prst="rect">
            <a:avLst/>
          </a:prstGeom>
          <a:noFill/>
        </p:spPr>
        <p:txBody>
          <a:bodyPr wrap="square" rtlCol="0">
            <a:spAutoFit/>
          </a:bodyPr>
          <a:lstStyle/>
          <a:p>
            <a:pPr algn="ctr"/>
            <a:r>
              <a:rPr lang="es-ES" sz="2800" b="1" dirty="0" err="1">
                <a:latin typeface="Comic Sans MS" panose="030F0702030302020204" pitchFamily="66" charset="0"/>
                <a:cs typeface="Times New Roman" panose="02020603050405020304" pitchFamily="18" charset="0"/>
                <a:sym typeface="Calibri"/>
              </a:rPr>
              <a:t>With</a:t>
            </a:r>
            <a:r>
              <a:rPr lang="es-ES" sz="2800" b="1" dirty="0">
                <a:latin typeface="Comic Sans MS" panose="030F0702030302020204" pitchFamily="66" charset="0"/>
                <a:cs typeface="Times New Roman" panose="02020603050405020304" pitchFamily="18" charset="0"/>
                <a:sym typeface="Calibri"/>
              </a:rPr>
              <a:t> </a:t>
            </a:r>
            <a:r>
              <a:rPr lang="es-ES" sz="2800" b="1" dirty="0" err="1">
                <a:latin typeface="Comic Sans MS" panose="030F0702030302020204" pitchFamily="66" charset="0"/>
                <a:cs typeface="Times New Roman" panose="02020603050405020304" pitchFamily="18" charset="0"/>
                <a:sym typeface="Calibri"/>
              </a:rPr>
              <a:t>the</a:t>
            </a:r>
            <a:r>
              <a:rPr lang="es-ES" sz="2800" b="1" dirty="0">
                <a:latin typeface="Comic Sans MS" panose="030F0702030302020204" pitchFamily="66" charset="0"/>
                <a:cs typeface="Times New Roman" panose="02020603050405020304" pitchFamily="18" charset="0"/>
                <a:sym typeface="Calibri"/>
              </a:rPr>
              <a:t> </a:t>
            </a:r>
            <a:r>
              <a:rPr lang="es-ES" sz="2800" b="1" dirty="0" err="1">
                <a:latin typeface="Comic Sans MS" panose="030F0702030302020204" pitchFamily="66" charset="0"/>
                <a:cs typeface="Times New Roman" panose="02020603050405020304" pitchFamily="18" charset="0"/>
                <a:sym typeface="Calibri"/>
              </a:rPr>
              <a:t>Sacrament</a:t>
            </a:r>
            <a:r>
              <a:rPr lang="es-ES" sz="2800" b="1" dirty="0">
                <a:latin typeface="Comic Sans MS" panose="030F0702030302020204" pitchFamily="66" charset="0"/>
                <a:cs typeface="Times New Roman" panose="02020603050405020304" pitchFamily="18" charset="0"/>
                <a:sym typeface="Calibri"/>
              </a:rPr>
              <a:t> </a:t>
            </a:r>
            <a:r>
              <a:rPr lang="es-ES" sz="2800" b="1" dirty="0" err="1">
                <a:latin typeface="Comic Sans MS" panose="030F0702030302020204" pitchFamily="66" charset="0"/>
                <a:cs typeface="Times New Roman" panose="02020603050405020304" pitchFamily="18" charset="0"/>
                <a:sym typeface="Calibri"/>
              </a:rPr>
              <a:t>of</a:t>
            </a:r>
            <a:r>
              <a:rPr lang="es-ES" sz="2800" b="1" dirty="0">
                <a:latin typeface="Comic Sans MS" panose="030F0702030302020204" pitchFamily="66" charset="0"/>
                <a:cs typeface="Times New Roman" panose="02020603050405020304" pitchFamily="18" charset="0"/>
                <a:sym typeface="Calibri"/>
              </a:rPr>
              <a:t> </a:t>
            </a:r>
            <a:r>
              <a:rPr lang="es-ES" sz="2800" b="1" dirty="0" err="1">
                <a:latin typeface="Comic Sans MS" panose="030F0702030302020204" pitchFamily="66" charset="0"/>
                <a:cs typeface="Times New Roman" panose="02020603050405020304" pitchFamily="18" charset="0"/>
                <a:sym typeface="Calibri"/>
              </a:rPr>
              <a:t>Reconciliation</a:t>
            </a:r>
            <a:r>
              <a:rPr lang="es-ES" sz="2800" b="1" dirty="0">
                <a:latin typeface="Comic Sans MS" panose="030F0702030302020204" pitchFamily="66" charset="0"/>
                <a:cs typeface="Times New Roman" panose="02020603050405020304" pitchFamily="18" charset="0"/>
                <a:sym typeface="Calibri"/>
              </a:rPr>
              <a:t>.</a:t>
            </a:r>
            <a:endParaRPr lang="en-US" sz="2800" b="1" dirty="0">
              <a:latin typeface="Comic Sans MS" panose="030F0702030302020204" pitchFamily="66" charset="0"/>
              <a:cs typeface="Times New Roman" panose="02020603050405020304" pitchFamily="18" charset="0"/>
              <a:sym typeface="Calibri"/>
            </a:endParaRPr>
          </a:p>
        </p:txBody>
      </p:sp>
      <p:pic>
        <p:nvPicPr>
          <p:cNvPr id="6146" name="Picture 2" descr="LOS 7 SACRAMENTOS DE LA IGLESIA CATOLICA - Pater Noster">
            <a:extLst>
              <a:ext uri="{FF2B5EF4-FFF2-40B4-BE49-F238E27FC236}">
                <a16:creationId xmlns:a16="http://schemas.microsoft.com/office/drawing/2014/main" id="{BBE04E42-F963-46AB-A2A8-4A7F21DB5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826" y="960382"/>
            <a:ext cx="5576341" cy="480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6096000" y="1122388"/>
            <a:ext cx="5161613" cy="4613224"/>
          </a:xfrm>
        </p:spPr>
        <p:txBody>
          <a:bodyPr>
            <a:noAutofit/>
          </a:bodyPr>
          <a:lstStyle/>
          <a:p>
            <a:pPr marL="342900" marR="330200" algn="ctr" fontAlgn="base">
              <a:spcBef>
                <a:spcPts val="0"/>
              </a:spcBef>
              <a:spcAft>
                <a:spcPts val="0"/>
              </a:spcAft>
            </a:pPr>
            <a:r>
              <a:rPr lang="es-ES" sz="3600" b="1" dirty="0" err="1">
                <a:solidFill>
                  <a:srgbClr val="000000"/>
                </a:solidFill>
                <a:latin typeface="Comic Sans MS" panose="030F0702030302020204" pitchFamily="66" charset="0"/>
                <a:cs typeface="Times New Roman" panose="02020603050405020304" pitchFamily="18" charset="0"/>
              </a:rPr>
              <a:t>Jesus</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always</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forgives</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us</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if</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we</a:t>
            </a:r>
            <a:r>
              <a:rPr lang="es-ES" sz="3600" b="1" dirty="0">
                <a:solidFill>
                  <a:srgbClr val="000000"/>
                </a:solidFill>
                <a:latin typeface="Comic Sans MS" panose="030F0702030302020204" pitchFamily="66" charset="0"/>
                <a:cs typeface="Times New Roman" panose="02020603050405020304" pitchFamily="18" charset="0"/>
              </a:rPr>
              <a:t> are </a:t>
            </a:r>
            <a:r>
              <a:rPr lang="es-ES" sz="3600" b="1" dirty="0" err="1">
                <a:solidFill>
                  <a:srgbClr val="000000"/>
                </a:solidFill>
                <a:latin typeface="Comic Sans MS" panose="030F0702030302020204" pitchFamily="66" charset="0"/>
                <a:cs typeface="Times New Roman" panose="02020603050405020304" pitchFamily="18" charset="0"/>
              </a:rPr>
              <a:t>truly</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sorry</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for</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our</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bad</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behavior</a:t>
            </a:r>
            <a:r>
              <a:rPr lang="es-ES" sz="3600" b="1" dirty="0">
                <a:solidFill>
                  <a:srgbClr val="000000"/>
                </a:solidFill>
                <a:latin typeface="Comic Sans MS" panose="030F0702030302020204" pitchFamily="66" charset="0"/>
                <a:cs typeface="Times New Roman" panose="02020603050405020304" pitchFamily="18" charset="0"/>
              </a:rPr>
              <a:t> and </a:t>
            </a:r>
            <a:r>
              <a:rPr lang="es-ES" sz="3600" b="1" dirty="0" err="1">
                <a:solidFill>
                  <a:srgbClr val="000000"/>
                </a:solidFill>
                <a:latin typeface="Comic Sans MS" panose="030F0702030302020204" pitchFamily="66" charset="0"/>
                <a:cs typeface="Times New Roman" panose="02020603050405020304" pitchFamily="18" charset="0"/>
              </a:rPr>
              <a:t>our</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heart</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is</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willing</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to</a:t>
            </a:r>
            <a:r>
              <a:rPr lang="es-ES" sz="3600" b="1" dirty="0">
                <a:solidFill>
                  <a:srgbClr val="000000"/>
                </a:solidFill>
                <a:latin typeface="Comic Sans MS" panose="030F0702030302020204" pitchFamily="66" charset="0"/>
                <a:cs typeface="Times New Roman" panose="02020603050405020304" pitchFamily="18" charset="0"/>
              </a:rPr>
              <a:t> </a:t>
            </a:r>
            <a:r>
              <a:rPr lang="es-ES" sz="3600" b="1" dirty="0" err="1">
                <a:solidFill>
                  <a:srgbClr val="000000"/>
                </a:solidFill>
                <a:latin typeface="Comic Sans MS" panose="030F0702030302020204" pitchFamily="66" charset="0"/>
                <a:cs typeface="Times New Roman" panose="02020603050405020304" pitchFamily="18" charset="0"/>
              </a:rPr>
              <a:t>change</a:t>
            </a:r>
            <a:r>
              <a:rPr lang="es-ES" sz="3600" b="1" dirty="0">
                <a:solidFill>
                  <a:srgbClr val="000000"/>
                </a:solidFill>
                <a:latin typeface="Comic Sans MS" panose="030F0702030302020204" pitchFamily="66" charset="0"/>
                <a:cs typeface="Times New Roman" panose="02020603050405020304" pitchFamily="18" charset="0"/>
              </a:rPr>
              <a:t>. </a:t>
            </a:r>
            <a:endParaRPr lang="en-US" sz="3600" b="1" dirty="0">
              <a:solidFill>
                <a:srgbClr val="000000"/>
              </a:solidFill>
              <a:latin typeface="Comic Sans MS" panose="030F0702030302020204" pitchFamily="66" charset="0"/>
              <a:cs typeface="Times New Roman" panose="02020603050405020304" pitchFamily="18" charset="0"/>
              <a:sym typeface="Arial"/>
            </a:endParaRPr>
          </a:p>
        </p:txBody>
      </p:sp>
      <p:pic>
        <p:nvPicPr>
          <p:cNvPr id="7170" name="Picture 2" descr="12 ideas de 2020 liceo | dibujos de jesús, dibujos fano, historias de la  biblia para niños">
            <a:extLst>
              <a:ext uri="{FF2B5EF4-FFF2-40B4-BE49-F238E27FC236}">
                <a16:creationId xmlns:a16="http://schemas.microsoft.com/office/drawing/2014/main" id="{22181901-BB65-4776-BCEB-1C2EC547D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20" y="142524"/>
            <a:ext cx="5358281" cy="657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7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8"/>
        <p:cNvGrpSpPr/>
        <p:nvPr/>
      </p:nvGrpSpPr>
      <p:grpSpPr>
        <a:xfrm>
          <a:off x="0" y="0"/>
          <a:ext cx="0" cy="0"/>
          <a:chOff x="0" y="0"/>
          <a:chExt cx="0" cy="0"/>
        </a:xfrm>
      </p:grpSpPr>
      <p:sp>
        <p:nvSpPr>
          <p:cNvPr id="199" name="Google Shape;199;p13"/>
          <p:cNvSpPr txBox="1"/>
          <p:nvPr/>
        </p:nvSpPr>
        <p:spPr>
          <a:xfrm>
            <a:off x="7162800" y="1136259"/>
            <a:ext cx="4038578"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9600" dirty="0" err="1">
                <a:solidFill>
                  <a:schemeClr val="lt1"/>
                </a:solidFill>
                <a:latin typeface="Calibri"/>
                <a:ea typeface="Calibri"/>
                <a:cs typeface="Calibri"/>
                <a:sym typeface="Calibri"/>
              </a:rPr>
              <a:t>Activity</a:t>
            </a:r>
            <a:endParaRPr sz="9600" dirty="0"/>
          </a:p>
        </p:txBody>
      </p:sp>
      <p:sp>
        <p:nvSpPr>
          <p:cNvPr id="200" name="Google Shape;200;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1" name="Google Shape;201;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0AF42D-41CC-444A-B4D0-A4627201C5FC}"/>
              </a:ext>
            </a:extLst>
          </p:cNvPr>
          <p:cNvPicPr>
            <a:picLocks noChangeAspect="1"/>
          </p:cNvPicPr>
          <p:nvPr/>
        </p:nvPicPr>
        <p:blipFill>
          <a:blip r:embed="rId2"/>
          <a:stretch>
            <a:fillRect/>
          </a:stretch>
        </p:blipFill>
        <p:spPr>
          <a:xfrm>
            <a:off x="0" y="255700"/>
            <a:ext cx="9432612" cy="6602300"/>
          </a:xfrm>
          <a:prstGeom prst="rect">
            <a:avLst/>
          </a:prstGeom>
        </p:spPr>
      </p:pic>
      <p:sp>
        <p:nvSpPr>
          <p:cNvPr id="6" name="TextBox 5">
            <a:extLst>
              <a:ext uri="{FF2B5EF4-FFF2-40B4-BE49-F238E27FC236}">
                <a16:creationId xmlns:a16="http://schemas.microsoft.com/office/drawing/2014/main" id="{E59F8943-5405-4AA8-A2F9-5CF4B4F89AB1}"/>
              </a:ext>
            </a:extLst>
          </p:cNvPr>
          <p:cNvSpPr txBox="1"/>
          <p:nvPr/>
        </p:nvSpPr>
        <p:spPr>
          <a:xfrm>
            <a:off x="9387383" y="1469036"/>
            <a:ext cx="2548328" cy="2677656"/>
          </a:xfrm>
          <a:prstGeom prst="rect">
            <a:avLst/>
          </a:prstGeom>
          <a:noFill/>
        </p:spPr>
        <p:txBody>
          <a:bodyPr wrap="square" rtlCol="0">
            <a:spAutoFit/>
          </a:bodyPr>
          <a:lstStyle/>
          <a:p>
            <a:pPr algn="ctr"/>
            <a:r>
              <a:rPr lang="en-US" sz="2800" b="1" dirty="0">
                <a:latin typeface="Comic Sans MS" panose="030F0702030302020204" pitchFamily="66" charset="0"/>
              </a:rPr>
              <a:t>Choose the words that lighten our heart and the lives of others.</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0758DB9D-3302-40FC-8FB8-C7237011D367}"/>
                  </a:ext>
                </a:extLst>
              </p14:cNvPr>
              <p14:cNvContentPartPr/>
              <p14:nvPr/>
            </p14:nvContentPartPr>
            <p14:xfrm>
              <a:off x="1453668" y="1393106"/>
              <a:ext cx="1512720" cy="150840"/>
            </p14:xfrm>
          </p:contentPart>
        </mc:Choice>
        <mc:Fallback xmlns="">
          <p:pic>
            <p:nvPicPr>
              <p:cNvPr id="9" name="Ink 8">
                <a:extLst>
                  <a:ext uri="{FF2B5EF4-FFF2-40B4-BE49-F238E27FC236}">
                    <a16:creationId xmlns:a16="http://schemas.microsoft.com/office/drawing/2014/main" id="{0758DB9D-3302-40FC-8FB8-C7237011D367}"/>
                  </a:ext>
                </a:extLst>
              </p:cNvPr>
              <p:cNvPicPr/>
              <p:nvPr/>
            </p:nvPicPr>
            <p:blipFill>
              <a:blip r:embed="rId4"/>
              <a:stretch>
                <a:fillRect/>
              </a:stretch>
            </p:blipFill>
            <p:spPr>
              <a:xfrm>
                <a:off x="1363668" y="1213466"/>
                <a:ext cx="169236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ADE3D9B3-316C-4D2B-9B10-373C1B47F73A}"/>
                  </a:ext>
                </a:extLst>
              </p14:cNvPr>
              <p14:cNvContentPartPr/>
              <p14:nvPr/>
            </p14:nvContentPartPr>
            <p14:xfrm>
              <a:off x="4226748" y="988826"/>
              <a:ext cx="1242720" cy="136080"/>
            </p14:xfrm>
          </p:contentPart>
        </mc:Choice>
        <mc:Fallback xmlns="">
          <p:pic>
            <p:nvPicPr>
              <p:cNvPr id="11" name="Ink 10">
                <a:extLst>
                  <a:ext uri="{FF2B5EF4-FFF2-40B4-BE49-F238E27FC236}">
                    <a16:creationId xmlns:a16="http://schemas.microsoft.com/office/drawing/2014/main" id="{ADE3D9B3-316C-4D2B-9B10-373C1B47F73A}"/>
                  </a:ext>
                </a:extLst>
              </p:cNvPr>
              <p:cNvPicPr/>
              <p:nvPr/>
            </p:nvPicPr>
            <p:blipFill>
              <a:blip r:embed="rId6"/>
              <a:stretch>
                <a:fillRect/>
              </a:stretch>
            </p:blipFill>
            <p:spPr>
              <a:xfrm>
                <a:off x="4137108" y="809186"/>
                <a:ext cx="142236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67CCAAEE-96D4-4299-8408-B3B6DDA8233C}"/>
                  </a:ext>
                </a:extLst>
              </p14:cNvPr>
              <p14:cNvContentPartPr/>
              <p14:nvPr/>
            </p14:nvContentPartPr>
            <p14:xfrm>
              <a:off x="719268" y="2682266"/>
              <a:ext cx="577800" cy="122400"/>
            </p14:xfrm>
          </p:contentPart>
        </mc:Choice>
        <mc:Fallback xmlns="">
          <p:pic>
            <p:nvPicPr>
              <p:cNvPr id="12" name="Ink 11">
                <a:extLst>
                  <a:ext uri="{FF2B5EF4-FFF2-40B4-BE49-F238E27FC236}">
                    <a16:creationId xmlns:a16="http://schemas.microsoft.com/office/drawing/2014/main" id="{67CCAAEE-96D4-4299-8408-B3B6DDA8233C}"/>
                  </a:ext>
                </a:extLst>
              </p:cNvPr>
              <p:cNvPicPr/>
              <p:nvPr/>
            </p:nvPicPr>
            <p:blipFill>
              <a:blip r:embed="rId8"/>
              <a:stretch>
                <a:fillRect/>
              </a:stretch>
            </p:blipFill>
            <p:spPr>
              <a:xfrm>
                <a:off x="629268" y="2502626"/>
                <a:ext cx="75744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E1B598BF-6030-4A33-A276-3F2D30A1D273}"/>
                  </a:ext>
                </a:extLst>
              </p14:cNvPr>
              <p14:cNvContentPartPr/>
              <p14:nvPr/>
            </p14:nvContentPartPr>
            <p14:xfrm>
              <a:off x="4496388" y="2396786"/>
              <a:ext cx="1847160" cy="137160"/>
            </p14:xfrm>
          </p:contentPart>
        </mc:Choice>
        <mc:Fallback xmlns="">
          <p:pic>
            <p:nvPicPr>
              <p:cNvPr id="13" name="Ink 12">
                <a:extLst>
                  <a:ext uri="{FF2B5EF4-FFF2-40B4-BE49-F238E27FC236}">
                    <a16:creationId xmlns:a16="http://schemas.microsoft.com/office/drawing/2014/main" id="{E1B598BF-6030-4A33-A276-3F2D30A1D273}"/>
                  </a:ext>
                </a:extLst>
              </p:cNvPr>
              <p:cNvPicPr/>
              <p:nvPr/>
            </p:nvPicPr>
            <p:blipFill>
              <a:blip r:embed="rId10"/>
              <a:stretch>
                <a:fillRect/>
              </a:stretch>
            </p:blipFill>
            <p:spPr>
              <a:xfrm>
                <a:off x="4406748" y="2217146"/>
                <a:ext cx="202680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06B206DD-1AA9-423C-B3AD-379CFEB47901}"/>
                  </a:ext>
                </a:extLst>
              </p14:cNvPr>
              <p14:cNvContentPartPr/>
              <p14:nvPr/>
            </p14:nvContentPartPr>
            <p14:xfrm>
              <a:off x="794148" y="3492626"/>
              <a:ext cx="1446480" cy="150840"/>
            </p14:xfrm>
          </p:contentPart>
        </mc:Choice>
        <mc:Fallback xmlns="">
          <p:pic>
            <p:nvPicPr>
              <p:cNvPr id="14" name="Ink 13">
                <a:extLst>
                  <a:ext uri="{FF2B5EF4-FFF2-40B4-BE49-F238E27FC236}">
                    <a16:creationId xmlns:a16="http://schemas.microsoft.com/office/drawing/2014/main" id="{06B206DD-1AA9-423C-B3AD-379CFEB47901}"/>
                  </a:ext>
                </a:extLst>
              </p:cNvPr>
              <p:cNvPicPr/>
              <p:nvPr/>
            </p:nvPicPr>
            <p:blipFill>
              <a:blip r:embed="rId12"/>
              <a:stretch>
                <a:fillRect/>
              </a:stretch>
            </p:blipFill>
            <p:spPr>
              <a:xfrm>
                <a:off x="704148" y="3312626"/>
                <a:ext cx="16261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0B11E6FA-2CAA-4D4E-BE81-987CB8D53DCD}"/>
                  </a:ext>
                </a:extLst>
              </p14:cNvPr>
              <p14:cNvContentPartPr/>
              <p14:nvPr/>
            </p14:nvContentPartPr>
            <p14:xfrm>
              <a:off x="1093668" y="4271306"/>
              <a:ext cx="1334880" cy="139320"/>
            </p14:xfrm>
          </p:contentPart>
        </mc:Choice>
        <mc:Fallback xmlns="">
          <p:pic>
            <p:nvPicPr>
              <p:cNvPr id="17" name="Ink 16">
                <a:extLst>
                  <a:ext uri="{FF2B5EF4-FFF2-40B4-BE49-F238E27FC236}">
                    <a16:creationId xmlns:a16="http://schemas.microsoft.com/office/drawing/2014/main" id="{0B11E6FA-2CAA-4D4E-BE81-987CB8D53DCD}"/>
                  </a:ext>
                </a:extLst>
              </p:cNvPr>
              <p:cNvPicPr/>
              <p:nvPr/>
            </p:nvPicPr>
            <p:blipFill>
              <a:blip r:embed="rId16"/>
              <a:stretch>
                <a:fillRect/>
              </a:stretch>
            </p:blipFill>
            <p:spPr>
              <a:xfrm>
                <a:off x="1004028" y="4091666"/>
                <a:ext cx="151452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8D3A8DE9-7FDB-4DED-94D2-7D51FEE1719C}"/>
                  </a:ext>
                </a:extLst>
              </p14:cNvPr>
              <p14:cNvContentPartPr/>
              <p14:nvPr/>
            </p14:nvContentPartPr>
            <p14:xfrm>
              <a:off x="2759388" y="4211906"/>
              <a:ext cx="838800" cy="153720"/>
            </p14:xfrm>
          </p:contentPart>
        </mc:Choice>
        <mc:Fallback xmlns="">
          <p:pic>
            <p:nvPicPr>
              <p:cNvPr id="18" name="Ink 17">
                <a:extLst>
                  <a:ext uri="{FF2B5EF4-FFF2-40B4-BE49-F238E27FC236}">
                    <a16:creationId xmlns:a16="http://schemas.microsoft.com/office/drawing/2014/main" id="{8D3A8DE9-7FDB-4DED-94D2-7D51FEE1719C}"/>
                  </a:ext>
                </a:extLst>
              </p:cNvPr>
              <p:cNvPicPr/>
              <p:nvPr/>
            </p:nvPicPr>
            <p:blipFill>
              <a:blip r:embed="rId18"/>
              <a:stretch>
                <a:fillRect/>
              </a:stretch>
            </p:blipFill>
            <p:spPr>
              <a:xfrm>
                <a:off x="2669748" y="4032266"/>
                <a:ext cx="101844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01C65E81-07AF-4B0F-8D18-538CDC0E4DFD}"/>
                  </a:ext>
                </a:extLst>
              </p14:cNvPr>
              <p14:cNvContentPartPr/>
              <p14:nvPr/>
            </p14:nvContentPartPr>
            <p14:xfrm>
              <a:off x="3971868" y="4151066"/>
              <a:ext cx="2326320" cy="122760"/>
            </p14:xfrm>
          </p:contentPart>
        </mc:Choice>
        <mc:Fallback xmlns="">
          <p:pic>
            <p:nvPicPr>
              <p:cNvPr id="19" name="Ink 18">
                <a:extLst>
                  <a:ext uri="{FF2B5EF4-FFF2-40B4-BE49-F238E27FC236}">
                    <a16:creationId xmlns:a16="http://schemas.microsoft.com/office/drawing/2014/main" id="{01C65E81-07AF-4B0F-8D18-538CDC0E4DFD}"/>
                  </a:ext>
                </a:extLst>
              </p:cNvPr>
              <p:cNvPicPr/>
              <p:nvPr/>
            </p:nvPicPr>
            <p:blipFill>
              <a:blip r:embed="rId20"/>
              <a:stretch>
                <a:fillRect/>
              </a:stretch>
            </p:blipFill>
            <p:spPr>
              <a:xfrm>
                <a:off x="3881868" y="3971066"/>
                <a:ext cx="25059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58F91774-AD6C-4032-9D8B-6732011955C4}"/>
                  </a:ext>
                </a:extLst>
              </p14:cNvPr>
              <p14:cNvContentPartPr/>
              <p14:nvPr/>
            </p14:nvContentPartPr>
            <p14:xfrm>
              <a:off x="3643908" y="4899146"/>
              <a:ext cx="1822320" cy="33840"/>
            </p14:xfrm>
          </p:contentPart>
        </mc:Choice>
        <mc:Fallback xmlns="">
          <p:pic>
            <p:nvPicPr>
              <p:cNvPr id="20" name="Ink 19">
                <a:extLst>
                  <a:ext uri="{FF2B5EF4-FFF2-40B4-BE49-F238E27FC236}">
                    <a16:creationId xmlns:a16="http://schemas.microsoft.com/office/drawing/2014/main" id="{58F91774-AD6C-4032-9D8B-6732011955C4}"/>
                  </a:ext>
                </a:extLst>
              </p:cNvPr>
              <p:cNvPicPr/>
              <p:nvPr/>
            </p:nvPicPr>
            <p:blipFill>
              <a:blip r:embed="rId22"/>
              <a:stretch>
                <a:fillRect/>
              </a:stretch>
            </p:blipFill>
            <p:spPr>
              <a:xfrm>
                <a:off x="3554268" y="4719506"/>
                <a:ext cx="200196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1903680F-DD44-4F05-B638-492E0A68C207}"/>
                  </a:ext>
                </a:extLst>
              </p14:cNvPr>
              <p14:cNvContentPartPr/>
              <p14:nvPr/>
            </p14:nvContentPartPr>
            <p14:xfrm>
              <a:off x="2937948" y="5486306"/>
              <a:ext cx="1983600" cy="136080"/>
            </p14:xfrm>
          </p:contentPart>
        </mc:Choice>
        <mc:Fallback xmlns="">
          <p:pic>
            <p:nvPicPr>
              <p:cNvPr id="21" name="Ink 20">
                <a:extLst>
                  <a:ext uri="{FF2B5EF4-FFF2-40B4-BE49-F238E27FC236}">
                    <a16:creationId xmlns:a16="http://schemas.microsoft.com/office/drawing/2014/main" id="{1903680F-DD44-4F05-B638-492E0A68C207}"/>
                  </a:ext>
                </a:extLst>
              </p:cNvPr>
              <p:cNvPicPr/>
              <p:nvPr/>
            </p:nvPicPr>
            <p:blipFill>
              <a:blip r:embed="rId24"/>
              <a:stretch>
                <a:fillRect/>
              </a:stretch>
            </p:blipFill>
            <p:spPr>
              <a:xfrm>
                <a:off x="2847948" y="5306306"/>
                <a:ext cx="216324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430F9CEE-8ADA-4531-AC4B-7BCA30263004}"/>
                  </a:ext>
                </a:extLst>
              </p14:cNvPr>
              <p14:cNvContentPartPr/>
              <p14:nvPr/>
            </p14:nvContentPartPr>
            <p14:xfrm>
              <a:off x="7732068" y="3822026"/>
              <a:ext cx="798480" cy="1451880"/>
            </p14:xfrm>
          </p:contentPart>
        </mc:Choice>
        <mc:Fallback xmlns="">
          <p:pic>
            <p:nvPicPr>
              <p:cNvPr id="23" name="Ink 22">
                <a:extLst>
                  <a:ext uri="{FF2B5EF4-FFF2-40B4-BE49-F238E27FC236}">
                    <a16:creationId xmlns:a16="http://schemas.microsoft.com/office/drawing/2014/main" id="{430F9CEE-8ADA-4531-AC4B-7BCA30263004}"/>
                  </a:ext>
                </a:extLst>
              </p:cNvPr>
              <p:cNvPicPr/>
              <p:nvPr/>
            </p:nvPicPr>
            <p:blipFill>
              <a:blip r:embed="rId28"/>
              <a:stretch>
                <a:fillRect/>
              </a:stretch>
            </p:blipFill>
            <p:spPr>
              <a:xfrm>
                <a:off x="7642068" y="3642386"/>
                <a:ext cx="978120" cy="1811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586DDEE5-3864-4E61-B003-B841BE55BB45}"/>
                  </a:ext>
                </a:extLst>
              </p14:cNvPr>
              <p14:cNvContentPartPr/>
              <p14:nvPr/>
            </p14:nvContentPartPr>
            <p14:xfrm>
              <a:off x="431988" y="853106"/>
              <a:ext cx="6224400" cy="5727960"/>
            </p14:xfrm>
          </p:contentPart>
        </mc:Choice>
        <mc:Fallback xmlns="">
          <p:pic>
            <p:nvPicPr>
              <p:cNvPr id="24" name="Ink 23">
                <a:extLst>
                  <a:ext uri="{FF2B5EF4-FFF2-40B4-BE49-F238E27FC236}">
                    <a16:creationId xmlns:a16="http://schemas.microsoft.com/office/drawing/2014/main" id="{586DDEE5-3864-4E61-B003-B841BE55BB45}"/>
                  </a:ext>
                </a:extLst>
              </p:cNvPr>
              <p:cNvPicPr/>
              <p:nvPr/>
            </p:nvPicPr>
            <p:blipFill>
              <a:blip r:embed="rId30"/>
              <a:stretch>
                <a:fillRect/>
              </a:stretch>
            </p:blipFill>
            <p:spPr>
              <a:xfrm>
                <a:off x="341988" y="673106"/>
                <a:ext cx="6404040" cy="608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D8E56D89-68EB-4172-B039-0FBE1EC59B5D}"/>
                  </a:ext>
                </a:extLst>
              </p14:cNvPr>
              <p14:cNvContentPartPr/>
              <p14:nvPr/>
            </p14:nvContentPartPr>
            <p14:xfrm>
              <a:off x="3358068" y="537026"/>
              <a:ext cx="3402000" cy="1652040"/>
            </p14:xfrm>
          </p:contentPart>
        </mc:Choice>
        <mc:Fallback xmlns="">
          <p:pic>
            <p:nvPicPr>
              <p:cNvPr id="25" name="Ink 24">
                <a:extLst>
                  <a:ext uri="{FF2B5EF4-FFF2-40B4-BE49-F238E27FC236}">
                    <a16:creationId xmlns:a16="http://schemas.microsoft.com/office/drawing/2014/main" id="{D8E56D89-68EB-4172-B039-0FBE1EC59B5D}"/>
                  </a:ext>
                </a:extLst>
              </p:cNvPr>
              <p:cNvPicPr/>
              <p:nvPr/>
            </p:nvPicPr>
            <p:blipFill>
              <a:blip r:embed="rId32"/>
              <a:stretch>
                <a:fillRect/>
              </a:stretch>
            </p:blipFill>
            <p:spPr>
              <a:xfrm>
                <a:off x="3268428" y="357026"/>
                <a:ext cx="3581640" cy="2011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DC06FD23-0228-4BE6-B23D-07F3A84817B5}"/>
                  </a:ext>
                </a:extLst>
              </p14:cNvPr>
              <p14:cNvContentPartPr/>
              <p14:nvPr/>
            </p14:nvContentPartPr>
            <p14:xfrm>
              <a:off x="7796508" y="464306"/>
              <a:ext cx="163080" cy="313560"/>
            </p14:xfrm>
          </p:contentPart>
        </mc:Choice>
        <mc:Fallback xmlns="">
          <p:pic>
            <p:nvPicPr>
              <p:cNvPr id="28" name="Ink 27">
                <a:extLst>
                  <a:ext uri="{FF2B5EF4-FFF2-40B4-BE49-F238E27FC236}">
                    <a16:creationId xmlns:a16="http://schemas.microsoft.com/office/drawing/2014/main" id="{DC06FD23-0228-4BE6-B23D-07F3A84817B5}"/>
                  </a:ext>
                </a:extLst>
              </p:cNvPr>
              <p:cNvPicPr/>
              <p:nvPr/>
            </p:nvPicPr>
            <p:blipFill>
              <a:blip r:embed="rId34"/>
              <a:stretch>
                <a:fillRect/>
              </a:stretch>
            </p:blipFill>
            <p:spPr>
              <a:xfrm>
                <a:off x="7706868" y="284306"/>
                <a:ext cx="34272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 name="Ink 7">
                <a:extLst>
                  <a:ext uri="{FF2B5EF4-FFF2-40B4-BE49-F238E27FC236}">
                    <a16:creationId xmlns:a16="http://schemas.microsoft.com/office/drawing/2014/main" id="{80DF9AC8-B4C6-4C58-A0C5-C226629CE0F2}"/>
                  </a:ext>
                </a:extLst>
              </p14:cNvPr>
              <p14:cNvContentPartPr/>
              <p14:nvPr/>
            </p14:nvContentPartPr>
            <p14:xfrm>
              <a:off x="2419230" y="3600120"/>
              <a:ext cx="1464840" cy="96480"/>
            </p14:xfrm>
          </p:contentPart>
        </mc:Choice>
        <mc:Fallback>
          <p:pic>
            <p:nvPicPr>
              <p:cNvPr id="8" name="Ink 7">
                <a:extLst>
                  <a:ext uri="{FF2B5EF4-FFF2-40B4-BE49-F238E27FC236}">
                    <a16:creationId xmlns:a16="http://schemas.microsoft.com/office/drawing/2014/main" id="{80DF9AC8-B4C6-4C58-A0C5-C226629CE0F2}"/>
                  </a:ext>
                </a:extLst>
              </p:cNvPr>
              <p:cNvPicPr/>
              <p:nvPr/>
            </p:nvPicPr>
            <p:blipFill>
              <a:blip r:embed="rId36"/>
              <a:stretch>
                <a:fillRect/>
              </a:stretch>
            </p:blipFill>
            <p:spPr>
              <a:xfrm>
                <a:off x="2329230" y="3420120"/>
                <a:ext cx="1644480" cy="456120"/>
              </a:xfrm>
              <a:prstGeom prst="rect">
                <a:avLst/>
              </a:prstGeom>
            </p:spPr>
          </p:pic>
        </mc:Fallback>
      </mc:AlternateContent>
    </p:spTree>
    <p:extLst>
      <p:ext uri="{BB962C8B-B14F-4D97-AF65-F5344CB8AC3E}">
        <p14:creationId xmlns:p14="http://schemas.microsoft.com/office/powerpoint/2010/main" val="35938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crament Of Reconciliation For Kids | CatholicJules.net">
            <a:extLst>
              <a:ext uri="{FF2B5EF4-FFF2-40B4-BE49-F238E27FC236}">
                <a16:creationId xmlns:a16="http://schemas.microsoft.com/office/drawing/2014/main" id="{A274BC94-C8A0-4B2B-8CD4-0263649CFB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0750" y="510540"/>
            <a:ext cx="8134350" cy="6347460"/>
          </a:xfrm>
          <a:prstGeom prst="rect">
            <a:avLst/>
          </a:prstGeom>
          <a:noFill/>
          <a:ln>
            <a:noFill/>
          </a:ln>
        </p:spPr>
      </p:pic>
      <p:sp>
        <p:nvSpPr>
          <p:cNvPr id="3" name="TextBox 2">
            <a:extLst>
              <a:ext uri="{FF2B5EF4-FFF2-40B4-BE49-F238E27FC236}">
                <a16:creationId xmlns:a16="http://schemas.microsoft.com/office/drawing/2014/main" id="{34DB5F43-6827-4F07-94A2-CDF00FAE830E}"/>
              </a:ext>
            </a:extLst>
          </p:cNvPr>
          <p:cNvSpPr txBox="1"/>
          <p:nvPr/>
        </p:nvSpPr>
        <p:spPr>
          <a:xfrm>
            <a:off x="4424362" y="0"/>
            <a:ext cx="3343275" cy="523220"/>
          </a:xfrm>
          <a:prstGeom prst="rect">
            <a:avLst/>
          </a:prstGeom>
          <a:noFill/>
        </p:spPr>
        <p:txBody>
          <a:bodyPr wrap="square" rtlCol="0">
            <a:spAutoFit/>
          </a:bodyPr>
          <a:lstStyle/>
          <a:p>
            <a:r>
              <a:rPr lang="en-US" sz="2800" b="1" dirty="0"/>
              <a:t>RECONCILIATION</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B19AB66-D331-4F81-8AE4-C30DD96521D0}"/>
                  </a:ext>
                </a:extLst>
              </p14:cNvPr>
              <p14:cNvContentPartPr/>
              <p14:nvPr/>
            </p14:nvContentPartPr>
            <p14:xfrm>
              <a:off x="5678670" y="719400"/>
              <a:ext cx="668160" cy="118440"/>
            </p14:xfrm>
          </p:contentPart>
        </mc:Choice>
        <mc:Fallback>
          <p:pic>
            <p:nvPicPr>
              <p:cNvPr id="4" name="Ink 3">
                <a:extLst>
                  <a:ext uri="{FF2B5EF4-FFF2-40B4-BE49-F238E27FC236}">
                    <a16:creationId xmlns:a16="http://schemas.microsoft.com/office/drawing/2014/main" id="{8B19AB66-D331-4F81-8AE4-C30DD96521D0}"/>
                  </a:ext>
                </a:extLst>
              </p:cNvPr>
              <p:cNvPicPr/>
              <p:nvPr/>
            </p:nvPicPr>
            <p:blipFill>
              <a:blip r:embed="rId4"/>
              <a:stretch>
                <a:fillRect/>
              </a:stretch>
            </p:blipFill>
            <p:spPr>
              <a:xfrm>
                <a:off x="5588670" y="539400"/>
                <a:ext cx="84780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AD2AD0F0-70F1-46FC-B75D-F4018E84925D}"/>
                  </a:ext>
                </a:extLst>
              </p14:cNvPr>
              <p14:cNvContentPartPr/>
              <p14:nvPr/>
            </p14:nvContentPartPr>
            <p14:xfrm>
              <a:off x="5047950" y="1180200"/>
              <a:ext cx="1797840" cy="78480"/>
            </p14:xfrm>
          </p:contentPart>
        </mc:Choice>
        <mc:Fallback>
          <p:pic>
            <p:nvPicPr>
              <p:cNvPr id="5" name="Ink 4">
                <a:extLst>
                  <a:ext uri="{FF2B5EF4-FFF2-40B4-BE49-F238E27FC236}">
                    <a16:creationId xmlns:a16="http://schemas.microsoft.com/office/drawing/2014/main" id="{AD2AD0F0-70F1-46FC-B75D-F4018E84925D}"/>
                  </a:ext>
                </a:extLst>
              </p:cNvPr>
              <p:cNvPicPr/>
              <p:nvPr/>
            </p:nvPicPr>
            <p:blipFill>
              <a:blip r:embed="rId6"/>
              <a:stretch>
                <a:fillRect/>
              </a:stretch>
            </p:blipFill>
            <p:spPr>
              <a:xfrm>
                <a:off x="4957950" y="1000200"/>
                <a:ext cx="197748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D13E4FA0-EF09-47F3-87F3-A600B0B245F8}"/>
                  </a:ext>
                </a:extLst>
              </p14:cNvPr>
              <p14:cNvContentPartPr/>
              <p14:nvPr/>
            </p14:nvContentPartPr>
            <p14:xfrm>
              <a:off x="8038830" y="2913960"/>
              <a:ext cx="740160" cy="38880"/>
            </p14:xfrm>
          </p:contentPart>
        </mc:Choice>
        <mc:Fallback>
          <p:pic>
            <p:nvPicPr>
              <p:cNvPr id="6" name="Ink 5">
                <a:extLst>
                  <a:ext uri="{FF2B5EF4-FFF2-40B4-BE49-F238E27FC236}">
                    <a16:creationId xmlns:a16="http://schemas.microsoft.com/office/drawing/2014/main" id="{D13E4FA0-EF09-47F3-87F3-A600B0B245F8}"/>
                  </a:ext>
                </a:extLst>
              </p:cNvPr>
              <p:cNvPicPr/>
              <p:nvPr/>
            </p:nvPicPr>
            <p:blipFill>
              <a:blip r:embed="rId8"/>
              <a:stretch>
                <a:fillRect/>
              </a:stretch>
            </p:blipFill>
            <p:spPr>
              <a:xfrm>
                <a:off x="7948830" y="2733960"/>
                <a:ext cx="91980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D7ED39E5-EE63-4400-A7BF-AB8AEFE288AF}"/>
                  </a:ext>
                </a:extLst>
              </p14:cNvPr>
              <p14:cNvContentPartPr/>
              <p14:nvPr/>
            </p14:nvContentPartPr>
            <p14:xfrm>
              <a:off x="8133870" y="3428760"/>
              <a:ext cx="1788840" cy="96840"/>
            </p14:xfrm>
          </p:contentPart>
        </mc:Choice>
        <mc:Fallback>
          <p:pic>
            <p:nvPicPr>
              <p:cNvPr id="7" name="Ink 6">
                <a:extLst>
                  <a:ext uri="{FF2B5EF4-FFF2-40B4-BE49-F238E27FC236}">
                    <a16:creationId xmlns:a16="http://schemas.microsoft.com/office/drawing/2014/main" id="{D7ED39E5-EE63-4400-A7BF-AB8AEFE288AF}"/>
                  </a:ext>
                </a:extLst>
              </p:cNvPr>
              <p:cNvPicPr/>
              <p:nvPr/>
            </p:nvPicPr>
            <p:blipFill>
              <a:blip r:embed="rId10"/>
              <a:stretch>
                <a:fillRect/>
              </a:stretch>
            </p:blipFill>
            <p:spPr>
              <a:xfrm>
                <a:off x="8043870" y="3248760"/>
                <a:ext cx="19684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09517856-891F-48A7-8900-A77ED404F612}"/>
                  </a:ext>
                </a:extLst>
              </p14:cNvPr>
              <p14:cNvContentPartPr/>
              <p14:nvPr/>
            </p14:nvContentPartPr>
            <p14:xfrm>
              <a:off x="8057550" y="3657000"/>
              <a:ext cx="343080" cy="18000"/>
            </p14:xfrm>
          </p:contentPart>
        </mc:Choice>
        <mc:Fallback>
          <p:pic>
            <p:nvPicPr>
              <p:cNvPr id="8" name="Ink 7">
                <a:extLst>
                  <a:ext uri="{FF2B5EF4-FFF2-40B4-BE49-F238E27FC236}">
                    <a16:creationId xmlns:a16="http://schemas.microsoft.com/office/drawing/2014/main" id="{09517856-891F-48A7-8900-A77ED404F612}"/>
                  </a:ext>
                </a:extLst>
              </p:cNvPr>
              <p:cNvPicPr/>
              <p:nvPr/>
            </p:nvPicPr>
            <p:blipFill>
              <a:blip r:embed="rId12"/>
              <a:stretch>
                <a:fillRect/>
              </a:stretch>
            </p:blipFill>
            <p:spPr>
              <a:xfrm>
                <a:off x="7967550" y="3477000"/>
                <a:ext cx="52272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2D2E21A7-9D1E-4587-AB36-498D71AE5DAC}"/>
                  </a:ext>
                </a:extLst>
              </p14:cNvPr>
              <p14:cNvContentPartPr/>
              <p14:nvPr/>
            </p14:nvContentPartPr>
            <p14:xfrm>
              <a:off x="7981230" y="5066760"/>
              <a:ext cx="703440" cy="78480"/>
            </p14:xfrm>
          </p:contentPart>
        </mc:Choice>
        <mc:Fallback>
          <p:pic>
            <p:nvPicPr>
              <p:cNvPr id="9" name="Ink 8">
                <a:extLst>
                  <a:ext uri="{FF2B5EF4-FFF2-40B4-BE49-F238E27FC236}">
                    <a16:creationId xmlns:a16="http://schemas.microsoft.com/office/drawing/2014/main" id="{2D2E21A7-9D1E-4587-AB36-498D71AE5DAC}"/>
                  </a:ext>
                </a:extLst>
              </p:cNvPr>
              <p:cNvPicPr/>
              <p:nvPr/>
            </p:nvPicPr>
            <p:blipFill>
              <a:blip r:embed="rId14"/>
              <a:stretch>
                <a:fillRect/>
              </a:stretch>
            </p:blipFill>
            <p:spPr>
              <a:xfrm>
                <a:off x="7891230" y="4886760"/>
                <a:ext cx="88308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44C2550D-964F-4585-A21D-AA8FABEB2EED}"/>
                  </a:ext>
                </a:extLst>
              </p14:cNvPr>
              <p14:cNvContentPartPr/>
              <p14:nvPr/>
            </p14:nvContentPartPr>
            <p14:xfrm>
              <a:off x="7791150" y="5637360"/>
              <a:ext cx="2093760" cy="40680"/>
            </p14:xfrm>
          </p:contentPart>
        </mc:Choice>
        <mc:Fallback>
          <p:pic>
            <p:nvPicPr>
              <p:cNvPr id="10" name="Ink 9">
                <a:extLst>
                  <a:ext uri="{FF2B5EF4-FFF2-40B4-BE49-F238E27FC236}">
                    <a16:creationId xmlns:a16="http://schemas.microsoft.com/office/drawing/2014/main" id="{44C2550D-964F-4585-A21D-AA8FABEB2EED}"/>
                  </a:ext>
                </a:extLst>
              </p:cNvPr>
              <p:cNvPicPr/>
              <p:nvPr/>
            </p:nvPicPr>
            <p:blipFill>
              <a:blip r:embed="rId16"/>
              <a:stretch>
                <a:fillRect/>
              </a:stretch>
            </p:blipFill>
            <p:spPr>
              <a:xfrm>
                <a:off x="7701150" y="5457360"/>
                <a:ext cx="227340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05CE7556-17ED-4464-96C8-672C7B098CDF}"/>
                  </a:ext>
                </a:extLst>
              </p14:cNvPr>
              <p14:cNvContentPartPr/>
              <p14:nvPr/>
            </p14:nvContentPartPr>
            <p14:xfrm>
              <a:off x="2800110" y="5847960"/>
              <a:ext cx="1865160" cy="50040"/>
            </p14:xfrm>
          </p:contentPart>
        </mc:Choice>
        <mc:Fallback>
          <p:pic>
            <p:nvPicPr>
              <p:cNvPr id="11" name="Ink 10">
                <a:extLst>
                  <a:ext uri="{FF2B5EF4-FFF2-40B4-BE49-F238E27FC236}">
                    <a16:creationId xmlns:a16="http://schemas.microsoft.com/office/drawing/2014/main" id="{05CE7556-17ED-4464-96C8-672C7B098CDF}"/>
                  </a:ext>
                </a:extLst>
              </p:cNvPr>
              <p:cNvPicPr/>
              <p:nvPr/>
            </p:nvPicPr>
            <p:blipFill>
              <a:blip r:embed="rId18"/>
              <a:stretch>
                <a:fillRect/>
              </a:stretch>
            </p:blipFill>
            <p:spPr>
              <a:xfrm>
                <a:off x="2710110" y="5667960"/>
                <a:ext cx="204480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C109DFF8-2A72-4DE4-9C93-73FDBB6F285C}"/>
                  </a:ext>
                </a:extLst>
              </p14:cNvPr>
              <p14:cNvContentPartPr/>
              <p14:nvPr/>
            </p14:nvContentPartPr>
            <p14:xfrm>
              <a:off x="2685630" y="6399120"/>
              <a:ext cx="2669400" cy="20880"/>
            </p14:xfrm>
          </p:contentPart>
        </mc:Choice>
        <mc:Fallback>
          <p:pic>
            <p:nvPicPr>
              <p:cNvPr id="12" name="Ink 11">
                <a:extLst>
                  <a:ext uri="{FF2B5EF4-FFF2-40B4-BE49-F238E27FC236}">
                    <a16:creationId xmlns:a16="http://schemas.microsoft.com/office/drawing/2014/main" id="{C109DFF8-2A72-4DE4-9C93-73FDBB6F285C}"/>
                  </a:ext>
                </a:extLst>
              </p:cNvPr>
              <p:cNvPicPr/>
              <p:nvPr/>
            </p:nvPicPr>
            <p:blipFill>
              <a:blip r:embed="rId20"/>
              <a:stretch>
                <a:fillRect/>
              </a:stretch>
            </p:blipFill>
            <p:spPr>
              <a:xfrm>
                <a:off x="2595630" y="6219120"/>
                <a:ext cx="284904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777F29EC-F003-4B88-BD4F-C3F1F9ECADB9}"/>
                  </a:ext>
                </a:extLst>
              </p14:cNvPr>
              <p14:cNvContentPartPr/>
              <p14:nvPr/>
            </p14:nvContentPartPr>
            <p14:xfrm>
              <a:off x="2666910" y="6667320"/>
              <a:ext cx="1007640" cy="40320"/>
            </p14:xfrm>
          </p:contentPart>
        </mc:Choice>
        <mc:Fallback>
          <p:pic>
            <p:nvPicPr>
              <p:cNvPr id="13" name="Ink 12">
                <a:extLst>
                  <a:ext uri="{FF2B5EF4-FFF2-40B4-BE49-F238E27FC236}">
                    <a16:creationId xmlns:a16="http://schemas.microsoft.com/office/drawing/2014/main" id="{777F29EC-F003-4B88-BD4F-C3F1F9ECADB9}"/>
                  </a:ext>
                </a:extLst>
              </p:cNvPr>
              <p:cNvPicPr/>
              <p:nvPr/>
            </p:nvPicPr>
            <p:blipFill>
              <a:blip r:embed="rId22"/>
              <a:stretch>
                <a:fillRect/>
              </a:stretch>
            </p:blipFill>
            <p:spPr>
              <a:xfrm>
                <a:off x="2576910" y="6487320"/>
                <a:ext cx="118728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B23103FA-A37F-48E3-99A4-BC2CD6E81DE7}"/>
                  </a:ext>
                </a:extLst>
              </p14:cNvPr>
              <p14:cNvContentPartPr/>
              <p14:nvPr/>
            </p14:nvContentPartPr>
            <p14:xfrm>
              <a:off x="2666910" y="2017920"/>
              <a:ext cx="1675080" cy="135000"/>
            </p14:xfrm>
          </p:contentPart>
        </mc:Choice>
        <mc:Fallback>
          <p:pic>
            <p:nvPicPr>
              <p:cNvPr id="14" name="Ink 13">
                <a:extLst>
                  <a:ext uri="{FF2B5EF4-FFF2-40B4-BE49-F238E27FC236}">
                    <a16:creationId xmlns:a16="http://schemas.microsoft.com/office/drawing/2014/main" id="{B23103FA-A37F-48E3-99A4-BC2CD6E81DE7}"/>
                  </a:ext>
                </a:extLst>
              </p:cNvPr>
              <p:cNvPicPr/>
              <p:nvPr/>
            </p:nvPicPr>
            <p:blipFill>
              <a:blip r:embed="rId24"/>
              <a:stretch>
                <a:fillRect/>
              </a:stretch>
            </p:blipFill>
            <p:spPr>
              <a:xfrm>
                <a:off x="2576910" y="1838280"/>
                <a:ext cx="185472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Ink 14">
                <a:extLst>
                  <a:ext uri="{FF2B5EF4-FFF2-40B4-BE49-F238E27FC236}">
                    <a16:creationId xmlns:a16="http://schemas.microsoft.com/office/drawing/2014/main" id="{010DD7B6-DA5B-437A-9D20-DE6AB82D9300}"/>
                  </a:ext>
                </a:extLst>
              </p14:cNvPr>
              <p14:cNvContentPartPr/>
              <p14:nvPr/>
            </p14:nvContentPartPr>
            <p14:xfrm>
              <a:off x="2285310" y="2552520"/>
              <a:ext cx="1446480" cy="360"/>
            </p14:xfrm>
          </p:contentPart>
        </mc:Choice>
        <mc:Fallback>
          <p:pic>
            <p:nvPicPr>
              <p:cNvPr id="15" name="Ink 14">
                <a:extLst>
                  <a:ext uri="{FF2B5EF4-FFF2-40B4-BE49-F238E27FC236}">
                    <a16:creationId xmlns:a16="http://schemas.microsoft.com/office/drawing/2014/main" id="{010DD7B6-DA5B-437A-9D20-DE6AB82D9300}"/>
                  </a:ext>
                </a:extLst>
              </p:cNvPr>
              <p:cNvPicPr/>
              <p:nvPr/>
            </p:nvPicPr>
            <p:blipFill>
              <a:blip r:embed="rId26"/>
              <a:stretch>
                <a:fillRect/>
              </a:stretch>
            </p:blipFill>
            <p:spPr>
              <a:xfrm>
                <a:off x="2195310" y="2372520"/>
                <a:ext cx="16261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D22B987F-F7A9-4412-91A2-6B31EAC1145D}"/>
                  </a:ext>
                </a:extLst>
              </p14:cNvPr>
              <p14:cNvContentPartPr/>
              <p14:nvPr/>
            </p14:nvContentPartPr>
            <p14:xfrm>
              <a:off x="2304750" y="2741520"/>
              <a:ext cx="1827000" cy="20520"/>
            </p14:xfrm>
          </p:contentPart>
        </mc:Choice>
        <mc:Fallback>
          <p:pic>
            <p:nvPicPr>
              <p:cNvPr id="16" name="Ink 15">
                <a:extLst>
                  <a:ext uri="{FF2B5EF4-FFF2-40B4-BE49-F238E27FC236}">
                    <a16:creationId xmlns:a16="http://schemas.microsoft.com/office/drawing/2014/main" id="{D22B987F-F7A9-4412-91A2-6B31EAC1145D}"/>
                  </a:ext>
                </a:extLst>
              </p:cNvPr>
              <p:cNvPicPr/>
              <p:nvPr/>
            </p:nvPicPr>
            <p:blipFill>
              <a:blip r:embed="rId28"/>
              <a:stretch>
                <a:fillRect/>
              </a:stretch>
            </p:blipFill>
            <p:spPr>
              <a:xfrm>
                <a:off x="2214750" y="2561880"/>
                <a:ext cx="2006640" cy="380160"/>
              </a:xfrm>
              <a:prstGeom prst="rect">
                <a:avLst/>
              </a:prstGeom>
            </p:spPr>
          </p:pic>
        </mc:Fallback>
      </mc:AlternateContent>
    </p:spTree>
    <p:extLst>
      <p:ext uri="{BB962C8B-B14F-4D97-AF65-F5344CB8AC3E}">
        <p14:creationId xmlns:p14="http://schemas.microsoft.com/office/powerpoint/2010/main" val="422578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552256" y="1379094"/>
            <a:ext cx="6493121" cy="5171607"/>
          </a:xfrm>
          <a:prstGeom prst="rect">
            <a:avLst/>
          </a:prstGeom>
          <a:noFill/>
          <a:ln>
            <a:noFill/>
          </a:ln>
        </p:spPr>
        <p:txBody>
          <a:bodyPr spcFirstLastPara="1" wrap="square" lIns="91425" tIns="45700" rIns="91425" bIns="45700" anchor="ctr" anchorCtr="0">
            <a:noAutofit/>
          </a:bodyPr>
          <a:lstStyle/>
          <a:p>
            <a:pPr marL="342900" marR="330200" algn="ctr">
              <a:spcBef>
                <a:spcPts val="55"/>
              </a:spcBef>
            </a:pPr>
            <a:br>
              <a:rPr lang="es-ES" sz="3400" b="1" dirty="0">
                <a:latin typeface="Calibri"/>
                <a:ea typeface="Calibri"/>
                <a:cs typeface="Calibri"/>
                <a:sym typeface="Calibri"/>
              </a:rPr>
            </a:br>
            <a:r>
              <a:rPr lang="en-US" sz="3200" dirty="0">
                <a:latin typeface="Comic Sans MS" panose="030F0702030302020204" pitchFamily="66" charset="0"/>
              </a:rPr>
              <a:t>Lord, sometimes we do things mechanically, or for appearances because we are supposed to. Show us to follow you with our whole heart and to obey the Church with love.  Help us to help those in need and to be faithful to our promises. </a:t>
            </a:r>
            <a:br>
              <a:rPr lang="es-ES" sz="3200" b="1" dirty="0">
                <a:latin typeface="Comic Sans MS" panose="030F0702030302020204" pitchFamily="66" charset="0"/>
              </a:rPr>
            </a:br>
            <a:r>
              <a:rPr lang="es-ES" sz="3200" b="1" dirty="0">
                <a:latin typeface="Comic Sans MS" panose="030F0702030302020204" pitchFamily="66" charset="0"/>
              </a:rPr>
              <a:t>Amen</a:t>
            </a:r>
            <a:br>
              <a:rPr lang="en-US" sz="3200" b="1" dirty="0">
                <a:latin typeface="Comic Sans MS" panose="030F0702030302020204" pitchFamily="66" charset="0"/>
              </a:rPr>
            </a:br>
            <a:endParaRPr sz="3200" b="1" dirty="0">
              <a:latin typeface="Comic Sans MS" panose="030F0702030302020204" pitchFamily="66" charset="0"/>
              <a:sym typeface="Comic Sans MS"/>
            </a:endParaRPr>
          </a:p>
        </p:txBody>
      </p:sp>
      <p:pic>
        <p:nvPicPr>
          <p:cNvPr id="230" name="Google Shape;230;p16" descr="Image result for gratis, ninos orando"/>
          <p:cNvPicPr preferRelativeResize="0"/>
          <p:nvPr/>
        </p:nvPicPr>
        <p:blipFill rotWithShape="1">
          <a:blip r:embed="rId3">
            <a:alphaModFix/>
          </a:blip>
          <a:srcRect/>
          <a:stretch/>
        </p:blipFill>
        <p:spPr>
          <a:xfrm>
            <a:off x="7814447" y="904805"/>
            <a:ext cx="4139013" cy="4532244"/>
          </a:xfrm>
          <a:prstGeom prst="rect">
            <a:avLst/>
          </a:prstGeom>
          <a:noFill/>
          <a:ln>
            <a:noFill/>
          </a:ln>
        </p:spPr>
      </p:pic>
      <p:sp>
        <p:nvSpPr>
          <p:cNvPr id="5" name="TextBox 4">
            <a:extLst>
              <a:ext uri="{FF2B5EF4-FFF2-40B4-BE49-F238E27FC236}">
                <a16:creationId xmlns:a16="http://schemas.microsoft.com/office/drawing/2014/main" id="{108D31C2-644E-4DA1-A725-DAE46F54C474}"/>
              </a:ext>
            </a:extLst>
          </p:cNvPr>
          <p:cNvSpPr txBox="1"/>
          <p:nvPr/>
        </p:nvSpPr>
        <p:spPr>
          <a:xfrm>
            <a:off x="2838137" y="489306"/>
            <a:ext cx="2808695" cy="830997"/>
          </a:xfrm>
          <a:prstGeom prst="rect">
            <a:avLst/>
          </a:prstGeom>
          <a:noFill/>
        </p:spPr>
        <p:txBody>
          <a:bodyPr wrap="square">
            <a:spAutoFit/>
          </a:bodyPr>
          <a:lstStyle/>
          <a:p>
            <a:r>
              <a:rPr lang="es-ES" sz="4800" b="1" dirty="0" err="1">
                <a:latin typeface="Comic Sans MS" panose="030F0702030302020204" pitchFamily="66" charset="0"/>
                <a:ea typeface="Calibri"/>
                <a:cs typeface="Calibri"/>
                <a:sym typeface="Calibri"/>
              </a:rPr>
              <a:t>Prayer</a:t>
            </a:r>
            <a:r>
              <a:rPr lang="es-ES" sz="4800" b="1" dirty="0">
                <a:latin typeface="Comic Sans MS" panose="030F0702030302020204" pitchFamily="66" charset="0"/>
                <a:ea typeface="Calibri"/>
                <a:cs typeface="Calibri"/>
                <a:sym typeface="Calibri"/>
              </a:rPr>
              <a:t> </a:t>
            </a:r>
            <a:endParaRPr lang="en-US" sz="4800" dirty="0">
              <a:latin typeface="Comic Sans MS" panose="030F0702030302020204"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96E7-57DC-4B11-A540-DB6BFBEE2CE5}"/>
              </a:ext>
            </a:extLst>
          </p:cNvPr>
          <p:cNvSpPr>
            <a:spLocks noGrp="1"/>
          </p:cNvSpPr>
          <p:nvPr>
            <p:ph type="title"/>
          </p:nvPr>
        </p:nvSpPr>
        <p:spPr>
          <a:xfrm>
            <a:off x="800100" y="0"/>
            <a:ext cx="12192000" cy="479685"/>
          </a:xfrm>
        </p:spPr>
        <p:txBody>
          <a:bodyPr>
            <a:noAutofit/>
          </a:bodyPr>
          <a:lstStyle/>
          <a:p>
            <a:pPr marL="342900" marR="330200">
              <a:spcBef>
                <a:spcPts val="0"/>
              </a:spcBef>
              <a:spcAft>
                <a:spcPts val="0"/>
              </a:spcAft>
            </a:pPr>
            <a:r>
              <a:rPr lang="en-US" sz="1800" b="1" dirty="0">
                <a:effectLst/>
                <a:latin typeface="Cambria" panose="02040503050406030204" pitchFamily="18" charset="0"/>
                <a:ea typeface="Calibri" panose="020F0502020204030204" pitchFamily="34" charset="0"/>
              </a:rPr>
              <a:t>Song</a:t>
            </a:r>
            <a:r>
              <a:rPr lang="en-US" sz="1800" dirty="0">
                <a:effectLst/>
                <a:latin typeface="Cambria" panose="02040503050406030204" pitchFamily="18" charset="0"/>
                <a:ea typeface="Calibri" panose="020F0502020204030204" pitchFamily="34" charset="0"/>
              </a:rPr>
              <a:t>: Create in Me a Pure Heart Psalm 51 10, (Ctrl Click) </a:t>
            </a:r>
            <a:r>
              <a:rPr lang="en-US" sz="1800" u="sng" dirty="0">
                <a:solidFill>
                  <a:srgbClr val="0000FF"/>
                </a:solidFill>
                <a:effectLst/>
                <a:latin typeface="Cambria" panose="02040503050406030204" pitchFamily="18" charset="0"/>
                <a:ea typeface="Calibri" panose="020F0502020204030204" pitchFamily="34" charset="0"/>
                <a:hlinkClick r:id="rId3"/>
              </a:rPr>
              <a:t>https://youtu.be/XCNedO3PaBA  </a:t>
            </a:r>
            <a:endParaRPr lang="en-US" sz="1800" dirty="0">
              <a:effectLst/>
              <a:latin typeface="Calibri" panose="020F0502020204030204" pitchFamily="34" charset="0"/>
              <a:ea typeface="Calibri" panose="020F0502020204030204" pitchFamily="34" charset="0"/>
            </a:endParaRPr>
          </a:p>
        </p:txBody>
      </p:sp>
      <p:pic>
        <p:nvPicPr>
          <p:cNvPr id="3" name="Online Media 2" title="Music Video  Create in Me a Pure Heart Psalm 51 10">
            <a:hlinkClick r:id="" action="ppaction://media"/>
            <a:extLst>
              <a:ext uri="{FF2B5EF4-FFF2-40B4-BE49-F238E27FC236}">
                <a16:creationId xmlns:a16="http://schemas.microsoft.com/office/drawing/2014/main" id="{F54A3982-F12B-4288-B8F3-DA57C58F9489}"/>
              </a:ext>
            </a:extLst>
          </p:cNvPr>
          <p:cNvPicPr>
            <a:picLocks noRot="1" noChangeAspect="1"/>
          </p:cNvPicPr>
          <p:nvPr>
            <a:videoFile r:link="rId1"/>
          </p:nvPr>
        </p:nvPicPr>
        <p:blipFill>
          <a:blip r:embed="rId4"/>
          <a:stretch>
            <a:fillRect/>
          </a:stretch>
        </p:blipFill>
        <p:spPr>
          <a:xfrm>
            <a:off x="-26973" y="544449"/>
            <a:ext cx="12192000" cy="6313551"/>
          </a:xfrm>
          <a:prstGeom prst="rect">
            <a:avLst/>
          </a:prstGeom>
        </p:spPr>
      </p:pic>
    </p:spTree>
    <p:extLst>
      <p:ext uri="{BB962C8B-B14F-4D97-AF65-F5344CB8AC3E}">
        <p14:creationId xmlns:p14="http://schemas.microsoft.com/office/powerpoint/2010/main" val="4277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066B-7370-4DCA-86BE-9E17E07FC92B}"/>
              </a:ext>
            </a:extLst>
          </p:cNvPr>
          <p:cNvSpPr>
            <a:spLocks noGrp="1"/>
          </p:cNvSpPr>
          <p:nvPr>
            <p:ph type="title"/>
          </p:nvPr>
        </p:nvSpPr>
        <p:spPr>
          <a:xfrm>
            <a:off x="1223890" y="0"/>
            <a:ext cx="10042573" cy="1325563"/>
          </a:xfrm>
        </p:spPr>
        <p:txBody>
          <a:bodyPr>
            <a:normAutofit fontScale="90000"/>
          </a:bodyPr>
          <a:lstStyle/>
          <a:p>
            <a:pPr algn="ctr"/>
            <a:r>
              <a:rPr lang="en-US" sz="2400" b="1" spc="25" dirty="0">
                <a:solidFill>
                  <a:srgbClr val="363936"/>
                </a:solidFill>
                <a:effectLst/>
                <a:latin typeface="Comic Sans MS" panose="030F0702030302020204" pitchFamily="66" charset="0"/>
                <a:ea typeface="Calibri" panose="020F0502020204030204" pitchFamily="34" charset="0"/>
                <a:cs typeface="Arial" panose="020B0604020202020204" pitchFamily="34" charset="0"/>
              </a:rPr>
              <a:t>When the Pharisees with some scribes who had come from Jerusalem gathered around Jesus, they observed that some of his disciples ate their meals with unclean, that is, unwashed, hands. </a:t>
            </a:r>
            <a:endParaRPr lang="en-US" sz="2400" b="1" dirty="0">
              <a:latin typeface="Comic Sans MS" panose="030F0702030302020204" pitchFamily="66" charset="0"/>
            </a:endParaRPr>
          </a:p>
        </p:txBody>
      </p:sp>
      <p:pic>
        <p:nvPicPr>
          <p:cNvPr id="4" name="Picture 3">
            <a:extLst>
              <a:ext uri="{FF2B5EF4-FFF2-40B4-BE49-F238E27FC236}">
                <a16:creationId xmlns:a16="http://schemas.microsoft.com/office/drawing/2014/main" id="{2E09356E-87ED-4EA2-86A0-61CDAADB6664}"/>
              </a:ext>
            </a:extLst>
          </p:cNvPr>
          <p:cNvPicPr>
            <a:picLocks noChangeAspect="1"/>
          </p:cNvPicPr>
          <p:nvPr/>
        </p:nvPicPr>
        <p:blipFill>
          <a:blip r:embed="rId2"/>
          <a:stretch>
            <a:fillRect/>
          </a:stretch>
        </p:blipFill>
        <p:spPr>
          <a:xfrm>
            <a:off x="100687" y="1325563"/>
            <a:ext cx="11990625" cy="5289919"/>
          </a:xfrm>
          <a:prstGeom prst="rect">
            <a:avLst/>
          </a:prstGeom>
        </p:spPr>
      </p:pic>
    </p:spTree>
    <p:extLst>
      <p:ext uri="{BB962C8B-B14F-4D97-AF65-F5344CB8AC3E}">
        <p14:creationId xmlns:p14="http://schemas.microsoft.com/office/powerpoint/2010/main" val="335632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E385-69E0-4C71-8507-AEFE848F7F0B}"/>
              </a:ext>
            </a:extLst>
          </p:cNvPr>
          <p:cNvSpPr>
            <a:spLocks noGrp="1"/>
          </p:cNvSpPr>
          <p:nvPr>
            <p:ph type="title"/>
          </p:nvPr>
        </p:nvSpPr>
        <p:spPr>
          <a:xfrm>
            <a:off x="838200" y="1"/>
            <a:ext cx="10515600" cy="1041008"/>
          </a:xfrm>
        </p:spPr>
        <p:txBody>
          <a:bodyPr>
            <a:normAutofit fontScale="90000"/>
          </a:bodyPr>
          <a:lstStyle/>
          <a:p>
            <a:pPr algn="ctr"/>
            <a:r>
              <a:rPr lang="en-US" sz="2400" b="1" spc="25" dirty="0">
                <a:solidFill>
                  <a:srgbClr val="363936"/>
                </a:solidFill>
                <a:latin typeface="Comic Sans MS" panose="030F0702030302020204" pitchFamily="66" charset="0"/>
                <a:cs typeface="Arial" panose="020B0604020202020204" pitchFamily="34" charset="0"/>
              </a:rPr>
              <a:t>For the Pharisees and, in fact, all Jews, do not eat without carefully washing their hands, keeping the tradition of the elders. And on coming from the marketplace, they do not eat without purifying themselves.  </a:t>
            </a:r>
          </a:p>
        </p:txBody>
      </p:sp>
      <p:pic>
        <p:nvPicPr>
          <p:cNvPr id="4" name="Picture 3">
            <a:extLst>
              <a:ext uri="{FF2B5EF4-FFF2-40B4-BE49-F238E27FC236}">
                <a16:creationId xmlns:a16="http://schemas.microsoft.com/office/drawing/2014/main" id="{5610F219-28E6-437D-99D8-883291C004D8}"/>
              </a:ext>
            </a:extLst>
          </p:cNvPr>
          <p:cNvPicPr>
            <a:picLocks noChangeAspect="1"/>
          </p:cNvPicPr>
          <p:nvPr/>
        </p:nvPicPr>
        <p:blipFill>
          <a:blip r:embed="rId2"/>
          <a:stretch>
            <a:fillRect/>
          </a:stretch>
        </p:blipFill>
        <p:spPr>
          <a:xfrm>
            <a:off x="246094" y="2289060"/>
            <a:ext cx="3171662" cy="2631038"/>
          </a:xfrm>
          <a:prstGeom prst="rect">
            <a:avLst/>
          </a:prstGeom>
        </p:spPr>
      </p:pic>
      <p:pic>
        <p:nvPicPr>
          <p:cNvPr id="6" name="Picture 5">
            <a:extLst>
              <a:ext uri="{FF2B5EF4-FFF2-40B4-BE49-F238E27FC236}">
                <a16:creationId xmlns:a16="http://schemas.microsoft.com/office/drawing/2014/main" id="{C3274317-689E-4734-B093-8454F2EBB0A0}"/>
              </a:ext>
            </a:extLst>
          </p:cNvPr>
          <p:cNvPicPr>
            <a:picLocks noChangeAspect="1"/>
          </p:cNvPicPr>
          <p:nvPr/>
        </p:nvPicPr>
        <p:blipFill>
          <a:blip r:embed="rId3"/>
          <a:stretch>
            <a:fillRect/>
          </a:stretch>
        </p:blipFill>
        <p:spPr>
          <a:xfrm>
            <a:off x="8682389" y="1270284"/>
            <a:ext cx="3263516" cy="2156575"/>
          </a:xfrm>
          <a:prstGeom prst="rect">
            <a:avLst/>
          </a:prstGeom>
        </p:spPr>
      </p:pic>
      <p:pic>
        <p:nvPicPr>
          <p:cNvPr id="8" name="Picture 7">
            <a:extLst>
              <a:ext uri="{FF2B5EF4-FFF2-40B4-BE49-F238E27FC236}">
                <a16:creationId xmlns:a16="http://schemas.microsoft.com/office/drawing/2014/main" id="{30C122EB-55E9-4F54-92A8-418F4C50178B}"/>
              </a:ext>
            </a:extLst>
          </p:cNvPr>
          <p:cNvPicPr>
            <a:picLocks noChangeAspect="1"/>
          </p:cNvPicPr>
          <p:nvPr/>
        </p:nvPicPr>
        <p:blipFill>
          <a:blip r:embed="rId4"/>
          <a:stretch>
            <a:fillRect/>
          </a:stretch>
        </p:blipFill>
        <p:spPr>
          <a:xfrm>
            <a:off x="8682390" y="3604579"/>
            <a:ext cx="3263516" cy="1980995"/>
          </a:xfrm>
          <a:prstGeom prst="rect">
            <a:avLst/>
          </a:prstGeom>
        </p:spPr>
      </p:pic>
      <p:sp>
        <p:nvSpPr>
          <p:cNvPr id="9" name="TextBox 8">
            <a:extLst>
              <a:ext uri="{FF2B5EF4-FFF2-40B4-BE49-F238E27FC236}">
                <a16:creationId xmlns:a16="http://schemas.microsoft.com/office/drawing/2014/main" id="{5E47990D-50DF-47B6-907F-B488C3E15DD4}"/>
              </a:ext>
            </a:extLst>
          </p:cNvPr>
          <p:cNvSpPr txBox="1"/>
          <p:nvPr/>
        </p:nvSpPr>
        <p:spPr>
          <a:xfrm>
            <a:off x="450166" y="5814849"/>
            <a:ext cx="11057206" cy="769441"/>
          </a:xfrm>
          <a:prstGeom prst="rect">
            <a:avLst/>
          </a:prstGeom>
          <a:noFill/>
        </p:spPr>
        <p:txBody>
          <a:bodyPr wrap="square" rtlCol="0">
            <a:spAutoFit/>
          </a:bodyPr>
          <a:lstStyle/>
          <a:p>
            <a:pPr algn="ctr"/>
            <a:r>
              <a:rPr lang="en-US" sz="2200" b="1" spc="25" dirty="0">
                <a:solidFill>
                  <a:srgbClr val="363936"/>
                </a:solidFill>
                <a:latin typeface="Comic Sans MS" panose="030F0702030302020204" pitchFamily="66" charset="0"/>
                <a:cs typeface="Arial" panose="020B0604020202020204" pitchFamily="34" charset="0"/>
                <a:sym typeface="Calibri"/>
              </a:rPr>
              <a:t>And there are many other things that they have traditionally observed, the purification of cups and jugs and kettles and beds.</a:t>
            </a:r>
          </a:p>
        </p:txBody>
      </p:sp>
      <p:pic>
        <p:nvPicPr>
          <p:cNvPr id="11" name="Picture 10">
            <a:extLst>
              <a:ext uri="{FF2B5EF4-FFF2-40B4-BE49-F238E27FC236}">
                <a16:creationId xmlns:a16="http://schemas.microsoft.com/office/drawing/2014/main" id="{A8E28637-7A97-43A9-A401-19ED182597CE}"/>
              </a:ext>
            </a:extLst>
          </p:cNvPr>
          <p:cNvPicPr>
            <a:picLocks noChangeAspect="1"/>
          </p:cNvPicPr>
          <p:nvPr/>
        </p:nvPicPr>
        <p:blipFill>
          <a:blip r:embed="rId5"/>
          <a:stretch>
            <a:fillRect/>
          </a:stretch>
        </p:blipFill>
        <p:spPr>
          <a:xfrm>
            <a:off x="3910899" y="1392557"/>
            <a:ext cx="4135740" cy="4068603"/>
          </a:xfrm>
          <a:prstGeom prst="rect">
            <a:avLst/>
          </a:prstGeom>
        </p:spPr>
      </p:pic>
    </p:spTree>
    <p:extLst>
      <p:ext uri="{BB962C8B-B14F-4D97-AF65-F5344CB8AC3E}">
        <p14:creationId xmlns:p14="http://schemas.microsoft.com/office/powerpoint/2010/main" val="32706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26A4-6657-444B-9705-7BAC4333BCE2}"/>
              </a:ext>
            </a:extLst>
          </p:cNvPr>
          <p:cNvSpPr>
            <a:spLocks noGrp="1"/>
          </p:cNvSpPr>
          <p:nvPr>
            <p:ph type="title"/>
          </p:nvPr>
        </p:nvSpPr>
        <p:spPr>
          <a:xfrm>
            <a:off x="658251" y="0"/>
            <a:ext cx="10875498" cy="1394085"/>
          </a:xfrm>
        </p:spPr>
        <p:txBody>
          <a:bodyPr>
            <a:noAutofit/>
          </a:bodyPr>
          <a:lstStyle/>
          <a:p>
            <a:pPr algn="ctr"/>
            <a:r>
              <a:rPr lang="en-US" sz="2400" b="1" spc="25" dirty="0">
                <a:solidFill>
                  <a:srgbClr val="363936"/>
                </a:solidFill>
                <a:latin typeface="Comic Sans MS" panose="030F0702030302020204" pitchFamily="66" charset="0"/>
                <a:cs typeface="Arial" panose="020B0604020202020204" pitchFamily="34" charset="0"/>
              </a:rPr>
              <a:t>So, the Pharisees and scribes questioned him, </a:t>
            </a:r>
            <a:br>
              <a:rPr lang="en-US" sz="2400" b="1" spc="25" dirty="0">
                <a:solidFill>
                  <a:srgbClr val="363936"/>
                </a:solidFill>
                <a:latin typeface="Comic Sans MS" panose="030F0702030302020204" pitchFamily="66" charset="0"/>
                <a:cs typeface="Arial" panose="020B0604020202020204" pitchFamily="34" charset="0"/>
              </a:rPr>
            </a:br>
            <a:r>
              <a:rPr lang="en-US" sz="2400" b="1" spc="25" dirty="0">
                <a:solidFill>
                  <a:srgbClr val="363936"/>
                </a:solidFill>
                <a:latin typeface="Comic Sans MS" panose="030F0702030302020204" pitchFamily="66" charset="0"/>
                <a:cs typeface="Arial" panose="020B0604020202020204" pitchFamily="34" charset="0"/>
              </a:rPr>
              <a:t>“Why do your disciples not follow the tradition of the elders but instead eat a meal with unclean hands?” </a:t>
            </a:r>
          </a:p>
        </p:txBody>
      </p:sp>
      <p:pic>
        <p:nvPicPr>
          <p:cNvPr id="4" name="Picture 3">
            <a:extLst>
              <a:ext uri="{FF2B5EF4-FFF2-40B4-BE49-F238E27FC236}">
                <a16:creationId xmlns:a16="http://schemas.microsoft.com/office/drawing/2014/main" id="{855E3ECF-1864-4EA2-98B4-30DCC584C247}"/>
              </a:ext>
            </a:extLst>
          </p:cNvPr>
          <p:cNvPicPr>
            <a:picLocks noChangeAspect="1"/>
          </p:cNvPicPr>
          <p:nvPr/>
        </p:nvPicPr>
        <p:blipFill>
          <a:blip r:embed="rId2"/>
          <a:stretch>
            <a:fillRect/>
          </a:stretch>
        </p:blipFill>
        <p:spPr>
          <a:xfrm>
            <a:off x="1790430" y="1469036"/>
            <a:ext cx="8611139" cy="5034392"/>
          </a:xfrm>
          <a:prstGeom prst="rect">
            <a:avLst/>
          </a:prstGeom>
        </p:spPr>
      </p:pic>
    </p:spTree>
    <p:extLst>
      <p:ext uri="{BB962C8B-B14F-4D97-AF65-F5344CB8AC3E}">
        <p14:creationId xmlns:p14="http://schemas.microsoft.com/office/powerpoint/2010/main" val="293056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222A-7496-43B9-BAFA-11B379F4624A}"/>
              </a:ext>
            </a:extLst>
          </p:cNvPr>
          <p:cNvSpPr>
            <a:spLocks noGrp="1"/>
          </p:cNvSpPr>
          <p:nvPr>
            <p:ph type="title"/>
          </p:nvPr>
        </p:nvSpPr>
        <p:spPr>
          <a:xfrm>
            <a:off x="869430" y="0"/>
            <a:ext cx="10028344" cy="1289154"/>
          </a:xfrm>
        </p:spPr>
        <p:txBody>
          <a:bodyPr>
            <a:noAutofit/>
          </a:bodyPr>
          <a:lstStyle/>
          <a:p>
            <a:pPr algn="ctr"/>
            <a:r>
              <a:rPr lang="en-US" sz="3600" b="1" spc="25" dirty="0">
                <a:solidFill>
                  <a:srgbClr val="363936"/>
                </a:solidFill>
                <a:latin typeface="Comic Sans MS" panose="030F0702030302020204" pitchFamily="66" charset="0"/>
                <a:cs typeface="Arial" panose="020B0604020202020204" pitchFamily="34" charset="0"/>
              </a:rPr>
              <a:t>He responded, “Well did Isaiah prophesy about you hypocrites, </a:t>
            </a:r>
          </a:p>
        </p:txBody>
      </p:sp>
      <p:pic>
        <p:nvPicPr>
          <p:cNvPr id="7" name="Picture 6">
            <a:extLst>
              <a:ext uri="{FF2B5EF4-FFF2-40B4-BE49-F238E27FC236}">
                <a16:creationId xmlns:a16="http://schemas.microsoft.com/office/drawing/2014/main" id="{01E8C5DA-36D9-4B79-9A30-54400E1E1D50}"/>
              </a:ext>
            </a:extLst>
          </p:cNvPr>
          <p:cNvPicPr>
            <a:picLocks noChangeAspect="1"/>
          </p:cNvPicPr>
          <p:nvPr/>
        </p:nvPicPr>
        <p:blipFill>
          <a:blip r:embed="rId2"/>
          <a:stretch>
            <a:fillRect/>
          </a:stretch>
        </p:blipFill>
        <p:spPr>
          <a:xfrm>
            <a:off x="219933" y="1587269"/>
            <a:ext cx="4896710" cy="4491249"/>
          </a:xfrm>
          <a:prstGeom prst="rect">
            <a:avLst/>
          </a:prstGeom>
        </p:spPr>
      </p:pic>
      <p:pic>
        <p:nvPicPr>
          <p:cNvPr id="9" name="Picture 8">
            <a:extLst>
              <a:ext uri="{FF2B5EF4-FFF2-40B4-BE49-F238E27FC236}">
                <a16:creationId xmlns:a16="http://schemas.microsoft.com/office/drawing/2014/main" id="{FD72FEFD-776D-4E1B-98E4-9856317A91F6}"/>
              </a:ext>
            </a:extLst>
          </p:cNvPr>
          <p:cNvPicPr>
            <a:picLocks noChangeAspect="1"/>
          </p:cNvPicPr>
          <p:nvPr/>
        </p:nvPicPr>
        <p:blipFill>
          <a:blip r:embed="rId3"/>
          <a:stretch>
            <a:fillRect/>
          </a:stretch>
        </p:blipFill>
        <p:spPr>
          <a:xfrm>
            <a:off x="6591687" y="2161022"/>
            <a:ext cx="4525006" cy="3343742"/>
          </a:xfrm>
          <a:prstGeom prst="rect">
            <a:avLst/>
          </a:prstGeom>
        </p:spPr>
      </p:pic>
    </p:spTree>
    <p:extLst>
      <p:ext uri="{BB962C8B-B14F-4D97-AF65-F5344CB8AC3E}">
        <p14:creationId xmlns:p14="http://schemas.microsoft.com/office/powerpoint/2010/main" val="234864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222A-7496-43B9-BAFA-11B379F4624A}"/>
              </a:ext>
            </a:extLst>
          </p:cNvPr>
          <p:cNvSpPr>
            <a:spLocks noGrp="1"/>
          </p:cNvSpPr>
          <p:nvPr>
            <p:ph type="title"/>
          </p:nvPr>
        </p:nvSpPr>
        <p:spPr>
          <a:xfrm>
            <a:off x="173036" y="150859"/>
            <a:ext cx="11654203" cy="658055"/>
          </a:xfrm>
        </p:spPr>
        <p:txBody>
          <a:bodyPr>
            <a:noAutofit/>
          </a:bodyPr>
          <a:lstStyle/>
          <a:p>
            <a:pPr algn="ctr"/>
            <a:r>
              <a:rPr lang="en-US" sz="2400" b="1" spc="25" dirty="0">
                <a:solidFill>
                  <a:srgbClr val="363936"/>
                </a:solidFill>
                <a:latin typeface="Comic Sans MS" panose="030F0702030302020204" pitchFamily="66" charset="0"/>
                <a:cs typeface="Arial" panose="020B0604020202020204" pitchFamily="34" charset="0"/>
              </a:rPr>
              <a:t>…as it is written: This people honor me with their lips, but their hearts are far from me;… </a:t>
            </a:r>
            <a:endParaRPr lang="en-US" sz="2400" dirty="0">
              <a:latin typeface="Comic Sans MS" panose="030F0702030302020204" pitchFamily="66" charset="0"/>
            </a:endParaRPr>
          </a:p>
        </p:txBody>
      </p:sp>
      <p:pic>
        <p:nvPicPr>
          <p:cNvPr id="6" name="Picture 5">
            <a:extLst>
              <a:ext uri="{FF2B5EF4-FFF2-40B4-BE49-F238E27FC236}">
                <a16:creationId xmlns:a16="http://schemas.microsoft.com/office/drawing/2014/main" id="{0DD0FA1C-BF57-43F6-AF1C-DE85DE67A7B3}"/>
              </a:ext>
            </a:extLst>
          </p:cNvPr>
          <p:cNvPicPr>
            <a:picLocks noChangeAspect="1"/>
          </p:cNvPicPr>
          <p:nvPr/>
        </p:nvPicPr>
        <p:blipFill>
          <a:blip r:embed="rId2"/>
          <a:stretch>
            <a:fillRect/>
          </a:stretch>
        </p:blipFill>
        <p:spPr>
          <a:xfrm>
            <a:off x="556982" y="1748031"/>
            <a:ext cx="4966286" cy="3912433"/>
          </a:xfrm>
          <a:prstGeom prst="rect">
            <a:avLst/>
          </a:prstGeom>
        </p:spPr>
      </p:pic>
      <p:pic>
        <p:nvPicPr>
          <p:cNvPr id="1026" name="Picture 2" descr="Donde esta tu corazon, cerca de los vicios o cerca de Dios">
            <a:extLst>
              <a:ext uri="{FF2B5EF4-FFF2-40B4-BE49-F238E27FC236}">
                <a16:creationId xmlns:a16="http://schemas.microsoft.com/office/drawing/2014/main" id="{4925C386-9D7D-4BAD-9956-399D26F2C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748031"/>
            <a:ext cx="5216577" cy="39124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A7E34B2-074E-45EF-9173-4EBD77857213}"/>
              </a:ext>
            </a:extLst>
          </p:cNvPr>
          <p:cNvPicPr>
            <a:picLocks noChangeAspect="1"/>
          </p:cNvPicPr>
          <p:nvPr/>
        </p:nvPicPr>
        <p:blipFill>
          <a:blip r:embed="rId4"/>
          <a:stretch>
            <a:fillRect/>
          </a:stretch>
        </p:blipFill>
        <p:spPr>
          <a:xfrm flipH="1">
            <a:off x="7460778" y="3777522"/>
            <a:ext cx="828634" cy="657058"/>
          </a:xfrm>
          <a:prstGeom prst="rect">
            <a:avLst/>
          </a:prstGeom>
        </p:spPr>
      </p:pic>
    </p:spTree>
    <p:extLst>
      <p:ext uri="{BB962C8B-B14F-4D97-AF65-F5344CB8AC3E}">
        <p14:creationId xmlns:p14="http://schemas.microsoft.com/office/powerpoint/2010/main" val="174122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FA72-F2CA-4B75-8345-59E14AB141B7}"/>
              </a:ext>
            </a:extLst>
          </p:cNvPr>
          <p:cNvSpPr>
            <a:spLocks noGrp="1"/>
          </p:cNvSpPr>
          <p:nvPr>
            <p:ph type="title"/>
          </p:nvPr>
        </p:nvSpPr>
        <p:spPr>
          <a:xfrm>
            <a:off x="6425512" y="1339485"/>
            <a:ext cx="5003239" cy="4431727"/>
          </a:xfrm>
        </p:spPr>
        <p:txBody>
          <a:bodyPr>
            <a:noAutofit/>
          </a:bodyPr>
          <a:lstStyle/>
          <a:p>
            <a:pPr algn="ctr"/>
            <a:r>
              <a:rPr lang="en-US" sz="3600" b="1" spc="25" dirty="0">
                <a:solidFill>
                  <a:srgbClr val="363936"/>
                </a:solidFill>
                <a:latin typeface="Comic Sans MS" panose="030F0702030302020204" pitchFamily="66" charset="0"/>
                <a:cs typeface="Arial" panose="020B0604020202020204" pitchFamily="34" charset="0"/>
                <a:sym typeface="Calibri"/>
              </a:rPr>
              <a:t>…in vain do they worship me, teaching as doctrines human laws. You disregard God’s commandment but cling to human tradition.”</a:t>
            </a:r>
            <a:endParaRPr lang="en-US" sz="3600" dirty="0"/>
          </a:p>
        </p:txBody>
      </p:sp>
      <p:pic>
        <p:nvPicPr>
          <p:cNvPr id="3" name="Picture 2">
            <a:extLst>
              <a:ext uri="{FF2B5EF4-FFF2-40B4-BE49-F238E27FC236}">
                <a16:creationId xmlns:a16="http://schemas.microsoft.com/office/drawing/2014/main" id="{D43136D6-F106-41CA-961F-EA9CC04BAACA}"/>
              </a:ext>
            </a:extLst>
          </p:cNvPr>
          <p:cNvPicPr>
            <a:picLocks noChangeAspect="1"/>
          </p:cNvPicPr>
          <p:nvPr/>
        </p:nvPicPr>
        <p:blipFill>
          <a:blip r:embed="rId2"/>
          <a:stretch>
            <a:fillRect/>
          </a:stretch>
        </p:blipFill>
        <p:spPr>
          <a:xfrm>
            <a:off x="558111" y="274249"/>
            <a:ext cx="5003239" cy="6309502"/>
          </a:xfrm>
          <a:prstGeom prst="rect">
            <a:avLst/>
          </a:prstGeom>
        </p:spPr>
      </p:pic>
    </p:spTree>
    <p:extLst>
      <p:ext uri="{BB962C8B-B14F-4D97-AF65-F5344CB8AC3E}">
        <p14:creationId xmlns:p14="http://schemas.microsoft.com/office/powerpoint/2010/main" val="185037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066B-7370-4DCA-86BE-9E17E07FC92B}"/>
              </a:ext>
            </a:extLst>
          </p:cNvPr>
          <p:cNvSpPr>
            <a:spLocks noGrp="1"/>
          </p:cNvSpPr>
          <p:nvPr>
            <p:ph type="title"/>
          </p:nvPr>
        </p:nvSpPr>
        <p:spPr>
          <a:xfrm>
            <a:off x="0" y="31258"/>
            <a:ext cx="4626964" cy="1947285"/>
          </a:xfrm>
        </p:spPr>
        <p:txBody>
          <a:bodyPr>
            <a:noAutofit/>
          </a:bodyPr>
          <a:lstStyle/>
          <a:p>
            <a:pPr algn="ctr"/>
            <a:r>
              <a:rPr lang="en-US" sz="2400" b="1" spc="25" dirty="0">
                <a:solidFill>
                  <a:srgbClr val="363936"/>
                </a:solidFill>
                <a:latin typeface="Comic Sans MS" panose="030F0702030302020204" pitchFamily="66" charset="0"/>
                <a:cs typeface="Arial" panose="020B0604020202020204" pitchFamily="34" charset="0"/>
              </a:rPr>
              <a:t>He summoned the crowd again and said to them, </a:t>
            </a:r>
            <a:br>
              <a:rPr lang="en-US" sz="2400" b="1" spc="25" dirty="0">
                <a:solidFill>
                  <a:srgbClr val="363936"/>
                </a:solidFill>
                <a:latin typeface="Comic Sans MS" panose="030F0702030302020204" pitchFamily="66" charset="0"/>
                <a:cs typeface="Arial" panose="020B0604020202020204" pitchFamily="34" charset="0"/>
              </a:rPr>
            </a:br>
            <a:r>
              <a:rPr lang="en-US" sz="2400" b="1" spc="25" dirty="0">
                <a:solidFill>
                  <a:srgbClr val="363936"/>
                </a:solidFill>
                <a:latin typeface="Comic Sans MS" panose="030F0702030302020204" pitchFamily="66" charset="0"/>
                <a:cs typeface="Arial" panose="020B0604020202020204" pitchFamily="34" charset="0"/>
              </a:rPr>
              <a:t>“Hear me, all of you, and understand… </a:t>
            </a:r>
          </a:p>
        </p:txBody>
      </p:sp>
      <p:sp>
        <p:nvSpPr>
          <p:cNvPr id="3" name="TextBox 2">
            <a:extLst>
              <a:ext uri="{FF2B5EF4-FFF2-40B4-BE49-F238E27FC236}">
                <a16:creationId xmlns:a16="http://schemas.microsoft.com/office/drawing/2014/main" id="{B5EC307D-D6E0-4D7C-8850-54899218B5AA}"/>
              </a:ext>
            </a:extLst>
          </p:cNvPr>
          <p:cNvSpPr txBox="1"/>
          <p:nvPr/>
        </p:nvSpPr>
        <p:spPr>
          <a:xfrm>
            <a:off x="8205520" y="530593"/>
            <a:ext cx="3770718" cy="1200329"/>
          </a:xfrm>
          <a:prstGeom prst="rect">
            <a:avLst/>
          </a:prstGeom>
          <a:noFill/>
        </p:spPr>
        <p:txBody>
          <a:bodyPr wrap="square" rtlCol="0">
            <a:spAutoFit/>
          </a:bodyPr>
          <a:lstStyle/>
          <a:p>
            <a:pPr algn="ctr"/>
            <a:r>
              <a:rPr lang="en-US" sz="2400" b="1" spc="25" dirty="0">
                <a:solidFill>
                  <a:srgbClr val="363936"/>
                </a:solidFill>
                <a:latin typeface="Comic Sans MS" panose="030F0702030302020204" pitchFamily="66" charset="0"/>
                <a:cs typeface="Arial" panose="020B0604020202020204" pitchFamily="34" charset="0"/>
                <a:sym typeface="Calibri"/>
              </a:rPr>
              <a:t>…but the things that come out from within are what defile. “</a:t>
            </a:r>
          </a:p>
        </p:txBody>
      </p:sp>
      <p:sp>
        <p:nvSpPr>
          <p:cNvPr id="6" name="TextBox 5">
            <a:extLst>
              <a:ext uri="{FF2B5EF4-FFF2-40B4-BE49-F238E27FC236}">
                <a16:creationId xmlns:a16="http://schemas.microsoft.com/office/drawing/2014/main" id="{F24AE879-C108-4FF1-A91A-3A3705A1A06B}"/>
              </a:ext>
            </a:extLst>
          </p:cNvPr>
          <p:cNvSpPr txBox="1"/>
          <p:nvPr/>
        </p:nvSpPr>
        <p:spPr>
          <a:xfrm>
            <a:off x="4364453" y="2028923"/>
            <a:ext cx="3317196" cy="1569660"/>
          </a:xfrm>
          <a:prstGeom prst="rect">
            <a:avLst/>
          </a:prstGeom>
          <a:noFill/>
        </p:spPr>
        <p:txBody>
          <a:bodyPr wrap="square" rtlCol="0">
            <a:spAutoFit/>
          </a:bodyPr>
          <a:lstStyle/>
          <a:p>
            <a:pPr algn="ctr"/>
            <a:r>
              <a:rPr lang="en-US" sz="2400" b="1" spc="25" dirty="0">
                <a:solidFill>
                  <a:srgbClr val="363936"/>
                </a:solidFill>
                <a:latin typeface="Comic Sans MS" panose="030F0702030302020204" pitchFamily="66" charset="0"/>
                <a:cs typeface="Arial" panose="020B0604020202020204" pitchFamily="34" charset="0"/>
                <a:sym typeface="Calibri"/>
              </a:rPr>
              <a:t>…Nothing that enters one from outside can defile that person;</a:t>
            </a:r>
            <a:endParaRPr lang="en-US" sz="2400" b="1" spc="25" dirty="0">
              <a:solidFill>
                <a:srgbClr val="363936"/>
              </a:solidFill>
              <a:latin typeface="Comic Sans MS" panose="030F0702030302020204" pitchFamily="66" charset="0"/>
              <a:cs typeface="Arial" panose="020B0604020202020204" pitchFamily="34" charset="0"/>
            </a:endParaRPr>
          </a:p>
        </p:txBody>
      </p:sp>
      <p:pic>
        <p:nvPicPr>
          <p:cNvPr id="8" name="Picture 7">
            <a:extLst>
              <a:ext uri="{FF2B5EF4-FFF2-40B4-BE49-F238E27FC236}">
                <a16:creationId xmlns:a16="http://schemas.microsoft.com/office/drawing/2014/main" id="{70321634-B88C-44BF-A6AE-998C580157F1}"/>
              </a:ext>
            </a:extLst>
          </p:cNvPr>
          <p:cNvPicPr>
            <a:picLocks noChangeAspect="1"/>
          </p:cNvPicPr>
          <p:nvPr/>
        </p:nvPicPr>
        <p:blipFill>
          <a:blip r:embed="rId2"/>
          <a:stretch>
            <a:fillRect/>
          </a:stretch>
        </p:blipFill>
        <p:spPr>
          <a:xfrm>
            <a:off x="174885" y="1978541"/>
            <a:ext cx="3947042" cy="3013339"/>
          </a:xfrm>
          <a:prstGeom prst="rect">
            <a:avLst/>
          </a:prstGeom>
        </p:spPr>
      </p:pic>
      <p:pic>
        <p:nvPicPr>
          <p:cNvPr id="10" name="Picture 9">
            <a:extLst>
              <a:ext uri="{FF2B5EF4-FFF2-40B4-BE49-F238E27FC236}">
                <a16:creationId xmlns:a16="http://schemas.microsoft.com/office/drawing/2014/main" id="{07A67F61-799F-4C80-8E8C-A9653B3F2854}"/>
              </a:ext>
            </a:extLst>
          </p:cNvPr>
          <p:cNvPicPr>
            <a:picLocks noChangeAspect="1"/>
          </p:cNvPicPr>
          <p:nvPr/>
        </p:nvPicPr>
        <p:blipFill>
          <a:blip r:embed="rId3"/>
          <a:stretch>
            <a:fillRect/>
          </a:stretch>
        </p:blipFill>
        <p:spPr>
          <a:xfrm>
            <a:off x="4296813" y="3860510"/>
            <a:ext cx="3452476" cy="2300448"/>
          </a:xfrm>
          <a:prstGeom prst="rect">
            <a:avLst/>
          </a:prstGeom>
        </p:spPr>
      </p:pic>
      <mc:AlternateContent xmlns:mc="http://schemas.openxmlformats.org/markup-compatibility/2006">
        <mc:Choice xmlns:p14="http://schemas.microsoft.com/office/powerpoint/2010/main" Requires="p14">
          <p:contentPart p14:bwMode="auto" r:id="rId4">
            <p14:nvContentPartPr>
              <p14:cNvPr id="17" name="Ink 16">
                <a:extLst>
                  <a:ext uri="{FF2B5EF4-FFF2-40B4-BE49-F238E27FC236}">
                    <a16:creationId xmlns:a16="http://schemas.microsoft.com/office/drawing/2014/main" id="{C3278722-0010-4733-BACD-AA48BBAF65AD}"/>
                  </a:ext>
                </a:extLst>
              </p14:cNvPr>
              <p14:cNvContentPartPr/>
              <p14:nvPr/>
            </p14:nvContentPartPr>
            <p14:xfrm>
              <a:off x="8122668" y="1648346"/>
              <a:ext cx="1600200" cy="3344040"/>
            </p14:xfrm>
          </p:contentPart>
        </mc:Choice>
        <mc:Fallback>
          <p:pic>
            <p:nvPicPr>
              <p:cNvPr id="17" name="Ink 16">
                <a:extLst>
                  <a:ext uri="{FF2B5EF4-FFF2-40B4-BE49-F238E27FC236}">
                    <a16:creationId xmlns:a16="http://schemas.microsoft.com/office/drawing/2014/main" id="{C3278722-0010-4733-BACD-AA48BBAF65AD}"/>
                  </a:ext>
                </a:extLst>
              </p:cNvPr>
              <p:cNvPicPr/>
              <p:nvPr/>
            </p:nvPicPr>
            <p:blipFill>
              <a:blip r:embed="rId5"/>
              <a:stretch>
                <a:fillRect/>
              </a:stretch>
            </p:blipFill>
            <p:spPr>
              <a:xfrm>
                <a:off x="8032668" y="1468346"/>
                <a:ext cx="1779840" cy="3703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C5417724-F92D-448E-8A20-A4712CDB58E0}"/>
                  </a:ext>
                </a:extLst>
              </p14:cNvPr>
              <p14:cNvContentPartPr/>
              <p14:nvPr/>
            </p14:nvContentPartPr>
            <p14:xfrm>
              <a:off x="11136948" y="6295226"/>
              <a:ext cx="360" cy="360"/>
            </p14:xfrm>
          </p:contentPart>
        </mc:Choice>
        <mc:Fallback>
          <p:pic>
            <p:nvPicPr>
              <p:cNvPr id="19" name="Ink 18">
                <a:extLst>
                  <a:ext uri="{FF2B5EF4-FFF2-40B4-BE49-F238E27FC236}">
                    <a16:creationId xmlns:a16="http://schemas.microsoft.com/office/drawing/2014/main" id="{C5417724-F92D-448E-8A20-A4712CDB58E0}"/>
                  </a:ext>
                </a:extLst>
              </p:cNvPr>
              <p:cNvPicPr/>
              <p:nvPr/>
            </p:nvPicPr>
            <p:blipFill>
              <a:blip r:embed="rId7"/>
              <a:stretch>
                <a:fillRect/>
              </a:stretch>
            </p:blipFill>
            <p:spPr>
              <a:xfrm>
                <a:off x="11047308" y="6115226"/>
                <a:ext cx="180000" cy="360000"/>
              </a:xfrm>
              <a:prstGeom prst="rect">
                <a:avLst/>
              </a:prstGeom>
            </p:spPr>
          </p:pic>
        </mc:Fallback>
      </mc:AlternateContent>
      <p:pic>
        <p:nvPicPr>
          <p:cNvPr id="2050" name="Picture 2" descr="Bad Language Icon High Res Stock Images | Shutterstock">
            <a:extLst>
              <a:ext uri="{FF2B5EF4-FFF2-40B4-BE49-F238E27FC236}">
                <a16:creationId xmlns:a16="http://schemas.microsoft.com/office/drawing/2014/main" id="{ECDD230B-5CF8-497D-87EF-A1DAE0762B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7181" y="5209654"/>
            <a:ext cx="1455135" cy="15696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7063654-45E0-4045-9109-05060CBBEA3D}"/>
              </a:ext>
            </a:extLst>
          </p:cNvPr>
          <p:cNvPicPr>
            <a:picLocks noChangeAspect="1"/>
          </p:cNvPicPr>
          <p:nvPr/>
        </p:nvPicPr>
        <p:blipFill>
          <a:blip r:embed="rId9"/>
          <a:stretch>
            <a:fillRect/>
          </a:stretch>
        </p:blipFill>
        <p:spPr>
          <a:xfrm>
            <a:off x="8142809" y="1939365"/>
            <a:ext cx="3874306" cy="3072097"/>
          </a:xfrm>
          <a:prstGeom prst="rect">
            <a:avLst/>
          </a:prstGeom>
        </p:spPr>
      </p:pic>
      <mc:AlternateContent xmlns:mc="http://schemas.openxmlformats.org/markup-compatibility/2006">
        <mc:Choice xmlns:p14="http://schemas.microsoft.com/office/powerpoint/2010/main" Requires="p14">
          <p:contentPart p14:bwMode="auto" r:id="rId10">
            <p14:nvContentPartPr>
              <p14:cNvPr id="23" name="Ink 22">
                <a:extLst>
                  <a:ext uri="{FF2B5EF4-FFF2-40B4-BE49-F238E27FC236}">
                    <a16:creationId xmlns:a16="http://schemas.microsoft.com/office/drawing/2014/main" id="{9F9AB663-05EB-41A2-A474-92C00CB90705}"/>
                  </a:ext>
                </a:extLst>
              </p14:cNvPr>
              <p14:cNvContentPartPr/>
              <p14:nvPr/>
            </p14:nvContentPartPr>
            <p14:xfrm>
              <a:off x="7904190" y="1769880"/>
              <a:ext cx="4174560" cy="3222000"/>
            </p14:xfrm>
          </p:contentPart>
        </mc:Choice>
        <mc:Fallback>
          <p:pic>
            <p:nvPicPr>
              <p:cNvPr id="23" name="Ink 22">
                <a:extLst>
                  <a:ext uri="{FF2B5EF4-FFF2-40B4-BE49-F238E27FC236}">
                    <a16:creationId xmlns:a16="http://schemas.microsoft.com/office/drawing/2014/main" id="{9F9AB663-05EB-41A2-A474-92C00CB90705}"/>
                  </a:ext>
                </a:extLst>
              </p:cNvPr>
              <p:cNvPicPr/>
              <p:nvPr/>
            </p:nvPicPr>
            <p:blipFill>
              <a:blip r:embed="rId11"/>
              <a:stretch>
                <a:fillRect/>
              </a:stretch>
            </p:blipFill>
            <p:spPr>
              <a:xfrm>
                <a:off x="7814190" y="1590240"/>
                <a:ext cx="4354200" cy="3581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a:extLst>
                  <a:ext uri="{FF2B5EF4-FFF2-40B4-BE49-F238E27FC236}">
                    <a16:creationId xmlns:a16="http://schemas.microsoft.com/office/drawing/2014/main" id="{57F55C46-86BE-4673-A7BE-DAC2581C8CAA}"/>
                  </a:ext>
                </a:extLst>
              </p14:cNvPr>
              <p14:cNvContentPartPr/>
              <p14:nvPr/>
            </p14:nvContentPartPr>
            <p14:xfrm>
              <a:off x="8916150" y="2273160"/>
              <a:ext cx="2472840" cy="2094120"/>
            </p14:xfrm>
          </p:contentPart>
        </mc:Choice>
        <mc:Fallback>
          <p:pic>
            <p:nvPicPr>
              <p:cNvPr id="24" name="Ink 23">
                <a:extLst>
                  <a:ext uri="{FF2B5EF4-FFF2-40B4-BE49-F238E27FC236}">
                    <a16:creationId xmlns:a16="http://schemas.microsoft.com/office/drawing/2014/main" id="{57F55C46-86BE-4673-A7BE-DAC2581C8CAA}"/>
                  </a:ext>
                </a:extLst>
              </p:cNvPr>
              <p:cNvPicPr/>
              <p:nvPr/>
            </p:nvPicPr>
            <p:blipFill>
              <a:blip r:embed="rId13"/>
              <a:stretch>
                <a:fillRect/>
              </a:stretch>
            </p:blipFill>
            <p:spPr>
              <a:xfrm>
                <a:off x="8826510" y="2093160"/>
                <a:ext cx="2652480" cy="2453760"/>
              </a:xfrm>
              <a:prstGeom prst="rect">
                <a:avLst/>
              </a:prstGeom>
            </p:spPr>
          </p:pic>
        </mc:Fallback>
      </mc:AlternateContent>
    </p:spTree>
    <p:extLst>
      <p:ext uri="{BB962C8B-B14F-4D97-AF65-F5344CB8AC3E}">
        <p14:creationId xmlns:p14="http://schemas.microsoft.com/office/powerpoint/2010/main" val="42065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1000"/>
                                        <p:tgtEl>
                                          <p:spTgt spid="2050"/>
                                        </p:tgtEl>
                                      </p:cBhvr>
                                    </p:animEffect>
                                    <p:anim calcmode="lin" valueType="num">
                                      <p:cBhvr>
                                        <p:cTn id="40" dur="1000" fill="hold"/>
                                        <p:tgtEl>
                                          <p:spTgt spid="2050"/>
                                        </p:tgtEl>
                                        <p:attrNameLst>
                                          <p:attrName>ppt_x</p:attrName>
                                        </p:attrNameLst>
                                      </p:cBhvr>
                                      <p:tavLst>
                                        <p:tav tm="0">
                                          <p:val>
                                            <p:strVal val="#ppt_x"/>
                                          </p:val>
                                        </p:tav>
                                        <p:tav tm="100000">
                                          <p:val>
                                            <p:strVal val="#ppt_x"/>
                                          </p:val>
                                        </p:tav>
                                      </p:tavLst>
                                    </p:anim>
                                    <p:anim calcmode="lin" valueType="num">
                                      <p:cBhvr>
                                        <p:cTn id="4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671</Words>
  <Application>Microsoft Office PowerPoint</Application>
  <PresentationFormat>Widescreen</PresentationFormat>
  <Paragraphs>59</Paragraphs>
  <Slides>26</Slides>
  <Notes>3</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Cambria</vt:lpstr>
      <vt:lpstr>Comic Sans MS</vt:lpstr>
      <vt:lpstr>Office Theme</vt:lpstr>
      <vt:lpstr>Office Theme</vt:lpstr>
      <vt:lpstr>Ministry Friends of Jesus and Mary</vt:lpstr>
      <vt:lpstr>Feast of St. Bartholomew , the Apostle, August 24  https://youtu.be/YLS225EfE1g</vt:lpstr>
      <vt:lpstr>When the Pharisees with some scribes who had come from Jerusalem gathered around Jesus, they observed that some of his disciples ate their meals with unclean, that is, unwashed, hands. </vt:lpstr>
      <vt:lpstr>For the Pharisees and, in fact, all Jews, do not eat without carefully washing their hands, keeping the tradition of the elders. And on coming from the marketplace, they do not eat without purifying themselves.  </vt:lpstr>
      <vt:lpstr>So, the Pharisees and scribes questioned him,  “Why do your disciples not follow the tradition of the elders but instead eat a meal with unclean hands?” </vt:lpstr>
      <vt:lpstr>He responded, “Well did Isaiah prophesy about you hypocrites, </vt:lpstr>
      <vt:lpstr>…as it is written: This people honor me with their lips, but their hearts are far from me;… </vt:lpstr>
      <vt:lpstr>…in vain do they worship me, teaching as doctrines human laws. You disregard God’s commandment but cling to human tradition.”</vt:lpstr>
      <vt:lpstr>He summoned the crowd again and said to them,  “Hear me, all of you, and understand… </vt:lpstr>
      <vt:lpstr>From within people, from their hearts, come evil thoughts, unchastity, theft, murder, adultery, greed, malice, deceit, licentiousness, envy, blasphemy, arrogance, folly. All these evils come from within and they defile.”</vt:lpstr>
      <vt:lpstr>REFLECTION</vt:lpstr>
      <vt:lpstr>In this gospel, why were the Pharisees criticizing Jesus’ disciples?</vt:lpstr>
      <vt:lpstr>But Jesus, who knew what was in their hearts, calls them hypocrites. What does this mean?</vt:lpstr>
      <vt:lpstr>What do you think Jesus cares about more:…</vt:lpstr>
      <vt:lpstr>PowerPoint Presentation</vt:lpstr>
      <vt:lpstr>How does a heart get stained?</vt:lpstr>
      <vt:lpstr>SIN</vt:lpstr>
      <vt:lpstr>All sin weakens or breaks our friendship with God; it distances us from Him and darkens our heart.</vt:lpstr>
      <vt:lpstr>Share some examples of things you can do or think which stain your heart. </vt:lpstr>
      <vt:lpstr>How can I clean my heart and start again? </vt:lpstr>
      <vt:lpstr>Jesus always forgives us if we are truly sorry for our bad behavior and our heart is willing to change. </vt:lpstr>
      <vt:lpstr>PowerPoint Presentation</vt:lpstr>
      <vt:lpstr>PowerPoint Presentation</vt:lpstr>
      <vt:lpstr>PowerPoint Presentation</vt:lpstr>
      <vt:lpstr> Lord, sometimes we do things mechanically, or for appearances because we are supposed to. Show us to follow you with our whole heart and to obey the Church with love.  Help us to help those in need and to be faithful to our promises.  Amen </vt:lpstr>
      <vt:lpstr>Song: Create in Me a Pure Heart Psalm 51 10, (Ctrl Click) https://youtu.be/XCNedO3PaBA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162</cp:revision>
  <dcterms:created xsi:type="dcterms:W3CDTF">2020-07-14T14:58:41Z</dcterms:created>
  <dcterms:modified xsi:type="dcterms:W3CDTF">2021-08-24T18:19:22Z</dcterms:modified>
</cp:coreProperties>
</file>