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 id="271" r:id="rId14"/>
    <p:sldId id="274" r:id="rId15"/>
    <p:sldId id="278" r:id="rId16"/>
    <p:sldId id="275" r:id="rId17"/>
    <p:sldId id="276" r:id="rId18"/>
    <p:sldId id="272" r:id="rId19"/>
    <p:sldId id="280" r:id="rId20"/>
    <p:sldId id="279" r:id="rId21"/>
    <p:sldId id="277"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66" autoAdjust="0"/>
    <p:restoredTop sz="94660"/>
  </p:normalViewPr>
  <p:slideViewPr>
    <p:cSldViewPr snapToGrid="0">
      <p:cViewPr varScale="1">
        <p:scale>
          <a:sx n="72" d="100"/>
          <a:sy n="72" d="100"/>
        </p:scale>
        <p:origin x="894" y="96"/>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9/1/2021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9/1/2021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9/1/2021</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9/1/2021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9/1/2021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9/1/2021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9/1/2021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9/1/2021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9/1/2021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9/1/2021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9/1/2021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9/1/2021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9/1/2021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9/1/2021</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dKqiwc-0Tv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2C1F7D4-E34B-443F-B8EC-E6F9CE6D11B6}"/>
              </a:ext>
            </a:extLst>
          </p:cNvPr>
          <p:cNvSpPr/>
          <p:nvPr/>
        </p:nvSpPr>
        <p:spPr>
          <a:xfrm>
            <a:off x="551598" y="3429000"/>
            <a:ext cx="6183086" cy="2283823"/>
          </a:xfrm>
          <a:prstGeom prst="rect">
            <a:avLst/>
          </a:prstGeom>
          <a:solidFill>
            <a:schemeClr val="bg1">
              <a:alpha val="74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itle 1"/>
          <p:cNvSpPr>
            <a:spLocks noGrp="1"/>
          </p:cNvSpPr>
          <p:nvPr>
            <p:ph type="ctrTitle"/>
          </p:nvPr>
        </p:nvSpPr>
        <p:spPr>
          <a:xfrm>
            <a:off x="1451361" y="1363030"/>
            <a:ext cx="9985964" cy="103477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latin typeface="Arial Black" panose="020B0A04020102020204" pitchFamily="34" charset="0"/>
              </a:rPr>
              <a:t>Friends of Jesus and Mary</a:t>
            </a:r>
          </a:p>
        </p:txBody>
      </p:sp>
      <p:sp>
        <p:nvSpPr>
          <p:cNvPr id="3" name="Subtitle 2"/>
          <p:cNvSpPr>
            <a:spLocks noGrp="1"/>
          </p:cNvSpPr>
          <p:nvPr>
            <p:ph type="subTitle" idx="1"/>
          </p:nvPr>
        </p:nvSpPr>
        <p:spPr>
          <a:xfrm>
            <a:off x="954158" y="3758450"/>
            <a:ext cx="5233484" cy="1581301"/>
          </a:xfrm>
        </p:spPr>
        <p:txBody>
          <a:bodyPr>
            <a:noAutofit/>
          </a:bodyPr>
          <a:lstStyle/>
          <a:p>
            <a:pPr algn="l"/>
            <a:endParaRPr lang="es-PE" sz="1800" b="0" i="0" u="none" strike="noStrike" baseline="0" dirty="0">
              <a:solidFill>
                <a:srgbClr val="000000"/>
              </a:solidFill>
              <a:latin typeface="Arial" panose="020B0604020202020204" pitchFamily="34" charset="0"/>
              <a:cs typeface="Arial" panose="020B0604020202020204" pitchFamily="34" charset="0"/>
            </a:endParaRPr>
          </a:p>
          <a:p>
            <a:pPr algn="ctr"/>
            <a:r>
              <a:rPr lang="es-PE" sz="1800" b="0" i="0" u="none" strike="noStrike" baseline="0" dirty="0">
                <a:solidFill>
                  <a:srgbClr val="000000"/>
                </a:solidFill>
                <a:latin typeface="Arial" panose="020B0604020202020204" pitchFamily="34" charset="0"/>
                <a:cs typeface="Arial" panose="020B0604020202020204" pitchFamily="34" charset="0"/>
              </a:rPr>
              <a:t> </a:t>
            </a:r>
            <a:r>
              <a:rPr lang="it-IT" sz="2800" b="1" i="0" u="none" strike="noStrike" baseline="0" dirty="0">
                <a:solidFill>
                  <a:srgbClr val="000000"/>
                </a:solidFill>
                <a:latin typeface="Arial" panose="020B0604020202020204" pitchFamily="34" charset="0"/>
                <a:cs typeface="Arial" panose="020B0604020202020204" pitchFamily="34" charset="0"/>
              </a:rPr>
              <a:t>Jesus cures a deaf mute man</a:t>
            </a:r>
            <a:endParaRPr lang="es-PE" sz="2800" b="1" i="0" u="none" strike="noStrike" baseline="0" dirty="0">
              <a:solidFill>
                <a:srgbClr val="000000"/>
              </a:solidFill>
              <a:latin typeface="Arial" panose="020B0604020202020204" pitchFamily="34" charset="0"/>
              <a:cs typeface="Arial" panose="020B0604020202020204" pitchFamily="34" charset="0"/>
            </a:endParaRPr>
          </a:p>
          <a:p>
            <a:pPr algn="ctr"/>
            <a:r>
              <a:rPr lang="es-PE" sz="1800" b="0" i="0" u="none" strike="noStrike" baseline="0" dirty="0">
                <a:solidFill>
                  <a:srgbClr val="000000"/>
                </a:solidFill>
                <a:latin typeface="Arial" panose="020B0604020202020204" pitchFamily="34" charset="0"/>
                <a:cs typeface="Arial" panose="020B0604020202020204" pitchFamily="34" charset="0"/>
              </a:rPr>
              <a:t> </a:t>
            </a:r>
          </a:p>
          <a:p>
            <a:pPr algn="ctr"/>
            <a:r>
              <a:rPr lang="es-PE" sz="1600" b="1" i="0" u="none" strike="noStrike" baseline="0" dirty="0">
                <a:solidFill>
                  <a:srgbClr val="000000"/>
                </a:solidFill>
                <a:latin typeface="Arial" panose="020B0604020202020204" pitchFamily="34" charset="0"/>
                <a:cs typeface="Arial" panose="020B0604020202020204" pitchFamily="34" charset="0"/>
              </a:rPr>
              <a:t>XXIII </a:t>
            </a:r>
            <a:r>
              <a:rPr lang="es-PE" sz="1600" b="1" i="0" u="none" strike="noStrike" baseline="0" dirty="0" err="1">
                <a:solidFill>
                  <a:srgbClr val="000000"/>
                </a:solidFill>
                <a:latin typeface="Arial" panose="020B0604020202020204" pitchFamily="34" charset="0"/>
                <a:cs typeface="Arial" panose="020B0604020202020204" pitchFamily="34" charset="0"/>
              </a:rPr>
              <a:t>Sunday</a:t>
            </a:r>
            <a:r>
              <a:rPr lang="es-PE" sz="1600" b="1" i="0" u="none" strike="noStrike" baseline="0" dirty="0">
                <a:solidFill>
                  <a:srgbClr val="000000"/>
                </a:solidFill>
                <a:latin typeface="Arial" panose="020B0604020202020204" pitchFamily="34" charset="0"/>
                <a:cs typeface="Arial" panose="020B0604020202020204" pitchFamily="34" charset="0"/>
              </a:rPr>
              <a:t> in </a:t>
            </a:r>
            <a:r>
              <a:rPr lang="es-PE" sz="1600" b="1" i="0" u="none" strike="noStrike" baseline="0" dirty="0" err="1">
                <a:solidFill>
                  <a:srgbClr val="000000"/>
                </a:solidFill>
                <a:latin typeface="Arial" panose="020B0604020202020204" pitchFamily="34" charset="0"/>
                <a:cs typeface="Arial" panose="020B0604020202020204" pitchFamily="34" charset="0"/>
              </a:rPr>
              <a:t>Ordinary</a:t>
            </a:r>
            <a:r>
              <a:rPr lang="es-PE" sz="1600" b="1" i="0" u="none" strike="noStrike" baseline="0" dirty="0">
                <a:solidFill>
                  <a:srgbClr val="000000"/>
                </a:solidFill>
                <a:latin typeface="Arial" panose="020B0604020202020204" pitchFamily="34" charset="0"/>
                <a:cs typeface="Arial" panose="020B0604020202020204" pitchFamily="34" charset="0"/>
              </a:rPr>
              <a:t> Time</a:t>
            </a:r>
          </a:p>
          <a:p>
            <a:pPr algn="ctr"/>
            <a:endParaRPr lang="es-PE" sz="800" b="1" i="0" u="none" strike="noStrike" baseline="0" dirty="0">
              <a:solidFill>
                <a:srgbClr val="000000"/>
              </a:solidFill>
              <a:latin typeface="Arial" panose="020B0604020202020204" pitchFamily="34" charset="0"/>
              <a:cs typeface="Arial" panose="020B0604020202020204" pitchFamily="34" charset="0"/>
            </a:endParaRPr>
          </a:p>
          <a:p>
            <a:pPr algn="ctr"/>
            <a:r>
              <a:rPr lang="es-ES" sz="1800" b="0" i="0" u="none" strike="noStrike" baseline="0" dirty="0">
                <a:solidFill>
                  <a:srgbClr val="000000"/>
                </a:solidFill>
                <a:latin typeface="Arial" panose="020B0604020202020204" pitchFamily="34" charset="0"/>
                <a:cs typeface="Arial" panose="020B0604020202020204" pitchFamily="34" charset="0"/>
              </a:rPr>
              <a:t> </a:t>
            </a:r>
            <a:r>
              <a:rPr lang="pt-BR" sz="1600" b="1" dirty="0">
                <a:solidFill>
                  <a:srgbClr val="000000"/>
                </a:solidFill>
                <a:latin typeface="Arial" panose="020B0604020202020204" pitchFamily="34" charset="0"/>
                <a:cs typeface="Arial" panose="020B0604020202020204" pitchFamily="34" charset="0"/>
              </a:rPr>
              <a:t>Mark 7, 31-37</a:t>
            </a:r>
            <a:endParaRPr lang="en-US" sz="1600" b="1" dirty="0">
              <a:solidFill>
                <a:srgbClr val="00000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99A2970-2CFA-45EA-AC9C-6CCE8F8E1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985" y="3218495"/>
            <a:ext cx="4419600" cy="2276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1195849" y="2699657"/>
            <a:ext cx="4273140" cy="1811386"/>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1468431" y="3429000"/>
            <a:ext cx="3727976" cy="410538"/>
          </a:xfrm>
        </p:spPr>
        <p:txBody>
          <a:bodyPr>
            <a:normAutofit fontScale="92500" lnSpcReduction="10000"/>
          </a:bodyPr>
          <a:lstStyle/>
          <a:p>
            <a:pPr marL="45720" indent="0" algn="ctr">
              <a:buNone/>
            </a:pPr>
            <a:r>
              <a:rPr lang="es-ES" sz="2800" dirty="0">
                <a:solidFill>
                  <a:schemeClr val="accent3">
                    <a:lumMod val="50000"/>
                  </a:schemeClr>
                </a:solidFill>
                <a:latin typeface="Arial" panose="020B0604020202020204" pitchFamily="34" charset="0"/>
              </a:rPr>
              <a:t>Be </a:t>
            </a:r>
            <a:r>
              <a:rPr lang="es-ES" sz="2800" dirty="0" err="1">
                <a:solidFill>
                  <a:schemeClr val="accent3">
                    <a:lumMod val="50000"/>
                  </a:schemeClr>
                </a:solidFill>
                <a:latin typeface="Arial" panose="020B0604020202020204" pitchFamily="34" charset="0"/>
              </a:rPr>
              <a:t>opened</a:t>
            </a:r>
            <a:r>
              <a:rPr lang="es-ES" sz="2800" dirty="0">
                <a:solidFill>
                  <a:schemeClr val="accent3">
                    <a:lumMod val="50000"/>
                  </a:schemeClr>
                </a:solidFill>
                <a:latin typeface="Arial" panose="020B0604020202020204" pitchFamily="34" charset="0"/>
              </a:rPr>
              <a:t>!</a:t>
            </a:r>
            <a:endParaRPr lang="es-PE" sz="2800" dirty="0">
              <a:solidFill>
                <a:schemeClr val="accent3">
                  <a:lumMod val="50000"/>
                </a:schemeClr>
              </a:solidFill>
              <a:latin typeface="Arial" panose="020B0604020202020204" pitchFamily="34" charset="0"/>
            </a:endParaRPr>
          </a:p>
        </p:txBody>
      </p:sp>
      <p:pic>
        <p:nvPicPr>
          <p:cNvPr id="4" name="Imagen 3">
            <a:extLst>
              <a:ext uri="{FF2B5EF4-FFF2-40B4-BE49-F238E27FC236}">
                <a16:creationId xmlns:a16="http://schemas.microsoft.com/office/drawing/2014/main" id="{EB67D9F1-77CA-4ADD-B826-ED2B33AFF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356" y="1350229"/>
            <a:ext cx="3752521" cy="4510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93745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2028553" y="1828800"/>
            <a:ext cx="8134894" cy="2864683"/>
          </a:xfrm>
        </p:spPr>
        <p:txBody>
          <a:bodyPr>
            <a:normAutofit fontScale="90000"/>
          </a:bodyPr>
          <a:lstStyle/>
          <a:p>
            <a:pPr algn="ctr"/>
            <a:br>
              <a:rPr lang="es-PE" sz="1800" b="0" i="0" u="none" strike="noStrike" baseline="0" dirty="0">
                <a:solidFill>
                  <a:schemeClr val="accent3">
                    <a:lumMod val="50000"/>
                  </a:schemeClr>
                </a:solidFill>
                <a:effectLst/>
                <a:latin typeface="Cambria" panose="02040503050406030204" pitchFamily="18" charset="0"/>
              </a:rPr>
            </a:br>
            <a:r>
              <a:rPr lang="es-ES" sz="5400" dirty="0">
                <a:ln w="0"/>
                <a:solidFill>
                  <a:schemeClr val="accent3">
                    <a:lumMod val="50000"/>
                  </a:schemeClr>
                </a:solidFill>
                <a:effectLst/>
                <a:latin typeface="Amaranth" panose="02000503050000020004" pitchFamily="50" charset="0"/>
                <a:ea typeface="+mn-ea"/>
                <a:cs typeface="+mn-cs"/>
              </a:rPr>
              <a:t> </a:t>
            </a:r>
            <a:r>
              <a:rPr lang="en-US" sz="5400" dirty="0">
                <a:ln w="0"/>
                <a:solidFill>
                  <a:schemeClr val="accent3">
                    <a:lumMod val="50000"/>
                  </a:schemeClr>
                </a:solidFill>
                <a:latin typeface="Amaranth" panose="02000503050000020004" pitchFamily="50" charset="0"/>
                <a:ea typeface="+mn-ea"/>
                <a:cs typeface="+mn-cs"/>
              </a:rPr>
              <a:t>We hear people speak with our ears. </a:t>
            </a:r>
            <a:br>
              <a:rPr lang="en-US" sz="5400" dirty="0">
                <a:ln w="0"/>
                <a:solidFill>
                  <a:schemeClr val="accent3">
                    <a:lumMod val="50000"/>
                  </a:schemeClr>
                </a:solidFill>
                <a:latin typeface="Amaranth" panose="02000503050000020004" pitchFamily="50" charset="0"/>
                <a:ea typeface="+mn-ea"/>
                <a:cs typeface="+mn-cs"/>
              </a:rPr>
            </a:br>
            <a:br>
              <a:rPr lang="en-US" sz="5400" dirty="0">
                <a:ln w="0"/>
                <a:solidFill>
                  <a:schemeClr val="accent3">
                    <a:lumMod val="50000"/>
                  </a:schemeClr>
                </a:solidFill>
                <a:latin typeface="Amaranth" panose="02000503050000020004" pitchFamily="50" charset="0"/>
                <a:ea typeface="+mn-ea"/>
                <a:cs typeface="+mn-cs"/>
              </a:rPr>
            </a:br>
            <a:r>
              <a:rPr lang="en-US" sz="5400" dirty="0">
                <a:ln w="0"/>
                <a:solidFill>
                  <a:schemeClr val="accent3">
                    <a:lumMod val="50000"/>
                  </a:schemeClr>
                </a:solidFill>
                <a:latin typeface="Amaranth" panose="02000503050000020004" pitchFamily="50" charset="0"/>
                <a:ea typeface="+mn-ea"/>
                <a:cs typeface="+mn-cs"/>
              </a:rPr>
              <a:t>How do we hear God speak?</a:t>
            </a:r>
            <a:endParaRPr lang="es-PE" sz="5400" dirty="0">
              <a:ln w="0"/>
              <a:solidFill>
                <a:schemeClr val="accent3">
                  <a:lumMod val="50000"/>
                </a:schemeClr>
              </a:solidFill>
              <a:effectLst/>
              <a:latin typeface="Amaranth" panose="02000503050000020004" pitchFamily="50" charset="0"/>
              <a:ea typeface="+mn-ea"/>
              <a:cs typeface="+mn-cs"/>
            </a:endParaRPr>
          </a:p>
        </p:txBody>
      </p:sp>
    </p:spTree>
    <p:extLst>
      <p:ext uri="{BB962C8B-B14F-4D97-AF65-F5344CB8AC3E}">
        <p14:creationId xmlns:p14="http://schemas.microsoft.com/office/powerpoint/2010/main" val="247582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6543155" y="2802352"/>
            <a:ext cx="4621479" cy="1730829"/>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6989906" y="3127514"/>
            <a:ext cx="3727976" cy="1185694"/>
          </a:xfrm>
        </p:spPr>
        <p:txBody>
          <a:bodyPr>
            <a:normAutofit fontScale="85000" lnSpcReduction="20000"/>
          </a:bodyPr>
          <a:lstStyle/>
          <a:p>
            <a:pPr marL="45720" indent="0" algn="ctr">
              <a:buNone/>
            </a:pPr>
            <a:r>
              <a:rPr lang="es-ES" sz="2800" dirty="0">
                <a:solidFill>
                  <a:srgbClr val="FF0000"/>
                </a:solidFill>
                <a:latin typeface="Arial" panose="020B0604020202020204" pitchFamily="34" charset="0"/>
              </a:rPr>
              <a:t>WITH OUR HEART</a:t>
            </a:r>
          </a:p>
          <a:p>
            <a:pPr marL="45720" indent="0" algn="ctr">
              <a:buNone/>
            </a:pPr>
            <a:r>
              <a:rPr lang="es-ES" sz="2800" dirty="0" err="1">
                <a:solidFill>
                  <a:schemeClr val="accent3">
                    <a:lumMod val="50000"/>
                  </a:schemeClr>
                </a:solidFill>
                <a:latin typeface="Arial" panose="020B0604020202020204" pitchFamily="34" charset="0"/>
              </a:rPr>
              <a:t>But</a:t>
            </a:r>
            <a:r>
              <a:rPr lang="es-ES" sz="2800" dirty="0">
                <a:solidFill>
                  <a:schemeClr val="accent3">
                    <a:lumMod val="50000"/>
                  </a:schemeClr>
                </a:solidFill>
                <a:latin typeface="Arial" panose="020B0604020202020204" pitchFamily="34" charset="0"/>
              </a:rPr>
              <a:t> </a:t>
            </a:r>
            <a:r>
              <a:rPr lang="es-ES" sz="2800" dirty="0" err="1">
                <a:solidFill>
                  <a:schemeClr val="accent3">
                    <a:lumMod val="50000"/>
                  </a:schemeClr>
                </a:solidFill>
                <a:latin typeface="Arial" panose="020B0604020202020204" pitchFamily="34" charset="0"/>
              </a:rPr>
              <a:t>our</a:t>
            </a:r>
            <a:r>
              <a:rPr lang="es-ES" sz="2800" dirty="0">
                <a:solidFill>
                  <a:schemeClr val="accent3">
                    <a:lumMod val="50000"/>
                  </a:schemeClr>
                </a:solidFill>
                <a:latin typeface="Arial" panose="020B0604020202020204" pitchFamily="34" charset="0"/>
              </a:rPr>
              <a:t> </a:t>
            </a:r>
            <a:r>
              <a:rPr lang="es-ES" sz="2800" dirty="0" err="1">
                <a:solidFill>
                  <a:schemeClr val="accent3">
                    <a:lumMod val="50000"/>
                  </a:schemeClr>
                </a:solidFill>
                <a:latin typeface="Arial" panose="020B0604020202020204" pitchFamily="34" charset="0"/>
              </a:rPr>
              <a:t>heart</a:t>
            </a:r>
            <a:r>
              <a:rPr lang="es-ES" sz="2800" dirty="0">
                <a:solidFill>
                  <a:schemeClr val="accent3">
                    <a:lumMod val="50000"/>
                  </a:schemeClr>
                </a:solidFill>
                <a:latin typeface="Arial" panose="020B0604020202020204" pitchFamily="34" charset="0"/>
              </a:rPr>
              <a:t> </a:t>
            </a:r>
            <a:r>
              <a:rPr lang="es-ES" sz="2800" dirty="0" err="1">
                <a:solidFill>
                  <a:schemeClr val="accent3">
                    <a:lumMod val="50000"/>
                  </a:schemeClr>
                </a:solidFill>
                <a:latin typeface="Arial" panose="020B0604020202020204" pitchFamily="34" charset="0"/>
              </a:rPr>
              <a:t>must</a:t>
            </a:r>
            <a:r>
              <a:rPr lang="es-ES" sz="2800" dirty="0">
                <a:solidFill>
                  <a:schemeClr val="accent3">
                    <a:lumMod val="50000"/>
                  </a:schemeClr>
                </a:solidFill>
                <a:latin typeface="Arial" panose="020B0604020202020204" pitchFamily="34" charset="0"/>
              </a:rPr>
              <a:t> be open </a:t>
            </a:r>
            <a:r>
              <a:rPr lang="es-ES" sz="2800" dirty="0" err="1">
                <a:solidFill>
                  <a:schemeClr val="accent3">
                    <a:lumMod val="50000"/>
                  </a:schemeClr>
                </a:solidFill>
                <a:latin typeface="Arial" panose="020B0604020202020204" pitchFamily="34" charset="0"/>
              </a:rPr>
              <a:t>to</a:t>
            </a:r>
            <a:r>
              <a:rPr lang="es-ES" sz="2800" dirty="0">
                <a:solidFill>
                  <a:schemeClr val="accent3">
                    <a:lumMod val="50000"/>
                  </a:schemeClr>
                </a:solidFill>
                <a:latin typeface="Arial" panose="020B0604020202020204" pitchFamily="34" charset="0"/>
              </a:rPr>
              <a:t> </a:t>
            </a:r>
            <a:r>
              <a:rPr lang="es-ES" sz="2800" dirty="0" err="1">
                <a:solidFill>
                  <a:schemeClr val="accent3">
                    <a:lumMod val="50000"/>
                  </a:schemeClr>
                </a:solidFill>
                <a:latin typeface="Arial" panose="020B0604020202020204" pitchFamily="34" charset="0"/>
              </a:rPr>
              <a:t>Jesus</a:t>
            </a:r>
            <a:r>
              <a:rPr lang="es-ES" sz="2800" dirty="0">
                <a:solidFill>
                  <a:schemeClr val="accent3">
                    <a:lumMod val="50000"/>
                  </a:schemeClr>
                </a:solidFill>
                <a:latin typeface="Arial" panose="020B0604020202020204" pitchFamily="34" charset="0"/>
              </a:rPr>
              <a:t>.</a:t>
            </a:r>
            <a:endParaRPr lang="es-PE" sz="2800" dirty="0">
              <a:solidFill>
                <a:schemeClr val="accent3">
                  <a:lumMod val="50000"/>
                </a:schemeClr>
              </a:solidFill>
              <a:latin typeface="Arial" panose="020B0604020202020204" pitchFamily="34" charset="0"/>
            </a:endParaRPr>
          </a:p>
        </p:txBody>
      </p:sp>
      <p:pic>
        <p:nvPicPr>
          <p:cNvPr id="4" name="Imagen 3">
            <a:extLst>
              <a:ext uri="{FF2B5EF4-FFF2-40B4-BE49-F238E27FC236}">
                <a16:creationId xmlns:a16="http://schemas.microsoft.com/office/drawing/2014/main" id="{9A53AFF3-11F7-47F8-9BBA-1AD8194C9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417" y="1970563"/>
            <a:ext cx="4621479" cy="32137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3081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569844" y="2027583"/>
            <a:ext cx="11383617" cy="3511826"/>
          </a:xfrm>
        </p:spPr>
        <p:txBody>
          <a:bodyPr>
            <a:normAutofit fontScale="90000"/>
          </a:bodyPr>
          <a:lstStyle/>
          <a:p>
            <a:pPr algn="ctr"/>
            <a:r>
              <a:rPr lang="en-US" sz="4000" dirty="0">
                <a:ln w="0"/>
                <a:solidFill>
                  <a:schemeClr val="accent3">
                    <a:lumMod val="50000"/>
                  </a:schemeClr>
                </a:solidFill>
                <a:latin typeface="Amaranth" panose="02000503050000020004" pitchFamily="50" charset="0"/>
                <a:ea typeface="+mn-ea"/>
                <a:cs typeface="+mn-cs"/>
              </a:rPr>
              <a:t>To heal the man, Jesus first took him away from the crowd.  </a:t>
            </a:r>
            <a:br>
              <a:rPr lang="en-US" sz="4000" dirty="0">
                <a:ln w="0"/>
                <a:solidFill>
                  <a:schemeClr val="accent3">
                    <a:lumMod val="50000"/>
                  </a:schemeClr>
                </a:solidFill>
                <a:latin typeface="Amaranth" panose="02000503050000020004" pitchFamily="50" charset="0"/>
                <a:ea typeface="+mn-ea"/>
                <a:cs typeface="+mn-cs"/>
              </a:rPr>
            </a:br>
            <a:br>
              <a:rPr lang="en-US" sz="4000" dirty="0">
                <a:ln w="0"/>
                <a:solidFill>
                  <a:schemeClr val="accent3">
                    <a:lumMod val="50000"/>
                  </a:schemeClr>
                </a:solidFill>
                <a:latin typeface="Amaranth" panose="02000503050000020004" pitchFamily="50" charset="0"/>
                <a:ea typeface="+mn-ea"/>
                <a:cs typeface="+mn-cs"/>
              </a:rPr>
            </a:br>
            <a:r>
              <a:rPr lang="en-US" sz="4000" dirty="0">
                <a:ln w="0"/>
                <a:solidFill>
                  <a:schemeClr val="accent3">
                    <a:lumMod val="50000"/>
                  </a:schemeClr>
                </a:solidFill>
                <a:latin typeface="Amaranth" panose="02000503050000020004" pitchFamily="50" charset="0"/>
                <a:ea typeface="+mn-ea"/>
                <a:cs typeface="+mn-cs"/>
              </a:rPr>
              <a:t>To listen to Jesus, we need silence from conversations, music, tv, videos, etc. </a:t>
            </a:r>
            <a:br>
              <a:rPr lang="en-US" sz="4000" dirty="0">
                <a:ln w="0"/>
                <a:solidFill>
                  <a:schemeClr val="accent3">
                    <a:lumMod val="50000"/>
                  </a:schemeClr>
                </a:solidFill>
                <a:latin typeface="Amaranth" panose="02000503050000020004" pitchFamily="50" charset="0"/>
                <a:ea typeface="+mn-ea"/>
                <a:cs typeface="+mn-cs"/>
              </a:rPr>
            </a:br>
            <a:br>
              <a:rPr lang="en-US" sz="4000" dirty="0">
                <a:ln w="0"/>
                <a:solidFill>
                  <a:schemeClr val="accent3">
                    <a:lumMod val="50000"/>
                  </a:schemeClr>
                </a:solidFill>
                <a:latin typeface="Amaranth" panose="02000503050000020004" pitchFamily="50" charset="0"/>
                <a:ea typeface="+mn-ea"/>
                <a:cs typeface="+mn-cs"/>
              </a:rPr>
            </a:br>
            <a:br>
              <a:rPr lang="en-US" sz="1800" b="1" dirty="0">
                <a:effectLst/>
                <a:latin typeface="Cambria" panose="02040503050406030204" pitchFamily="18" charset="0"/>
                <a:ea typeface="Times New Roman" panose="02020603050405020304" pitchFamily="18" charset="0"/>
                <a:cs typeface="Times New Roman" panose="02020603050405020304" pitchFamily="18" charset="0"/>
              </a:rPr>
            </a:br>
            <a:r>
              <a:rPr lang="en-US" sz="4000" dirty="0">
                <a:ln w="0"/>
                <a:solidFill>
                  <a:schemeClr val="accent3">
                    <a:lumMod val="50000"/>
                  </a:schemeClr>
                </a:solidFill>
                <a:latin typeface="Amaranth" panose="02000503050000020004" pitchFamily="50" charset="0"/>
                <a:ea typeface="+mn-ea"/>
                <a:cs typeface="+mn-cs"/>
              </a:rPr>
              <a:t>Do we make time each day, in silence, to listen to Jesus</a:t>
            </a:r>
            <a:r>
              <a:rPr lang="es-ES" sz="4000" dirty="0">
                <a:ln w="0"/>
                <a:solidFill>
                  <a:schemeClr val="accent3">
                    <a:lumMod val="50000"/>
                  </a:schemeClr>
                </a:solidFill>
                <a:latin typeface="Amaranth" panose="02000503050000020004" pitchFamily="50" charset="0"/>
                <a:ea typeface="+mn-ea"/>
                <a:cs typeface="+mn-cs"/>
              </a:rPr>
              <a:t>?</a:t>
            </a:r>
            <a:endParaRPr lang="es-PE" sz="4000" dirty="0">
              <a:ln w="0"/>
              <a:solidFill>
                <a:schemeClr val="accent3">
                  <a:lumMod val="50000"/>
                </a:schemeClr>
              </a:solidFill>
              <a:latin typeface="Amaranth" panose="02000503050000020004" pitchFamily="50" charset="0"/>
              <a:ea typeface="+mn-ea"/>
              <a:cs typeface="+mn-cs"/>
            </a:endParaRPr>
          </a:p>
        </p:txBody>
      </p:sp>
      <p:sp>
        <p:nvSpPr>
          <p:cNvPr id="3" name="CuadroTexto 2">
            <a:extLst>
              <a:ext uri="{FF2B5EF4-FFF2-40B4-BE49-F238E27FC236}">
                <a16:creationId xmlns:a16="http://schemas.microsoft.com/office/drawing/2014/main" id="{CA90ACD5-A274-4482-A5FA-C19D806D71C5}"/>
              </a:ext>
            </a:extLst>
          </p:cNvPr>
          <p:cNvSpPr txBox="1"/>
          <p:nvPr/>
        </p:nvSpPr>
        <p:spPr>
          <a:xfrm>
            <a:off x="9044041" y="5860489"/>
            <a:ext cx="1609158" cy="584775"/>
          </a:xfrm>
          <a:prstGeom prst="rect">
            <a:avLst/>
          </a:prstGeom>
          <a:noFill/>
        </p:spPr>
        <p:txBody>
          <a:bodyPr wrap="none" rtlCol="0">
            <a:spAutoFit/>
          </a:bodyPr>
          <a:lstStyle/>
          <a:p>
            <a:r>
              <a:rPr lang="es-MX" sz="3200" dirty="0">
                <a:ln w="0"/>
                <a:solidFill>
                  <a:schemeClr val="accent3">
                    <a:lumMod val="50000"/>
                  </a:schemeClr>
                </a:solidFill>
                <a:effectLst/>
                <a:latin typeface="Amaranth" panose="02000503050000020004" pitchFamily="50" charset="0"/>
              </a:rPr>
              <a:t>Share…. </a:t>
            </a:r>
            <a:endParaRPr lang="es-PE" sz="3200" dirty="0">
              <a:ln w="0"/>
              <a:solidFill>
                <a:schemeClr val="accent3">
                  <a:lumMod val="50000"/>
                </a:schemeClr>
              </a:solidFill>
              <a:effectLst/>
              <a:latin typeface="Amaranth" panose="02000503050000020004" pitchFamily="50" charset="0"/>
            </a:endParaRPr>
          </a:p>
        </p:txBody>
      </p:sp>
    </p:spTree>
    <p:extLst>
      <p:ext uri="{BB962C8B-B14F-4D97-AF65-F5344CB8AC3E}">
        <p14:creationId xmlns:p14="http://schemas.microsoft.com/office/powerpoint/2010/main" val="1740022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1455953" y="642920"/>
            <a:ext cx="9545138" cy="3622329"/>
          </a:xfrm>
        </p:spPr>
        <p:txBody>
          <a:bodyPr>
            <a:noAutofit/>
          </a:bodyPr>
          <a:lstStyle/>
          <a:p>
            <a:pPr algn="ct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Jesus</a:t>
            </a: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then</a:t>
            </a: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looked</a:t>
            </a:r>
            <a:r>
              <a:rPr lang="es-ES" sz="4000" dirty="0">
                <a:ln w="0"/>
                <a:solidFill>
                  <a:schemeClr val="accent3">
                    <a:lumMod val="50000"/>
                  </a:schemeClr>
                </a:solidFill>
                <a:effectLst/>
                <a:latin typeface="Amaranth" panose="02000503050000020004" pitchFamily="50" charset="0"/>
                <a:ea typeface="+mn-ea"/>
                <a:cs typeface="+mn-cs"/>
              </a:rPr>
              <a:t> up </a:t>
            </a:r>
            <a:r>
              <a:rPr lang="es-ES" sz="4000" dirty="0" err="1">
                <a:ln w="0"/>
                <a:solidFill>
                  <a:schemeClr val="accent3">
                    <a:lumMod val="50000"/>
                  </a:schemeClr>
                </a:solidFill>
                <a:effectLst/>
                <a:latin typeface="Amaranth" panose="02000503050000020004" pitchFamily="50" charset="0"/>
                <a:ea typeface="+mn-ea"/>
                <a:cs typeface="+mn-cs"/>
              </a:rPr>
              <a:t>to</a:t>
            </a: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heaven</a:t>
            </a:r>
            <a:r>
              <a:rPr lang="es-ES" sz="4000" dirty="0">
                <a:ln w="0"/>
                <a:solidFill>
                  <a:schemeClr val="accent3">
                    <a:lumMod val="50000"/>
                  </a:schemeClr>
                </a:solidFill>
                <a:effectLst/>
                <a:latin typeface="Amaranth" panose="02000503050000020004" pitchFamily="50" charset="0"/>
                <a:ea typeface="+mn-ea"/>
                <a:cs typeface="+mn-cs"/>
              </a:rPr>
              <a:t> and </a:t>
            </a:r>
            <a:r>
              <a:rPr lang="es-ES" sz="4000" dirty="0" err="1">
                <a:ln w="0"/>
                <a:solidFill>
                  <a:schemeClr val="accent3">
                    <a:lumMod val="50000"/>
                  </a:schemeClr>
                </a:solidFill>
                <a:effectLst/>
                <a:latin typeface="Amaranth" panose="02000503050000020004" pitchFamily="50" charset="0"/>
                <a:ea typeface="+mn-ea"/>
                <a:cs typeface="+mn-cs"/>
              </a:rPr>
              <a:t>sighed</a:t>
            </a: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deeply</a:t>
            </a:r>
            <a:r>
              <a:rPr lang="es-ES" sz="4000" dirty="0">
                <a:ln w="0"/>
                <a:solidFill>
                  <a:schemeClr val="accent3">
                    <a:lumMod val="50000"/>
                  </a:schemeClr>
                </a:solidFill>
                <a:effectLst/>
                <a:latin typeface="Amaranth" panose="02000503050000020004" pitchFamily="50" charset="0"/>
                <a:ea typeface="+mn-ea"/>
                <a:cs typeface="+mn-cs"/>
              </a:rPr>
              <a:t>.</a:t>
            </a:r>
            <a:br>
              <a:rPr lang="es-ES" sz="4000" dirty="0">
                <a:ln w="0"/>
                <a:solidFill>
                  <a:schemeClr val="accent3">
                    <a:lumMod val="50000"/>
                  </a:schemeClr>
                </a:solidFill>
                <a:effectLst/>
                <a:latin typeface="Amaranth" panose="02000503050000020004" pitchFamily="50" charset="0"/>
                <a:ea typeface="+mn-ea"/>
                <a:cs typeface="+mn-cs"/>
              </a:rPr>
            </a:br>
            <a:br>
              <a:rPr lang="es-ES" sz="4000" dirty="0">
                <a:ln w="0"/>
                <a:solidFill>
                  <a:schemeClr val="accent3">
                    <a:lumMod val="50000"/>
                  </a:schemeClr>
                </a:solidFill>
                <a:effectLst/>
                <a:latin typeface="Amaranth" panose="02000503050000020004" pitchFamily="50" charset="0"/>
                <a:ea typeface="+mn-ea"/>
                <a:cs typeface="+mn-cs"/>
              </a:rPr>
            </a:br>
            <a:r>
              <a:rPr lang="es-ES" sz="4000" dirty="0" err="1">
                <a:ln w="0"/>
                <a:solidFill>
                  <a:schemeClr val="accent3">
                    <a:lumMod val="50000"/>
                  </a:schemeClr>
                </a:solidFill>
                <a:effectLst/>
                <a:latin typeface="Amaranth" panose="02000503050000020004" pitchFamily="50" charset="0"/>
                <a:ea typeface="+mn-ea"/>
                <a:cs typeface="+mn-cs"/>
              </a:rPr>
              <a:t>What</a:t>
            </a: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does</a:t>
            </a:r>
            <a:r>
              <a:rPr lang="es-ES" sz="4000" dirty="0">
                <a:ln w="0"/>
                <a:solidFill>
                  <a:schemeClr val="accent3">
                    <a:lumMod val="50000"/>
                  </a:schemeClr>
                </a:solidFill>
                <a:effectLst/>
                <a:latin typeface="Amaranth" panose="02000503050000020004" pitchFamily="50" charset="0"/>
                <a:ea typeface="+mn-ea"/>
                <a:cs typeface="+mn-cs"/>
              </a:rPr>
              <a:t> </a:t>
            </a:r>
            <a:r>
              <a:rPr lang="es-ES" sz="4000" dirty="0" err="1">
                <a:ln w="0"/>
                <a:solidFill>
                  <a:schemeClr val="accent3">
                    <a:lumMod val="50000"/>
                  </a:schemeClr>
                </a:solidFill>
                <a:effectLst/>
                <a:latin typeface="Amaranth" panose="02000503050000020004" pitchFamily="50" charset="0"/>
                <a:ea typeface="+mn-ea"/>
                <a:cs typeface="+mn-cs"/>
              </a:rPr>
              <a:t>this</a:t>
            </a:r>
            <a:r>
              <a:rPr lang="es-ES" sz="4000" dirty="0">
                <a:ln w="0"/>
                <a:solidFill>
                  <a:schemeClr val="accent3">
                    <a:lumMod val="50000"/>
                  </a:schemeClr>
                </a:solidFill>
                <a:effectLst/>
                <a:latin typeface="Amaranth" panose="02000503050000020004" pitchFamily="50" charset="0"/>
                <a:ea typeface="+mn-ea"/>
                <a:cs typeface="+mn-cs"/>
              </a:rPr>
              <a:t> mean?</a:t>
            </a:r>
            <a:endParaRPr lang="es-PE" sz="4000" dirty="0">
              <a:ln w="0"/>
              <a:solidFill>
                <a:schemeClr val="accent3">
                  <a:lumMod val="50000"/>
                </a:schemeClr>
              </a:solidFill>
              <a:effectLst/>
              <a:latin typeface="Amaranth" panose="02000503050000020004" pitchFamily="50" charset="0"/>
              <a:ea typeface="+mn-ea"/>
              <a:cs typeface="+mn-cs"/>
            </a:endParaRPr>
          </a:p>
        </p:txBody>
      </p:sp>
    </p:spTree>
    <p:extLst>
      <p:ext uri="{BB962C8B-B14F-4D97-AF65-F5344CB8AC3E}">
        <p14:creationId xmlns:p14="http://schemas.microsoft.com/office/powerpoint/2010/main" val="3442379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6374296" y="1934818"/>
            <a:ext cx="4664765" cy="3578086"/>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6374296" y="2174303"/>
            <a:ext cx="4448361" cy="2276467"/>
          </a:xfrm>
        </p:spPr>
        <p:txBody>
          <a:bodyPr>
            <a:noAutofit/>
          </a:bodyPr>
          <a:lstStyle/>
          <a:p>
            <a:pPr marL="45720" indent="0" algn="ctr">
              <a:buNone/>
            </a:pPr>
            <a:r>
              <a:rPr lang="es-ES" sz="2600" dirty="0">
                <a:solidFill>
                  <a:schemeClr val="accent3">
                    <a:lumMod val="50000"/>
                  </a:schemeClr>
                </a:solidFill>
                <a:latin typeface="Arial" panose="020B0604020202020204" pitchFamily="34" charset="0"/>
              </a:rPr>
              <a:t>He </a:t>
            </a:r>
            <a:r>
              <a:rPr lang="es-ES" sz="2600" dirty="0" err="1">
                <a:solidFill>
                  <a:schemeClr val="accent3">
                    <a:lumMod val="50000"/>
                  </a:schemeClr>
                </a:solidFill>
                <a:latin typeface="Arial" panose="020B0604020202020204" pitchFamily="34" charset="0"/>
              </a:rPr>
              <a:t>looked</a:t>
            </a:r>
            <a:r>
              <a:rPr lang="es-ES" sz="2600" dirty="0">
                <a:solidFill>
                  <a:schemeClr val="accent3">
                    <a:lumMod val="50000"/>
                  </a:schemeClr>
                </a:solidFill>
                <a:latin typeface="Arial" panose="020B0604020202020204" pitchFamily="34" charset="0"/>
              </a:rPr>
              <a:t> up </a:t>
            </a:r>
            <a:r>
              <a:rPr lang="es-ES" sz="2600" dirty="0" err="1">
                <a:solidFill>
                  <a:schemeClr val="accent3">
                    <a:lumMod val="50000"/>
                  </a:schemeClr>
                </a:solidFill>
                <a:latin typeface="Arial" panose="020B0604020202020204" pitchFamily="34" charset="0"/>
              </a:rPr>
              <a:t>to</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His</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Father</a:t>
            </a:r>
            <a:r>
              <a:rPr lang="es-ES" sz="2600" dirty="0">
                <a:solidFill>
                  <a:schemeClr val="accent3">
                    <a:lumMod val="50000"/>
                  </a:schemeClr>
                </a:solidFill>
                <a:latin typeface="Arial" panose="020B0604020202020204" pitchFamily="34" charset="0"/>
              </a:rPr>
              <a:t> in </a:t>
            </a:r>
            <a:r>
              <a:rPr lang="es-ES" sz="2600" dirty="0" err="1">
                <a:solidFill>
                  <a:schemeClr val="accent3">
                    <a:lumMod val="50000"/>
                  </a:schemeClr>
                </a:solidFill>
                <a:latin typeface="Arial" panose="020B0604020202020204" pitchFamily="34" charset="0"/>
              </a:rPr>
              <a:t>Heaven</a:t>
            </a:r>
            <a:r>
              <a:rPr lang="es-ES" sz="2600" dirty="0">
                <a:solidFill>
                  <a:schemeClr val="accent3">
                    <a:lumMod val="50000"/>
                  </a:schemeClr>
                </a:solidFill>
                <a:latin typeface="Arial" panose="020B0604020202020204" pitchFamily="34" charset="0"/>
              </a:rPr>
              <a:t>.</a:t>
            </a:r>
          </a:p>
          <a:p>
            <a:pPr marL="45720" indent="0" algn="ctr">
              <a:buNone/>
            </a:pPr>
            <a:r>
              <a:rPr lang="es-ES" sz="2600" dirty="0" err="1">
                <a:solidFill>
                  <a:schemeClr val="accent3">
                    <a:lumMod val="50000"/>
                  </a:schemeClr>
                </a:solidFill>
                <a:latin typeface="Arial" panose="020B0604020202020204" pitchFamily="34" charset="0"/>
              </a:rPr>
              <a:t>Like</a:t>
            </a:r>
            <a:r>
              <a:rPr lang="es-ES" sz="2600" dirty="0">
                <a:solidFill>
                  <a:schemeClr val="accent3">
                    <a:lumMod val="50000"/>
                  </a:schemeClr>
                </a:solidFill>
                <a:latin typeface="Arial" panose="020B0604020202020204" pitchFamily="34" charset="0"/>
              </a:rPr>
              <a:t> in </a:t>
            </a:r>
            <a:r>
              <a:rPr lang="es-ES" sz="2600" dirty="0" err="1">
                <a:solidFill>
                  <a:schemeClr val="accent3">
                    <a:lumMod val="50000"/>
                  </a:schemeClr>
                </a:solidFill>
                <a:latin typeface="Arial" panose="020B0604020202020204" pitchFamily="34" charset="0"/>
              </a:rPr>
              <a:t>other</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gospels</a:t>
            </a:r>
            <a:r>
              <a:rPr lang="es-ES" sz="2600" dirty="0">
                <a:solidFill>
                  <a:schemeClr val="accent3">
                    <a:lumMod val="50000"/>
                  </a:schemeClr>
                </a:solidFill>
                <a:latin typeface="Arial" panose="020B0604020202020204" pitchFamily="34" charset="0"/>
              </a:rPr>
              <a:t>, a </a:t>
            </a:r>
            <a:r>
              <a:rPr lang="es-ES" sz="2600" dirty="0" err="1">
                <a:solidFill>
                  <a:schemeClr val="accent3">
                    <a:lumMod val="50000"/>
                  </a:schemeClr>
                </a:solidFill>
                <a:latin typeface="Arial" panose="020B0604020202020204" pitchFamily="34" charset="0"/>
              </a:rPr>
              <a:t>sigh</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or</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breath</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from</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Jesus</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represents</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the</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Holy</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Spirit</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The</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Holy</a:t>
            </a:r>
            <a:r>
              <a:rPr lang="es-ES" sz="2600" dirty="0">
                <a:solidFill>
                  <a:schemeClr val="accent3">
                    <a:lumMod val="50000"/>
                  </a:schemeClr>
                </a:solidFill>
                <a:latin typeface="Arial" panose="020B0604020202020204" pitchFamily="34" charset="0"/>
              </a:rPr>
              <a:t> Trinity opens </a:t>
            </a:r>
            <a:r>
              <a:rPr lang="es-ES" sz="2600" dirty="0" err="1">
                <a:solidFill>
                  <a:schemeClr val="accent3">
                    <a:lumMod val="50000"/>
                  </a:schemeClr>
                </a:solidFill>
                <a:latin typeface="Arial" panose="020B0604020202020204" pitchFamily="34" charset="0"/>
              </a:rPr>
              <a:t>his</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ears</a:t>
            </a:r>
            <a:r>
              <a:rPr lang="es-ES" sz="2600" dirty="0">
                <a:solidFill>
                  <a:schemeClr val="accent3">
                    <a:lumMod val="50000"/>
                  </a:schemeClr>
                </a:solidFill>
                <a:latin typeface="Arial" panose="020B0604020202020204" pitchFamily="34" charset="0"/>
              </a:rPr>
              <a:t> and tongue </a:t>
            </a:r>
            <a:r>
              <a:rPr lang="es-ES" sz="2600" dirty="0" err="1">
                <a:solidFill>
                  <a:schemeClr val="accent3">
                    <a:lumMod val="50000"/>
                  </a:schemeClr>
                </a:solidFill>
                <a:latin typeface="Arial" panose="020B0604020202020204" pitchFamily="34" charset="0"/>
              </a:rPr>
              <a:t>to</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hear</a:t>
            </a:r>
            <a:r>
              <a:rPr lang="es-ES" sz="2600" dirty="0">
                <a:solidFill>
                  <a:schemeClr val="accent3">
                    <a:lumMod val="50000"/>
                  </a:schemeClr>
                </a:solidFill>
                <a:latin typeface="Arial" panose="020B0604020202020204" pitchFamily="34" charset="0"/>
              </a:rPr>
              <a:t> and </a:t>
            </a:r>
            <a:r>
              <a:rPr lang="es-ES" sz="2600" dirty="0" err="1">
                <a:solidFill>
                  <a:schemeClr val="accent3">
                    <a:lumMod val="50000"/>
                  </a:schemeClr>
                </a:solidFill>
                <a:latin typeface="Arial" panose="020B0604020202020204" pitchFamily="34" charset="0"/>
              </a:rPr>
              <a:t>speak</a:t>
            </a:r>
            <a:r>
              <a:rPr lang="es-ES" sz="2600" dirty="0">
                <a:solidFill>
                  <a:schemeClr val="accent3">
                    <a:lumMod val="50000"/>
                  </a:schemeClr>
                </a:solidFill>
                <a:latin typeface="Arial" panose="020B0604020202020204" pitchFamily="34" charset="0"/>
              </a:rPr>
              <a:t> </a:t>
            </a:r>
            <a:r>
              <a:rPr lang="es-ES" sz="2600" dirty="0" err="1">
                <a:solidFill>
                  <a:schemeClr val="accent3">
                    <a:lumMod val="50000"/>
                  </a:schemeClr>
                </a:solidFill>
                <a:latin typeface="Arial" panose="020B0604020202020204" pitchFamily="34" charset="0"/>
              </a:rPr>
              <a:t>well</a:t>
            </a:r>
            <a:r>
              <a:rPr lang="es-ES" sz="2600" dirty="0">
                <a:solidFill>
                  <a:schemeClr val="accent3">
                    <a:lumMod val="50000"/>
                  </a:schemeClr>
                </a:solidFill>
                <a:latin typeface="Arial" panose="020B0604020202020204" pitchFamily="34" charset="0"/>
              </a:rPr>
              <a:t>. </a:t>
            </a:r>
            <a:endParaRPr lang="es-PE" sz="2600" dirty="0">
              <a:solidFill>
                <a:schemeClr val="accent3">
                  <a:lumMod val="50000"/>
                </a:schemeClr>
              </a:solidFill>
              <a:latin typeface="Arial" panose="020B0604020202020204" pitchFamily="34" charset="0"/>
            </a:endParaRPr>
          </a:p>
        </p:txBody>
      </p:sp>
      <p:pic>
        <p:nvPicPr>
          <p:cNvPr id="6" name="Imagen 5">
            <a:extLst>
              <a:ext uri="{FF2B5EF4-FFF2-40B4-BE49-F238E27FC236}">
                <a16:creationId xmlns:a16="http://schemas.microsoft.com/office/drawing/2014/main" id="{0ED759B8-3694-4850-AB79-6831C5EBA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614" y="2399589"/>
            <a:ext cx="3425828" cy="2989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1624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334B222-FA9F-4F54-8EC6-C9832691113F}"/>
              </a:ext>
            </a:extLst>
          </p:cNvPr>
          <p:cNvSpPr txBox="1"/>
          <p:nvPr/>
        </p:nvSpPr>
        <p:spPr>
          <a:xfrm>
            <a:off x="1790700" y="442793"/>
            <a:ext cx="4095750" cy="1600438"/>
          </a:xfrm>
          <a:prstGeom prst="rect">
            <a:avLst/>
          </a:prstGeom>
          <a:noFill/>
        </p:spPr>
        <p:txBody>
          <a:bodyPr wrap="square" rtlCol="0">
            <a:spAutoFit/>
          </a:bodyPr>
          <a:lstStyle/>
          <a:p>
            <a:pPr algn="ctr"/>
            <a:r>
              <a:rPr lang="es-MX" sz="49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Did</a:t>
            </a:r>
            <a:r>
              <a:rPr lang="es-MX"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t>
            </a:r>
            <a:r>
              <a:rPr lang="es-MX" sz="49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you</a:t>
            </a:r>
            <a:r>
              <a:rPr lang="es-MX"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t>
            </a:r>
            <a:r>
              <a:rPr lang="es-MX" sz="49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know</a:t>
            </a:r>
            <a:r>
              <a:rPr lang="es-MX"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a:t>
            </a:r>
          </a:p>
        </p:txBody>
      </p:sp>
      <p:pic>
        <p:nvPicPr>
          <p:cNvPr id="10" name="Imagen 9">
            <a:extLst>
              <a:ext uri="{FF2B5EF4-FFF2-40B4-BE49-F238E27FC236}">
                <a16:creationId xmlns:a16="http://schemas.microsoft.com/office/drawing/2014/main" id="{B29CE1C3-917A-4A94-94B1-162056443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62525" y="1180624"/>
            <a:ext cx="3825754" cy="5429726"/>
          </a:xfrm>
          <a:prstGeom prst="rect">
            <a:avLst/>
          </a:prstGeom>
        </p:spPr>
      </p:pic>
      <p:sp>
        <p:nvSpPr>
          <p:cNvPr id="13" name="CuadroTexto 12">
            <a:extLst>
              <a:ext uri="{FF2B5EF4-FFF2-40B4-BE49-F238E27FC236}">
                <a16:creationId xmlns:a16="http://schemas.microsoft.com/office/drawing/2014/main" id="{F25302FE-9F10-4846-A6B4-6EF812FE88FF}"/>
              </a:ext>
            </a:extLst>
          </p:cNvPr>
          <p:cNvSpPr txBox="1"/>
          <p:nvPr/>
        </p:nvSpPr>
        <p:spPr>
          <a:xfrm>
            <a:off x="5570477" y="1613118"/>
            <a:ext cx="2609849" cy="1815882"/>
          </a:xfrm>
          <a:prstGeom prst="rect">
            <a:avLst/>
          </a:prstGeom>
          <a:noFill/>
        </p:spPr>
        <p:txBody>
          <a:bodyPr wrap="square" rtlCol="0">
            <a:spAutoFit/>
          </a:bodyPr>
          <a:lstStyle/>
          <a:p>
            <a:pPr algn="ctr"/>
            <a:r>
              <a:rPr lang="en-US" sz="1400" dirty="0"/>
              <a:t>In the ancient Baptism liturgy, the priest would touch the ears and mouth of the person being baptized signifying the opening of the Word of God, and the possibility of LISTENING and SPEAKING to Him.</a:t>
            </a:r>
          </a:p>
        </p:txBody>
      </p:sp>
    </p:spTree>
    <p:extLst>
      <p:ext uri="{BB962C8B-B14F-4D97-AF65-F5344CB8AC3E}">
        <p14:creationId xmlns:p14="http://schemas.microsoft.com/office/powerpoint/2010/main" val="3936135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552724" y="1602302"/>
            <a:ext cx="6823438" cy="3653396"/>
          </a:xfrm>
        </p:spPr>
        <p:txBody>
          <a:bodyPr>
            <a:normAutofit fontScale="90000"/>
          </a:bodyPr>
          <a:lstStyle/>
          <a:p>
            <a:pPr algn="ctr"/>
            <a:r>
              <a:rPr lang="en-US" sz="3000" dirty="0">
                <a:ln w="0"/>
                <a:solidFill>
                  <a:schemeClr val="accent3">
                    <a:lumMod val="50000"/>
                  </a:schemeClr>
                </a:solidFill>
                <a:latin typeface="Amaranth" panose="02000503050000020004" pitchFamily="50" charset="0"/>
                <a:ea typeface="+mn-ea"/>
                <a:cs typeface="+mn-cs"/>
              </a:rPr>
              <a:t>Jesus wants to open our heart and send the Holy Spirit so we may listen well and learn to love as He loves with good words and actions. </a:t>
            </a:r>
            <a:br>
              <a:rPr lang="en-US" sz="3000" dirty="0">
                <a:ln w="0"/>
                <a:solidFill>
                  <a:schemeClr val="accent3">
                    <a:lumMod val="50000"/>
                  </a:schemeClr>
                </a:solidFill>
                <a:latin typeface="Amaranth" panose="02000503050000020004" pitchFamily="50" charset="0"/>
                <a:ea typeface="+mn-ea"/>
                <a:cs typeface="+mn-cs"/>
              </a:rPr>
            </a:br>
            <a:br>
              <a:rPr lang="en-US" sz="3000" dirty="0">
                <a:ln w="0"/>
                <a:solidFill>
                  <a:schemeClr val="accent3">
                    <a:lumMod val="50000"/>
                  </a:schemeClr>
                </a:solidFill>
                <a:latin typeface="Amaranth" panose="02000503050000020004" pitchFamily="50" charset="0"/>
                <a:ea typeface="+mn-ea"/>
                <a:cs typeface="+mn-cs"/>
              </a:rPr>
            </a:br>
            <a:r>
              <a:rPr lang="en-US" sz="3000" dirty="0">
                <a:ln w="0"/>
                <a:solidFill>
                  <a:schemeClr val="accent3">
                    <a:lumMod val="50000"/>
                  </a:schemeClr>
                </a:solidFill>
                <a:latin typeface="Amaranth" panose="02000503050000020004" pitchFamily="50" charset="0"/>
                <a:ea typeface="+mn-ea"/>
                <a:cs typeface="+mn-cs"/>
              </a:rPr>
              <a:t>We should try to give Jesus time in silence and ask Him to open our heart to receive the Holy Spirit and be His light in the world. </a:t>
            </a:r>
            <a:br>
              <a:rPr lang="en-US" sz="3000" dirty="0">
                <a:ln w="0"/>
                <a:solidFill>
                  <a:schemeClr val="accent3">
                    <a:lumMod val="50000"/>
                  </a:schemeClr>
                </a:solidFill>
                <a:latin typeface="Amaranth" panose="02000503050000020004" pitchFamily="50" charset="0"/>
                <a:ea typeface="+mn-ea"/>
                <a:cs typeface="+mn-cs"/>
              </a:rPr>
            </a:br>
            <a:endParaRPr lang="es-PE" sz="3000" dirty="0">
              <a:ln w="0"/>
              <a:solidFill>
                <a:schemeClr val="accent3">
                  <a:lumMod val="50000"/>
                </a:schemeClr>
              </a:solidFill>
              <a:latin typeface="Amaranth" panose="02000503050000020004" pitchFamily="50" charset="0"/>
              <a:ea typeface="+mn-ea"/>
              <a:cs typeface="+mn-cs"/>
            </a:endParaRPr>
          </a:p>
        </p:txBody>
      </p:sp>
      <p:pic>
        <p:nvPicPr>
          <p:cNvPr id="5" name="Imagen 4">
            <a:extLst>
              <a:ext uri="{FF2B5EF4-FFF2-40B4-BE49-F238E27FC236}">
                <a16:creationId xmlns:a16="http://schemas.microsoft.com/office/drawing/2014/main" id="{E7BDF5B5-FEF7-4BE7-BB27-04596F793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991" y="1713411"/>
            <a:ext cx="3387312" cy="3542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344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5CEF8C-EEF8-47D3-98A9-5B2C7FE35A00}"/>
              </a:ext>
            </a:extLst>
          </p:cNvPr>
          <p:cNvSpPr txBox="1">
            <a:spLocks/>
          </p:cNvSpPr>
          <p:nvPr/>
        </p:nvSpPr>
        <p:spPr>
          <a:xfrm>
            <a:off x="1103018" y="2730276"/>
            <a:ext cx="9985964" cy="1034775"/>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sz="6600" b="1" dirty="0">
                <a:ln/>
                <a:solidFill>
                  <a:schemeClr val="accent3"/>
                </a:solidFill>
                <a:latin typeface="Arial Black" panose="020B0A04020102020204" pitchFamily="34" charset="0"/>
              </a:rPr>
              <a:t>ACTIVITIES</a:t>
            </a:r>
          </a:p>
        </p:txBody>
      </p:sp>
    </p:spTree>
    <p:extLst>
      <p:ext uri="{BB962C8B-B14F-4D97-AF65-F5344CB8AC3E}">
        <p14:creationId xmlns:p14="http://schemas.microsoft.com/office/powerpoint/2010/main" val="928056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3DE1-42DF-491C-8427-1B2B1AD371C7}"/>
              </a:ext>
            </a:extLst>
          </p:cNvPr>
          <p:cNvSpPr>
            <a:spLocks noGrp="1"/>
          </p:cNvSpPr>
          <p:nvPr>
            <p:ph type="title"/>
          </p:nvPr>
        </p:nvSpPr>
        <p:spPr>
          <a:xfrm>
            <a:off x="3257585" y="13252"/>
            <a:ext cx="5676830" cy="397565"/>
          </a:xfrm>
        </p:spPr>
        <p:txBody>
          <a:bodyPr/>
          <a:lstStyle/>
          <a:p>
            <a:pPr algn="ctr"/>
            <a:r>
              <a:rPr lang="en-US" sz="1800" b="1" dirty="0">
                <a:latin typeface="Calibri" panose="020F0502020204030204" pitchFamily="34" charset="0"/>
                <a:ea typeface="Times New Roman" panose="02020603050405020304" pitchFamily="18" charset="0"/>
                <a:cs typeface="Calibri" panose="020F0502020204030204" pitchFamily="34" charset="0"/>
              </a:rPr>
              <a:t>C</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omplete the Word Search with words from the Gospel. </a:t>
            </a:r>
            <a:endParaRPr lang="en-US"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82B400B-8A93-4F8D-9E09-22B94A7CB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92" y="472199"/>
            <a:ext cx="10270434" cy="6273158"/>
          </a:xfrm>
          <a:prstGeom prst="rect">
            <a:avLst/>
          </a:prstGeom>
        </p:spPr>
      </p:pic>
      <p:sp>
        <p:nvSpPr>
          <p:cNvPr id="5" name="Oval 4">
            <a:extLst>
              <a:ext uri="{FF2B5EF4-FFF2-40B4-BE49-F238E27FC236}">
                <a16:creationId xmlns:a16="http://schemas.microsoft.com/office/drawing/2014/main" id="{FF22A536-2392-4010-8F47-BC37C4B73211}"/>
              </a:ext>
            </a:extLst>
          </p:cNvPr>
          <p:cNvSpPr/>
          <p:nvPr/>
        </p:nvSpPr>
        <p:spPr>
          <a:xfrm>
            <a:off x="3257585" y="2067339"/>
            <a:ext cx="333754" cy="217335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Oval 5">
            <a:extLst>
              <a:ext uri="{FF2B5EF4-FFF2-40B4-BE49-F238E27FC236}">
                <a16:creationId xmlns:a16="http://schemas.microsoft.com/office/drawing/2014/main" id="{054686E9-8429-426A-A585-8528EC3220F3}"/>
              </a:ext>
            </a:extLst>
          </p:cNvPr>
          <p:cNvSpPr/>
          <p:nvPr/>
        </p:nvSpPr>
        <p:spPr>
          <a:xfrm>
            <a:off x="2771431" y="1435421"/>
            <a:ext cx="333754" cy="2805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a:extLst>
              <a:ext uri="{FF2B5EF4-FFF2-40B4-BE49-F238E27FC236}">
                <a16:creationId xmlns:a16="http://schemas.microsoft.com/office/drawing/2014/main" id="{385047A7-2BFC-4084-B9BA-5250A060A69B}"/>
              </a:ext>
            </a:extLst>
          </p:cNvPr>
          <p:cNvSpPr/>
          <p:nvPr/>
        </p:nvSpPr>
        <p:spPr>
          <a:xfrm rot="19030447">
            <a:off x="3257584" y="3495915"/>
            <a:ext cx="333754" cy="217335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0EC26879-61CD-4583-8675-0233D7D30B2D}"/>
              </a:ext>
            </a:extLst>
          </p:cNvPr>
          <p:cNvSpPr/>
          <p:nvPr/>
        </p:nvSpPr>
        <p:spPr>
          <a:xfrm rot="2394830">
            <a:off x="4066334" y="993855"/>
            <a:ext cx="460453" cy="505849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14ADC765-0C91-4D2B-9148-B76A168F5842}"/>
              </a:ext>
            </a:extLst>
          </p:cNvPr>
          <p:cNvSpPr/>
          <p:nvPr/>
        </p:nvSpPr>
        <p:spPr>
          <a:xfrm rot="2395965">
            <a:off x="3500117" y="632728"/>
            <a:ext cx="333754" cy="272250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237278B0-8BD0-443F-B490-9583B329A8C5}"/>
              </a:ext>
            </a:extLst>
          </p:cNvPr>
          <p:cNvSpPr/>
          <p:nvPr/>
        </p:nvSpPr>
        <p:spPr>
          <a:xfrm rot="19206005">
            <a:off x="4379602" y="-23426"/>
            <a:ext cx="438055" cy="738989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35341158-CEAE-49CE-A6D2-BCD732D94A47}"/>
              </a:ext>
            </a:extLst>
          </p:cNvPr>
          <p:cNvSpPr/>
          <p:nvPr/>
        </p:nvSpPr>
        <p:spPr>
          <a:xfrm>
            <a:off x="5105367" y="907299"/>
            <a:ext cx="333754" cy="217335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EEC5EEF5-6356-4194-B509-3DE6ED9FB024}"/>
              </a:ext>
            </a:extLst>
          </p:cNvPr>
          <p:cNvSpPr/>
          <p:nvPr/>
        </p:nvSpPr>
        <p:spPr>
          <a:xfrm rot="16200000">
            <a:off x="3180164" y="5036928"/>
            <a:ext cx="422984" cy="2554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a:extLst>
              <a:ext uri="{FF2B5EF4-FFF2-40B4-BE49-F238E27FC236}">
                <a16:creationId xmlns:a16="http://schemas.microsoft.com/office/drawing/2014/main" id="{0FCA402A-85EC-4BF7-90C0-2C6D7C464456}"/>
              </a:ext>
            </a:extLst>
          </p:cNvPr>
          <p:cNvSpPr/>
          <p:nvPr/>
        </p:nvSpPr>
        <p:spPr>
          <a:xfrm rot="2356511">
            <a:off x="3952771" y="3508038"/>
            <a:ext cx="423494" cy="269705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6B85865C-7224-4CB3-BB81-DB90B8DACDEF}"/>
              </a:ext>
            </a:extLst>
          </p:cNvPr>
          <p:cNvSpPr/>
          <p:nvPr/>
        </p:nvSpPr>
        <p:spPr>
          <a:xfrm>
            <a:off x="2219614" y="1435422"/>
            <a:ext cx="333754" cy="514428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14">
            <a:extLst>
              <a:ext uri="{FF2B5EF4-FFF2-40B4-BE49-F238E27FC236}">
                <a16:creationId xmlns:a16="http://schemas.microsoft.com/office/drawing/2014/main" id="{B7927174-2D55-4EC2-AC77-901B646711C7}"/>
              </a:ext>
            </a:extLst>
          </p:cNvPr>
          <p:cNvSpPr/>
          <p:nvPr/>
        </p:nvSpPr>
        <p:spPr>
          <a:xfrm rot="19372705">
            <a:off x="4451095" y="1859328"/>
            <a:ext cx="333754" cy="268697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AC42F16B-81D5-4164-B45C-A161B186CA3C}"/>
              </a:ext>
            </a:extLst>
          </p:cNvPr>
          <p:cNvSpPr/>
          <p:nvPr/>
        </p:nvSpPr>
        <p:spPr>
          <a:xfrm rot="5400000">
            <a:off x="4676792" y="4474029"/>
            <a:ext cx="333754" cy="25046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322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F0A1BCC-5816-4A6E-B810-2A176014CC3D}"/>
              </a:ext>
            </a:extLst>
          </p:cNvPr>
          <p:cNvSpPr/>
          <p:nvPr/>
        </p:nvSpPr>
        <p:spPr>
          <a:xfrm>
            <a:off x="1384663" y="2281646"/>
            <a:ext cx="5007428" cy="3866605"/>
          </a:xfrm>
          <a:prstGeom prst="roundRect">
            <a:avLst/>
          </a:prstGeom>
          <a:solidFill>
            <a:schemeClr val="bg1">
              <a:alpha val="7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787114" y="2725947"/>
            <a:ext cx="4202526" cy="3217653"/>
          </a:xfrm>
        </p:spPr>
        <p:txBody>
          <a:bodyPr>
            <a:normAutofit/>
          </a:bodyPr>
          <a:lstStyle/>
          <a:p>
            <a:pPr marL="45720" indent="0" algn="ctr">
              <a:lnSpc>
                <a:spcPct val="100000"/>
              </a:lnSpc>
              <a:buNone/>
            </a:pPr>
            <a:r>
              <a:rPr lang="en-US" sz="1900" dirty="0">
                <a:solidFill>
                  <a:schemeClr val="accent3">
                    <a:lumMod val="50000"/>
                  </a:schemeClr>
                </a:solidFill>
                <a:latin typeface="Arial" panose="020B0604020202020204" pitchFamily="34" charset="0"/>
              </a:rPr>
              <a:t>Again, Jesus left the district of </a:t>
            </a:r>
            <a:r>
              <a:rPr lang="en-US" sz="1900" dirty="0" err="1">
                <a:solidFill>
                  <a:schemeClr val="accent3">
                    <a:lumMod val="50000"/>
                  </a:schemeClr>
                </a:solidFill>
                <a:latin typeface="Arial" panose="020B0604020202020204" pitchFamily="34" charset="0"/>
              </a:rPr>
              <a:t>Tyre</a:t>
            </a:r>
            <a:r>
              <a:rPr lang="en-US" sz="1900" dirty="0">
                <a:solidFill>
                  <a:schemeClr val="accent3">
                    <a:lumMod val="50000"/>
                  </a:schemeClr>
                </a:solidFill>
                <a:latin typeface="Arial" panose="020B0604020202020204" pitchFamily="34" charset="0"/>
              </a:rPr>
              <a:t> and went by way of Sidon to the Sea of Galilee, into the district of the Decapolis.  And people brought to him a deaf man who had a speech impediment and begged him to lay his hand on him. He took him off by himself away from the crowd. He put his finger into the man’s ears and, spitting, touched his tongue.</a:t>
            </a:r>
            <a:endParaRPr lang="es-PE" sz="1900" dirty="0">
              <a:solidFill>
                <a:schemeClr val="accent3">
                  <a:lumMod val="50000"/>
                </a:schemeClr>
              </a:solidFill>
              <a:latin typeface="Arial" panose="020B0604020202020204" pitchFamily="34" charset="0"/>
            </a:endParaRPr>
          </a:p>
        </p:txBody>
      </p:sp>
      <p:sp>
        <p:nvSpPr>
          <p:cNvPr id="7" name="Rectángulo 6">
            <a:extLst>
              <a:ext uri="{FF2B5EF4-FFF2-40B4-BE49-F238E27FC236}">
                <a16:creationId xmlns:a16="http://schemas.microsoft.com/office/drawing/2014/main" id="{7CAE6959-4475-4962-AA67-40E97195A49D}"/>
              </a:ext>
            </a:extLst>
          </p:cNvPr>
          <p:cNvSpPr/>
          <p:nvPr/>
        </p:nvSpPr>
        <p:spPr>
          <a:xfrm>
            <a:off x="1857378" y="1217297"/>
            <a:ext cx="8477257" cy="923330"/>
          </a:xfrm>
          <a:prstGeom prst="rect">
            <a:avLst/>
          </a:prstGeom>
          <a:noFill/>
        </p:spPr>
        <p:txBody>
          <a:bodyPr wrap="none" lIns="91440" tIns="45720" rIns="91440" bIns="45720">
            <a:spAutoFit/>
          </a:bodyPr>
          <a:lstStyle/>
          <a:p>
            <a:pPr algn="ctr"/>
            <a:r>
              <a:rPr lang="it-IT" sz="54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Jesus Cures a Deaf Mute Man</a:t>
            </a:r>
            <a:endParaRPr lang="es-ES" sz="54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endParaRPr>
          </a:p>
        </p:txBody>
      </p:sp>
      <p:pic>
        <p:nvPicPr>
          <p:cNvPr id="4" name="Imagen 3">
            <a:extLst>
              <a:ext uri="{FF2B5EF4-FFF2-40B4-BE49-F238E27FC236}">
                <a16:creationId xmlns:a16="http://schemas.microsoft.com/office/drawing/2014/main" id="{7F3CCA8E-DA17-42B0-908D-B3338A3D9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1622" y="2648309"/>
            <a:ext cx="3849305" cy="31227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A6FE-3DE8-42D3-8E89-0D8CD51E1C1A}"/>
              </a:ext>
            </a:extLst>
          </p:cNvPr>
          <p:cNvSpPr>
            <a:spLocks noGrp="1"/>
          </p:cNvSpPr>
          <p:nvPr>
            <p:ph type="title"/>
          </p:nvPr>
        </p:nvSpPr>
        <p:spPr>
          <a:xfrm>
            <a:off x="114370" y="4518991"/>
            <a:ext cx="4878904" cy="2133601"/>
          </a:xfrm>
        </p:spPr>
        <p:txBody>
          <a:bodyPr anchor="t">
            <a:normAutofit/>
          </a:bodyPr>
          <a:lstStyle/>
          <a:p>
            <a:pPr>
              <a:lnSpc>
                <a:spcPct val="100000"/>
              </a:lnSpc>
            </a:pPr>
            <a:r>
              <a:rPr lang="es-CO" sz="2000" dirty="0" err="1">
                <a:solidFill>
                  <a:srgbClr val="FF0000"/>
                </a:solidFill>
              </a:rPr>
              <a:t>Draw</a:t>
            </a:r>
            <a:r>
              <a:rPr lang="es-CO" sz="2000" dirty="0">
                <a:solidFill>
                  <a:srgbClr val="FF0000"/>
                </a:solidFill>
              </a:rPr>
              <a:t> a </a:t>
            </a:r>
            <a:r>
              <a:rPr lang="es-CO" sz="2000" dirty="0" err="1">
                <a:solidFill>
                  <a:srgbClr val="FF0000"/>
                </a:solidFill>
              </a:rPr>
              <a:t>heart</a:t>
            </a:r>
            <a:r>
              <a:rPr lang="es-CO" sz="2000" dirty="0">
                <a:solidFill>
                  <a:srgbClr val="FF0000"/>
                </a:solidFill>
              </a:rPr>
              <a:t> </a:t>
            </a:r>
            <a:r>
              <a:rPr lang="es-CO" sz="2000" dirty="0" err="1">
                <a:solidFill>
                  <a:srgbClr val="FF0000"/>
                </a:solidFill>
              </a:rPr>
              <a:t>with</a:t>
            </a:r>
            <a:r>
              <a:rPr lang="es-CO" sz="2000" dirty="0">
                <a:solidFill>
                  <a:srgbClr val="FF0000"/>
                </a:solidFill>
              </a:rPr>
              <a:t> </a:t>
            </a:r>
            <a:r>
              <a:rPr lang="es-CO" sz="2000" dirty="0" err="1">
                <a:solidFill>
                  <a:srgbClr val="FF0000"/>
                </a:solidFill>
              </a:rPr>
              <a:t>some</a:t>
            </a:r>
            <a:r>
              <a:rPr lang="es-CO" sz="2000" dirty="0">
                <a:solidFill>
                  <a:srgbClr val="FF0000"/>
                </a:solidFill>
              </a:rPr>
              <a:t> </a:t>
            </a:r>
            <a:r>
              <a:rPr lang="es-CO" sz="2000" dirty="0" err="1">
                <a:solidFill>
                  <a:srgbClr val="FF0000"/>
                </a:solidFill>
              </a:rPr>
              <a:t>hands</a:t>
            </a:r>
            <a:r>
              <a:rPr lang="es-CO" sz="2000" dirty="0">
                <a:solidFill>
                  <a:srgbClr val="FF0000"/>
                </a:solidFill>
              </a:rPr>
              <a:t>: </a:t>
            </a:r>
            <a:br>
              <a:rPr lang="es-CO" sz="2000" dirty="0">
                <a:solidFill>
                  <a:srgbClr val="FF0000"/>
                </a:solidFill>
              </a:rPr>
            </a:br>
            <a:r>
              <a:rPr lang="es-CO" sz="2000" dirty="0">
                <a:solidFill>
                  <a:srgbClr val="FF0000"/>
                </a:solidFill>
              </a:rPr>
              <a:t>1-Praying (</a:t>
            </a:r>
            <a:r>
              <a:rPr lang="es-CO" sz="2000" dirty="0" err="1">
                <a:solidFill>
                  <a:srgbClr val="FF0000"/>
                </a:solidFill>
              </a:rPr>
              <a:t>Listening</a:t>
            </a:r>
            <a:r>
              <a:rPr lang="es-CO" sz="2000" dirty="0">
                <a:solidFill>
                  <a:srgbClr val="FF0000"/>
                </a:solidFill>
              </a:rPr>
              <a:t> </a:t>
            </a:r>
            <a:r>
              <a:rPr lang="es-CO" sz="2000" dirty="0" err="1">
                <a:solidFill>
                  <a:srgbClr val="FF0000"/>
                </a:solidFill>
              </a:rPr>
              <a:t>to</a:t>
            </a:r>
            <a:r>
              <a:rPr lang="es-CO" sz="2000" dirty="0">
                <a:solidFill>
                  <a:srgbClr val="FF0000"/>
                </a:solidFill>
              </a:rPr>
              <a:t> </a:t>
            </a:r>
            <a:r>
              <a:rPr lang="es-CO" sz="2000" dirty="0" err="1">
                <a:solidFill>
                  <a:srgbClr val="FF0000"/>
                </a:solidFill>
              </a:rPr>
              <a:t>God</a:t>
            </a:r>
            <a:r>
              <a:rPr lang="es-CO" sz="2000" dirty="0">
                <a:solidFill>
                  <a:srgbClr val="FF0000"/>
                </a:solidFill>
              </a:rPr>
              <a:t>)</a:t>
            </a:r>
            <a:br>
              <a:rPr lang="es-CO" sz="2000" dirty="0">
                <a:solidFill>
                  <a:srgbClr val="FF0000"/>
                </a:solidFill>
              </a:rPr>
            </a:br>
            <a:r>
              <a:rPr lang="es-CO" sz="2000" dirty="0">
                <a:solidFill>
                  <a:srgbClr val="FF0000"/>
                </a:solidFill>
              </a:rPr>
              <a:t>2-Shaking </a:t>
            </a:r>
            <a:r>
              <a:rPr lang="es-CO" sz="2000" dirty="0" err="1">
                <a:solidFill>
                  <a:srgbClr val="FF0000"/>
                </a:solidFill>
              </a:rPr>
              <a:t>someone’s</a:t>
            </a:r>
            <a:r>
              <a:rPr lang="es-CO" sz="2000" dirty="0">
                <a:solidFill>
                  <a:srgbClr val="FF0000"/>
                </a:solidFill>
              </a:rPr>
              <a:t> </a:t>
            </a:r>
            <a:r>
              <a:rPr lang="es-CO" sz="2000" dirty="0" err="1">
                <a:solidFill>
                  <a:srgbClr val="FF0000"/>
                </a:solidFill>
              </a:rPr>
              <a:t>hand</a:t>
            </a:r>
            <a:r>
              <a:rPr lang="es-CO" sz="2000" dirty="0">
                <a:solidFill>
                  <a:srgbClr val="FF0000"/>
                </a:solidFill>
              </a:rPr>
              <a:t> (</a:t>
            </a:r>
            <a:r>
              <a:rPr lang="es-CO" sz="2000" dirty="0" err="1">
                <a:solidFill>
                  <a:srgbClr val="FF0000"/>
                </a:solidFill>
              </a:rPr>
              <a:t>Forgiving</a:t>
            </a:r>
            <a:r>
              <a:rPr lang="es-CO" sz="2000" dirty="0">
                <a:solidFill>
                  <a:srgbClr val="FF0000"/>
                </a:solidFill>
              </a:rPr>
              <a:t>)</a:t>
            </a:r>
            <a:br>
              <a:rPr lang="es-CO" sz="2000" dirty="0">
                <a:solidFill>
                  <a:srgbClr val="FF0000"/>
                </a:solidFill>
              </a:rPr>
            </a:br>
            <a:r>
              <a:rPr lang="es-CO" sz="2000" dirty="0">
                <a:solidFill>
                  <a:srgbClr val="FF0000"/>
                </a:solidFill>
              </a:rPr>
              <a:t>3-Holding </a:t>
            </a:r>
            <a:r>
              <a:rPr lang="es-CO" sz="2000" dirty="0" err="1">
                <a:solidFill>
                  <a:srgbClr val="FF0000"/>
                </a:solidFill>
              </a:rPr>
              <a:t>another’s</a:t>
            </a:r>
            <a:r>
              <a:rPr lang="es-CO" sz="2000" dirty="0">
                <a:solidFill>
                  <a:srgbClr val="FF0000"/>
                </a:solidFill>
              </a:rPr>
              <a:t> </a:t>
            </a:r>
            <a:r>
              <a:rPr lang="es-CO" sz="2000" dirty="0" err="1">
                <a:solidFill>
                  <a:srgbClr val="FF0000"/>
                </a:solidFill>
              </a:rPr>
              <a:t>wrist</a:t>
            </a:r>
            <a:r>
              <a:rPr lang="es-CO" sz="2000" dirty="0">
                <a:solidFill>
                  <a:srgbClr val="FF0000"/>
                </a:solidFill>
              </a:rPr>
              <a:t> (</a:t>
            </a:r>
            <a:r>
              <a:rPr lang="es-CO" sz="2000" dirty="0" err="1">
                <a:solidFill>
                  <a:srgbClr val="FF0000"/>
                </a:solidFill>
              </a:rPr>
              <a:t>Helping</a:t>
            </a:r>
            <a:r>
              <a:rPr lang="es-CO" sz="2000" dirty="0">
                <a:solidFill>
                  <a:srgbClr val="FF0000"/>
                </a:solidFill>
              </a:rPr>
              <a:t>)</a:t>
            </a:r>
            <a:br>
              <a:rPr lang="es-CO" sz="2000" dirty="0">
                <a:solidFill>
                  <a:srgbClr val="FF0000"/>
                </a:solidFill>
              </a:rPr>
            </a:br>
            <a:r>
              <a:rPr lang="es-CO" sz="2000" dirty="0">
                <a:solidFill>
                  <a:srgbClr val="FF0000"/>
                </a:solidFill>
              </a:rPr>
              <a:t>4-Hand up (</a:t>
            </a:r>
            <a:r>
              <a:rPr lang="es-CO" sz="2000" dirty="0" err="1">
                <a:solidFill>
                  <a:srgbClr val="FF0000"/>
                </a:solidFill>
              </a:rPr>
              <a:t>Obeying</a:t>
            </a:r>
            <a:r>
              <a:rPr lang="es-CO" sz="2000" dirty="0">
                <a:solidFill>
                  <a:srgbClr val="FF0000"/>
                </a:solidFill>
              </a:rPr>
              <a:t> </a:t>
            </a:r>
            <a:r>
              <a:rPr lang="es-CO" sz="2000" dirty="0" err="1">
                <a:solidFill>
                  <a:srgbClr val="FF0000"/>
                </a:solidFill>
              </a:rPr>
              <a:t>God</a:t>
            </a:r>
            <a:r>
              <a:rPr lang="es-CO" sz="2000" dirty="0">
                <a:solidFill>
                  <a:srgbClr val="FF0000"/>
                </a:solidFill>
              </a:rPr>
              <a:t>)</a:t>
            </a:r>
          </a:p>
        </p:txBody>
      </p:sp>
      <p:pic>
        <p:nvPicPr>
          <p:cNvPr id="5" name="Picture 4">
            <a:extLst>
              <a:ext uri="{FF2B5EF4-FFF2-40B4-BE49-F238E27FC236}">
                <a16:creationId xmlns:a16="http://schemas.microsoft.com/office/drawing/2014/main" id="{43E80C9E-8A77-43B0-A18F-0135F98E1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842" y="0"/>
            <a:ext cx="7299158" cy="6858000"/>
          </a:xfrm>
          <a:prstGeom prst="rect">
            <a:avLst/>
          </a:prstGeom>
        </p:spPr>
      </p:pic>
    </p:spTree>
    <p:extLst>
      <p:ext uri="{BB962C8B-B14F-4D97-AF65-F5344CB8AC3E}">
        <p14:creationId xmlns:p14="http://schemas.microsoft.com/office/powerpoint/2010/main" val="299271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6543155" y="2095500"/>
            <a:ext cx="4621479" cy="3486150"/>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6989906" y="2695575"/>
            <a:ext cx="3727976" cy="2533649"/>
          </a:xfrm>
        </p:spPr>
        <p:txBody>
          <a:bodyPr>
            <a:normAutofit/>
          </a:bodyPr>
          <a:lstStyle/>
          <a:p>
            <a:pPr marL="0" marR="0" indent="0" algn="just">
              <a:spcBef>
                <a:spcPts val="0"/>
              </a:spcBef>
              <a:spcAft>
                <a:spcPts val="0"/>
              </a:spcAft>
              <a:buNone/>
            </a:pPr>
            <a:r>
              <a:rPr lang="en-US" sz="1900" dirty="0">
                <a:solidFill>
                  <a:schemeClr val="accent3">
                    <a:lumMod val="50000"/>
                  </a:schemeClr>
                </a:solidFill>
                <a:latin typeface="Arial" panose="020B0604020202020204" pitchFamily="34" charset="0"/>
              </a:rPr>
              <a:t>Jesus, thank you for your presence in my life. Please open my heart and send your Holy Spirit so I may love as you love. Help me to be your light in this world. Amen.</a:t>
            </a:r>
          </a:p>
          <a:p>
            <a:pPr marL="45720" indent="0" algn="ctr">
              <a:buNone/>
            </a:pPr>
            <a:r>
              <a:rPr lang="es-ES" sz="1900" dirty="0">
                <a:solidFill>
                  <a:schemeClr val="accent3">
                    <a:lumMod val="50000"/>
                  </a:schemeClr>
                </a:solidFill>
                <a:latin typeface="Arial" panose="020B0604020202020204" pitchFamily="34" charset="0"/>
              </a:rPr>
              <a:t> Amen.</a:t>
            </a:r>
            <a:endParaRPr lang="es-PE" sz="1900" dirty="0">
              <a:solidFill>
                <a:schemeClr val="accent3">
                  <a:lumMod val="50000"/>
                </a:schemeClr>
              </a:solidFill>
              <a:latin typeface="Arial" panose="020B0604020202020204" pitchFamily="34" charset="0"/>
            </a:endParaRPr>
          </a:p>
        </p:txBody>
      </p:sp>
      <p:sp>
        <p:nvSpPr>
          <p:cNvPr id="2" name="CuadroTexto 1">
            <a:extLst>
              <a:ext uri="{FF2B5EF4-FFF2-40B4-BE49-F238E27FC236}">
                <a16:creationId xmlns:a16="http://schemas.microsoft.com/office/drawing/2014/main" id="{0212B52C-3FCC-4BEF-BC76-4CBB569D3F48}"/>
              </a:ext>
            </a:extLst>
          </p:cNvPr>
          <p:cNvSpPr txBox="1"/>
          <p:nvPr/>
        </p:nvSpPr>
        <p:spPr>
          <a:xfrm>
            <a:off x="2257425" y="990600"/>
            <a:ext cx="8460457" cy="769441"/>
          </a:xfrm>
          <a:prstGeom prst="rect">
            <a:avLst/>
          </a:prstGeom>
          <a:noFill/>
        </p:spPr>
        <p:txBody>
          <a:bodyPr wrap="square" rtlCol="0">
            <a:spAutoFit/>
          </a:bodyPr>
          <a:lstStyle/>
          <a:p>
            <a:pPr algn="ctr"/>
            <a:r>
              <a:rPr lang="es-MX" sz="4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Prayer</a:t>
            </a:r>
            <a:endParaRPr lang="es-PE" sz="4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ndParaRPr>
          </a:p>
        </p:txBody>
      </p:sp>
      <p:pic>
        <p:nvPicPr>
          <p:cNvPr id="7" name="Imagen 6">
            <a:extLst>
              <a:ext uri="{FF2B5EF4-FFF2-40B4-BE49-F238E27FC236}">
                <a16:creationId xmlns:a16="http://schemas.microsoft.com/office/drawing/2014/main" id="{1DF63B6A-EA83-4C1F-9347-F66EEC2E7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318" y="2695575"/>
            <a:ext cx="3797816" cy="3108966"/>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43269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29ED6C-28BB-4E1C-80CA-A36028DE3AF1}"/>
              </a:ext>
            </a:extLst>
          </p:cNvPr>
          <p:cNvSpPr txBox="1"/>
          <p:nvPr/>
        </p:nvSpPr>
        <p:spPr>
          <a:xfrm>
            <a:off x="1669774" y="119270"/>
            <a:ext cx="10190922" cy="369332"/>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Help Me Listen to You Lord</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m2e2linde1256</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(Ctrl click)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https://youtu.be/dKqiwc-0TvM</a:t>
            </a:r>
            <a:r>
              <a:rPr lang="en-US" sz="1800"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977501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6502BF9-BD00-4906-AB25-FC1D0AB4F198}"/>
              </a:ext>
            </a:extLst>
          </p:cNvPr>
          <p:cNvSpPr/>
          <p:nvPr/>
        </p:nvSpPr>
        <p:spPr>
          <a:xfrm>
            <a:off x="6096000" y="1402080"/>
            <a:ext cx="5399314" cy="4467497"/>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491979" y="1763850"/>
            <a:ext cx="4572000" cy="3831535"/>
          </a:xfrm>
        </p:spPr>
        <p:txBody>
          <a:bodyPr>
            <a:normAutofit fontScale="92500"/>
          </a:bodyPr>
          <a:lstStyle/>
          <a:p>
            <a:pPr marL="45720" indent="0" algn="ctr">
              <a:lnSpc>
                <a:spcPct val="100000"/>
              </a:lnSpc>
              <a:buNone/>
            </a:pPr>
            <a:r>
              <a:rPr lang="en-US" dirty="0">
                <a:solidFill>
                  <a:schemeClr val="accent3">
                    <a:lumMod val="50000"/>
                  </a:schemeClr>
                </a:solidFill>
                <a:latin typeface="Arial" panose="020B0604020202020204" pitchFamily="34" charset="0"/>
              </a:rPr>
              <a:t>Then he looked up to heaven and sighed deeply, and said to him,</a:t>
            </a:r>
            <a:br>
              <a:rPr lang="en-US" dirty="0">
                <a:solidFill>
                  <a:schemeClr val="accent3">
                    <a:lumMod val="50000"/>
                  </a:schemeClr>
                </a:solidFill>
                <a:latin typeface="Arial" panose="020B0604020202020204" pitchFamily="34" charset="0"/>
              </a:rPr>
            </a:br>
            <a:r>
              <a:rPr lang="en-US" dirty="0">
                <a:solidFill>
                  <a:schemeClr val="accent3">
                    <a:lumMod val="50000"/>
                  </a:schemeClr>
                </a:solidFill>
                <a:latin typeface="Arial" panose="020B0604020202020204" pitchFamily="34" charset="0"/>
              </a:rPr>
              <a:t>“</a:t>
            </a:r>
            <a:r>
              <a:rPr lang="en-US" dirty="0" err="1">
                <a:solidFill>
                  <a:schemeClr val="accent3">
                    <a:lumMod val="50000"/>
                  </a:schemeClr>
                </a:solidFill>
                <a:latin typeface="Arial" panose="020B0604020202020204" pitchFamily="34" charset="0"/>
              </a:rPr>
              <a:t>Ephphatha</a:t>
            </a:r>
            <a:r>
              <a:rPr lang="en-US" dirty="0">
                <a:solidFill>
                  <a:schemeClr val="accent3">
                    <a:lumMod val="50000"/>
                  </a:schemeClr>
                </a:solidFill>
                <a:latin typeface="Arial" panose="020B0604020202020204" pitchFamily="34" charset="0"/>
              </a:rPr>
              <a:t>!”— that is, “Be opened!” — And immediately the man’s ears were opened, this speech impediment was removed, and he spoke plainly. He ordered them not to tell anyone. But the more he ordered them not to, the more they proclaimed it. They were exceedingly astonished, and they said,</a:t>
            </a:r>
            <a:br>
              <a:rPr lang="en-US" dirty="0">
                <a:solidFill>
                  <a:schemeClr val="accent3">
                    <a:lumMod val="50000"/>
                  </a:schemeClr>
                </a:solidFill>
                <a:latin typeface="Arial" panose="020B0604020202020204" pitchFamily="34" charset="0"/>
              </a:rPr>
            </a:br>
            <a:r>
              <a:rPr lang="en-US" dirty="0">
                <a:solidFill>
                  <a:schemeClr val="accent3">
                    <a:lumMod val="50000"/>
                  </a:schemeClr>
                </a:solidFill>
                <a:latin typeface="Arial" panose="020B0604020202020204" pitchFamily="34" charset="0"/>
              </a:rPr>
              <a:t>“He has done all things well. He makes the deaf hear and the mute speak.”</a:t>
            </a:r>
            <a:endParaRPr lang="es-PE" dirty="0">
              <a:solidFill>
                <a:schemeClr val="accent3">
                  <a:lumMod val="50000"/>
                </a:schemeClr>
              </a:solidFill>
              <a:latin typeface="Arial" panose="020B0604020202020204" pitchFamily="34" charset="0"/>
            </a:endParaRPr>
          </a:p>
        </p:txBody>
      </p:sp>
      <p:pic>
        <p:nvPicPr>
          <p:cNvPr id="4" name="Imagen 3">
            <a:extLst>
              <a:ext uri="{FF2B5EF4-FFF2-40B4-BE49-F238E27FC236}">
                <a16:creationId xmlns:a16="http://schemas.microsoft.com/office/drawing/2014/main" id="{6277C7DE-3001-48A1-8B13-3FE40FBA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51" y="2014016"/>
            <a:ext cx="5323247" cy="35026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5CEF8C-EEF8-47D3-98A9-5B2C7FE35A00}"/>
              </a:ext>
            </a:extLst>
          </p:cNvPr>
          <p:cNvSpPr txBox="1">
            <a:spLocks/>
          </p:cNvSpPr>
          <p:nvPr/>
        </p:nvSpPr>
        <p:spPr>
          <a:xfrm>
            <a:off x="1103018" y="2730276"/>
            <a:ext cx="9985964" cy="1034775"/>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sz="6600" b="1" dirty="0">
                <a:ln/>
                <a:solidFill>
                  <a:schemeClr val="accent3"/>
                </a:solidFill>
                <a:latin typeface="Arial Black" panose="020B0A04020102020204" pitchFamily="34" charset="0"/>
              </a:rPr>
              <a:t>REFLECTION</a:t>
            </a:r>
          </a:p>
        </p:txBody>
      </p:sp>
    </p:spTree>
    <p:extLst>
      <p:ext uri="{BB962C8B-B14F-4D97-AF65-F5344CB8AC3E}">
        <p14:creationId xmlns:p14="http://schemas.microsoft.com/office/powerpoint/2010/main" val="3529240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1409700" y="1509621"/>
            <a:ext cx="9372600" cy="3226279"/>
          </a:xfrm>
        </p:spPr>
        <p:txBody>
          <a:bodyPr>
            <a:normAutofit fontScale="90000"/>
          </a:bodyPr>
          <a:lstStyle/>
          <a:p>
            <a:pPr algn="ctr"/>
            <a:br>
              <a:rPr lang="es-PE" sz="4000" b="0" i="0" u="none" strike="noStrike" baseline="0" dirty="0">
                <a:solidFill>
                  <a:schemeClr val="accent3">
                    <a:lumMod val="50000"/>
                  </a:schemeClr>
                </a:solidFill>
                <a:effectLst/>
                <a:latin typeface="Cambria" panose="02040503050406030204" pitchFamily="18" charset="0"/>
              </a:rPr>
            </a:br>
            <a:r>
              <a:rPr lang="es-ES" sz="4000" dirty="0">
                <a:ln w="0"/>
                <a:solidFill>
                  <a:schemeClr val="accent3">
                    <a:lumMod val="50000"/>
                  </a:schemeClr>
                </a:solidFill>
                <a:effectLst/>
                <a:latin typeface="Amaranth" panose="02000503050000020004" pitchFamily="50" charset="0"/>
                <a:ea typeface="+mn-ea"/>
                <a:cs typeface="+mn-cs"/>
              </a:rPr>
              <a:t> </a:t>
            </a:r>
            <a:r>
              <a:rPr lang="en-US" sz="4000" dirty="0">
                <a:ln w="0"/>
                <a:solidFill>
                  <a:schemeClr val="accent3">
                    <a:lumMod val="50000"/>
                  </a:schemeClr>
                </a:solidFill>
                <a:latin typeface="Amaranth" panose="02000503050000020004" pitchFamily="50" charset="0"/>
                <a:ea typeface="+mn-ea"/>
                <a:cs typeface="+mn-cs"/>
              </a:rPr>
              <a:t>People took a man who was deaf and had a speech impediment to Jesus to be cured.</a:t>
            </a:r>
            <a:br>
              <a:rPr lang="en-US" sz="4000" dirty="0">
                <a:ln w="0"/>
                <a:solidFill>
                  <a:schemeClr val="accent3">
                    <a:lumMod val="50000"/>
                  </a:schemeClr>
                </a:solidFill>
                <a:latin typeface="Amaranth" panose="02000503050000020004" pitchFamily="50" charset="0"/>
                <a:ea typeface="+mn-ea"/>
                <a:cs typeface="+mn-cs"/>
              </a:rPr>
            </a:br>
            <a:br>
              <a:rPr lang="en-US" sz="4000" dirty="0">
                <a:ln w="0"/>
                <a:solidFill>
                  <a:schemeClr val="accent3">
                    <a:lumMod val="50000"/>
                  </a:schemeClr>
                </a:solidFill>
                <a:latin typeface="Amaranth" panose="02000503050000020004" pitchFamily="50" charset="0"/>
                <a:ea typeface="+mn-ea"/>
                <a:cs typeface="+mn-cs"/>
              </a:rPr>
            </a:br>
            <a:br>
              <a:rPr lang="en-US" sz="4000" dirty="0">
                <a:ln w="0"/>
                <a:solidFill>
                  <a:schemeClr val="accent3">
                    <a:lumMod val="50000"/>
                  </a:schemeClr>
                </a:solidFill>
                <a:latin typeface="Amaranth" panose="02000503050000020004" pitchFamily="50" charset="0"/>
                <a:ea typeface="+mn-ea"/>
                <a:cs typeface="+mn-cs"/>
              </a:rPr>
            </a:br>
            <a:r>
              <a:rPr lang="en-US" sz="4000" dirty="0">
                <a:ln w="0"/>
                <a:solidFill>
                  <a:schemeClr val="accent3">
                    <a:lumMod val="50000"/>
                  </a:schemeClr>
                </a:solidFill>
                <a:latin typeface="Amaranth" panose="02000503050000020004" pitchFamily="50" charset="0"/>
                <a:ea typeface="+mn-ea"/>
                <a:cs typeface="+mn-cs"/>
              </a:rPr>
              <a:t> What problems did he have?</a:t>
            </a:r>
            <a:endParaRPr lang="es-PE" sz="4000" dirty="0">
              <a:ln w="0"/>
              <a:solidFill>
                <a:schemeClr val="accent3">
                  <a:lumMod val="50000"/>
                </a:schemeClr>
              </a:solidFill>
              <a:latin typeface="Amaranth" panose="02000503050000020004" pitchFamily="50" charset="0"/>
              <a:ea typeface="+mn-ea"/>
              <a:cs typeface="+mn-cs"/>
            </a:endParaRPr>
          </a:p>
        </p:txBody>
      </p:sp>
    </p:spTree>
    <p:extLst>
      <p:ext uri="{BB962C8B-B14F-4D97-AF65-F5344CB8AC3E}">
        <p14:creationId xmlns:p14="http://schemas.microsoft.com/office/powerpoint/2010/main" val="815871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1552898" y="2238103"/>
            <a:ext cx="4273140" cy="3021878"/>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1825480" y="3519577"/>
            <a:ext cx="3727976" cy="500332"/>
          </a:xfrm>
        </p:spPr>
        <p:txBody>
          <a:bodyPr>
            <a:normAutofit/>
          </a:bodyPr>
          <a:lstStyle/>
          <a:p>
            <a:pPr marL="45720" indent="0" algn="ctr">
              <a:buNone/>
            </a:pPr>
            <a:r>
              <a:rPr lang="en-US" sz="1900" dirty="0">
                <a:solidFill>
                  <a:schemeClr val="accent3">
                    <a:lumMod val="50000"/>
                  </a:schemeClr>
                </a:solidFill>
                <a:latin typeface="Arial" panose="020B0604020202020204" pitchFamily="34" charset="0"/>
              </a:rPr>
              <a:t>He could not hear or speak well.</a:t>
            </a:r>
            <a:endParaRPr lang="es-PE" sz="1900" dirty="0">
              <a:solidFill>
                <a:schemeClr val="accent3">
                  <a:lumMod val="50000"/>
                </a:schemeClr>
              </a:solidFill>
              <a:latin typeface="Arial" panose="020B0604020202020204" pitchFamily="34" charset="0"/>
            </a:endParaRPr>
          </a:p>
        </p:txBody>
      </p:sp>
      <p:pic>
        <p:nvPicPr>
          <p:cNvPr id="4" name="Imagen 3">
            <a:extLst>
              <a:ext uri="{FF2B5EF4-FFF2-40B4-BE49-F238E27FC236}">
                <a16:creationId xmlns:a16="http://schemas.microsoft.com/office/drawing/2014/main" id="{A59C64FB-8B82-46AF-8632-54DD9EA81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8395" y="1981943"/>
            <a:ext cx="4040707" cy="3278038"/>
          </a:xfrm>
          <a:prstGeom prst="ellipse">
            <a:avLst/>
          </a:prstGeom>
          <a:ln>
            <a:noFill/>
          </a:ln>
          <a:effectLst>
            <a:softEdge rad="112500"/>
          </a:effectLst>
        </p:spPr>
      </p:pic>
    </p:spTree>
    <p:extLst>
      <p:ext uri="{BB962C8B-B14F-4D97-AF65-F5344CB8AC3E}">
        <p14:creationId xmlns:p14="http://schemas.microsoft.com/office/powerpoint/2010/main" val="871616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2028553" y="2828792"/>
            <a:ext cx="8134894" cy="1200416"/>
          </a:xfrm>
        </p:spPr>
        <p:txBody>
          <a:bodyPr>
            <a:normAutofit/>
          </a:bodyPr>
          <a:lstStyle/>
          <a:p>
            <a:pPr algn="ctr"/>
            <a:br>
              <a:rPr lang="es-PE" sz="1800" b="0" i="0" u="none" strike="noStrike" baseline="0" dirty="0">
                <a:solidFill>
                  <a:schemeClr val="accent3">
                    <a:lumMod val="50000"/>
                  </a:schemeClr>
                </a:solidFill>
                <a:latin typeface="Cambria" panose="02040503050406030204" pitchFamily="18" charset="0"/>
              </a:rPr>
            </a:b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How</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did</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Jesus</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cure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him</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endParaRPr lang="es-PE"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Tree>
    <p:extLst>
      <p:ext uri="{BB962C8B-B14F-4D97-AF65-F5344CB8AC3E}">
        <p14:creationId xmlns:p14="http://schemas.microsoft.com/office/powerpoint/2010/main" val="3839125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6569035" y="2325188"/>
            <a:ext cx="4273140" cy="3021878"/>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6841618" y="3120259"/>
            <a:ext cx="3727976" cy="1431735"/>
          </a:xfrm>
        </p:spPr>
        <p:txBody>
          <a:bodyPr>
            <a:normAutofit fontScale="92500"/>
          </a:bodyPr>
          <a:lstStyle/>
          <a:p>
            <a:pPr marL="45720" indent="0" algn="ctr">
              <a:buNone/>
            </a:pPr>
            <a:r>
              <a:rPr lang="en-US" sz="1900" dirty="0">
                <a:solidFill>
                  <a:schemeClr val="accent3">
                    <a:lumMod val="50000"/>
                  </a:schemeClr>
                </a:solidFill>
                <a:latin typeface="Arial" panose="020B0604020202020204" pitchFamily="34" charset="0"/>
              </a:rPr>
              <a:t>He took him away from the crowd, put His fingers into his ears, and touched his tongue with His saliva. Then, He looked up to heaven and said, “</a:t>
            </a:r>
            <a:r>
              <a:rPr lang="en-US" sz="1900" dirty="0" err="1">
                <a:solidFill>
                  <a:schemeClr val="accent3">
                    <a:lumMod val="50000"/>
                  </a:schemeClr>
                </a:solidFill>
                <a:latin typeface="Arial" panose="020B0604020202020204" pitchFamily="34" charset="0"/>
              </a:rPr>
              <a:t>Ephphatha</a:t>
            </a:r>
            <a:r>
              <a:rPr lang="en-US" sz="1900" dirty="0">
                <a:solidFill>
                  <a:schemeClr val="accent3">
                    <a:lumMod val="50000"/>
                  </a:schemeClr>
                </a:solidFill>
                <a:latin typeface="Arial" panose="020B0604020202020204" pitchFamily="34" charset="0"/>
              </a:rPr>
              <a:t>!”</a:t>
            </a:r>
            <a:endParaRPr lang="es-PE" sz="1900" dirty="0">
              <a:solidFill>
                <a:schemeClr val="accent3">
                  <a:lumMod val="50000"/>
                </a:schemeClr>
              </a:solidFill>
              <a:latin typeface="Arial" panose="020B0604020202020204" pitchFamily="34" charset="0"/>
            </a:endParaRPr>
          </a:p>
        </p:txBody>
      </p:sp>
      <p:pic>
        <p:nvPicPr>
          <p:cNvPr id="8" name="Imagen 7">
            <a:extLst>
              <a:ext uri="{FF2B5EF4-FFF2-40B4-BE49-F238E27FC236}">
                <a16:creationId xmlns:a16="http://schemas.microsoft.com/office/drawing/2014/main" id="{E581C65D-3872-43B7-A09B-B2C3DB4CA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75" y="2450150"/>
            <a:ext cx="5648179" cy="2771952"/>
          </a:xfrm>
          <a:prstGeom prst="rect">
            <a:avLst/>
          </a:prstGeom>
        </p:spPr>
      </p:pic>
    </p:spTree>
    <p:extLst>
      <p:ext uri="{BB962C8B-B14F-4D97-AF65-F5344CB8AC3E}">
        <p14:creationId xmlns:p14="http://schemas.microsoft.com/office/powerpoint/2010/main" val="1816230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548640" y="2769326"/>
            <a:ext cx="11094720" cy="1207452"/>
          </a:xfrm>
        </p:spPr>
        <p:txBody>
          <a:bodyPr>
            <a:normAutofit/>
          </a:bodyPr>
          <a:lstStyle/>
          <a:p>
            <a:pPr algn="ctr"/>
            <a:r>
              <a:rPr lang="es-ES" sz="49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What</a:t>
            </a:r>
            <a:r>
              <a:rPr lang="es-ES"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49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does</a:t>
            </a:r>
            <a:r>
              <a:rPr lang="es-ES"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49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Ephphatha</a:t>
            </a:r>
            <a:r>
              <a:rPr lang="es-ES"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mean? </a:t>
            </a:r>
            <a:endParaRPr lang="es-PE"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Tree>
    <p:extLst>
      <p:ext uri="{BB962C8B-B14F-4D97-AF65-F5344CB8AC3E}">
        <p14:creationId xmlns:p14="http://schemas.microsoft.com/office/powerpoint/2010/main" val="3073920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2043</TotalTime>
  <Words>650</Words>
  <Application>Microsoft Office PowerPoint</Application>
  <PresentationFormat>Widescreen</PresentationFormat>
  <Paragraphs>36</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Amaranth</vt:lpstr>
      <vt:lpstr>Arial</vt:lpstr>
      <vt:lpstr>Arial Black</vt:lpstr>
      <vt:lpstr>Calibri</vt:lpstr>
      <vt:lpstr>Cambria</vt:lpstr>
      <vt:lpstr>Euphemia</vt:lpstr>
      <vt:lpstr>Times New Roman</vt:lpstr>
      <vt:lpstr>Wingdings</vt:lpstr>
      <vt:lpstr>Children Playing 16x9</vt:lpstr>
      <vt:lpstr>Friends of Jesus and Mary</vt:lpstr>
      <vt:lpstr>PowerPoint Presentation</vt:lpstr>
      <vt:lpstr>PowerPoint Presentation</vt:lpstr>
      <vt:lpstr>PowerPoint Presentation</vt:lpstr>
      <vt:lpstr>  People took a man who was deaf and had a speech impediment to Jesus to be cured.    What problems did he have?</vt:lpstr>
      <vt:lpstr>PowerPoint Presentation</vt:lpstr>
      <vt:lpstr>  How did Jesus cure him? </vt:lpstr>
      <vt:lpstr>PowerPoint Presentation</vt:lpstr>
      <vt:lpstr>What does Ephphatha mean? </vt:lpstr>
      <vt:lpstr>PowerPoint Presentation</vt:lpstr>
      <vt:lpstr>  We hear people speak with our ears.   How do we hear God speak?</vt:lpstr>
      <vt:lpstr>PowerPoint Presentation</vt:lpstr>
      <vt:lpstr>To heal the man, Jesus first took him away from the crowd.    To listen to Jesus, we need silence from conversations, music, tv, videos, etc.    Do we make time each day, in silence, to listen to Jesus?</vt:lpstr>
      <vt:lpstr> Jesus then looked up to heaven and sighed deeply.  What does this mean?</vt:lpstr>
      <vt:lpstr>PowerPoint Presentation</vt:lpstr>
      <vt:lpstr>PowerPoint Presentation</vt:lpstr>
      <vt:lpstr>Jesus wants to open our heart and send the Holy Spirit so we may listen well and learn to love as He loves with good words and actions.   We should try to give Jesus time in silence and ask Him to open our heart to receive the Holy Spirit and be His light in the world.  </vt:lpstr>
      <vt:lpstr>PowerPoint Presentation</vt:lpstr>
      <vt:lpstr>Complete the Word Search with words from the Gospel. </vt:lpstr>
      <vt:lpstr>Draw a heart with some hands:  1-Praying (Listening to God) 2-Shaking someone’s hand (Forgiving) 3-Holding another’s wrist (Helping) 4-Hand up (Obeying God)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95</cp:revision>
  <dcterms:created xsi:type="dcterms:W3CDTF">2021-03-01T17:42:30Z</dcterms:created>
  <dcterms:modified xsi:type="dcterms:W3CDTF">2021-09-01T21:42:02Z</dcterms:modified>
</cp:coreProperties>
</file>