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325" r:id="rId4"/>
    <p:sldId id="331" r:id="rId5"/>
    <p:sldId id="332" r:id="rId6"/>
    <p:sldId id="334" r:id="rId7"/>
    <p:sldId id="335" r:id="rId8"/>
    <p:sldId id="336" r:id="rId9"/>
    <p:sldId id="333" r:id="rId10"/>
    <p:sldId id="284" r:id="rId11"/>
    <p:sldId id="300" r:id="rId12"/>
    <p:sldId id="322" r:id="rId13"/>
    <p:sldId id="294" r:id="rId14"/>
    <p:sldId id="296" r:id="rId15"/>
    <p:sldId id="318" r:id="rId16"/>
    <p:sldId id="320" r:id="rId17"/>
    <p:sldId id="326" r:id="rId18"/>
    <p:sldId id="337" r:id="rId19"/>
    <p:sldId id="268" r:id="rId20"/>
    <p:sldId id="338" r:id="rId21"/>
    <p:sldId id="329" r:id="rId22"/>
    <p:sldId id="330" r:id="rId23"/>
    <p:sldId id="271" r:id="rId24"/>
    <p:sldId id="293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jg4w551vKSkK+9Jq5gpO+9VFJR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BC3014"/>
    <a:srgbClr val="FF0066"/>
    <a:srgbClr val="33CCFF"/>
    <a:srgbClr val="CCCCFF"/>
    <a:srgbClr val="9DD0E7"/>
    <a:srgbClr val="66FFFF"/>
    <a:srgbClr val="66CCFF"/>
    <a:srgbClr val="3399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35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7T19:33:57.858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591 1,'-41'0,"11"-1,0 2,-50 6,69-5,1 1,-1 0,1 0,0 1,1 1,-1-1,1 1,-1 1,2 0,-1 0,-10 10,-73 85,-1 1,82-92,0 0,1 1,0 1,0 0,-8 15,13-18,1 0,0 0,1 0,0 1,1-1,0 1,0-1,1 1,0 11,0-4,1 1,0 0,2-1,0 1,1-1,10 34,-11-46,1 1,-1-1,1 1,-1-1,2 0,-1 0,0 0,1 0,0-1,0 1,1-1,-1 0,1 0,0-1,0 0,0 1,0-2,0 1,1 0,-1-1,1 0,0-1,10 3,40 1,1-3,82-7,-14 1,17 6,131-6,-266 4,1-1,-1 0,0 0,1-1,-1 0,0-1,0 1,0-1,0-1,-1 1,1-1,-1 0,0-1,0 1,0-1,-1 0,9-11,-8 7,-1 0,0-1,0 1,-1-1,-1 0,1 0,-2 0,1-1,-1 1,-1 0,0-1,-1-10,2-9,-1 4,-1 0,0 0,-6-31,5 51,0-1,-1 1,0 0,0-1,0 1,-1 0,0 0,0 1,0-1,-1 1,0-1,0 1,0 0,-1 1,1-1,-1 1,-10-7,-3 1,1 1,-1 1,-1 0,0 2,0 0,0 1,-37-4,-2 5,-79 3,82 2,40 0,0 0,1 0,-1 2,1-1,-1 2,1 0,0 1,0 0,1 1,-24 15,29-16,0 1,0 0,1 0,-1 1,2 0,-1 0,1 1,0 0,0 0,1 0,0 1,1 0,0 0,0 0,1 0,0 1,-1 10,3-17,0 0,1 0,0 0,-1 0,1 0,1 1,-1-1,0 0,1 0,-1 0,1 0,0 0,0-1,0 1,0 0,1 0,-1-1,1 1,2 3,0-3,-1 0,0 0,1-1,0 1,0-1,-1 0,1 0,1 0,-1 0,0-1,0 1,5 0,14 1,0-1,1 0,-1-2,29-3,-27 2,38-2,-2 0,70 4,-126 0,-1 0,0 0,0 0,1 0,-1 1,0 0,0-1,-1 2,1-1,0 0,-1 1,1-1,-1 1,0 0,1 0,-2 1,1-1,0 1,-1-1,1 1,-1 0,0 0,0 0,-1 0,1 0,-1 0,2 9,-3-9,1 0,0 0,-1 0,0 1,0-1,0 0,0 0,-1 0,1 0,-1 1,0-1,0 0,-1 0,1-1,-1 1,0 0,0 0,0-1,-1 1,1-1,-1 0,0 0,0 0,0 0,0 0,0 0,-1-1,1 0,-5 3,-4-1,1 0,-1 0,0-1,0-1,0 0,-25 1,-80-8,53 2,24 3,25 0,1 1,-1-2,0 0,1-1,-20-5,30 6,1 0,-1-1,0 1,1-1,0 0,-1 0,1 0,0-1,0 1,0-1,0 0,1 0,-1 0,1 0,0 0,0 0,0-1,0 1,0-1,1 1,-1-1,1 0,0 1,-1-9,-2-34,-4-15,6 58,1-1,0 0,-1 1,0-1,0 1,0 0,0-1,0 1,-1 0,1 1,-1-1,0 0,-6-4,9 7,-1 0,1 0,0 0,-1 0,1 0,0 0,-1 0,1-1,0 1,0 0,-1 0,1 0,0 0,-1-1,1 1,0 0,0 0,0-1,-1 1,1 0,0 0,0-1,0 1,-1 0,1-1,0 1,0 0,0 0,0-1,0 1,0 0,0-1,0 1,0 0,0-1,0 1,0 0,0-1,0 1,0 0,0-1,0 1,0 0,0-1,1 1,-1 0,0-1,0 1,24-5,56 8,-53-1,332 1,-248-4,-104 2,-1-1,0 1,1-2,-1 1,0-1,1 0,-1 0,0-1,0 0,0 0,0 0,0-1,0 0,7-5,5-10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9T22:40:40.524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0,'4041'0,"-4005"2,-1 2,51 10,-44-5,52 2,249-8,-185-5,-133 4,0 0,-1 2,35 9,-30-6,57 7,362-11,-231-5,2323 2,-2514 1,0 2,-1 1,27 7,48 7,375-12,-264-8,414 2,-589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9T22:40:44.706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1,'5377'0,"-5324"2,-2 4,1 2,68 19,-60-13,118 13,-30-7,-93-1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9T22:40:54.29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0 122,'38'2,"0"2,73 18,31 2,461-14,-339-14,3079 4,-3298-3,-2-1,80-18,-76 11,-1 3,56-3,-31 6,82-17,-83 9,92-3,-87 15,-19 1,-2-2,101-17,-69 3,-2 4,106-1,177 15,-129 2,2206-4,-2413 3,-1-1,2 4,45 11,41 8,-75-21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9T22:41:06.922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5,'0'1,"1"1,-1-1,1 2,-1-2,2 0,-1 1,-1 0,1-1,0 0,0 1,0 0,1-1,-1 0,0 0,0 0,2 0,-2 1,0-2,0 1,2 0,-2 0,0-1,1 1,-1-1,2 2,2-2,52 10,-52-9,132 9,174-11,-112-3,1184 4,-1335 3,0 1,61 14,-58-7,88 4,-79-10,76 14,-77-8,82 3,801-12,-450-5,376 3,-798-4,-1-3,69-16,-49 8,13-7,-71 13,1 2,51-5,21 7,136 10,-216 0,-1 0,1 1,-1 1,40 18,-37-15,0 1,0-3,37 8,22-7,2-4,121-9,-45 0,1023 4,-1148-3,0 0,-1-3,1-1,68-24,41-8,-107 33,-1 2,53 2,-58 2,0-1,0-2,60-11,-31 2,0 3,1 2,0 3,81 5,-82 0,-21-1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9T22:41:18.841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0 129,'17'-8,"1"1,-1 1,1 1,0 0,1 2,26-3,116 1,-110 5,1944 0,-886 2,-1051-5,0-3,0-2,57-17,-57 11,1 3,115-7,1070 21,-1192 1,0 3,0 1,-1 3,53 18,-42-12,-12-1,62 28,-83-30,1-2,1 0,0-2,1-2,0-1,37 4,308-10,-170-4,1042 3,-1215-2,0-1,54-13,-48 8,52-5,416 10,-263 6,920-3,-1130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9T22:41:21.859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1,'4756'0,"-4674"0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9T22:41:50.159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1 129,'0'-1,"0"-1,1 1,-1-1,1 1,0-1,-1 1,1 0,0-1,0 1,0 0,-1 0,2 0,-1-1,0 1,0 0,0 0,0 0,1 1,-1-1,0 0,1 0,-1 1,0-1,1 1,-1-1,4 1,43-10,-43 10,106-8,155 8,-98 4,1000-4,-1117-3,83-15,30-1,497 15,-342 7,473-3,-766-2,-1 0,0-2,33-9,-28 5,56-5,362 9,-230 7,698-3,-895 2,1 0,-1 1,35 10,-2 0,-23-7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0T19:42:37.574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9381 121,'-126'-2,"-140"5,171 15,70-12,0-1,-28 2,-18-4,33-2,1 1,-49 10,-5 1,-1-3,1-5,-127-7,60-1,157 3,-37 1,-1-2,1-2,-50-10,-125-20,99 18,-12 2,-246 9,192 7,-659-3,795-2,-84-16,-18-1,-430 15,297 7,246-5,0-2,-60-14,19 3,2-1,47 9,0 2,-29-3,-340 3,219 7,137 0,1 1,-49 12,46-7,-69 4,-90 8,124-10,-81-1,127-9,-10-1,0 2,0 2,-50 9,17-1,-1-2,-1-4,-126-8,-84 6,163 15,79-10,-69 4,84-11,-11-1,0 2,-54 11,-143 35,159-38,-1-3,1-3,-93-8,21 0,-4 7,-164-7,303 3,0-1,1 0,0-2,0 1,0-1,0-1,0 0,1-1,-17-10,5-1,1-1,1-1,-22-24,38 38,0 0,-1 1,1-1,-1 1,-11-6,-6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0T19:42:40.518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76,'666'0,"-641"-2,0 0,0-2,27-7,-23 4,51-5,-31 7,55-13,-56 9,-19 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7T19:34:12.906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962 2,'-74'-1,"-83"2,140 1,0 0,0 1,1 1,-1 0,1 1,-31 15,17-7,-1 0,-39 10,46-17,1 2,-1 0,1 2,1 0,-28 18,28-14,0-1,-26 10,30-15,0 1,1 0,1 1,-1 1,-17 15,28-20,-1 0,1 1,0 0,1 0,0 1,0-1,0 1,1 0,1 1,-7 16,6-7,1 1,0 0,2-1,0 26,1-26,0 1,1-1,1 0,1 0,1 0,8 26,-10-38,1 0,0-1,0 1,0 0,1-1,-1 0,1 0,1 0,-1 0,1-1,-1 1,1-1,1 0,-1-1,0 1,1-1,0 0,0-1,0 1,0-1,0 0,7 1,31 3,1-2,1-2,79-7,-14 1,430 4,-533 0,0 0,-1-1,1 1,-1-1,1-1,-1 1,1-1,13-6,-18 6,0 0,0 0,0-1,0 1,0-1,0 0,0 0,-1 0,0 0,0 0,0 0,0 0,0-1,0 1,-1-1,0 1,1-1,-1 0,0-7,4-28,-3 1,-1-1,-2 0,-8-55,9 89,-1 0,0 0,-1 0,1 1,-1-1,0 0,0 1,0-1,-1 1,1 0,-1 0,0 0,0 0,-1 0,-4-3,2 2,-1 0,0 0,-1 1,1 0,-1 0,0 1,0 0,-10-3,-10 0,-1 2,0 0,-1 2,-30 1,5 1,20-1,0 1,-52 8,76-6,0 0,1 1,-1 0,1 1,-1 0,1 1,0 0,1 0,-1 1,1 1,1-1,-10 9,3-1,-2-1,-20 13,24-19,1 1,1 1,-1 0,2 0,-1 1,-10 14,20-24,0 1,1 0,-1 0,1 0,-1-1,0 1,1 0,-1 0,1 0,0 0,-1 0,1 0,0 0,0 0,0 0,-1 0,1 0,0 0,0 0,0 1,1-1,-1 0,0 0,0 0,1 0,-1 0,0 0,1 0,-1-1,1 1,0 1,1 0,0 0,0-1,1 1,-1-1,0 1,1-1,-1 0,1 0,0 0,-1 0,6 0,10 3,1-2,31 0,-44-2,447-4,-1065 4,602 0,0-1,0 0,0 0,0-1,1 0,-16-6,24 7,-1 1,1-1,-1 0,1 1,0-1,-1 0,1 0,0 0,0 0,0 0,0 0,0 0,0-1,0 1,0 0,0-1,0 1,1 0,-2-4,2 3,0 0,1 0,-1 0,0 0,1 0,-1 0,1 0,0 0,-1 0,1 0,0 1,0-1,0 0,1 0,-1 1,0-1,1 1,-1-1,4-2,5-3,0 1,0 0,0 0,1 1,0 0,0 1,1 0,-1 1,1 0,19-2,25-8,-22 3,9-4,1 2,0 2,0 2,58-3,-43 9,-21 0,-1 1,0 2,1 2,39 7,-71-8,1-1,-1 1,1 1,-1-1,0 1,0 0,0 1,0-1,0 1,-1 0,0 1,0-1,0 1,0 0,-1 0,0 0,0 1,0 0,-1 0,4 7,-2 2,0 0,-1 1,-1-1,-1 1,0 0,-1 0,-1 22,0-1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7T19:34:22.378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1128 177,'1'-9,"-2"1,1 0,-1 0,0-1,-1 1,0 0,0 0,-7-13,7 16,-1 0,0 0,-1 1,1-1,-1 1,0 0,0 0,0 0,-1 1,1 0,-1 0,0 0,-10-4,0 0,-1 2,0 0,0 1,0 1,-1 0,-27 0,-107 7,64 0,38-4,0 2,0 3,-70 15,100-14,0 0,0 2,0 1,1 0,-25 17,39-23,-65 31,58-30,0 1,0 0,1 0,0 1,0 0,0 1,1 0,0 1,0 0,1 0,0 0,-9 13,8-6,0 0,1 1,1 0,-10 30,15-38,0 0,1-1,-1 1,1 0,1 0,-1 0,2 1,-1-1,1 0,0 0,0-1,5 14,-4-17,0 0,1 0,-1-1,1 1,0-1,0 1,0-1,1 0,-1 0,1 0,-1-1,1 1,0-1,0 0,0 0,0-1,1 1,-1-1,0 1,1-1,-1-1,8 1,13 2,0-2,48-4,-43 2,525-5,-397 6,-151 1,0-1,1-1,-1 1,0-1,0-1,0 1,0-1,0 0,0-1,-1 1,1-1,-1-1,1 1,-1-1,0 0,-1-1,1 1,-1-1,0 0,8-10,40-31,-40 37,0-1,-1-1,16-17,-26 25,0 0,1 1,-2-1,1 0,0 0,0 0,-1 0,0-1,0 1,0 0,0 0,0-1,0 1,-1-1,0 1,0-1,0 1,0 0,0-1,-1 1,0-4,0 4,-1 0,1 0,-1 1,0-1,1 0,-1 1,0-1,-1 1,1 0,0 0,-1 0,1 0,-1 0,0 0,1 1,-1-1,0 1,0 0,0-1,0 2,0-1,-6-1,-8-1,0 1,-33 0,43 2,-13-1,-1 2,1 0,-1 2,1 0,0 1,0 1,0 1,1 0,0 2,0 0,1 2,0 0,0 0,-20 18,12-12,0-2,-1 0,-1-2,0-1,0-1,-1-1,0-2,-41 6,-5-10,60-4,1 1,0 1,0 0,-1 1,1 0,-14 5,26-6,0-1,0 1,0 0,0 0,0 0,0 0,0 0,0 0,0 1,0-1,0 1,1-1,-1 1,1 0,-1-1,1 1,0 0,0 0,-2 4,3-5,-1 1,1 0,0 0,0 0,1 0,-1 0,0 0,1-1,-1 1,1 0,-1 0,1 0,0-1,0 1,-1 0,1-1,1 1,1 1,6 8,1-2,0 1,0-1,22 13,-27-18,7 4,0 0,0 0,1-1,0 0,1-1,-1-1,1 0,0-1,0-1,1 0,-1-1,17 1,59 1,113-11,-136-9,-40 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7T19:34:32.489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966 0,'-669'0,"653"0,1 1,-1 1,1 0,-1 1,1 0,0 1,0 1,0 1,1 0,-22 13,28-15,1 1,-1 1,1 0,0 0,1 0,0 1,0 0,0 0,1 0,0 1,0-1,1 1,0 1,1-1,-1 0,2 1,-1 0,1 0,-1 13,-5 117,9-123,0 0,0 0,1-1,1 1,1-1,9 27,-10-37,0 1,0-1,1 0,-1 0,1 0,0 0,0-1,1 0,0 0,-1 0,1 0,0 0,1-1,6 3,8 3,0-1,38 9,-41-13,0 1,0 0,0 1,23 13,-19-5,2 0,0-2,0-1,1-1,27 8,-38-14,24 7,1-2,1-1,-1-1,48 0,-20-5,201-7,-248 2,-1-2,1 0,-1 0,-1-2,1 0,16-11,-6 5,-22 10,0-1,0 0,0-1,-1 1,1-1,-1 0,0 0,-1 0,1-1,-1 0,0 0,-1 0,1 0,-1-1,-1 1,1-1,-1 0,0 1,0-1,-1 0,1-13,0-9,-1 0,-1-1,-8-54,5 72,1 1,-1 0,-1 0,0 0,0 0,-1 0,-1 1,0 0,0 0,-8-9,2 5,-1 0,0 0,0 1,-2 1,-23-16,14 15,-1 1,0 1,-1 1,-44-11,-3-1,36 12,0 3,-1 1,0 1,0 2,0 2,0 2,-47 6,50-1,-50 13,34-6,30-8,0 1,1 0,0 2,-20 10,35-16,0 1,0 0,0 0,0 0,0 1,1-1,0 1,-1 0,1 1,1-1,-1 1,1-1,0 1,0 0,0 0,0 1,1-1,0 1,-1 6,2-10,1 1,-1-1,1 1,0-1,0 1,0-1,1 0,-1 1,1-1,-1 1,1-1,0 0,-1 1,1-1,1 0,-1 0,0 0,0 0,1 0,2 3,-1-2,1-1,-1 1,1 0,0-1,0 0,0 0,0 0,0 0,0-1,7 2,10 0,0 0,0-1,38-2,-47 0,102-4,-41 0,80 7,-140-1,0 1,-1 0,0 1,0 0,0 1,0 0,12 8,-16-7,1-2,-1 1,1-1,0 0,0-1,1 0,-1-1,1 0,-1 0,1-1,0 0,-1 0,13-2,-20 1,39-8,-40 8,1 0,0 0,-1 0,1-1,-1 1,1-1,-1 1,1-1,-1 0,1 1,-1-1,1 0,-1 0,0 0,0 0,1 0,-1 0,0 0,1-2,-3 2,0 0,0 0,0 0,0 0,0 0,0 1,0-1,0 0,0 1,-1-1,1 1,0-1,0 1,-1 0,1-1,0 1,-1 0,1 0,0 0,-1 0,-1 0,-32-1,1 5,1 2,-1 1,-52 18,48-13,-1-2,-43 6,46-12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7T19:34:49.226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1132 46,'-11'-1,"0"0,1-1,-1 0,1-1,-14-5,-28-7,-27 6,1 4,-116 7,62 1,4-5,-134 5,256-3,0 1,1-1,-1 1,1 0,-1 1,1-1,0 1,-1 0,1 1,0-1,0 1,0 0,1 0,-1 0,1 1,0 0,0 0,-6 7,5-3,1-1,1 1,-1 1,1-1,1 0,0 1,0-1,0 1,1-1,0 1,1 11,7 235,-6-246,1 1,0-1,0 1,1-1,0 0,1 0,0 0,0 0,1-1,0 1,1-1,-1-1,1 1,1-1,0 0,11 9,-8-9,0 0,0-1,1 0,0 0,1-1,-1-1,1 0,0 0,0-2,0 1,0-1,17 0,394-2,-176-3,-142 4,122-4,-223 3,0-1,1 0,-1 0,0 0,0 0,0-1,0 0,0 1,-1-2,1 1,-1 0,1-1,-1 1,0-1,0 0,0 0,0-1,0 1,-1 0,1-1,-1 0,0 1,0-1,-1 0,1 0,-1 0,1 0,-1 0,-1-1,1-4,2-16,-1 0,-1-1,-1 1,-5-28,2 8,3 32,-1 1,0-1,-1 0,-1 1,0 0,-5-14,6 22,0-1,0 1,0 0,0 1,-1-1,0 0,0 1,0-1,0 1,0 0,-1 0,0 0,1 0,-1 1,0 0,0 0,0 0,-1 0,1 0,-6-1,-22-2,0 2,0 0,0 3,0 0,-52 8,-91 31,43-17,82-13,-96 7,29-17,-57 2,170 0,1-1,-1 1,0 0,0 0,0 1,0-1,1 1,-1 0,1-1,-1 2,1-1,0 0,-1 1,1-1,1 1,-1 0,0 0,1 0,-4 5,5-6,0 0,1 0,-1 0,0-1,1 1,0 0,-1 0,1 0,0 0,0 0,0 0,0 0,0 0,0 0,1 0,-1 0,1-1,-1 1,1 0,0 0,0 0,0-1,0 1,0 0,0-1,0 1,0-1,1 1,-1-1,0 0,1 1,-1-1,1 0,0 0,-1 0,1 0,0-1,0 1,0 0,3 0,8 4,0-1,0 0,0-1,0-1,1 0,17 0,89-4,-59-1,403 0,-301 3,-151 0,1 1,0 0,23 5,-9 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7T19:34:57.812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1090 294,'0'-15,"0"0,-1 0,0 1,-7-27,5 33,0 1,0 0,-1 0,0 0,0 0,-1 0,1 1,-1 0,-1 0,-8-8,6 7,0 0,-1 0,0 1,0 0,0 1,-1 0,1 1,-1-1,-13-2,3 2,1 2,-1 0,1 1,-24 2,-46 1,44 1,-1-2,1-2,-68-11,66 3,0 2,-1 2,-1 3,-92 4,136 0,-1-1,0 1,1 0,-1 0,1 0,-1 1,1 0,0 0,-1 1,1-1,0 1,1 0,-1 0,0 1,1-1,0 1,0 0,-6 7,6-3,0 0,0 0,1 0,0 0,0 1,1-1,0 1,1 0,0-1,0 1,1 11,3 245,0-65,-3-193,0 1,0 0,1-1,0 1,0-1,1 0,0 1,6 13,-6-18,0 0,0 1,1-1,-1-1,1 1,-1 0,1-1,0 1,0-1,0 0,1 0,-1 0,0 0,1 0,-1-1,1 0,0 0,-1 0,8 1,31 3,0-3,0-1,61-6,5-1,60 8,121-5,-275 1,-1 0,1-1,-1 0,1-1,-1-1,0 0,-1-1,1 0,-1-1,18-13,2-6,-2-1,34-38,-28 28,-30 28,1 1,-1-1,-1 0,0-1,0 1,-1-1,0 0,-1 0,0 0,0 0,-1-1,0 1,-1-1,-1 1,1-1,-2 0,1 1,-2-1,1 1,-6-20,5 26,-1 0,1 1,-1-1,0 0,0 1,0-1,0 1,-1 0,1 0,-1 0,0 1,0-1,0 1,0 0,0 0,0 0,-1 1,1-1,-1 1,1 0,-1 1,-5-1,-15-2,1 2,-50 4,44-1,-598 4,418-7,202 1,0 0,0 1,0 0,0 0,1 0,-1 1,0 1,1-1,-14 7,19-7,0-1,-1 1,1-1,0 1,1 0,-1 0,0 0,1 0,-1 0,1 0,-1 0,1 1,0-1,0 0,0 1,0-1,0 1,1-1,-1 1,1-1,0 1,-1-1,1 1,0 0,1-1,-1 1,0-1,1 1,-1-1,1 1,0-1,0 1,0-1,2 3,-1 0,1 0,0-1,0 1,1-1,-1 0,1 0,0 0,0 0,0-1,1 0,-1 1,1-2,0 1,7 3,14 5,45 13,-29-10,-9-4,1 0,1-3,-1 0,62 2,147-11,-97-1,-64 3,-46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7T19:35:06.194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1165 133,'-1'-4,"1"0,-1 1,0-1,0 0,0 1,0-1,-1 1,1-1,-1 1,0 0,0-1,0 1,-1 0,1 0,-1 1,1-1,-1 0,0 1,0 0,0 0,-1 0,1 0,0 0,-7-2,-9-4,-2 1,1 0,-26-4,32 8,-40-5,-1 1,0 3,0 3,-56 5,-7-1,36-4,-85 4,160-2,0 0,1 0,-1 1,0 0,1 1,0 0,-1-1,1 2,0-1,0 1,1 0,-1 0,-5 6,-6 8,0 1,-19 28,-1 0,26-33,0 0,1 1,1 0,1 1,0 0,1 0,0 1,-7 33,13-43,0-1,0 0,0 1,1-1,0 1,1-1,-1 1,1-1,0 0,1 1,-1-1,4 7,-3-9,1 0,-1 0,1-1,0 1,0-1,0 1,0-1,0 0,1 0,0 0,-1-1,1 1,0-1,0 0,1 0,-1 0,0-1,9 3,56 13,-15-4,0 2,84 36,-108-37,2-1,-1-2,2-1,-1-2,1-1,0-1,1-2,56 0,-4-4,121-4,-194 1,1 0,-1-2,-1 1,1-1,-1-1,0 0,0-1,-1 0,1-1,-2 0,13-12,-4 4,42-25,-52 37,1-1,-1-1,-1 0,1 0,9-10,-15 12,1 0,-1 0,0-1,0 0,0 1,-1-1,0 0,0 0,0 0,-1 0,1-1,0-6,0-1,0 0,-1 0,0 0,-1 0,0-1,-1 1,-1 0,0 0,-7-21,7 28,-1 0,0 0,0 1,0 0,-1-1,1 1,-1 0,0 1,-1-1,1 1,-1 0,0 0,0 0,-1 1,1-1,-1 1,1 1,-1-1,0 1,0 0,0 0,-7 0,-30-4,0 1,0 3,-1 1,-51 7,-19-1,-427-5,532 0,1 1,0-1,0 1,-1 1,1-1,0 2,0-1,1 1,-1 0,0 0,-12 9,16-9,-1 1,1-1,0 1,1 0,-1 0,1 0,-1 0,1 1,1-1,-1 1,1 0,-1 0,1 0,1 0,-1 0,1 1,0-1,0 0,0 7,0-8,1 1,0-1,0 1,0-1,0 1,1 0,0-1,0 1,0-1,1 0,-1 1,1-1,0 0,0 0,1 0,-1 0,1-1,0 1,0 0,0-1,0 0,0 0,1 0,0 0,-1-1,1 1,0-1,0 0,1 0,-1 0,0-1,1 1,5 0,15 3,0-2,0 0,0-2,48-3,-44 1,24-1,0-1,0-3,58-13,-66 11,1 2,0 2,88 3,-91 2,-7-1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7T19:35:14.641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1173 45,'-35'-2,"1"-1,-54-13,47 8,-52-5,-274 10,189 6,148-1,1 1,-1 2,-44 12,26-5,42-11,-1 1,1 0,0 1,1-1,-1 1,0 0,1 1,-1-1,1 1,0 0,0 0,1 1,-1-1,1 1,0 0,0 0,0 1,1-1,0 1,0 0,1-1,-1 1,1 1,0-1,-1 7,-1 15,0 1,2-1,0 1,5 38,-2-31,-1-29,0 0,0 1,1-1,0 1,1-1,0 0,0 0,0 0,6 11,-5-14,0 1,1-1,0 1,0-1,0-1,0 1,0 0,1-1,-1 0,1 0,0 0,0-1,8 3,14 4,1-1,-1-1,53 5,9 3,27 4,-78-15,-1 2,0 2,67 23,-81-23,0 0,1-2,-1 0,1-2,31 2,122-4,-107-4,-59 3,-1-2,1 0,0 0,-1-1,1 0,-1 0,15-6,-20 5,-1 1,1-1,0 0,-1 0,0-1,0 1,0-1,0 0,0 0,-1 0,0 0,0-1,0 1,0-1,-1 0,3-7,94-221,-98 230,1 0,-1 0,0 0,0 0,0 0,0 0,0 0,-1 0,0 0,1 0,-1 0,0 0,0 0,-1 0,1 0,-1 0,1 0,-1 0,-2-4,1 4,0 0,0 1,0-1,-1 1,1 0,-1 0,1 0,-1 0,0 0,0 1,0-1,1 1,-2 0,1 0,0 0,0 0,0 0,-6 0,-44-4,0 2,-101 7,33 1,-503-5,614-1,1 2,-1-1,1 1,-1 1,1 0,0 0,-1 1,1 0,0 0,-8 6,12-7,1 1,0 0,0 0,1 1,-1-1,1 1,0-1,0 1,0 0,0 0,1 1,-1-1,1 1,0-1,0 1,1-1,0 1,-1 0,2 0,-1 0,0 5,1-7,0 0,-1 0,2 1,-1-1,0 0,1 0,-1 0,1 0,0 0,0 0,0 0,0 0,1 0,-1 0,1 0,0-1,-1 1,5 4,-2-4,0 0,1 0,-1 0,1 0,-1-1,1 0,0 1,0-2,0 1,8 1,12 1,-1-2,1 0,48-4,-50 1,398-5,-385 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7T19:35:23.390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1252 296,'0'-6,"1"1,-1 0,0 0,-1-1,1 1,-1 0,0 0,0-1,-1 1,0 0,0 0,0 0,0 1,-1-1,0 1,1-1,-2 1,1 0,0 0,-1 0,0 0,0 1,0 0,0-1,-1 2,1-1,-1 0,-5-1,-24-17,-5-3,-47-21,70 38,1 1,-1 1,-1 0,1 1,-1 1,-27-2,-249 5,126 3,158-3,0 0,1 1,-1 0,0 1,0 0,1 0,-1 1,1 0,0 1,0 0,0 0,1 0,-1 1,1 0,0 1,0 0,1 0,0 0,0 1,0 0,1 0,0 0,0 1,1-1,0 1,0 0,1 1,0-1,0 0,-2 15,0 18,2-1,1 1,6 53,-2-21,-2-64,1 1,-1 0,2 0,-1-1,1 1,1-1,0 1,0-1,1 0,0 0,0 0,10 13,-9-15,1-1,0 0,0-1,1 0,-1 0,1 0,0-1,0 1,1-2,-1 1,1-1,0 0,0-1,0 0,11 2,39 2,0-2,1-2,60-7,10 1,-18 5,110-3,-211 0,1 0,-1-1,0 0,1 0,-1-1,-1 0,1-1,-1 0,1 0,15-14,-10 7,-1-1,-1 0,0-1,0-1,12-20,-18 23,-2-1,1 0,-2 1,1-2,-2 1,0 0,-1-1,1-13,10-41,-10 55,0 1,-1-1,0 0,-1 1,-1-19,0 27,0 1,-1-1,1 0,-1 0,0 1,0-1,0 0,-1 1,1-1,-1 1,0-1,0 1,0 0,-1 0,1 0,-1 0,1 0,-1 1,0-1,0 1,0 0,-5-3,-20-7,0 0,-54-13,2 1,54 16,-1 2,-35-5,-33-8,54 9,-47-5,-8-1,50 6,-1 2,-1 3,1 2,-1 1,-49 6,89-3,1 0,-1 1,1 0,0 0,0 0,0 1,0 0,0 1,1-1,-1 1,1 1,0-1,0 1,0 0,1 0,0 1,-8 10,7-10,-6 5,0-1,0 0,-1-1,-1-1,1 0,-17 6,15-6,-1 0,1 1,-25 19,35-23,1-1,-1 1,1 0,0 1,0-1,0 1,1-1,0 1,0 0,0 0,1 1,0-1,0 0,0 7,0-7,2-1,-1 0,1 1,-1-1,2 0,-1 1,0-1,1 1,0-1,0 0,1 0,0 0,-1 0,2 0,-1 0,1 0,-1-1,1 1,0-1,1 1,-1-1,8 6,-3-4,-1-1,1 0,1 0,-1-1,1 0,-1 0,1-1,0 0,0-1,1 1,-1-2,14 1,55 2,138-11,-194 3,0-1,-1 0,0-2,0 0,-1-2,25-13,-17 8,1 1,35-10,0 5,-34 7,1 3,0 0,63-5,27 12,-85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037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2E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2E5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customXml" Target="../ink/ink6.xml"/><Relationship Id="rId18" Type="http://schemas.openxmlformats.org/officeDocument/2006/relationships/image" Target="../media/image28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25.png"/><Relationship Id="rId17" Type="http://schemas.openxmlformats.org/officeDocument/2006/relationships/customXml" Target="../ink/ink8.xml"/><Relationship Id="rId2" Type="http://schemas.openxmlformats.org/officeDocument/2006/relationships/image" Target="../media/image20.png"/><Relationship Id="rId16" Type="http://schemas.openxmlformats.org/officeDocument/2006/relationships/image" Target="../media/image27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24.png"/><Relationship Id="rId19" Type="http://schemas.openxmlformats.org/officeDocument/2006/relationships/customXml" Target="../ink/ink9.xml"/><Relationship Id="rId4" Type="http://schemas.openxmlformats.org/officeDocument/2006/relationships/image" Target="../media/image21.png"/><Relationship Id="rId9" Type="http://schemas.openxmlformats.org/officeDocument/2006/relationships/customXml" Target="../ink/ink4.xml"/><Relationship Id="rId1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customXml" Target="../ink/ink15.xml"/><Relationship Id="rId18" Type="http://schemas.openxmlformats.org/officeDocument/2006/relationships/image" Target="../media/image38.png"/><Relationship Id="rId3" Type="http://schemas.openxmlformats.org/officeDocument/2006/relationships/customXml" Target="../ink/ink10.xml"/><Relationship Id="rId7" Type="http://schemas.openxmlformats.org/officeDocument/2006/relationships/customXml" Target="../ink/ink12.xml"/><Relationship Id="rId12" Type="http://schemas.openxmlformats.org/officeDocument/2006/relationships/image" Target="../media/image35.png"/><Relationship Id="rId17" Type="http://schemas.openxmlformats.org/officeDocument/2006/relationships/customXml" Target="../ink/ink17.xml"/><Relationship Id="rId2" Type="http://schemas.openxmlformats.org/officeDocument/2006/relationships/image" Target="../media/image30.png"/><Relationship Id="rId16" Type="http://schemas.openxmlformats.org/officeDocument/2006/relationships/image" Target="../media/image37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customXml" Target="../ink/ink14.xml"/><Relationship Id="rId5" Type="http://schemas.openxmlformats.org/officeDocument/2006/relationships/customXml" Target="../ink/ink11.xml"/><Relationship Id="rId15" Type="http://schemas.openxmlformats.org/officeDocument/2006/relationships/customXml" Target="../ink/ink16.xml"/><Relationship Id="rId10" Type="http://schemas.openxmlformats.org/officeDocument/2006/relationships/image" Target="../media/image34.png"/><Relationship Id="rId19" Type="http://schemas.openxmlformats.org/officeDocument/2006/relationships/customXml" Target="../ink/ink18.xml"/><Relationship Id="rId4" Type="http://schemas.openxmlformats.org/officeDocument/2006/relationships/image" Target="../media/image31.png"/><Relationship Id="rId9" Type="http://schemas.openxmlformats.org/officeDocument/2006/relationships/customXml" Target="../ink/ink13.xml"/><Relationship Id="rId1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EL0WpeH088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EL0WpeH088?feature=oembed" TargetMode="Externa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>
            <a:spLocks noGrp="1"/>
          </p:cNvSpPr>
          <p:nvPr>
            <p:ph type="ctrTitle"/>
          </p:nvPr>
        </p:nvSpPr>
        <p:spPr>
          <a:xfrm>
            <a:off x="2832295" y="230743"/>
            <a:ext cx="9144000" cy="99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mic Sans MS"/>
              <a:buNone/>
            </a:pPr>
            <a:r>
              <a:rPr lang="es-ES" dirty="0">
                <a:latin typeface="Comic Sans MS"/>
                <a:ea typeface="Comic Sans MS"/>
                <a:cs typeface="Comic Sans MS"/>
                <a:sym typeface="Comic Sans MS"/>
              </a:rPr>
              <a:t>Friends </a:t>
            </a:r>
            <a:r>
              <a:rPr lang="es-ES" dirty="0" err="1">
                <a:latin typeface="Comic Sans MS"/>
                <a:ea typeface="Comic Sans MS"/>
                <a:cs typeface="Comic Sans MS"/>
                <a:sym typeface="Comic Sans MS"/>
              </a:rPr>
              <a:t>of</a:t>
            </a:r>
            <a:r>
              <a:rPr lang="es-ES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ES" dirty="0" err="1">
                <a:latin typeface="Comic Sans MS"/>
                <a:ea typeface="Comic Sans MS"/>
                <a:cs typeface="Comic Sans MS"/>
                <a:sym typeface="Comic Sans MS"/>
              </a:rPr>
              <a:t>Jesus</a:t>
            </a:r>
            <a:r>
              <a:rPr lang="es-ES" dirty="0">
                <a:latin typeface="Comic Sans MS"/>
                <a:ea typeface="Comic Sans MS"/>
                <a:cs typeface="Comic Sans MS"/>
                <a:sym typeface="Comic Sans MS"/>
              </a:rPr>
              <a:t> and Mary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5" name="Google Shape;95;p1"/>
          <p:cNvSpPr txBox="1">
            <a:spLocks noGrp="1"/>
          </p:cNvSpPr>
          <p:nvPr>
            <p:ph type="subTitle" idx="1"/>
          </p:nvPr>
        </p:nvSpPr>
        <p:spPr>
          <a:xfrm>
            <a:off x="875122" y="2903016"/>
            <a:ext cx="5220878" cy="36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800" b="1" dirty="0" err="1">
                <a:latin typeface="Comic Sans MS" panose="030F0702030302020204" pitchFamily="66" charset="0"/>
              </a:rPr>
              <a:t>Prayer</a:t>
            </a:r>
            <a:r>
              <a:rPr lang="es-ES" sz="2800" b="1" dirty="0"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atin typeface="Comic Sans MS" panose="030F0702030302020204" pitchFamily="66" charset="0"/>
              </a:rPr>
              <a:t>Group</a:t>
            </a:r>
            <a:r>
              <a:rPr lang="es-ES" sz="2800" b="1" dirty="0"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atin typeface="Comic Sans MS" panose="030F0702030302020204" pitchFamily="66" charset="0"/>
              </a:rPr>
              <a:t>for</a:t>
            </a:r>
            <a:r>
              <a:rPr lang="es-ES" sz="2800" b="1" dirty="0"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atin typeface="Comic Sans MS" panose="030F0702030302020204" pitchFamily="66" charset="0"/>
              </a:rPr>
              <a:t>Children</a:t>
            </a:r>
            <a:endParaRPr lang="es-ES" sz="2800" b="1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b="1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800" b="1" dirty="0" err="1">
                <a:latin typeface="Comic Sans MS" panose="030F0702030302020204" pitchFamily="66" charset="0"/>
              </a:rPr>
              <a:t>Cycle</a:t>
            </a:r>
            <a:r>
              <a:rPr lang="es-ES" sz="2800" b="1" dirty="0">
                <a:latin typeface="Comic Sans MS" panose="030F0702030302020204" pitchFamily="66" charset="0"/>
              </a:rPr>
              <a:t> B-XXVI </a:t>
            </a:r>
            <a:r>
              <a:rPr lang="es-ES" sz="2800" b="1" dirty="0" err="1">
                <a:latin typeface="Comic Sans MS" panose="030F0702030302020204" pitchFamily="66" charset="0"/>
              </a:rPr>
              <a:t>Sunday</a:t>
            </a:r>
            <a:r>
              <a:rPr lang="es-ES" sz="2800" b="1" dirty="0">
                <a:latin typeface="Comic Sans MS" panose="030F0702030302020204" pitchFamily="66" charset="0"/>
              </a:rPr>
              <a:t> in </a:t>
            </a:r>
            <a:r>
              <a:rPr lang="es-ES" sz="2800" b="1" dirty="0" err="1">
                <a:latin typeface="Comic Sans MS" panose="030F0702030302020204" pitchFamily="66" charset="0"/>
              </a:rPr>
              <a:t>Ordinary</a:t>
            </a:r>
            <a:r>
              <a:rPr lang="es-ES" sz="2800" b="1" dirty="0">
                <a:latin typeface="Comic Sans MS" panose="030F0702030302020204" pitchFamily="66" charset="0"/>
              </a:rPr>
              <a:t> Time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Mark 9, 38-43.45.47-48</a:t>
            </a:r>
            <a:endParaRPr lang="es-ES" sz="2000" b="1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s-ES" sz="2000" b="1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b="1" dirty="0">
                <a:latin typeface="Comic Sans MS" panose="030F0702030302020204" pitchFamily="66" charset="0"/>
              </a:rPr>
              <a:t>Whoever is not against us is for us</a:t>
            </a:r>
            <a:r>
              <a:rPr lang="es-ES" sz="2800" b="1" dirty="0">
                <a:latin typeface="Comic Sans MS" panose="030F0702030302020204" pitchFamily="66" charset="0"/>
              </a:rPr>
              <a:t>.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600" b="1" dirty="0"/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350" y="309824"/>
            <a:ext cx="2193300" cy="2193300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1026" name="Picture 2" descr="El que cumple la voluntad de Dios, ese es mi hermano y mi hermana y mi madre">
            <a:extLst>
              <a:ext uri="{FF2B5EF4-FFF2-40B4-BE49-F238E27FC236}">
                <a16:creationId xmlns:a16="http://schemas.microsoft.com/office/drawing/2014/main" id="{93D46555-0296-486A-A5E9-B9575553B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586" y="1533044"/>
            <a:ext cx="3925037" cy="501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E6B4-8937-46CD-9EA8-8D552244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88957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The apostles saw someone doing something that bothered them and tried to stop them. </a:t>
            </a:r>
            <a:b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was the person doing?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EFB62DC-0B9F-450B-A3E0-3F260A3922E3}"/>
              </a:ext>
            </a:extLst>
          </p:cNvPr>
          <p:cNvSpPr txBox="1">
            <a:spLocks/>
          </p:cNvSpPr>
          <p:nvPr/>
        </p:nvSpPr>
        <p:spPr>
          <a:xfrm>
            <a:off x="9144431" y="2148551"/>
            <a:ext cx="2759841" cy="309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A man they did not know was driving out demons in Jesus’ name.</a:t>
            </a:r>
            <a:endParaRPr lang="es-E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José Nicolás Madrid: enero 2015">
            <a:extLst>
              <a:ext uri="{FF2B5EF4-FFF2-40B4-BE49-F238E27FC236}">
                <a16:creationId xmlns:a16="http://schemas.microsoft.com/office/drawing/2014/main" id="{717E6D9C-1E64-4252-A160-6EBFA784E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01" y="1588957"/>
            <a:ext cx="8684609" cy="446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5773FA5-7AC9-477D-B76B-90DF4CD8C20D}"/>
              </a:ext>
            </a:extLst>
          </p:cNvPr>
          <p:cNvSpPr txBox="1">
            <a:spLocks/>
          </p:cNvSpPr>
          <p:nvPr/>
        </p:nvSpPr>
        <p:spPr>
          <a:xfrm>
            <a:off x="3042724" y="6168048"/>
            <a:ext cx="6106551" cy="563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the man doing something wrong?</a:t>
            </a:r>
            <a:r>
              <a:rPr lang="es-E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62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7C6DA2D-1821-49B3-9D8A-32E303FCC604}"/>
              </a:ext>
            </a:extLst>
          </p:cNvPr>
          <p:cNvSpPr txBox="1"/>
          <p:nvPr/>
        </p:nvSpPr>
        <p:spPr>
          <a:xfrm>
            <a:off x="1587586" y="171112"/>
            <a:ext cx="901682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No, he was helping people with Jesus’ help.</a:t>
            </a:r>
            <a:endParaRPr lang="en-US" sz="3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FA03DA-3FD1-4E7B-8D68-FB13BD5E66D9}"/>
              </a:ext>
            </a:extLst>
          </p:cNvPr>
          <p:cNvSpPr txBox="1"/>
          <p:nvPr/>
        </p:nvSpPr>
        <p:spPr>
          <a:xfrm>
            <a:off x="9128343" y="2466919"/>
            <a:ext cx="29521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did it bother them?</a:t>
            </a:r>
            <a:r>
              <a:rPr lang="es-ES" sz="3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2C7EC0-87DB-4F25-8C0A-A6E702E06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32" y="1109272"/>
            <a:ext cx="8658396" cy="55776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9F0E41-5574-4E82-B79A-CBD6CC2843BE}"/>
              </a:ext>
            </a:extLst>
          </p:cNvPr>
          <p:cNvSpPr/>
          <p:nvPr/>
        </p:nvSpPr>
        <p:spPr>
          <a:xfrm>
            <a:off x="4197246" y="1096011"/>
            <a:ext cx="4646951" cy="689548"/>
          </a:xfrm>
          <a:prstGeom prst="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5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E6B4-8937-46CD-9EA8-8D552244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96" y="54032"/>
            <a:ext cx="10179515" cy="980289"/>
          </a:xfrm>
        </p:spPr>
        <p:txBody>
          <a:bodyPr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They felt that only they, that were with Jesus, should have the privilege of doing miracles in Jesus’ name.</a:t>
            </a:r>
            <a:endParaRPr lang="es-ES" sz="3200" b="1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3DA19C-C9FF-4315-8834-1E9A1AE0B608}"/>
              </a:ext>
            </a:extLst>
          </p:cNvPr>
          <p:cNvSpPr txBox="1"/>
          <p:nvPr/>
        </p:nvSpPr>
        <p:spPr>
          <a:xfrm>
            <a:off x="3027187" y="6056719"/>
            <a:ext cx="6137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does Jesus think about this?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3074" name="Picture 2" descr="Lección 6: Los Ayudantes Especiales de Jesús — Herencia">
            <a:extLst>
              <a:ext uri="{FF2B5EF4-FFF2-40B4-BE49-F238E27FC236}">
                <a16:creationId xmlns:a16="http://schemas.microsoft.com/office/drawing/2014/main" id="{F3D647D7-80AD-44A0-A3BD-924C14B71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507" y="1185108"/>
            <a:ext cx="8385123" cy="472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61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E6B4-8937-46CD-9EA8-8D552244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84737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Do not prevent them; no one who does miracles in His name would speak badly of me.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192DEC-5E11-46F6-B9A7-51E2AFDECAAD}"/>
              </a:ext>
            </a:extLst>
          </p:cNvPr>
          <p:cNvSpPr txBox="1"/>
          <p:nvPr/>
        </p:nvSpPr>
        <p:spPr>
          <a:xfrm>
            <a:off x="8243668" y="2381460"/>
            <a:ext cx="31101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rgbClr val="BC301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Whoever is not against us, is with us.</a:t>
            </a:r>
            <a:endParaRPr lang="en-US" sz="3800" b="1" dirty="0">
              <a:solidFill>
                <a:srgbClr val="BC3014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4" name="Picture 2" descr="El que cumple la voluntad de Dios, ese es mi hermano y mi hermana y mi madre">
            <a:extLst>
              <a:ext uri="{FF2B5EF4-FFF2-40B4-BE49-F238E27FC236}">
                <a16:creationId xmlns:a16="http://schemas.microsoft.com/office/drawing/2014/main" id="{A5974C3D-0E42-4B27-847B-DBD9E8EEA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627" y="1111346"/>
            <a:ext cx="6113197" cy="561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33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E6B4-8937-46CD-9EA8-8D552244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954" y="186103"/>
            <a:ext cx="4301024" cy="88442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What does Jesus want to tell us?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DB444A-D306-471C-88E6-ECCE50BF14A1}"/>
              </a:ext>
            </a:extLst>
          </p:cNvPr>
          <p:cNvSpPr txBox="1"/>
          <p:nvPr/>
        </p:nvSpPr>
        <p:spPr>
          <a:xfrm>
            <a:off x="7689954" y="1755604"/>
            <a:ext cx="43010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We should appreciate those who help others in Jesus’ name, even if they are not part of our Church. We are all part of the same team. </a:t>
            </a:r>
            <a:endParaRPr lang="en-US" sz="3200" b="1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pic>
        <p:nvPicPr>
          <p:cNvPr id="4098" name="Picture 2" descr="DESCUBRIMOS A JESÚS">
            <a:extLst>
              <a:ext uri="{FF2B5EF4-FFF2-40B4-BE49-F238E27FC236}">
                <a16:creationId xmlns:a16="http://schemas.microsoft.com/office/drawing/2014/main" id="{4E3AB3D1-364E-453D-B94A-F7AEF4697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9477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04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E6B4-8937-46CD-9EA8-8D552244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8058"/>
            <a:ext cx="12191999" cy="1004342"/>
          </a:xfrm>
        </p:spPr>
        <p:txBody>
          <a:bodyPr>
            <a:noAutofit/>
          </a:bodyPr>
          <a:lstStyle/>
          <a:p>
            <a:pPr marL="342900" marR="33020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On the other hand, Jesus says that a person that causes one of His followers to sin, it would be better if what happened to them?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FAAEF1-4914-4877-B440-98B5C28589FF}"/>
              </a:ext>
            </a:extLst>
          </p:cNvPr>
          <p:cNvSpPr txBox="1"/>
          <p:nvPr/>
        </p:nvSpPr>
        <p:spPr>
          <a:xfrm>
            <a:off x="7360170" y="2158583"/>
            <a:ext cx="38824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A great millstone were put around their neck and they were thrown into the sea.</a:t>
            </a:r>
            <a:endParaRPr lang="es-ES" sz="3000" b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27C2D6-D76A-40CC-A8BB-AD9D2C63B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244" y="1394085"/>
            <a:ext cx="4866654" cy="49992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EB3D9C-8A32-44AB-896D-A4DADE46A667}"/>
              </a:ext>
            </a:extLst>
          </p:cNvPr>
          <p:cNvSpPr txBox="1"/>
          <p:nvPr/>
        </p:nvSpPr>
        <p:spPr>
          <a:xfrm>
            <a:off x="7510072" y="5336498"/>
            <a:ext cx="3687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</a:rPr>
              <a:t>Why?</a:t>
            </a:r>
            <a:r>
              <a:rPr lang="es-E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 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727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88864-8EDC-4603-B8B2-6E89ED862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4767" y="1888760"/>
            <a:ext cx="4034852" cy="361263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They would lose eternal life and instead would spend eternity in the place of punishment where there is much suffering</a:t>
            </a: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 descr="Blog Católico Gotitas Espirituales ®: EL CIELO Y EL INFIERNO">
            <a:extLst>
              <a:ext uri="{FF2B5EF4-FFF2-40B4-BE49-F238E27FC236}">
                <a16:creationId xmlns:a16="http://schemas.microsoft.com/office/drawing/2014/main" id="{5BF93FBC-E9E8-44D2-B98E-B16F105C8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499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347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02A1A-1324-43FB-A4E1-5332F7AFE998}"/>
              </a:ext>
            </a:extLst>
          </p:cNvPr>
          <p:cNvSpPr txBox="1">
            <a:spLocks/>
          </p:cNvSpPr>
          <p:nvPr/>
        </p:nvSpPr>
        <p:spPr>
          <a:xfrm>
            <a:off x="434715" y="0"/>
            <a:ext cx="11757285" cy="79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400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Jesus</a:t>
            </a:r>
            <a:r>
              <a:rPr lang="es-ES" sz="40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s-ES" sz="400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wants</a:t>
            </a:r>
            <a:r>
              <a:rPr lang="es-ES" sz="40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s-ES" sz="400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us</a:t>
            </a:r>
            <a:r>
              <a:rPr lang="es-ES" sz="40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s-ES" sz="400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to</a:t>
            </a:r>
            <a:r>
              <a:rPr lang="es-ES" sz="40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s-ES" sz="400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avoid</a:t>
            </a:r>
            <a:r>
              <a:rPr lang="es-ES" sz="40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s-ES" sz="4000" dirty="0">
                <a:ln w="76200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SIN </a:t>
            </a:r>
            <a:r>
              <a:rPr lang="es-ES" sz="40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at </a:t>
            </a:r>
            <a:r>
              <a:rPr lang="es-ES" sz="400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all</a:t>
            </a:r>
            <a:r>
              <a:rPr lang="es-ES" sz="40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s-ES" sz="400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cost</a:t>
            </a:r>
            <a:r>
              <a:rPr lang="es-ES" sz="40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. 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EF3453-911E-48F8-9052-4950827CC20C}"/>
              </a:ext>
            </a:extLst>
          </p:cNvPr>
          <p:cNvSpPr txBox="1"/>
          <p:nvPr/>
        </p:nvSpPr>
        <p:spPr>
          <a:xfrm>
            <a:off x="555885" y="5297142"/>
            <a:ext cx="11514944" cy="132343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4000" dirty="0" err="1">
                <a:solidFill>
                  <a:srgbClr val="FFFF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Because</a:t>
            </a:r>
            <a:r>
              <a:rPr lang="es-ES" sz="4000" dirty="0">
                <a:solidFill>
                  <a:srgbClr val="FFFF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 </a:t>
            </a:r>
            <a:r>
              <a:rPr lang="es-ES" sz="4000" dirty="0" err="1">
                <a:solidFill>
                  <a:srgbClr val="FFFF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Jesus</a:t>
            </a:r>
            <a:r>
              <a:rPr lang="es-ES" sz="4000" dirty="0">
                <a:solidFill>
                  <a:srgbClr val="FFFF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 </a:t>
            </a:r>
            <a:r>
              <a:rPr lang="es-ES" sz="4000" dirty="0" err="1">
                <a:solidFill>
                  <a:srgbClr val="FFFF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loves</a:t>
            </a:r>
            <a:r>
              <a:rPr lang="es-ES" sz="4000" dirty="0">
                <a:solidFill>
                  <a:srgbClr val="FFFF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 </a:t>
            </a:r>
            <a:r>
              <a:rPr lang="es-ES" sz="4000" dirty="0" err="1">
                <a:solidFill>
                  <a:srgbClr val="FFFF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us</a:t>
            </a:r>
            <a:r>
              <a:rPr lang="es-ES" sz="4000" dirty="0">
                <a:solidFill>
                  <a:srgbClr val="FFFF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 and </a:t>
            </a:r>
            <a:r>
              <a:rPr lang="es-ES" sz="4000" dirty="0" err="1">
                <a:solidFill>
                  <a:srgbClr val="FFFF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wants</a:t>
            </a:r>
            <a:r>
              <a:rPr lang="es-ES" sz="4000" dirty="0">
                <a:solidFill>
                  <a:srgbClr val="FFFF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 </a:t>
            </a:r>
            <a:r>
              <a:rPr lang="es-ES" sz="4000" dirty="0" err="1">
                <a:solidFill>
                  <a:srgbClr val="FFFF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us</a:t>
            </a:r>
            <a:r>
              <a:rPr lang="es-ES" sz="4000" dirty="0">
                <a:solidFill>
                  <a:srgbClr val="FFFF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 </a:t>
            </a:r>
            <a:r>
              <a:rPr lang="es-ES" sz="4000" dirty="0" err="1">
                <a:solidFill>
                  <a:srgbClr val="FFFF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to</a:t>
            </a:r>
            <a:r>
              <a:rPr lang="es-ES" sz="4000" dirty="0">
                <a:solidFill>
                  <a:srgbClr val="FFFF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 be </a:t>
            </a:r>
            <a:r>
              <a:rPr lang="es-ES" sz="4000" dirty="0" err="1">
                <a:solidFill>
                  <a:srgbClr val="FFFF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saved</a:t>
            </a:r>
            <a:r>
              <a:rPr lang="es-ES" sz="4000" dirty="0">
                <a:solidFill>
                  <a:srgbClr val="FFFF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 and </a:t>
            </a:r>
            <a:r>
              <a:rPr lang="es-ES" sz="4000" dirty="0" err="1">
                <a:solidFill>
                  <a:srgbClr val="FFFF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spend</a:t>
            </a:r>
            <a:r>
              <a:rPr lang="es-ES" sz="4000" dirty="0">
                <a:solidFill>
                  <a:srgbClr val="FFFF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 </a:t>
            </a:r>
            <a:r>
              <a:rPr lang="es-ES" sz="4000" dirty="0" err="1">
                <a:solidFill>
                  <a:srgbClr val="FFFF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eternity</a:t>
            </a:r>
            <a:r>
              <a:rPr lang="es-ES" sz="4000" dirty="0">
                <a:solidFill>
                  <a:srgbClr val="FFFF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 in </a:t>
            </a:r>
            <a:r>
              <a:rPr lang="es-ES" sz="4000" dirty="0" err="1">
                <a:solidFill>
                  <a:srgbClr val="FFFF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happiness</a:t>
            </a:r>
            <a:r>
              <a:rPr lang="es-ES" sz="4000" dirty="0">
                <a:solidFill>
                  <a:srgbClr val="FFFF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 </a:t>
            </a:r>
            <a:r>
              <a:rPr lang="es-ES" sz="4000" dirty="0" err="1">
                <a:solidFill>
                  <a:srgbClr val="FFFF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with</a:t>
            </a:r>
            <a:r>
              <a:rPr lang="es-ES" sz="4000" dirty="0">
                <a:solidFill>
                  <a:srgbClr val="FFFF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 </a:t>
            </a:r>
            <a:r>
              <a:rPr lang="es-ES" sz="4000" dirty="0" err="1">
                <a:solidFill>
                  <a:srgbClr val="FFFF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Him</a:t>
            </a:r>
            <a:r>
              <a:rPr lang="es-ES" sz="4000" dirty="0">
                <a:solidFill>
                  <a:srgbClr val="FFFF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 in </a:t>
            </a:r>
            <a:r>
              <a:rPr lang="es-ES" sz="4000" dirty="0" err="1">
                <a:solidFill>
                  <a:srgbClr val="FFFF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Heaven</a:t>
            </a:r>
            <a:r>
              <a:rPr lang="es-ES" sz="4000" dirty="0">
                <a:solidFill>
                  <a:srgbClr val="FFFF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.</a:t>
            </a:r>
            <a:endParaRPr lang="en-US" sz="4000" dirty="0">
              <a:solidFill>
                <a:srgbClr val="FFFF0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7172" name="Picture 4" descr="Corazones en red » Domingo XX del T.O.">
            <a:extLst>
              <a:ext uri="{FF2B5EF4-FFF2-40B4-BE49-F238E27FC236}">
                <a16:creationId xmlns:a16="http://schemas.microsoft.com/office/drawing/2014/main" id="{40160BA9-BB46-4A58-84F5-1BB29FEF7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141" y="986641"/>
            <a:ext cx="8049718" cy="430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54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 txBox="1"/>
          <p:nvPr/>
        </p:nvSpPr>
        <p:spPr>
          <a:xfrm>
            <a:off x="6746628" y="1783959"/>
            <a:ext cx="4645250" cy="2889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dirty="0"/>
          </a:p>
        </p:txBody>
      </p:sp>
      <p:sp>
        <p:nvSpPr>
          <p:cNvPr id="200" name="Google Shape;200;p13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13" descr="Etiquetas para regalos, tarros, postales etc... | Aprender ..."/>
          <p:cNvPicPr preferRelativeResize="0"/>
          <p:nvPr/>
        </p:nvPicPr>
        <p:blipFill rotWithShape="1">
          <a:blip r:embed="rId3">
            <a:alphaModFix/>
          </a:blip>
          <a:srcRect t="958" r="2" b="2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392022-1A7A-4BA4-B457-BD8E7329C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0" y="2048"/>
            <a:ext cx="9495692" cy="68559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08D8A2-3518-4E9F-8DE8-1D476DF61D2A}"/>
              </a:ext>
            </a:extLst>
          </p:cNvPr>
          <p:cNvSpPr txBox="1"/>
          <p:nvPr/>
        </p:nvSpPr>
        <p:spPr>
          <a:xfrm>
            <a:off x="3559126" y="3259723"/>
            <a:ext cx="1012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Disobey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27F3F9-0709-4F54-84FB-6D63186A7896}"/>
              </a:ext>
            </a:extLst>
          </p:cNvPr>
          <p:cNvSpPr txBox="1"/>
          <p:nvPr/>
        </p:nvSpPr>
        <p:spPr>
          <a:xfrm>
            <a:off x="6028006" y="3598277"/>
            <a:ext cx="1456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Relationship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7C05F7-8842-4C5B-8C9A-C041CEA13186}"/>
              </a:ext>
            </a:extLst>
          </p:cNvPr>
          <p:cNvSpPr txBox="1"/>
          <p:nvPr/>
        </p:nvSpPr>
        <p:spPr>
          <a:xfrm>
            <a:off x="2768990" y="3962844"/>
            <a:ext cx="1012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Hurts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0874B6-5F47-4AE9-BDA1-52318E620418}"/>
              </a:ext>
            </a:extLst>
          </p:cNvPr>
          <p:cNvSpPr txBox="1"/>
          <p:nvPr/>
        </p:nvSpPr>
        <p:spPr>
          <a:xfrm>
            <a:off x="4752535" y="4326016"/>
            <a:ext cx="1012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Heart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454168-9E66-440F-B811-AEDD9541824D}"/>
              </a:ext>
            </a:extLst>
          </p:cNvPr>
          <p:cNvSpPr txBox="1"/>
          <p:nvPr/>
        </p:nvSpPr>
        <p:spPr>
          <a:xfrm>
            <a:off x="6471137" y="4703256"/>
            <a:ext cx="1456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Forgiveness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526DB6-F62B-47EB-8B3B-15EBCE246B1C}"/>
              </a:ext>
            </a:extLst>
          </p:cNvPr>
          <p:cNvSpPr txBox="1"/>
          <p:nvPr/>
        </p:nvSpPr>
        <p:spPr>
          <a:xfrm>
            <a:off x="3739661" y="5253454"/>
            <a:ext cx="1012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Evil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D8E9DC-4CCE-4ADA-999C-A69C1E0E7F1D}"/>
              </a:ext>
            </a:extLst>
          </p:cNvPr>
          <p:cNvSpPr txBox="1"/>
          <p:nvPr/>
        </p:nvSpPr>
        <p:spPr>
          <a:xfrm>
            <a:off x="5083126" y="6127188"/>
            <a:ext cx="2063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F O R G I V E</a:t>
            </a:r>
          </a:p>
        </p:txBody>
      </p:sp>
    </p:spTree>
    <p:extLst>
      <p:ext uri="{BB962C8B-B14F-4D97-AF65-F5344CB8AC3E}">
        <p14:creationId xmlns:p14="http://schemas.microsoft.com/office/powerpoint/2010/main" val="198412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8D58F4-D54B-4721-81AA-8C75B62F1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89" y="0"/>
            <a:ext cx="12190912" cy="5826215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2F48F30E-5E78-48FF-B4D9-62758FD250BF}"/>
              </a:ext>
            </a:extLst>
          </p:cNvPr>
          <p:cNvSpPr/>
          <p:nvPr/>
        </p:nvSpPr>
        <p:spPr>
          <a:xfrm>
            <a:off x="7638757" y="7033"/>
            <a:ext cx="4548466" cy="1659988"/>
          </a:xfrm>
          <a:prstGeom prst="wedgeRectCallout">
            <a:avLst>
              <a:gd name="adj1" fmla="val -30947"/>
              <a:gd name="adj2" fmla="val 74246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E1E5BCFE-4BE6-4B6B-84C4-8198848BDE2A}"/>
              </a:ext>
            </a:extLst>
          </p:cNvPr>
          <p:cNvSpPr/>
          <p:nvPr/>
        </p:nvSpPr>
        <p:spPr>
          <a:xfrm>
            <a:off x="7638757" y="14066"/>
            <a:ext cx="4548466" cy="1659988"/>
          </a:xfrm>
          <a:prstGeom prst="wedgeRectCallout">
            <a:avLst>
              <a:gd name="adj1" fmla="val -31276"/>
              <a:gd name="adj2" fmla="val 7966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Teacher, we saw someone driving out demons in your name, </a:t>
            </a:r>
            <a:endParaRPr lang="es-PY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523249A3-FD02-4BBC-9DE1-021A1717358C}"/>
              </a:ext>
            </a:extLst>
          </p:cNvPr>
          <p:cNvSpPr/>
          <p:nvPr/>
        </p:nvSpPr>
        <p:spPr>
          <a:xfrm>
            <a:off x="2224997" y="5816992"/>
            <a:ext cx="6056141" cy="1019908"/>
          </a:xfrm>
          <a:prstGeom prst="wedgeRectCallout">
            <a:avLst>
              <a:gd name="adj1" fmla="val 34021"/>
              <a:gd name="adj2" fmla="val -9841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and we tried to prevent him because he does not follow us</a:t>
            </a:r>
            <a:r>
              <a:rPr lang="es-SV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990B77-9E93-43B9-8DC4-F6043DAC51F7}"/>
              </a:ext>
            </a:extLst>
          </p:cNvPr>
          <p:cNvSpPr txBox="1"/>
          <p:nvPr/>
        </p:nvSpPr>
        <p:spPr>
          <a:xfrm>
            <a:off x="4777" y="21100"/>
            <a:ext cx="7633980" cy="830997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solidFill>
                <a:srgbClr val="FF0000"/>
              </a:solidFill>
              <a:latin typeface="Arial Rounded MT Bold" panose="020F0704030504030204" pitchFamily="34" charset="0"/>
              <a:ea typeface="+mn-ea"/>
              <a:cs typeface="+mn-cs"/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At that time, John said to Jesus, </a:t>
            </a:r>
          </a:p>
        </p:txBody>
      </p:sp>
    </p:spTree>
    <p:extLst>
      <p:ext uri="{BB962C8B-B14F-4D97-AF65-F5344CB8AC3E}">
        <p14:creationId xmlns:p14="http://schemas.microsoft.com/office/powerpoint/2010/main" val="111853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3B1D41-906B-43CD-A87D-50C9425D3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485" y="0"/>
            <a:ext cx="7360171" cy="68579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6C68FD0-CE5F-4DA3-99D2-2E56D347060F}"/>
                  </a:ext>
                </a:extLst>
              </p14:cNvPr>
              <p14:cNvContentPartPr/>
              <p14:nvPr/>
            </p14:nvContentPartPr>
            <p14:xfrm>
              <a:off x="3774588" y="2127866"/>
              <a:ext cx="395280" cy="259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6C68FD0-CE5F-4DA3-99D2-2E56D34706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38948" y="2055866"/>
                <a:ext cx="46692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887F531-46C7-41BC-A21D-90367F9DBA49}"/>
                  </a:ext>
                </a:extLst>
              </p14:cNvPr>
              <p14:cNvContentPartPr/>
              <p14:nvPr/>
            </p14:nvContentPartPr>
            <p14:xfrm>
              <a:off x="8737188" y="2127506"/>
              <a:ext cx="425880" cy="273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887F531-46C7-41BC-A21D-90367F9DBA4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01548" y="2055866"/>
                <a:ext cx="497520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CBCEC47-36D6-4B8B-BB90-50684F14B27E}"/>
                  </a:ext>
                </a:extLst>
              </p14:cNvPr>
              <p14:cNvContentPartPr/>
              <p14:nvPr/>
            </p14:nvContentPartPr>
            <p14:xfrm>
              <a:off x="6383868" y="4328186"/>
              <a:ext cx="449640" cy="230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CBCEC47-36D6-4B8B-BB90-50684F14B27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47868" y="4256546"/>
                <a:ext cx="52128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49F8959-AA34-495F-9341-0586683F0408}"/>
                  </a:ext>
                </a:extLst>
              </p14:cNvPr>
              <p14:cNvContentPartPr/>
              <p14:nvPr/>
            </p14:nvContentPartPr>
            <p14:xfrm>
              <a:off x="6367668" y="6400706"/>
              <a:ext cx="471960" cy="271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49F8959-AA34-495F-9341-0586683F040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31668" y="6328706"/>
                <a:ext cx="543600" cy="41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F308357-2A45-4470-960B-0ED5643A02E8}"/>
                  </a:ext>
                </a:extLst>
              </p14:cNvPr>
              <p14:cNvContentPartPr/>
              <p14:nvPr/>
            </p14:nvContentPartPr>
            <p14:xfrm>
              <a:off x="2890428" y="4315226"/>
              <a:ext cx="486720" cy="228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F308357-2A45-4470-960B-0ED5643A02E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54428" y="4243226"/>
                <a:ext cx="55836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58EB506-FEDE-4559-8BDE-90FD6C0FBF6C}"/>
                  </a:ext>
                </a:extLst>
              </p14:cNvPr>
              <p14:cNvContentPartPr/>
              <p14:nvPr/>
            </p14:nvContentPartPr>
            <p14:xfrm>
              <a:off x="5663508" y="2157386"/>
              <a:ext cx="454680" cy="2746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58EB506-FEDE-4559-8BDE-90FD6C0FBF6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27868" y="2085746"/>
                <a:ext cx="52632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0CFDC90-F491-4BC7-AA15-F58E4F98B0FF}"/>
                  </a:ext>
                </a:extLst>
              </p14:cNvPr>
              <p14:cNvContentPartPr/>
              <p14:nvPr/>
            </p14:nvContentPartPr>
            <p14:xfrm>
              <a:off x="7795068" y="4283906"/>
              <a:ext cx="496800" cy="243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0CFDC90-F491-4BC7-AA15-F58E4F98B0F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759068" y="4212266"/>
                <a:ext cx="568440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E81C3C1-E28A-46DC-96C3-274658D0CFEB}"/>
                  </a:ext>
                </a:extLst>
              </p14:cNvPr>
              <p14:cNvContentPartPr/>
              <p14:nvPr/>
            </p14:nvContentPartPr>
            <p14:xfrm>
              <a:off x="2980428" y="6459386"/>
              <a:ext cx="491040" cy="241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E81C3C1-E28A-46DC-96C3-274658D0CFE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944428" y="6387386"/>
                <a:ext cx="56268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44F02D2-605B-4A0D-B6F5-8B2D639DA3E1}"/>
                  </a:ext>
                </a:extLst>
              </p14:cNvPr>
              <p14:cNvContentPartPr/>
              <p14:nvPr/>
            </p14:nvContentPartPr>
            <p14:xfrm>
              <a:off x="7778508" y="6443906"/>
              <a:ext cx="507600" cy="259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44F02D2-605B-4A0D-B6F5-8B2D639DA3E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742508" y="6371906"/>
                <a:ext cx="579240" cy="40356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BE6C3AE-8177-48A0-BCC7-1C8D70363E79}"/>
              </a:ext>
            </a:extLst>
          </p:cNvPr>
          <p:cNvSpPr txBox="1"/>
          <p:nvPr/>
        </p:nvSpPr>
        <p:spPr>
          <a:xfrm>
            <a:off x="2308485" y="0"/>
            <a:ext cx="724347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Instructions</a:t>
            </a:r>
            <a:r>
              <a:rPr lang="en-US" dirty="0"/>
              <a:t>: Color the Happy Face if the picture shows someone who follows Jesus. Color the Sad face if the picture shows someone who does not follow Jesus.</a:t>
            </a:r>
          </a:p>
        </p:txBody>
      </p:sp>
    </p:spTree>
    <p:extLst>
      <p:ext uri="{BB962C8B-B14F-4D97-AF65-F5344CB8AC3E}">
        <p14:creationId xmlns:p14="http://schemas.microsoft.com/office/powerpoint/2010/main" val="17817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C7F5F6F-8505-4377-9102-D660AAACB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086" y="0"/>
            <a:ext cx="8384345" cy="687881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343EFCB-535B-4255-BE17-3927AF79EF33}"/>
                  </a:ext>
                </a:extLst>
              </p14:cNvPr>
              <p14:cNvContentPartPr/>
              <p14:nvPr/>
            </p14:nvContentPartPr>
            <p14:xfrm>
              <a:off x="3267708" y="720676"/>
              <a:ext cx="3551040" cy="46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343EFCB-535B-4255-BE17-3927AF79EF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31712" y="648676"/>
                <a:ext cx="3622673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6B89E21-FE6B-4E07-9AC2-F0E20ABCC7CA}"/>
                  </a:ext>
                </a:extLst>
              </p14:cNvPr>
              <p14:cNvContentPartPr/>
              <p14:nvPr/>
            </p14:nvContentPartPr>
            <p14:xfrm>
              <a:off x="3252228" y="874575"/>
              <a:ext cx="2194512" cy="45719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6B89E21-FE6B-4E07-9AC2-F0E20ABCC7C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16223" y="800835"/>
                <a:ext cx="2266162" cy="1928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56A9507-D4FD-4250-9967-37BBBB180165}"/>
                  </a:ext>
                </a:extLst>
              </p14:cNvPr>
              <p14:cNvContentPartPr/>
              <p14:nvPr/>
            </p14:nvContentPartPr>
            <p14:xfrm flipV="1">
              <a:off x="3282468" y="985460"/>
              <a:ext cx="3413754" cy="6581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56A9507-D4FD-4250-9967-37BBBB18016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 flipV="1">
                <a:off x="3246466" y="913141"/>
                <a:ext cx="3485399" cy="2100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C32278E-EBA1-4882-927E-9D662985A560}"/>
                  </a:ext>
                </a:extLst>
              </p14:cNvPr>
              <p14:cNvContentPartPr/>
              <p14:nvPr/>
            </p14:nvContentPartPr>
            <p14:xfrm>
              <a:off x="3282468" y="1186357"/>
              <a:ext cx="3413754" cy="57672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C32278E-EBA1-4882-927E-9D662985A5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46466" y="1114267"/>
                <a:ext cx="3485399" cy="2014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8E9D053-99F8-46AA-81E2-AD8EF8EF6DA5}"/>
                  </a:ext>
                </a:extLst>
              </p14:cNvPr>
              <p14:cNvContentPartPr/>
              <p14:nvPr/>
            </p14:nvContentPartPr>
            <p14:xfrm>
              <a:off x="3282468" y="1324166"/>
              <a:ext cx="3656160" cy="774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8E9D053-99F8-46AA-81E2-AD8EF8EF6DA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46468" y="1252166"/>
                <a:ext cx="372780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7535F88-F9B6-4784-8155-D3A286365F1F}"/>
                  </a:ext>
                </a:extLst>
              </p14:cNvPr>
              <p14:cNvContentPartPr/>
              <p14:nvPr/>
            </p14:nvContentPartPr>
            <p14:xfrm>
              <a:off x="3252227" y="1487432"/>
              <a:ext cx="1741803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7535F88-F9B6-4784-8155-D3A286365F1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16232" y="1415432"/>
                <a:ext cx="1813433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3D7AF59-A249-43F7-8F0B-100052F996E3}"/>
                  </a:ext>
                </a:extLst>
              </p14:cNvPr>
              <p14:cNvContentPartPr/>
              <p14:nvPr/>
            </p14:nvContentPartPr>
            <p14:xfrm>
              <a:off x="3530465" y="1921904"/>
              <a:ext cx="2143800" cy="468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3D7AF59-A249-43F7-8F0B-100052F996E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94465" y="1849904"/>
                <a:ext cx="221544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EC3BDCA-C4F5-4F22-B525-E7DC8D8B916D}"/>
                  </a:ext>
                </a:extLst>
              </p14:cNvPr>
              <p14:cNvContentPartPr/>
              <p14:nvPr/>
            </p14:nvContentPartPr>
            <p14:xfrm>
              <a:off x="3248585" y="1602388"/>
              <a:ext cx="3377160" cy="882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EC3BDCA-C4F5-4F22-B525-E7DC8D8B916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212945" y="1530748"/>
                <a:ext cx="344880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24520A6-A218-473C-8628-A69B94E18036}"/>
                  </a:ext>
                </a:extLst>
              </p14:cNvPr>
              <p14:cNvContentPartPr/>
              <p14:nvPr/>
            </p14:nvContentPartPr>
            <p14:xfrm>
              <a:off x="3530465" y="1758988"/>
              <a:ext cx="407880" cy="27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24520A6-A218-473C-8628-A69B94E1803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494825" y="1687348"/>
                <a:ext cx="479520" cy="17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823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6"/>
          <p:cNvSpPr txBox="1">
            <a:spLocks noGrp="1"/>
          </p:cNvSpPr>
          <p:nvPr>
            <p:ph type="title"/>
          </p:nvPr>
        </p:nvSpPr>
        <p:spPr>
          <a:xfrm>
            <a:off x="1071913" y="1933731"/>
            <a:ext cx="6018435" cy="4691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400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Lord, you call us to follow you always, joining our efforts to those of many others to help build a better world. Please don’t let us be separated from you ever.  </a:t>
            </a:r>
            <a:br>
              <a:rPr lang="en-US" sz="3400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br>
              <a:rPr lang="en-US" sz="3400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r>
              <a:rPr lang="en-US" sz="3400" b="1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Amen</a:t>
            </a:r>
            <a:br>
              <a:rPr lang="en-US" sz="3600" i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br>
              <a:rPr lang="en-US" sz="3600" i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endParaRPr lang="es-ES" sz="3600" b="1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endParaRPr>
          </a:p>
        </p:txBody>
      </p:sp>
      <p:pic>
        <p:nvPicPr>
          <p:cNvPr id="230" name="Google Shape;230;p16" descr="Image result for gratis, ninos oran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4447" y="904805"/>
            <a:ext cx="4139013" cy="45322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8D31C2-644E-4DA1-A725-DAE46F54C474}"/>
              </a:ext>
            </a:extLst>
          </p:cNvPr>
          <p:cNvSpPr txBox="1"/>
          <p:nvPr/>
        </p:nvSpPr>
        <p:spPr>
          <a:xfrm>
            <a:off x="3046808" y="718384"/>
            <a:ext cx="20686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800" b="1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Prayer</a:t>
            </a:r>
            <a:r>
              <a:rPr lang="es-ES" sz="4800" b="1" dirty="0"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 </a:t>
            </a:r>
            <a:endParaRPr lang="en-US" sz="4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C96E7-57DC-4B11-A540-DB6BFBEE2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79685"/>
          </a:xfrm>
        </p:spPr>
        <p:txBody>
          <a:bodyPr>
            <a:noAutofit/>
          </a:bodyPr>
          <a:lstStyle/>
          <a:p>
            <a:pPr algn="ctr"/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have decided to follow Jesus, Lifetree kids </a:t>
            </a:r>
            <a:r>
              <a:rPr lang="en-US" sz="1800" i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https://youtu.be/sEL0WpeH088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pic>
        <p:nvPicPr>
          <p:cNvPr id="4" name="Online Media 3" title="I Have Decided | Cave Quest VBS Music Video | Group Publishing">
            <a:hlinkClick r:id="" action="ppaction://media"/>
            <a:extLst>
              <a:ext uri="{FF2B5EF4-FFF2-40B4-BE49-F238E27FC236}">
                <a16:creationId xmlns:a16="http://schemas.microsoft.com/office/drawing/2014/main" id="{D9776C79-826C-4470-B684-37C95EE311D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467518"/>
            <a:ext cx="12165027" cy="639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3235896-220A-4F97-B7A4-E12F97681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330" y="14561"/>
            <a:ext cx="12376764" cy="5334137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0B7CFC47-DDA8-4881-8570-4869E3E6C53E}"/>
              </a:ext>
            </a:extLst>
          </p:cNvPr>
          <p:cNvSpPr/>
          <p:nvPr/>
        </p:nvSpPr>
        <p:spPr>
          <a:xfrm>
            <a:off x="-25330" y="0"/>
            <a:ext cx="2782598" cy="739730"/>
          </a:xfrm>
          <a:prstGeom prst="wedgeRectCallout">
            <a:avLst>
              <a:gd name="adj1" fmla="val -21619"/>
              <a:gd name="adj2" fmla="val 28287"/>
            </a:avLst>
          </a:prstGeom>
          <a:solidFill>
            <a:srgbClr val="9DD0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C54FE1C4-2A54-429C-9271-A597EF946DB8}"/>
              </a:ext>
            </a:extLst>
          </p:cNvPr>
          <p:cNvSpPr/>
          <p:nvPr/>
        </p:nvSpPr>
        <p:spPr>
          <a:xfrm>
            <a:off x="2419643" y="-5865"/>
            <a:ext cx="6143200" cy="2089498"/>
          </a:xfrm>
          <a:prstGeom prst="wedgeRectCallout">
            <a:avLst>
              <a:gd name="adj1" fmla="val -39320"/>
              <a:gd name="adj2" fmla="val 85514"/>
            </a:avLst>
          </a:prstGeom>
          <a:solidFill>
            <a:srgbClr val="9DD0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9D341AD0-FFF3-4BE9-B8D4-65090D60CB77}"/>
              </a:ext>
            </a:extLst>
          </p:cNvPr>
          <p:cNvSpPr/>
          <p:nvPr/>
        </p:nvSpPr>
        <p:spPr>
          <a:xfrm>
            <a:off x="930417" y="5113169"/>
            <a:ext cx="6543821" cy="1678742"/>
          </a:xfrm>
          <a:prstGeom prst="wedgeRectCallout">
            <a:avLst>
              <a:gd name="adj1" fmla="val -26932"/>
              <a:gd name="adj2" fmla="val -9121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…</a:t>
            </a: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who can at the same time speak ill of me. For whoever is not against us is for us.</a:t>
            </a: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B5A927CD-61A2-423F-90C9-CD05859ACC4A}"/>
              </a:ext>
            </a:extLst>
          </p:cNvPr>
          <p:cNvSpPr/>
          <p:nvPr/>
        </p:nvSpPr>
        <p:spPr>
          <a:xfrm>
            <a:off x="140677" y="14561"/>
            <a:ext cx="3981157" cy="725169"/>
          </a:xfrm>
          <a:prstGeom prst="cloudCallout">
            <a:avLst>
              <a:gd name="adj1" fmla="val -11458"/>
              <a:gd name="adj2" fmla="val 178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732A6668-9A91-45E0-B796-2ECDCF7E3567}"/>
              </a:ext>
            </a:extLst>
          </p:cNvPr>
          <p:cNvSpPr/>
          <p:nvPr/>
        </p:nvSpPr>
        <p:spPr>
          <a:xfrm>
            <a:off x="4172473" y="28136"/>
            <a:ext cx="3981157" cy="725169"/>
          </a:xfrm>
          <a:prstGeom prst="cloudCallout">
            <a:avLst>
              <a:gd name="adj1" fmla="val -11458"/>
              <a:gd name="adj2" fmla="val 178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6622FA80-D445-4FEE-AB82-BE3B5EB2D158}"/>
              </a:ext>
            </a:extLst>
          </p:cNvPr>
          <p:cNvSpPr/>
          <p:nvPr/>
        </p:nvSpPr>
        <p:spPr>
          <a:xfrm>
            <a:off x="4881489" y="1015312"/>
            <a:ext cx="5185499" cy="909170"/>
          </a:xfrm>
          <a:prstGeom prst="cloudCallout">
            <a:avLst>
              <a:gd name="adj1" fmla="val -11458"/>
              <a:gd name="adj2" fmla="val 178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A6366CFF-F4CD-495D-8621-970DFB9CC7B6}"/>
              </a:ext>
            </a:extLst>
          </p:cNvPr>
          <p:cNvSpPr/>
          <p:nvPr/>
        </p:nvSpPr>
        <p:spPr>
          <a:xfrm>
            <a:off x="2034972" y="562297"/>
            <a:ext cx="3981157" cy="725169"/>
          </a:xfrm>
          <a:prstGeom prst="cloudCallout">
            <a:avLst>
              <a:gd name="adj1" fmla="val -11458"/>
              <a:gd name="adj2" fmla="val 178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67104277-D04A-4EA5-8BE4-30F469544E0C}"/>
              </a:ext>
            </a:extLst>
          </p:cNvPr>
          <p:cNvSpPr/>
          <p:nvPr/>
        </p:nvSpPr>
        <p:spPr>
          <a:xfrm>
            <a:off x="8070168" y="14561"/>
            <a:ext cx="4348282" cy="909170"/>
          </a:xfrm>
          <a:prstGeom prst="cloudCallout">
            <a:avLst>
              <a:gd name="adj1" fmla="val -11790"/>
              <a:gd name="adj2" fmla="val 53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Jesus responded: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68E5322B-A0D1-49F3-A653-125DC588D05E}"/>
              </a:ext>
            </a:extLst>
          </p:cNvPr>
          <p:cNvSpPr/>
          <p:nvPr/>
        </p:nvSpPr>
        <p:spPr>
          <a:xfrm>
            <a:off x="2352627" y="-2059"/>
            <a:ext cx="6261643" cy="1885071"/>
          </a:xfrm>
          <a:prstGeom prst="wedgeRectCallout">
            <a:avLst>
              <a:gd name="adj1" fmla="val -41408"/>
              <a:gd name="adj2" fmla="val 10344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Do not prevent him.</a:t>
            </a:r>
            <a:r>
              <a:rPr lang="en-US" i="1" dirty="0"/>
              <a:t> </a:t>
            </a: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There is no one who performs a mighty deed in my name… </a:t>
            </a:r>
            <a:endParaRPr lang="es-ES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55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454FC5A4-E234-4955-8C6E-E42E918CCE60}"/>
              </a:ext>
            </a:extLst>
          </p:cNvPr>
          <p:cNvSpPr/>
          <p:nvPr/>
        </p:nvSpPr>
        <p:spPr>
          <a:xfrm>
            <a:off x="0" y="16850"/>
            <a:ext cx="4676931" cy="1271369"/>
          </a:xfrm>
          <a:prstGeom prst="wedgeRectCallout">
            <a:avLst>
              <a:gd name="adj1" fmla="val 30176"/>
              <a:gd name="adj2" fmla="val 105586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6215AC-567B-4A63-93AD-FE87BBB66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966" y="16850"/>
            <a:ext cx="12211966" cy="5103789"/>
          </a:xfrm>
          <a:prstGeom prst="rect">
            <a:avLst/>
          </a:prstGeom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14ECDE37-6807-4C26-B869-A443BF5614D8}"/>
              </a:ext>
            </a:extLst>
          </p:cNvPr>
          <p:cNvSpPr/>
          <p:nvPr/>
        </p:nvSpPr>
        <p:spPr>
          <a:xfrm>
            <a:off x="0" y="4901417"/>
            <a:ext cx="4843975" cy="1956583"/>
          </a:xfrm>
          <a:prstGeom prst="wedgeRectCallout">
            <a:avLst>
              <a:gd name="adj1" fmla="val 30040"/>
              <a:gd name="adj2" fmla="val -7768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…</a:t>
            </a: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because you belong to Christ</a:t>
            </a:r>
            <a:r>
              <a:rPr lang="es-PA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, </a:t>
            </a: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amen, I say to you, will surely not lose his reward. </a:t>
            </a:r>
            <a:endParaRPr lang="es-PA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0BA9E838-E8C9-476F-8863-59DA2459D1D0}"/>
              </a:ext>
            </a:extLst>
          </p:cNvPr>
          <p:cNvSpPr/>
          <p:nvPr/>
        </p:nvSpPr>
        <p:spPr>
          <a:xfrm>
            <a:off x="0" y="-1"/>
            <a:ext cx="4843975" cy="1288219"/>
          </a:xfrm>
          <a:prstGeom prst="wedgeRectCallout">
            <a:avLst>
              <a:gd name="adj1" fmla="val 28802"/>
              <a:gd name="adj2" fmla="val 9450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Anyone who gives you a cup of water to drink…</a:t>
            </a:r>
            <a:endParaRPr lang="es-PA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09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18062A-1A59-4168-8355-7F951C5E4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" y="0"/>
            <a:ext cx="12184250" cy="6857999"/>
          </a:xfrm>
          <a:prstGeom prst="rect">
            <a:avLst/>
          </a:prstGeom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4AB5E91F-1C10-471B-A1EA-7E77C4B9F4E5}"/>
              </a:ext>
            </a:extLst>
          </p:cNvPr>
          <p:cNvSpPr/>
          <p:nvPr/>
        </p:nvSpPr>
        <p:spPr>
          <a:xfrm>
            <a:off x="0" y="-2"/>
            <a:ext cx="6350847" cy="2908094"/>
          </a:xfrm>
          <a:prstGeom prst="wedgeRectCallout">
            <a:avLst>
              <a:gd name="adj1" fmla="val 30498"/>
              <a:gd name="adj2" fmla="val 60428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B73AEBC9-5430-4F06-AF11-FE3A39A185ED}"/>
              </a:ext>
            </a:extLst>
          </p:cNvPr>
          <p:cNvSpPr/>
          <p:nvPr/>
        </p:nvSpPr>
        <p:spPr>
          <a:xfrm>
            <a:off x="6152270" y="-1"/>
            <a:ext cx="6031979" cy="1195755"/>
          </a:xfrm>
          <a:prstGeom prst="wedgeRectCallout">
            <a:avLst>
              <a:gd name="adj1" fmla="val -27211"/>
              <a:gd name="adj2" fmla="val 118241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AF2E23BF-E081-4618-A4FF-246C12A2900F}"/>
              </a:ext>
            </a:extLst>
          </p:cNvPr>
          <p:cNvSpPr/>
          <p:nvPr/>
        </p:nvSpPr>
        <p:spPr>
          <a:xfrm>
            <a:off x="0" y="18853"/>
            <a:ext cx="6144520" cy="1558976"/>
          </a:xfrm>
          <a:prstGeom prst="wedgeRectCallout">
            <a:avLst>
              <a:gd name="adj1" fmla="val 48295"/>
              <a:gd name="adj2" fmla="val 8608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…it would be better for him if a great millstone were put around his neck and he were thrown into the sea.</a:t>
            </a:r>
            <a:endParaRPr lang="es-CL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98B7EA86-E00C-4B9E-9C3B-CA69C06FD7A8}"/>
              </a:ext>
            </a:extLst>
          </p:cNvPr>
          <p:cNvSpPr/>
          <p:nvPr/>
        </p:nvSpPr>
        <p:spPr>
          <a:xfrm>
            <a:off x="6387545" y="18852"/>
            <a:ext cx="5561428" cy="1069145"/>
          </a:xfrm>
          <a:prstGeom prst="wedgeRectCallout">
            <a:avLst>
              <a:gd name="adj1" fmla="val -32758"/>
              <a:gd name="adj2" fmla="val 9867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Whoever causes one of these little ones who believe in me to sin,</a:t>
            </a:r>
            <a:endParaRPr lang="es-ES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40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13E9EFE-EF00-4AD3-A1AE-68EB90E70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6" y="0"/>
            <a:ext cx="12173179" cy="5669280"/>
          </a:xfrm>
          <a:prstGeom prst="rect">
            <a:avLst/>
          </a:prstGeom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9800E911-A184-4988-85ED-26727A13810D}"/>
              </a:ext>
            </a:extLst>
          </p:cNvPr>
          <p:cNvSpPr/>
          <p:nvPr/>
        </p:nvSpPr>
        <p:spPr>
          <a:xfrm>
            <a:off x="0" y="0"/>
            <a:ext cx="7399606" cy="2278966"/>
          </a:xfrm>
          <a:prstGeom prst="wedgeRectCallout">
            <a:avLst>
              <a:gd name="adj1" fmla="val 33501"/>
              <a:gd name="adj2" fmla="val 47236"/>
            </a:avLst>
          </a:prstGeom>
          <a:solidFill>
            <a:srgbClr val="9DD0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797E60F3-19A0-41B6-B7E3-F5AF947C929F}"/>
              </a:ext>
            </a:extLst>
          </p:cNvPr>
          <p:cNvSpPr/>
          <p:nvPr/>
        </p:nvSpPr>
        <p:spPr>
          <a:xfrm>
            <a:off x="3930252" y="-1"/>
            <a:ext cx="8254584" cy="1345367"/>
          </a:xfrm>
          <a:prstGeom prst="wedgeRectCallout">
            <a:avLst>
              <a:gd name="adj1" fmla="val 26140"/>
              <a:gd name="adj2" fmla="val 40157"/>
            </a:avLst>
          </a:prstGeom>
          <a:solidFill>
            <a:srgbClr val="9DD0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134C6D0F-2BB0-4276-A9C7-A02E766183E1}"/>
              </a:ext>
            </a:extLst>
          </p:cNvPr>
          <p:cNvSpPr/>
          <p:nvPr/>
        </p:nvSpPr>
        <p:spPr>
          <a:xfrm>
            <a:off x="-1" y="-9138"/>
            <a:ext cx="7411263" cy="1880141"/>
          </a:xfrm>
          <a:prstGeom prst="wedgeRectCallout">
            <a:avLst>
              <a:gd name="adj1" fmla="val 47736"/>
              <a:gd name="adj2" fmla="val 7078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If your hand causes you to sin, cut it off.</a:t>
            </a:r>
            <a:endParaRPr lang="es-DO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A05AB44B-0D47-4F35-9B98-7DE49E827C7C}"/>
              </a:ext>
            </a:extLst>
          </p:cNvPr>
          <p:cNvSpPr/>
          <p:nvPr/>
        </p:nvSpPr>
        <p:spPr>
          <a:xfrm>
            <a:off x="618978" y="5512633"/>
            <a:ext cx="8603624" cy="1345367"/>
          </a:xfrm>
          <a:prstGeom prst="wedgeRectCallout">
            <a:avLst>
              <a:gd name="adj1" fmla="val 31346"/>
              <a:gd name="adj2" fmla="val -991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It is better for you to enter into life maimed than with two hands to go into Gehenna, into the unquenchable fire</a:t>
            </a:r>
            <a:r>
              <a:rPr lang="es-HN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571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CA567F-7499-42BE-AA0D-F6E3DF114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542" y="-1"/>
            <a:ext cx="12304542" cy="5643798"/>
          </a:xfrm>
          <a:prstGeom prst="rect">
            <a:avLst/>
          </a:prstGeom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68AAB6DF-E540-49BD-8D58-671E5D9A921B}"/>
              </a:ext>
            </a:extLst>
          </p:cNvPr>
          <p:cNvSpPr/>
          <p:nvPr/>
        </p:nvSpPr>
        <p:spPr>
          <a:xfrm>
            <a:off x="0" y="-1"/>
            <a:ext cx="3488788" cy="1259175"/>
          </a:xfrm>
          <a:prstGeom prst="wedgeRectCallout">
            <a:avLst>
              <a:gd name="adj1" fmla="val -29712"/>
              <a:gd name="adj2" fmla="val 48587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DD197F32-59A5-477A-B2A7-5524D79C0A48}"/>
              </a:ext>
            </a:extLst>
          </p:cNvPr>
          <p:cNvSpPr/>
          <p:nvPr/>
        </p:nvSpPr>
        <p:spPr>
          <a:xfrm>
            <a:off x="2053883" y="4805"/>
            <a:ext cx="10138116" cy="1655183"/>
          </a:xfrm>
          <a:prstGeom prst="wedgeRectCallout">
            <a:avLst>
              <a:gd name="adj1" fmla="val -29712"/>
              <a:gd name="adj2" fmla="val 48587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835B25C9-7324-4E77-B6F6-A72EE9020514}"/>
              </a:ext>
            </a:extLst>
          </p:cNvPr>
          <p:cNvSpPr/>
          <p:nvPr/>
        </p:nvSpPr>
        <p:spPr>
          <a:xfrm>
            <a:off x="0" y="0"/>
            <a:ext cx="6738411" cy="1259174"/>
          </a:xfrm>
          <a:prstGeom prst="wedgeRectCallout">
            <a:avLst>
              <a:gd name="adj1" fmla="val -20367"/>
              <a:gd name="adj2" fmla="val 7307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And if your foot causes you to sin, cut if off.</a:t>
            </a:r>
            <a:endParaRPr lang="es-DO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CF0222D2-A786-4FD4-B5D6-AD730110CE9C}"/>
              </a:ext>
            </a:extLst>
          </p:cNvPr>
          <p:cNvSpPr/>
          <p:nvPr/>
        </p:nvSpPr>
        <p:spPr>
          <a:xfrm>
            <a:off x="1059230" y="5646449"/>
            <a:ext cx="8070703" cy="1214203"/>
          </a:xfrm>
          <a:prstGeom prst="wedgeRectCallout">
            <a:avLst>
              <a:gd name="adj1" fmla="val -35367"/>
              <a:gd name="adj2" fmla="val -8947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…</a:t>
            </a: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It is better for you to enter into life crippled than with two feet to be thrown into Gehenna. </a:t>
            </a:r>
            <a:endParaRPr lang="es-DO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01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A5EAD08-5DF3-495F-9A9A-D888BB4F9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" y="886487"/>
            <a:ext cx="12177669" cy="4989617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2C242259-06B2-4B1B-8BAC-9DA7E4F4BD2D}"/>
              </a:ext>
            </a:extLst>
          </p:cNvPr>
          <p:cNvSpPr/>
          <p:nvPr/>
        </p:nvSpPr>
        <p:spPr>
          <a:xfrm>
            <a:off x="0" y="4132"/>
            <a:ext cx="6963508" cy="869430"/>
          </a:xfrm>
          <a:prstGeom prst="wedgeRectCallout">
            <a:avLst>
              <a:gd name="adj1" fmla="val -17349"/>
              <a:gd name="adj2" fmla="val 7791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And if your eye causes you to sin, pluck it out.</a:t>
            </a:r>
            <a:endParaRPr lang="es-DO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9D2BCFF5-9081-4D68-A791-5FE2C1E4A546}"/>
              </a:ext>
            </a:extLst>
          </p:cNvPr>
          <p:cNvSpPr/>
          <p:nvPr/>
        </p:nvSpPr>
        <p:spPr>
          <a:xfrm>
            <a:off x="154974" y="4754809"/>
            <a:ext cx="6190938" cy="1216704"/>
          </a:xfrm>
          <a:prstGeom prst="wedgeRectCallout">
            <a:avLst>
              <a:gd name="adj1" fmla="val -30686"/>
              <a:gd name="adj2" fmla="val -8223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…</a:t>
            </a: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where their worm does not die, and the fire is not quenched.</a:t>
            </a:r>
            <a:endParaRPr lang="es-DO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838F7CC8-B501-4132-93DF-D255E1B8BF3D}"/>
              </a:ext>
            </a:extLst>
          </p:cNvPr>
          <p:cNvSpPr/>
          <p:nvPr/>
        </p:nvSpPr>
        <p:spPr>
          <a:xfrm>
            <a:off x="-242457" y="5971513"/>
            <a:ext cx="13176737" cy="869429"/>
          </a:xfrm>
          <a:prstGeom prst="cloudCallout">
            <a:avLst>
              <a:gd name="adj1" fmla="val -17049"/>
              <a:gd name="adj2" fmla="val 211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4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The</a:t>
            </a:r>
            <a:r>
              <a:rPr lang="es-PA" sz="24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s-PA" sz="24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Gospel</a:t>
            </a:r>
            <a:r>
              <a:rPr lang="es-PA" sz="24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s-PA" sz="24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of</a:t>
            </a:r>
            <a:r>
              <a:rPr lang="es-PA" sz="24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s-PA" sz="24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the</a:t>
            </a:r>
            <a:r>
              <a:rPr lang="es-PA" sz="24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Lord.   </a:t>
            </a:r>
            <a:r>
              <a:rPr lang="es-PA" sz="2400" b="1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Praise</a:t>
            </a:r>
            <a:r>
              <a:rPr lang="es-PA" sz="2400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s-PA" sz="2400" b="1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to</a:t>
            </a:r>
            <a:r>
              <a:rPr lang="es-PA" sz="2400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s-PA" sz="2400" b="1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you</a:t>
            </a:r>
            <a:r>
              <a:rPr lang="es-PA" sz="2400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Lord </a:t>
            </a:r>
            <a:r>
              <a:rPr lang="es-PA" sz="2400" b="1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Jesus</a:t>
            </a:r>
            <a:r>
              <a:rPr lang="es-PA" sz="2400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s-PA" sz="2400" b="1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Christ</a:t>
            </a:r>
            <a:r>
              <a:rPr lang="es-PA" sz="2400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83076944-D2EB-418B-9459-2FFB2C6508C0}"/>
              </a:ext>
            </a:extLst>
          </p:cNvPr>
          <p:cNvSpPr/>
          <p:nvPr/>
        </p:nvSpPr>
        <p:spPr>
          <a:xfrm>
            <a:off x="6095999" y="886486"/>
            <a:ext cx="6088835" cy="1476886"/>
          </a:xfrm>
          <a:prstGeom prst="wedgeRectCallout">
            <a:avLst>
              <a:gd name="adj1" fmla="val -109170"/>
              <a:gd name="adj2" fmla="val -3738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Better for you to enter into the kingdom of God with one eye than with two eyes to be thrown into Gehenna,</a:t>
            </a:r>
            <a:endParaRPr lang="es-DO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08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7BF09-BB0D-4DF8-A148-CD441666C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217" y="14068"/>
            <a:ext cx="4065563" cy="1325563"/>
          </a:xfrm>
        </p:spPr>
        <p:txBody>
          <a:bodyPr>
            <a:normAutofit fontScale="90000"/>
          </a:bodyPr>
          <a:lstStyle/>
          <a:p>
            <a:r>
              <a:rPr lang="en-US" sz="5200" dirty="0">
                <a:latin typeface="Comic Sans MS" panose="030F0702030302020204" pitchFamily="66" charset="0"/>
              </a:rPr>
              <a:t>REFLECTION</a:t>
            </a:r>
          </a:p>
        </p:txBody>
      </p:sp>
      <p:pic>
        <p:nvPicPr>
          <p:cNvPr id="3" name="Picture 2" descr="Free Stock Photo of Jumping Kids Represents Green Grass And Reflection |  Download Free Images and Free Illustrations">
            <a:extLst>
              <a:ext uri="{FF2B5EF4-FFF2-40B4-BE49-F238E27FC236}">
                <a16:creationId xmlns:a16="http://schemas.microsoft.com/office/drawing/2014/main" id="{6A84132E-8B20-4773-8873-D5682C5BF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54" y="1214204"/>
            <a:ext cx="9432891" cy="550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997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1929</TotalTime>
  <Words>669</Words>
  <Application>Microsoft Office PowerPoint</Application>
  <PresentationFormat>Widescreen</PresentationFormat>
  <Paragraphs>56</Paragraphs>
  <Slides>23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Arial Rounded MT Bold</vt:lpstr>
      <vt:lpstr>Calibri</vt:lpstr>
      <vt:lpstr>Cambria</vt:lpstr>
      <vt:lpstr>Comic Sans MS</vt:lpstr>
      <vt:lpstr>Times New Roman</vt:lpstr>
      <vt:lpstr>Office Theme</vt:lpstr>
      <vt:lpstr>Office Theme</vt:lpstr>
      <vt:lpstr>Friends of Jesus and 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REFLECTION</vt:lpstr>
      <vt:lpstr>The apostles saw someone doing something that bothered them and tried to stop them.  What was the person doing?</vt:lpstr>
      <vt:lpstr>PowerPoint Presentation</vt:lpstr>
      <vt:lpstr>They felt that only they, that were with Jesus, should have the privilege of doing miracles in Jesus’ name.</vt:lpstr>
      <vt:lpstr>Do not prevent them; no one who does miracles in His name would speak badly of me.</vt:lpstr>
      <vt:lpstr>What does Jesus want to tell us?</vt:lpstr>
      <vt:lpstr>On the other hand, Jesus says that a person that causes one of His followers to sin, it would be better if what happened to them?</vt:lpstr>
      <vt:lpstr>They would lose eternal life and instead would spend eternity in the place of punishment where there is much suffering.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Lord, you call us to follow you always, joining our efforts to those of many others to help build a better world. Please don’t let us be separated from you ever.    Amen  </vt:lpstr>
      <vt:lpstr>I have decided to follow Jesus, Lifetree kids https://youtu.be/sEL0WpeH088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Amigos de Jesús y María</dc:title>
  <dc:creator>Maria Varona</dc:creator>
  <cp:lastModifiedBy>Maria Varona</cp:lastModifiedBy>
  <cp:revision>175</cp:revision>
  <dcterms:created xsi:type="dcterms:W3CDTF">2020-07-14T14:58:41Z</dcterms:created>
  <dcterms:modified xsi:type="dcterms:W3CDTF">2021-09-20T20:04:59Z</dcterms:modified>
</cp:coreProperties>
</file>