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338" r:id="rId4"/>
    <p:sldId id="284" r:id="rId5"/>
    <p:sldId id="300" r:id="rId6"/>
    <p:sldId id="322" r:id="rId7"/>
    <p:sldId id="296" r:id="rId8"/>
    <p:sldId id="318" r:id="rId9"/>
    <p:sldId id="320" r:id="rId10"/>
    <p:sldId id="337" r:id="rId11"/>
    <p:sldId id="339" r:id="rId12"/>
    <p:sldId id="340" r:id="rId13"/>
    <p:sldId id="268" r:id="rId14"/>
    <p:sldId id="344" r:id="rId15"/>
    <p:sldId id="343" r:id="rId16"/>
    <p:sldId id="271" r:id="rId17"/>
    <p:sldId id="293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g4w551vKSkK+9Jq5gpO+9VFJRY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Varona" initials="MV" lastIdx="1" clrIdx="0">
    <p:extLst>
      <p:ext uri="{19B8F6BF-5375-455C-9EA6-DF929625EA0E}">
        <p15:presenceInfo xmlns:p15="http://schemas.microsoft.com/office/powerpoint/2012/main" userId="e66636f13166b98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A18"/>
    <a:srgbClr val="BC3014"/>
    <a:srgbClr val="FF0066"/>
    <a:srgbClr val="66CCFF"/>
    <a:srgbClr val="FF3399"/>
    <a:srgbClr val="3399FF"/>
    <a:srgbClr val="66FFFF"/>
    <a:srgbClr val="33CCFF"/>
    <a:srgbClr val="99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3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17T19:30:32.500" idx="1">
    <p:pos x="7346" y="1312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8T15:58:51.66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3646 1307,'90'1,"142"18,-121-8,-1-4,119-9,-63-1,-38 5,146-5,-256 1,1 0,-1-1,0-1,0-1,0-1,0 0,-1-1,0-1,-1-1,0 0,0-1,-1-1,0 0,-1-1,0-1,-1 0,0-1,-2 0,18-27,-16 22,0-1,-1 0,-1-1,-2 0,0-1,-1 0,-1-1,8-45,-12 37,0-12,14-62,-16 102,3-19,1 1,1 0,1 0,12-22,-16 37,0 0,1 1,0-1,0 1,1 0,0 0,0 0,0 0,0 1,0 0,1 0,0 1,0-1,0 1,0 1,0-1,11-2,159-33,24-6,-143 34,-1-2,-1-2,56-23,-57 13,1 3,92-21,15 7,-100 22,19-3,45-2,25 0,-26 6,227-52,-324 58,43-10,26-6,0 3,2 5,104-2,629 18,-587 14,-33 0,460-14,-341-4,-294 1,68-14,21-1,558 13,-352 6,225-3,-516 1,1 2,0 3,-1 1,47 14,-14 6,-48-17,47 14,191 43,-204-54,-33-6,0-1,1-2,31 2,-46-6,-1 1,0 0,0 1,0 1,0 0,0 0,0 1,-1 1,16 8,-10-3,0 1,-2 1,1 1,-1 0,14 16,-5-5,43 30,-42-35,44 44,-61-55,-1 0,-1 1,0 0,0 0,0 1,-1-1,-1 1,0 0,5 17,9 42,-1-8,-2 1,10 115,-20 538,-8-369,3 944,3-1224,12 68,2 50,-15 830,-5-488,34-90,-3-128,14 932,-8-802,-1-46,-17 27,1 142,-18 544,1-1088,-1 0,-1-1,0 1,-6 21,7-32,0-1,-1 0,0 0,0 0,-1 0,1-1,-1 1,0-1,0 1,0-1,-1 0,0 0,0-1,0 1,0-1,0 1,-7 2,-7 2,0-1,0-1,-1-1,0 0,0-1,-35 2,-123-7,83-2,58 2,1 1,0 2,0 1,0 2,-65 18,55-8,1-1,-2-2,0-2,0-2,-81 3,-13-9,-154-7,289 4,0 1,0-1,-1-1,1 1,0-1,0 1,1-2,-1 1,0 0,1-1,-1 0,1 0,0 0,0-1,0 1,0-1,1 0,-1 0,1 0,-3-6,-4-8,1-1,1 1,0-2,-4-19,-7-19,9 30,2-1,0 0,2 0,1-1,-1-38,8-156,2 88,-6-100,5-248,75-194,-49 488,-14 84,42-315,-33-4,-27 206,3-275,5 426,3 0,2 1,21-68,-25 108,-1 1,-1-1,0-29,-3 43,-1-1,-1 1,0-1,-1 1,0-1,-1 1,-9-26,-19-18,22 43,0-1,2 0,0 0,-5-17,2-5,-1 1,-3 0,0 1,-36-61,27 57,15 25,-1-1,0 2,-15-17,19 24,0 1,-1 1,1-1,-1 1,0 0,-1 0,1 1,-1 0,1 0,-15-4,-31-8,8 1,-1 2,0 2,-84-7,-129-4,145 10,-12-5,55 7,-76-2,-55 14,-162-5,147-20,126 12,-14-4,25 4,-87-2,-3580 14,3688-5,0-3,-87-20,86 14,-1 2,-70-2,100 12,-7 0,-1-2,1-1,-47-10,33 5,0 2,0 2,-101 6,54 1,-1388-3,1445-2,0-3,1-1,0-2,-41-13,-69-14,81 24,-915-132,784 111,126 17,0 4,-101-3,-468 17,627-3,0 2,0 0,1 1,-1 0,1 1,0 1,0 0,-19 11,-13 9,-50 36,34-20,16-11,-8 6,-2-3,-1-1,-91 34,140-63,0 1,0 0,0 1,0 0,1 0,0 1,0 0,1 1,-1-1,1 1,1 1,0-1,0 1,0 1,1-1,0 1,0-1,-4 14,3-3,0 0,1 0,1 0,0 1,2 0,0-1,2 1,1 25,1-38,-1 0,1 0,0 0,1 0,-1 0,1-1,1 0,-1 1,1-1,0 0,1-1,-1 1,1-1,0 0,0 0,1 0,0-1,-1 0,1 0,12 5,8 4,0-1,1-1,51 13,182 36,-208-49,86 6,1-1,-12 4,246 7,-158-22,422 66,-549-58,129 2,93-17,-109-2,470 25,-477-10,-101-7,0 4,107 22,-139-18,1-3,83 2,128-13,-116 0,196 3,269-4,-386-13,54-2,-10 2,13-1,-126 8,209-40,-277 34,533-50,-425 48,351 4,-379 14,14 16,-22 0,-170-17,145 3,255 40,-298-26,-48-9,99 29,-50-6,-48-15,90 37,-118-40,-14-8,0 1,-1 0,1 1,-1 1,0 0,-1 0,0 2,-1-1,17 18,-18-13,10 14,32 57,-46-72,-1 0,0 0,-1 0,0 1,-1 0,-1 0,2 24,-8 347,-31-74,10-121,-23 167,-7 75,24-179,11-114,-2 181,24 957,1-1206,14 74,-10-95,-1 1,-2 1,-6 85,1-134,1-1,-1 0,1 0,-1 0,0 0,0 0,0 0,0 0,-1 0,1 0,0 0,-1 0,1-1,-1 1,0-1,1 1,-1-1,0 0,0 1,0-1,0 0,0 0,0 0,0-1,0 1,0 0,-1-1,1 0,0 1,-4-1,-10 1,1 0,-1-2,-23-2,12 0,-803-4,471 10,225-1,-150-5,192-13,66 10,1 2,-34-3,-653 5,343 5,-809-3,900 22,161-9,-2 4,-210 58,124-23,129-34,0-3,-1-4,-113 3,-764-17,920 1,-1-1,0-1,1-2,-43-13,-133-54,134 45,60 23,0-1,1 0,0-1,0-1,1 0,0-1,0-1,1 0,0-1,1 0,0-1,1 0,0-1,1-1,-13-21,-114-215,106 181,3-2,3 0,-17-82,30 94,5 21,-15-46,18 72,-1 0,0 1,-1 0,0 0,0 0,-1 1,-17-19,-4 2,-1 1,-54-37,64 49,-1 1,1 0,-2 2,0 1,0 0,-1 1,-39-9,-284-47,233 32,26 7,-161-55,103 29,127 47,-1 0,-1 1,1 1,0 1,-1 0,1 1,-1 1,1 1,-20 3,5 3,1 1,0 1,1 2,-34 16,-323 124,349-138,-1-1,0-3,-1-1,-55 3,91-11,0 0,0 0,0 0,1 1,-1 0,0 0,0 0,0 0,1 1,-1 0,0 0,1 0,0 0,-1 1,1-1,0 1,0 0,1 1,-1-1,1 1,-1-1,1 1,0 0,1 0,-1 1,1-1,0 0,0 1,0 0,0-1,1 1,0 0,-1 5,-6 33,2-1,3 1,1-1,7 83,-1-18,-3 889,-44-329,-50-3,-30 311,110-12,16-627,4-122,57 350,3-55,-67-502,1 1,0-1,0 0,1 1,0-1,0 0,1 0,0 0,4 7,-5-11,0 0,0 0,0-1,1 1,-1-1,1 0,-1 0,1 0,0 0,0 0,0-1,0 1,0-1,1 1,-1-1,0 0,0-1,1 1,-1-1,1 1,-1-1,4 0,12-2,0-1,0 0,0-2,-1 0,1-1,-1-1,24-12,12-4,19-7,94-33,-141 56,0 0,1 2,0 1,45-1,66 7,-50 1,151-16,162-34,-27 39,-259 9,-70 2,0 1,83 21,40 4,-109-23,525 30,297-58,-121 5,2 0,-670 11,494-58,-377 35,18-3,8-21,82-15,-117 26,-109 21,129-14,188-13,-38 3,162-21,-277 58,-180 10,0-4,98-16,-118 11,95-1,33-4,-68 0,177 4,-246 6,76-12,16-2,34-1,36-1,-90 16,192 6,-249 4,67 16,49 8,-171-31,0-1,0 0,0 0,0 0,0-1,-1 1,1-2,0 1,0 0,-1-1,1 0,-1-1,0 1,1-1,-1 0,0 0,-1 0,1-1,-1 0,6-6,-4 3,-1 0,0-1,0 0,-1 0,0 0,-1 0,0-1,0 1,-1-1,0 0,0 0,0-16,1 0,1 1,1 0,1 0,1 0,1 1,20-42,7 2,43-61,-67 105,-1 0,-2-1,0 0,0 0,7-39,-11 39,1 0,1 1,1 0,1-1,1 2,13-23,-17 33,0 0,0 0,-1 0,0-1,5-16,-3 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3:31.8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563 3 24575,'-151'-2'0,"-166"6"0,313-4 0,0 0 0,1 1 0,-1 0 0,0 0 0,0 0 0,0 1 0,1-1 0,-1 1 0,1 0 0,-1 0 0,1 0 0,0 0 0,-1 1 0,1 0 0,1-1 0,-1 1 0,0 0 0,1 0 0,-3 4 0,1-1 0,1 0 0,0 0 0,0 1 0,1-1 0,-1 1 0,1 0 0,1 0 0,0 0 0,0-1 0,-1 12 0,2-10 0,0-1 0,0 1 0,0-1 0,1 1 0,0-1 0,0 1 0,1-1 0,0 0 0,0 0 0,1 0 0,0 0 0,0 0 0,1 0 0,-1-1 0,2 0 0,-1 1 0,1-2 0,-1 1 0,2 0 0,-1-1 0,8 6 0,4-2 0,0-1 0,0-1 0,1-1 0,0 0 0,0-1 0,34 4 0,0-4 0,58-3 0,24 1 0,-129-3 0,1 0 0,0 1 0,-1 0 0,1 0 0,-1 0 0,1 1 0,-1 0 0,0 0 0,1 0 0,-1 0 0,0 1 0,0 0 0,-1 0 0,1 1 0,-1-1 0,1 1 0,-1 0 0,7 8 0,-7-4 0,0 0 0,0 0 0,-1 0 0,0 1 0,0-1 0,-1 1 0,0-1 0,0 1 0,-1 0 0,-1 0 0,1 12 0,-1-15 0,1 10 0,-1-1 0,-1 1 0,-4 27 0,4-39 0,-1 1 0,1 0 0,-1-1 0,0 1 0,0-1 0,0 0 0,-1 1 0,1-1 0,-1-1 0,0 1 0,0 0 0,-1-1 0,1 1 0,-1-1 0,1 0 0,-7 4 0,-2 0 13,0 0 0,-1-1-1,0 0 1,-1-1 0,1-1 0,-1 0-1,0-1 1,-18 3 0,-10-3-671,-61-2 1,97-1 492,-31 0-6661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3:51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0 24575,'-1'0'0,"-1"1"0,1-1 0,0 1 0,-1-1 0,1 1 0,-1 0 0,1 0 0,0-1 0,-1 1 0,1 0 0,0 0 0,0 0 0,0 0 0,0 0 0,0 1 0,0-1 0,0 0 0,0 0 0,0 1 0,1-1 0,-1 0 0,1 1 0,-1-1 0,1 1 0,-1-1 0,0 4 0,-8 44 0,9-44 0,-8 105 0,9 136 0,2-91 0,-3-147 0,0 0 0,0 1 0,1-1 0,0 0 0,1 0 0,0 0 0,0-1 0,1 1 0,-1 0 0,2-1 0,7 14 0,-8-16 0,1-1 0,1 1 0,-1 0 0,1-1 0,0 0 0,0 0 0,0-1 0,0 1 0,1-1 0,-1 0 0,1 0 0,0-1 0,0 0 0,0 0 0,12 2 0,19 1 0,1-1 0,-1-2 0,76-6 0,-35 1 0,-68 3 0,1-1 0,0 0 0,-1 0 0,17-5 0,-24 5 0,0 0 0,0 0 0,0 0 0,0-1 0,0 0 0,0 1 0,0-1 0,0 0 0,-1-1 0,1 1 0,-1 0 0,1-1 0,-1 1 0,0-1 0,0 0 0,0 0 0,-1 0 0,3-4 0,7-24 0,-2 0 0,-1 0 0,-1 0 0,4-55 0,-7 50 0,33-139 0,1-31-1365,-33 170-5461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3:55.9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476 2 24575,'-108'-2'0,"-123"5"0,225-2 0,1-1 0,-1 1 0,0 0 0,1 0 0,-1 1 0,1 0 0,-1 0 0,1 0 0,0 0 0,0 1 0,0 0 0,0 0 0,0 0 0,1 1 0,0-1 0,-1 1 0,1 0 0,-4 7 0,3-4 0,0 1 0,1 0 0,1 0 0,-1 0 0,1 1 0,1-1 0,0 1 0,0-1 0,0 1 0,1 0 0,0 11 0,-1 3 0,2 0 0,0 0 0,2 0 0,6 37 0,-7-53 0,1 0 0,1 0 0,-1-1 0,1 1 0,0-1 0,1 1 0,-1-1 0,1 0 0,0 0 0,1-1 0,-1 1 0,1-1 0,0 0 0,1 0 0,-1-1 0,1 0 0,0 0 0,12 7 0,3-3 0,1-1 0,-1-1 0,1 0 0,1-2 0,-1-1 0,0 0 0,1-2 0,40-2 0,32 3 0,-91-1 0,0-1 0,0 1 0,0-1 0,0 1 0,0 1 0,0-1 0,-1 0 0,1 1 0,0 0 0,-1 0 0,1 0 0,-1 0 0,0 0 0,0 1 0,0 0 0,0-1 0,0 1 0,0 0 0,-1 0 0,1 1 0,-1-1 0,0 1 0,0-1 0,0 1 0,-1-1 0,1 1 0,-1 0 0,2 7 0,0 4 0,-1 0 0,-1 0 0,0 0 0,-1 0 0,0 0 0,-4 22 0,3-31 0,0 1 0,0-1 0,-1 0 0,0 0 0,0 0 0,-1 0 0,1 0 0,-1 0 0,0-1 0,-1 1 0,0-1 0,0 0 0,0 0 0,0 0 0,-1-1 0,1 1 0,-1-1 0,0 0 0,-1-1 0,1 1 0,-1-1 0,1 0 0,-1-1 0,0 1 0,0-1 0,0 0 0,0 0 0,-9 0 0,-17 3 0,0-1 0,-1-2 0,1-1 0,-47-5 0,26 2 0,11 1-1365,5 0-5461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8T13:42:45.72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0 120,'783'0,"-751"3,-1 0,0 2,0 1,47 17,-45-13,1 0,0-3,52 5,357-10,-213-4,-189-1,0-2,0-1,0-2,41-14,55-11,-5 6,-48 9,0 3,163-7,-196 22,0-3,82-15,-46 7,1 3,167 9,-99 2,233-3,-355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8T14:49:07.820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1,'638'0,"-611"1,0 2,-1 1,31 8,-26-4,56 5,385-10,-242-6,840 3,-1003 5,-1 2,0 3,0 3,72 25,13 1,-85-28,1-3,0-4,0-2,71-7,10 1,-59 3,116 3,-170 5,-8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5:20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24575,'0'471'0,"1"-455"0,1 1 0,0-1 0,1 0 0,1 0 0,1 0 0,0 0 0,11 23 0,8 20 0,-16-29-1365,-2-3-5461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5:22.0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24575,'589'0'0,"-575"0"-227,0 1-1,0 1 1,0 0-1,0 1 1,16 5-1,-5 1-6598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5:24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 24575,'100'-1'0,"112"3"0,-190 2 0,-1 0 0,0 2 0,0 0 0,36 16 0,40 12 0,-68-24-1365,-6 0-5461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5:29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35 24575,'2'18'0,"1"0"0,1 0 0,1-1 0,0 0 0,2 0 0,0 0 0,13 23 0,-5-8 0,4 17 0,-1 1 0,15 79 0,-27-103 0,3 22 0,-7-34 0,1 1 0,0-1 0,0 0 0,2 0 0,0 0 0,0-1 0,11 19 0,-16-31 0,1-1 0,-1 1 0,1 0 0,-1 0 0,1-1 0,-1 1 0,1 0 0,0-1 0,-1 1 0,1 0 0,0-1 0,0 1 0,-1-1 0,1 1 0,0-1 0,0 0 0,0 1 0,0-1 0,-1 0 0,1 0 0,0 1 0,0-1 0,0 0 0,0 0 0,0 0 0,0 0 0,0 0 0,0 0 0,0 0 0,-1 0 0,1-1 0,0 1 0,0 0 0,0-1 0,0 1 0,0 0 0,-1-1 0,1 1 0,0-1 0,0 1 0,-1-1 0,1 1 0,0-1 0,-1 0 0,1 1 0,0-1 0,-1 0 0,1-1 0,30-48 0,-19 30 0,-11 17 0,2 1 0,-1-1 0,0 0 0,0 1 0,1-1 0,0 1 0,-1 0 0,1 0 0,0 0 0,0 0 0,0 1 0,4-3 0,-5 4 0,0-1 0,0 1 0,0 0 0,0 0 0,0 0 0,0 0 0,0 0 0,0 0 0,0 0 0,-1 0 0,1 1 0,0-1 0,0 1 0,0-1 0,0 1 0,2 1 0,4 4 0,0 0 0,0 0 0,-1 1 0,0 0 0,0 0 0,10 16 0,-11-15 0,1 0 0,-1 0 0,1-1 0,10 8 0,-15-14 0,1 1 0,-1-1 0,0 0 0,1-1 0,-1 1 0,1 0 0,-1-1 0,1 1 0,0-1 0,-1 0 0,1 0 0,-1 0 0,1 0 0,0 0 0,-1-1 0,1 1 0,-1-1 0,1 0 0,-1 0 0,1 0 0,-1 0 0,0 0 0,1 0 0,-1 0 0,0-1 0,0 1 0,0-1 0,0 0 0,0 0 0,0 1 0,2-4 0,3-3 0,-1 1 0,0-1 0,0-1 0,0 1 0,-1-1 0,7-16 0,6-28 0,-3 0 0,14-93 0,-18 83 0,-4 9-455,-2 1 0,-2-74 0,-3 93-6371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5:42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0 717 24575,'1'-23'0,"0"0"0,2 0 0,0 1 0,2-1 0,0 1 0,1-1 0,2 2 0,0-1 0,1 1 0,19-31 0,53-88 0,-22 30 0,-45 80 0,2 1 0,0 1 0,2 1 0,23-29 0,-40 54 0,0 1 0,1-1 0,-1 1 0,0-1 0,1 1 0,-1-1 0,1 1 0,-1 0 0,1 0 0,-1 0 0,1 0 0,0 0 0,0 0 0,0 1 0,-1-1 0,1 0 0,0 1 0,0 0 0,0-1 0,0 1 0,0 0 0,0 0 0,0 0 0,0 0 0,0 0 0,0 1 0,0-1 0,-1 0 0,1 1 0,4 1 0,-3 0 0,0 1 0,0-1 0,0 1 0,0 0 0,0 0 0,0 0 0,-1 0 0,0 1 0,1-1 0,-1 1 0,0-1 0,-1 1 0,1-1 0,1 8 0,53 222 0,-45-191 0,-3 0 0,5 84 0,-8-66 0,9 3-1365,-6-38-5461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8T01:30:29.180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0,'5'5,"0"-1,1-1,-1 1,1-1,0 0,0 0,0 0,0-1,0 0,0 0,1-1,8 2,85 3,-78-5,111-1,-70-2,1 3,97 15,51 6,-117-16,35 14,-84-12,73 5,31-14,-88-1,-1 2,1 3,68 13,-59-4,137 6,75-20,-98-1,1396 3,-1545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5:45.8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24575,'7'0'0,"8"0"0,9 0 0,7 0 0,5 0 0,2 0 0,2 0 0,-6 0-8191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5:49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2 854 24575,'-1'-100'0,"4"-112"0,30 48 0,-13 69 0,-13 68 0,7-45 0,-13 62 0,0-1 0,1 1 0,0 0 0,1 0 0,4-10 0,-6 18 0,-1 1 0,1-1 0,-1 1 0,1-1 0,0 1 0,-1 0 0,1-1 0,0 1 0,0 0 0,0 0 0,0 0 0,0 0 0,0-1 0,0 1 0,1 1 0,-1-1 0,0 0 0,1 0 0,-1 0 0,0 1 0,1-1 0,-1 1 0,1-1 0,-1 1 0,1-1 0,-1 1 0,1 0 0,-1 0 0,1 0 0,-1 0 0,1 0 0,-1 0 0,1 0 0,0 0 0,-1 1 0,1-1 0,-1 0 0,0 1 0,1 0 0,-1-1 0,1 1 0,-1 0 0,0 0 0,2 1 0,4 4 0,-1 0 0,0 0 0,-1 1 0,1 0 0,-1 0 0,-1 0 0,1 1 0,-1 0 0,-1 0 0,4 10 0,17 29 0,-11-24 0,0 0 0,-1 1 0,-1 0 0,-1 1 0,-2 0 0,7 29 0,-2 2 0,-5-22 0,-1 0 0,-1 0 0,0 40 0,-6-47 0,-1-17 0,1 0 0,0 0 0,0 0 0,1 0 0,0 0 0,1 0 0,0 0 0,0 0 0,1-1 0,1 1 0,5 11 0,-9-21 0,0 0 0,1 0 0,-1 0 0,1 0 0,-1 0 0,0 0 0,1 0 0,-1 0 0,0 0 0,1 0 0,-1 0 0,0 0 0,1 0 0,-1 0 0,0 0 0,1 0 0,-1-1 0,0 1 0,1 0 0,-1 0 0,0 0 0,1 0 0,-1-1 0,0 1 0,0 0 0,1 0 0,-1-1 0,0 1 0,0 0 0,1 0 0,-1-1 0,0 1 0,0 0 0,0-1 0,0 1 0,0 0 0,1-1 0,-1 1 0,0 0 0,0-1 0,0 1 0,0-1 0,0 1 0,0 0 0,0-1 0,9-23 0,-8 21 0,9-37 0,-2 0 0,-1 0 0,-2-1 0,-2 0 0,-1 0 0,-5-46 0,5-97 0,16 89 0,-11 70 0,-2 0 0,2-27 0,-5 16-1365,-2 3-5461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5:52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24575,'0'744'-1365,"0"-710"-5461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5:54.2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24575,'1'2'0,"0"0"0,-1 0 0,1 0 0,0-1 0,0 1 0,0 0 0,0-1 0,1 1 0,-1-1 0,0 1 0,1-1 0,-1 1 0,1-1 0,-1 0 0,1 0 0,3 2 0,32 18 0,-36-20 0,13 6 0,1-2 0,-1 0 0,1 0 0,0-2 0,0 1 0,0-2 0,22 1 0,115-5 0,-74-1 0,78 2-1365,-123 1-5461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5:56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24575,'0'744'-1365,"0"-711"-5461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5:59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24575,'666'0'-1365,"-633"0"-5461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6:04.8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50 24575,'0'589'0,"-1"-581"0,1 1 0,1-1 0,0 1 0,0-1 0,0 0 0,1 0 0,1 1 0,-1-1 0,1-1 0,7 15 0,-7-18 0,1 0 0,-1 0 0,1 0 0,-1 0 0,1-1 0,0 1 0,1-1 0,-1 0 0,0 0 0,1 0 0,0-1 0,-1 0 0,1 0 0,0 0 0,0 0 0,1-1 0,-1 0 0,7 1 0,7 1 0,1 0 0,-1-1 0,1-2 0,0 0 0,26-3 0,-41 2 0,-1 1 0,1-1 0,-1 0 0,1 0 0,-1-1 0,1 1 0,-1-1 0,0 0 0,0 0 0,0 0 0,0-1 0,0 0 0,0 1 0,-1-1 0,1-1 0,-1 1 0,0 0 0,0-1 0,0 1 0,-1-1 0,1 0 0,-1 0 0,0 0 0,0 0 0,0-1 0,0 1 0,1-9 0,1-25 0,-1-1 0,-2 1 0,-6-62 0,-1-1 0,8-14 0,-5-82 0,3 193 3,-1 0 0,1 1 0,-1-1 0,0 0 0,0 1-1,-1-1 1,1 1 0,-1-1 0,1 1 0,-1 0 0,0-1 0,0 1 0,-1 0-1,1 0 1,-1 1 0,1-1 0,-1 0 0,0 1 0,0 0 0,0-1 0,0 1-1,0 0 1,-1 1 0,1-1 0,-1 1 0,1-1 0,-1 1 0,1 0 0,-7-1-1,-9-1-143,0 1 0,0 1-1,-1 1 1,-30 3 0,23-2-604,-8 1-6081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6:08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418 7 24575,'-60'-3'0,"41"1"0,0 1 0,1 1 0,-1 0 0,0 2 0,0 0 0,-31 8 0,44-8 0,0 1 0,0 1 0,1-1 0,0 1 0,-1 0 0,1 0 0,1 0 0,-1 1 0,0-1 0,1 1 0,0 0 0,0 1 0,1-1 0,0 1 0,0 0 0,0-1 0,-3 12 0,3-10 0,1 1 0,0-1 0,0 1 0,1 0 0,0 0 0,0 0 0,1 0 0,0 0 0,0-1 0,1 1 0,0 0 0,0 0 0,1 0 0,3 8 0,-3-13 0,-1 0 0,1 1 0,0-1 0,1 0 0,-1 0 0,1 0 0,-1-1 0,1 1 0,0 0 0,0-1 0,0 0 0,0 0 0,0 0 0,0 0 0,1 0 0,-1-1 0,6 3 0,8 1 0,-1-1 0,30 4 0,-8-1 0,26 5 0,35 10 0,-82-17 0,-6-2 0,-1 0 0,1 0 0,-1 1 0,0 0 0,0 1 0,0 1 0,-1-1 0,0 1 0,16 14 0,-17-12 0,0 0 0,-1 1 0,0 0 0,-1 1 0,0-1 0,0 1 0,-1 0 0,0 0 0,-1 1 0,0 0 0,-1 0 0,4 16 0,-4-4 0,0 1 0,-2-1 0,0 1 0,-1-1 0,-5 26 0,4-42 0,0 0 0,-1 0 0,0-1 0,0 1 0,-1-1 0,1 1 0,-1-1 0,-1 0 0,1 0 0,-1 0 0,0-1 0,-1 1 0,1-1 0,-1 0 0,0 0 0,-1 0 0,1-1 0,-1 0 0,1 0 0,-1-1 0,-1 1 0,1-1 0,-7 2 0,-5 2 0,0-1 0,0-1 0,-1 0 0,0-2 0,0 0 0,0-1 0,-21-1 0,-19 0 0,-158-7 0,209 6-124,1-1 0,-1-1 0,1 1 0,0-1 0,0 0 0,-1-1-1,1 0 1,1 0 0,-1-1 0,-8-5 0,-3-6-6702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6:13.9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24575,'2'0'0,"-1"0"0,0 1 0,1-1 0,-1 1 0,0 0 0,1-1 0,-1 1 0,0 0 0,0-1 0,0 1 0,0 0 0,0 0 0,0 0 0,0 0 0,0 0 0,0 0 0,0 1 0,0-1 0,-1 0 0,1 0 0,0 0 0,-1 1 0,1-1 0,-1 0 0,1 1 0,-1 2 0,9 41 0,-9-41 0,7 105 0,-7 137 0,-3-89 0,2-85 0,3 89 0,-2-157 3,1 0-1,0 0 1,0-1 0,0 1-1,0 0 1,0 0-1,1-1 1,0 1 0,0-1-1,0 1 1,0-1-1,0 0 1,1 0-1,-1 0 1,1 0 0,0 0-1,0-1 1,0 1-1,0-1 1,0 0 0,1 0-1,-1 0 1,1 0-1,-1 0 1,1-1-1,0 0 1,-1 1 0,1-1-1,0-1 1,5 1-1,13 2-125,0-1-1,0-1 1,0-2-1,29-3 1,-17 2-705,-8 0-5998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6:16.2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24575,'7'0'0,"8"0"0,9 0 0,7 0 0,5 0 0,2 0 0,2 0 0,1 0 0,-7 0-8191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8T01:30:39.514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0,'510'0,"-467"3,-1 1,48 11,-44-7,71 5,611-11,-347-5,-319 3,1 3,114 19,-97-11,1-3,0-4,106-7,-35-1,545 5,-657 1,-1 2,67 15,-13-1,70 16,-126-29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6:18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24575,'6'0'0,"10"0"0,8 0 0,0 0-8191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6:22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24575,'0'940'0,"0"-933"0,0 0 0,0 0 0,1 0 0,0 0 0,0 0 0,0 0 0,1 0 0,0 0 0,4 7 0,-4-11 0,0 0 0,0 0 0,0-1 0,1 1 0,-1 0 0,1-1 0,-1 1 0,1-1 0,0 0 0,0 0 0,0 0 0,1 0 0,-1-1 0,0 1 0,0-1 0,1 0 0,-1 0 0,1 0 0,6 1 0,14 1-455,-1-2 0,42-1 0,-29-2-6371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6:25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24575,'7'0'0,"8"0"0,9 0 0,7 0 0,-2 0-8191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6:27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24575,'7'0'0,"8"0"0,9 0 0,7 0 0,5 0 0,2 0 0,2 0 0,-5 0-8191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6:40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24575,'2'29'0,"2"-1"0,1 0 0,1 0 0,1-1 0,18 44 0,-1-1 0,-17-50 0,0 1 0,2-1 0,1 0 0,0-1 0,1 0 0,1 0 0,1-1 0,16 16 0,-11-9 0,-13-16 0,1-1 0,0 1 0,0-1 0,16 13 0,-21-20 0,0 0 0,0 0 0,0 0 0,0-1 0,0 1 0,0 0 0,0-1 0,0 1 0,1-1 0,-1 1 0,0-1 0,1 0 0,-1 1 0,0-1 0,1 0 0,-1 0 0,0 0 0,0 0 0,1 0 0,-1 0 0,0-1 0,1 1 0,-1 0 0,0-1 0,1 1 0,-1-1 0,0 1 0,0-1 0,0 1 0,0-1 0,1 0 0,-1 0 0,0 1 0,0-1 0,0 0 0,-1 0 0,1 0 0,0 0 0,0 0 0,0 0 0,-1-1 0,1 1 0,-1 0 0,1-1 0,4-8 0,0 0 0,-1 0 0,-1 0 0,0-1 0,0 1 0,-1-1 0,1-14 0,-1 12 0,0 1 0,0 0 0,1 0 0,0 0 0,1 0 0,7-12 0,-3 5 0,0 0 0,-1-1 0,-1 0 0,0 0 0,-2 0 0,0-1 0,-2 1 0,0-1 0,-1 0 0,-3-30 0,0 507 0,-1-424 0,0-1 0,-2 0 0,-1 0 0,-17 47 0,12-44 0,2 0 0,2 0 0,-5 50 0,9-41 0,-2 0 0,-11 43 0,5-20-1365,8-36-5461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6:44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239 0 24575,'-6'0'0,"0"1"0,0 0 0,1 0 0,-1 0 0,0 0 0,1 1 0,0 0 0,-1 0 0,1 1 0,0-1 0,0 1 0,0 0 0,0 1 0,1-1 0,-1 1 0,1 0 0,0 0 0,0 0 0,-6 9 0,-4 7 0,1 1 0,1 1 0,-13 34 0,-2 2 0,20-43 0,0 1 0,1 0 0,1 0 0,1 0 0,0 0 0,1 1 0,-2 23 0,6 122 0,1-84 0,-2-71 0,0 1 0,1-1 0,-1 0 0,1 1 0,1-1 0,0 0 0,0 0 0,4 12 0,-4-16 0,0 0 0,0 0 0,1 0 0,-1 0 0,0-1 0,1 1 0,0-1 0,-1 0 0,1 1 0,0-1 0,0 0 0,0-1 0,1 1 0,-1 0 0,0-1 0,1 0 0,-1 0 0,1 0 0,6 1 0,-2 0 0,0-1 0,0 0 0,0-1 0,1 1 0,-1-1 0,0-1 0,0 0 0,0 0 0,0 0 0,10-4 0,-14 3 0,0 0 0,-1 0 0,1 0 0,0 0 0,-1 0 0,0-1 0,0 0 0,0 1 0,0-1 0,0 0 0,0 0 0,-1-1 0,1 1 0,-1-1 0,0 1 0,0-1 0,0 0 0,-1 0 0,1 1 0,-1-1 0,0 0 0,0-5 0,5-15 0,5-29 0,10-109 0,-19 143 0,1 0 0,0 1 0,2 0 0,0 0 0,0 0 0,11-21 0,8-24 0,-19 47 30,-1 0 0,-1-1 0,4-33 0,-7 44-129,1 0 0,-1 0 0,-1 0 0,1 0 0,-1 1 0,0-1 0,0 0 0,0 0 0,-1 1 0,0-1 0,0 1 0,-1-1 0,1 1 0,-7-9 0,-8-3-6727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15:46:48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24575,'0'667'0,"0"-660"0,0 0 0,0 0 0,1 0 0,0 0 0,0 0 0,1 0 0,0-1 0,0 1 0,3 7 0,-3-11 0,0 0 0,0 0 0,1 0 0,-1 0 0,1-1 0,-1 1 0,1-1 0,0 1 0,0-1 0,0 0 0,0 0 0,0-1 0,0 1 0,1 0 0,-1-1 0,0 0 0,1 0 0,-1 0 0,7 1 0,-2-1 0,0 0 0,0 0 0,0 0 0,1-1 0,-1 0 0,0 0 0,0-1 0,0 0 0,0-1 0,10-3 0,-14 4 0,0-1 0,-1 0 0,1 0 0,-1 0 0,1-1 0,-1 1 0,0-1 0,0 0 0,0 1 0,0-1 0,-1-1 0,1 1 0,-1 0 0,0-1 0,0 1 0,0-1 0,0 0 0,0 0 0,-1 1 0,0-1 0,0 0 0,1-5 0,3-27 0,-2 0 0,-1 0 0,-2-1 0,-6-39 0,2-20 0,3-255-1365,1 317-5461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8T01:30:51.298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3,'1'1,"-1"1,0-1,1 1,0-1,-1 0,1 1,0-1,-1 0,1 1,0-1,0 0,0 0,0 0,0 1,0-1,1 0,-1-1,0 1,1 0,-1 0,0 0,1-1,-1 1,1-1,-1 1,4 0,44 8,-45-9,168 7,-124-8,0 3,78 11,-52 0,133 4,80-19,-101-1,1465 3,-1605-3,-1-1,1-3,75-22,-71 16,1 2,81-7,237 16,-173 5,-183-4,-1 2,1 0,-1 0,14 4,2 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2:54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682 0 24575,'0'13'0,"-1"1"0,1-1 0,-2 0 0,0 0 0,-1 1 0,0-2 0,-1 1 0,0 0 0,-1-1 0,0 0 0,-1 0 0,-1 0 0,-8 12 0,3-5 0,1 2 0,0-1 0,-10 34 0,13-34 0,0 1 0,-1-1 0,-20 30 0,24-44 0,-1-1 0,1 1 0,-1-1 0,0 0 0,-1-1 0,1 0 0,-1 0 0,0 0 0,0-1 0,0 0 0,-1 0 0,1 0 0,-1-1 0,1-1 0,-1 1 0,0-1 0,1 0 0,-11-1 0,-6 1 0,-1-2 0,0 0 0,1-2 0,-37-8 0,19 2-112,20 6 192,0-2 0,-30-11 0,47 15-173,0-1-1,0-1 1,1 1 0,-1 0-1,1-1 1,0 0 0,-1 0-1,1-1 1,1 1 0,-1-1-1,0 0 1,1 0 0,0 0 0,0 0-1,-4-7 1,-4-16-6733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3:17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24575,'7'0'0,"10"0"0,9 0 0,7 0 0,5 0 0,4 0 0,2 0 0,0 0 0,0 0 0,0 0 0,-1 0 0,1 0 0,-2 0 0,1 0 0,-1 0 0,1 0 0,-9 0-8191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3:22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1 24575,'2'108'0,"-5"123"0,-2-197 0,-2-1 0,-1 0 0,-1 0 0,-23 51 0,-7 23 0,38-105 0,1 0 0,-1-1 0,1 1 0,-1-1 0,1 1 0,0 0 0,0-1 0,0 1 0,0 0 0,0-1 0,0 1 0,0-1 0,0 1 0,1 0 0,-1-1 0,1 1 0,-1-1 0,1 1 0,-1-1 0,1 1 0,0-1 0,0 1 0,0-1 0,0 0 0,0 1 0,0-1 0,0 0 0,0 0 0,1 0 0,-1 0 0,0 0 0,1 0 0,-1 0 0,1 0 0,-1-1 0,2 2 0,7 1 0,0 0 0,1-1 0,-1 0 0,20 2 0,5 0 0,150 58-1365,-149-55-5461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3:25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24575,'7'0'0,"10"0"0,9 0 0,7 0 0,6 0 0,2 0 0,3 0 0,0 0 0,0 0 0,0 0 0,-1 0 0,-7 0-8191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3:27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43 24575,'0'-7'0,"7"-3"0,10 1 0,9 2 0,7 2 0,5 2 0,-3 1-8191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0.png"/><Relationship Id="rId21" Type="http://schemas.openxmlformats.org/officeDocument/2006/relationships/customXml" Target="../ink/ink10.xml"/><Relationship Id="rId84" Type="http://schemas.openxmlformats.org/officeDocument/2006/relationships/image" Target="../media/image26.png"/><Relationship Id="rId89" Type="http://schemas.openxmlformats.org/officeDocument/2006/relationships/customXml" Target="../ink/ink23.xml"/><Relationship Id="rId112" Type="http://schemas.openxmlformats.org/officeDocument/2006/relationships/image" Target="../media/image39.png"/><Relationship Id="rId7" Type="http://schemas.openxmlformats.org/officeDocument/2006/relationships/customXml" Target="../ink/ink3.xml"/><Relationship Id="rId71" Type="http://schemas.openxmlformats.org/officeDocument/2006/relationships/customXml" Target="../ink/ink14.xml"/><Relationship Id="rId92" Type="http://schemas.openxmlformats.org/officeDocument/2006/relationships/customXml" Target="../ink/ink25.xml"/><Relationship Id="rId2" Type="http://schemas.openxmlformats.org/officeDocument/2006/relationships/image" Target="../media/image20.png"/><Relationship Id="rId16" Type="http://schemas.openxmlformats.org/officeDocument/2006/relationships/image" Target="../media/image140.png"/><Relationship Id="rId107" Type="http://schemas.openxmlformats.org/officeDocument/2006/relationships/image" Target="../media/image37.png"/><Relationship Id="rId11" Type="http://schemas.openxmlformats.org/officeDocument/2006/relationships/customXml" Target="../ink/ink5.xml"/><Relationship Id="rId24" Type="http://schemas.openxmlformats.org/officeDocument/2006/relationships/image" Target="../media/image180.png"/><Relationship Id="rId74" Type="http://schemas.openxmlformats.org/officeDocument/2006/relationships/image" Target="../media/image21.png"/><Relationship Id="rId79" Type="http://schemas.openxmlformats.org/officeDocument/2006/relationships/customXml" Target="../ink/ink18.xml"/><Relationship Id="rId87" Type="http://schemas.openxmlformats.org/officeDocument/2006/relationships/customXml" Target="../ink/ink22.xml"/><Relationship Id="rId102" Type="http://schemas.openxmlformats.org/officeDocument/2006/relationships/customXml" Target="../ink/ink30.xml"/><Relationship Id="rId110" Type="http://schemas.openxmlformats.org/officeDocument/2006/relationships/image" Target="../media/image38.png"/><Relationship Id="rId82" Type="http://schemas.openxmlformats.org/officeDocument/2006/relationships/image" Target="../media/image25.png"/><Relationship Id="rId90" Type="http://schemas.openxmlformats.org/officeDocument/2006/relationships/image" Target="../media/image29.png"/><Relationship Id="rId95" Type="http://schemas.openxmlformats.org/officeDocument/2006/relationships/image" Target="../media/image31.png"/><Relationship Id="rId19" Type="http://schemas.openxmlformats.org/officeDocument/2006/relationships/customXml" Target="../ink/ink9.xml"/><Relationship Id="rId14" Type="http://schemas.openxmlformats.org/officeDocument/2006/relationships/image" Target="../media/image13.png"/><Relationship Id="rId22" Type="http://schemas.openxmlformats.org/officeDocument/2006/relationships/image" Target="../media/image17.png"/><Relationship Id="rId27" Type="http://schemas.openxmlformats.org/officeDocument/2006/relationships/customXml" Target="../ink/ink13.xml"/><Relationship Id="rId77" Type="http://schemas.openxmlformats.org/officeDocument/2006/relationships/customXml" Target="../ink/ink17.xml"/><Relationship Id="rId100" Type="http://schemas.openxmlformats.org/officeDocument/2006/relationships/customXml" Target="../ink/ink29.xml"/><Relationship Id="rId105" Type="http://schemas.openxmlformats.org/officeDocument/2006/relationships/image" Target="../media/image36.png"/><Relationship Id="rId113" Type="http://schemas.openxmlformats.org/officeDocument/2006/relationships/customXml" Target="../ink/ink36.xml"/><Relationship Id="rId8" Type="http://schemas.openxmlformats.org/officeDocument/2006/relationships/image" Target="../media/image100.png"/><Relationship Id="rId72" Type="http://schemas.openxmlformats.org/officeDocument/2006/relationships/image" Target="../media/image42.png"/><Relationship Id="rId80" Type="http://schemas.openxmlformats.org/officeDocument/2006/relationships/image" Target="../media/image24.png"/><Relationship Id="rId85" Type="http://schemas.openxmlformats.org/officeDocument/2006/relationships/customXml" Target="../ink/ink21.xml"/><Relationship Id="rId93" Type="http://schemas.openxmlformats.org/officeDocument/2006/relationships/image" Target="../media/image30.png"/><Relationship Id="rId98" Type="http://schemas.openxmlformats.org/officeDocument/2006/relationships/customXml" Target="../ink/ink28.xml"/><Relationship Id="rId3" Type="http://schemas.openxmlformats.org/officeDocument/2006/relationships/customXml" Target="../ink/ink2.xml"/><Relationship Id="rId12" Type="http://schemas.openxmlformats.org/officeDocument/2006/relationships/image" Target="../media/image120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103" Type="http://schemas.openxmlformats.org/officeDocument/2006/relationships/image" Target="../media/image35.png"/><Relationship Id="rId108" Type="http://schemas.openxmlformats.org/officeDocument/2006/relationships/customXml" Target="../ink/ink33.xml"/><Relationship Id="rId20" Type="http://schemas.openxmlformats.org/officeDocument/2006/relationships/image" Target="../media/image160.png"/><Relationship Id="rId70" Type="http://schemas.openxmlformats.org/officeDocument/2006/relationships/image" Target="../media/image41.png"/><Relationship Id="rId75" Type="http://schemas.openxmlformats.org/officeDocument/2006/relationships/customXml" Target="../ink/ink16.xml"/><Relationship Id="rId83" Type="http://schemas.openxmlformats.org/officeDocument/2006/relationships/customXml" Target="../ink/ink20.xml"/><Relationship Id="rId88" Type="http://schemas.openxmlformats.org/officeDocument/2006/relationships/image" Target="../media/image28.png"/><Relationship Id="rId91" Type="http://schemas.openxmlformats.org/officeDocument/2006/relationships/customXml" Target="../ink/ink24.xml"/><Relationship Id="rId96" Type="http://schemas.openxmlformats.org/officeDocument/2006/relationships/customXml" Target="../ink/ink27.xml"/><Relationship Id="rId111" Type="http://schemas.openxmlformats.org/officeDocument/2006/relationships/customXml" Target="../ink/ink3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0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6" Type="http://schemas.openxmlformats.org/officeDocument/2006/relationships/customXml" Target="../ink/ink32.xml"/><Relationship Id="rId114" Type="http://schemas.openxmlformats.org/officeDocument/2006/relationships/image" Target="../media/image40.png"/><Relationship Id="rId10" Type="http://schemas.openxmlformats.org/officeDocument/2006/relationships/image" Target="../media/image110.png"/><Relationship Id="rId73" Type="http://schemas.openxmlformats.org/officeDocument/2006/relationships/customXml" Target="../ink/ink15.xml"/><Relationship Id="rId78" Type="http://schemas.openxmlformats.org/officeDocument/2006/relationships/image" Target="../media/image23.png"/><Relationship Id="rId81" Type="http://schemas.openxmlformats.org/officeDocument/2006/relationships/customXml" Target="../ink/ink19.xml"/><Relationship Id="rId86" Type="http://schemas.openxmlformats.org/officeDocument/2006/relationships/image" Target="../media/image27.png"/><Relationship Id="rId94" Type="http://schemas.openxmlformats.org/officeDocument/2006/relationships/customXml" Target="../ink/ink26.xml"/><Relationship Id="rId99" Type="http://schemas.openxmlformats.org/officeDocument/2006/relationships/image" Target="../media/image33.png"/><Relationship Id="rId101" Type="http://schemas.openxmlformats.org/officeDocument/2006/relationships/image" Target="../media/image34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15.png"/><Relationship Id="rId109" Type="http://schemas.openxmlformats.org/officeDocument/2006/relationships/customXml" Target="../ink/ink34.xml"/><Relationship Id="rId76" Type="http://schemas.openxmlformats.org/officeDocument/2006/relationships/image" Target="../media/image22.png"/><Relationship Id="rId97" Type="http://schemas.openxmlformats.org/officeDocument/2006/relationships/image" Target="../media/image32.png"/><Relationship Id="rId104" Type="http://schemas.openxmlformats.org/officeDocument/2006/relationships/customXml" Target="../ink/ink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_2xLdgkNK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_2xLdgkNKs?feature=oembed" TargetMode="Externa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1NhVw3iN-U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1NhVw3iN-U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2832295" y="230743"/>
            <a:ext cx="9144000" cy="99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lang="es-ES" dirty="0">
                <a:latin typeface="Comic Sans MS"/>
                <a:ea typeface="Comic Sans MS"/>
                <a:cs typeface="Comic Sans MS"/>
                <a:sym typeface="Comic Sans MS"/>
              </a:rPr>
              <a:t>Friends </a:t>
            </a:r>
            <a:r>
              <a:rPr lang="es-ES" dirty="0" err="1">
                <a:latin typeface="Comic Sans MS"/>
                <a:ea typeface="Comic Sans MS"/>
                <a:cs typeface="Comic Sans MS"/>
                <a:sym typeface="Comic Sans MS"/>
              </a:rPr>
              <a:t>of</a:t>
            </a:r>
            <a:r>
              <a:rPr lang="es-ES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dirty="0" err="1">
                <a:latin typeface="Comic Sans MS"/>
                <a:ea typeface="Comic Sans MS"/>
                <a:cs typeface="Comic Sans MS"/>
                <a:sym typeface="Comic Sans MS"/>
              </a:rPr>
              <a:t>Jesus</a:t>
            </a:r>
            <a:r>
              <a:rPr lang="es-ES" dirty="0">
                <a:latin typeface="Comic Sans MS"/>
                <a:ea typeface="Comic Sans MS"/>
                <a:cs typeface="Comic Sans MS"/>
                <a:sym typeface="Comic Sans MS"/>
              </a:rPr>
              <a:t> and Mary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663477" y="2982097"/>
            <a:ext cx="5432523" cy="36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 err="1">
                <a:latin typeface="Comic Sans MS" panose="030F0702030302020204" pitchFamily="66" charset="0"/>
              </a:rPr>
              <a:t>Prayer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atin typeface="Comic Sans MS" panose="030F0702030302020204" pitchFamily="66" charset="0"/>
              </a:rPr>
              <a:t>Group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atin typeface="Comic Sans MS" panose="030F0702030302020204" pitchFamily="66" charset="0"/>
              </a:rPr>
              <a:t>for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atin typeface="Comic Sans MS" panose="030F0702030302020204" pitchFamily="66" charset="0"/>
              </a:rPr>
              <a:t>Children</a:t>
            </a:r>
            <a:endParaRPr lang="es-ES" sz="2800" b="1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 err="1">
                <a:latin typeface="Comic Sans MS" panose="030F0702030302020204" pitchFamily="66" charset="0"/>
              </a:rPr>
              <a:t>Cycle</a:t>
            </a:r>
            <a:r>
              <a:rPr lang="es-ES" sz="2800" b="1" dirty="0">
                <a:latin typeface="Comic Sans MS" panose="030F0702030302020204" pitchFamily="66" charset="0"/>
              </a:rPr>
              <a:t> B-XXX </a:t>
            </a:r>
            <a:r>
              <a:rPr lang="es-ES" sz="2800" b="1" dirty="0" err="1">
                <a:latin typeface="Comic Sans MS" panose="030F0702030302020204" pitchFamily="66" charset="0"/>
              </a:rPr>
              <a:t>Sunday</a:t>
            </a:r>
            <a:r>
              <a:rPr lang="es-ES" sz="2800" b="1" dirty="0">
                <a:latin typeface="Comic Sans MS" panose="030F0702030302020204" pitchFamily="66" charset="0"/>
              </a:rPr>
              <a:t> in </a:t>
            </a:r>
            <a:r>
              <a:rPr lang="es-ES" sz="2800" b="1" dirty="0" err="1">
                <a:latin typeface="Comic Sans MS" panose="030F0702030302020204" pitchFamily="66" charset="0"/>
              </a:rPr>
              <a:t>Ordinary</a:t>
            </a:r>
            <a:r>
              <a:rPr lang="es-ES" sz="2800" b="1" dirty="0">
                <a:latin typeface="Comic Sans MS" panose="030F0702030302020204" pitchFamily="66" charset="0"/>
              </a:rPr>
              <a:t> Time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Mark </a:t>
            </a:r>
            <a:r>
              <a:rPr lang="es-ES" sz="2000" i="1" dirty="0">
                <a:latin typeface="Comic Sans MS" panose="030F0702030302020204" pitchFamily="66" charset="0"/>
              </a:rPr>
              <a:t>10, 46-52 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E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3200" b="1" dirty="0" err="1"/>
              <a:t>Jesus</a:t>
            </a:r>
            <a:r>
              <a:rPr lang="es-ES" sz="3200" b="1" dirty="0"/>
              <a:t> </a:t>
            </a:r>
            <a:r>
              <a:rPr lang="es-ES" sz="3200" b="1" dirty="0" err="1"/>
              <a:t>Heals</a:t>
            </a:r>
            <a:r>
              <a:rPr lang="es-ES" sz="3200" b="1" dirty="0"/>
              <a:t> a </a:t>
            </a:r>
            <a:r>
              <a:rPr lang="es-ES" sz="3200" b="1" dirty="0" err="1"/>
              <a:t>Blind</a:t>
            </a:r>
            <a:r>
              <a:rPr lang="es-ES" sz="3200" b="1" dirty="0"/>
              <a:t> Man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600" b="1" dirty="0"/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350" y="309824"/>
            <a:ext cx="2193300" cy="21933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1026" name="Picture 2" descr="El que cumple la voluntad de Dios, ese es mi hermano y mi hermana y mi madre">
            <a:extLst>
              <a:ext uri="{FF2B5EF4-FFF2-40B4-BE49-F238E27FC236}">
                <a16:creationId xmlns:a16="http://schemas.microsoft.com/office/drawing/2014/main" id="{93D46555-0296-486A-A5E9-B9575553B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586" y="1406474"/>
            <a:ext cx="4648937" cy="532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EA277-2F12-46FF-A0F6-85AEB982A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6279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 err="1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What</a:t>
            </a:r>
            <a:r>
              <a:rPr lang="es-ES" sz="2800" b="1" dirty="0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s-ES" sz="2800" b="1" dirty="0" err="1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is</a:t>
            </a:r>
            <a:r>
              <a:rPr lang="es-ES" sz="2800" b="1" dirty="0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s-ES" sz="2800" b="1" dirty="0" err="1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Jesus</a:t>
            </a:r>
            <a:r>
              <a:rPr lang="es-ES" sz="2800" b="1" dirty="0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’ </a:t>
            </a:r>
            <a:r>
              <a:rPr lang="es-ES" sz="2800" b="1" dirty="0" err="1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answer</a:t>
            </a:r>
            <a:r>
              <a:rPr lang="es-ES" sz="2800" b="1" dirty="0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?</a:t>
            </a:r>
            <a:r>
              <a:rPr lang="es-ES" sz="2800" dirty="0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 </a:t>
            </a:r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73E98-1953-478F-BFF7-8E10D7934A7F}"/>
              </a:ext>
            </a:extLst>
          </p:cNvPr>
          <p:cNvSpPr txBox="1"/>
          <p:nvPr/>
        </p:nvSpPr>
        <p:spPr>
          <a:xfrm>
            <a:off x="2011680" y="5884842"/>
            <a:ext cx="8168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Bartimaeus saw Jesus with his heart, though not with his eyes</a:t>
            </a:r>
            <a:r>
              <a:rPr lang="es-ES" sz="28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.</a:t>
            </a:r>
            <a:endParaRPr lang="en-US" sz="2800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92E42C-2D1A-40F5-BBB1-54263A52D9F9}"/>
              </a:ext>
            </a:extLst>
          </p:cNvPr>
          <p:cNvSpPr txBox="1"/>
          <p:nvPr/>
        </p:nvSpPr>
        <p:spPr>
          <a:xfrm>
            <a:off x="3432517" y="716280"/>
            <a:ext cx="5644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err="1">
                <a:solidFill>
                  <a:srgbClr val="FF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Your</a:t>
            </a:r>
            <a:r>
              <a:rPr lang="es-ES" sz="3000" b="1" dirty="0">
                <a:solidFill>
                  <a:srgbClr val="FF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s-ES" sz="3000" b="1" dirty="0" err="1">
                <a:solidFill>
                  <a:srgbClr val="FF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faith</a:t>
            </a:r>
            <a:r>
              <a:rPr lang="es-ES" sz="3000" b="1" dirty="0">
                <a:solidFill>
                  <a:srgbClr val="FF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has </a:t>
            </a:r>
            <a:r>
              <a:rPr lang="es-ES" sz="3000" b="1" dirty="0" err="1">
                <a:solidFill>
                  <a:srgbClr val="FF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saved</a:t>
            </a:r>
            <a:r>
              <a:rPr lang="es-ES" sz="3000" b="1" dirty="0">
                <a:solidFill>
                  <a:srgbClr val="FF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s-ES" sz="3000" b="1" dirty="0" err="1">
                <a:solidFill>
                  <a:srgbClr val="FF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you</a:t>
            </a:r>
            <a:r>
              <a:rPr lang="es-ES" sz="3000" b="1" dirty="0">
                <a:solidFill>
                  <a:srgbClr val="FF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F3D94A-8AA2-43C1-B9D6-B2F72D5F6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410" y="1347205"/>
            <a:ext cx="7155180" cy="446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9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3EE89-7F2B-4086-B011-0688226B5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5595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did he do after he was healed</a:t>
            </a:r>
            <a:r>
              <a:rPr lang="es-ES" sz="2800" b="1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 </a:t>
            </a:r>
            <a:endParaRPr lang="en-US" sz="2800" b="1" dirty="0">
              <a:solidFill>
                <a:srgbClr val="0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C8063F-6DC6-46E0-8384-06E73387F06F}"/>
              </a:ext>
            </a:extLst>
          </p:cNvPr>
          <p:cNvSpPr txBox="1"/>
          <p:nvPr/>
        </p:nvSpPr>
        <p:spPr>
          <a:xfrm>
            <a:off x="0" y="573024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BC3014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 you ask Jesus for what you need trusting in His love for you?</a:t>
            </a:r>
            <a:endParaRPr lang="en-US" sz="2600" b="1" dirty="0">
              <a:solidFill>
                <a:srgbClr val="BC3014"/>
              </a:solidFill>
              <a:latin typeface="Cavolini" panose="03000502040302020204" pitchFamily="66" charset="0"/>
              <a:cs typeface="Cavolini" panose="03000502040302020204" pitchFamily="66" charset="0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C027B-65B5-40AF-97EF-A7D8223EF160}"/>
              </a:ext>
            </a:extLst>
          </p:cNvPr>
          <p:cNvSpPr txBox="1"/>
          <p:nvPr/>
        </p:nvSpPr>
        <p:spPr>
          <a:xfrm>
            <a:off x="3444144" y="587578"/>
            <a:ext cx="5342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He </a:t>
            </a:r>
            <a:r>
              <a:rPr lang="es-ES" sz="28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began</a:t>
            </a:r>
            <a:r>
              <a:rPr lang="es-ES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to</a:t>
            </a:r>
            <a:r>
              <a:rPr lang="es-ES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follow</a:t>
            </a:r>
            <a:r>
              <a:rPr lang="es-ES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Jesus</a:t>
            </a:r>
            <a:r>
              <a:rPr lang="es-ES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.</a:t>
            </a:r>
            <a:endParaRPr 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A4F116-FEA5-48A7-A662-46BC263BA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79175"/>
            <a:ext cx="10554011" cy="44143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A1B268-6182-4290-804F-177296C4EACB}"/>
              </a:ext>
            </a:extLst>
          </p:cNvPr>
          <p:cNvSpPr txBox="1"/>
          <p:nvPr/>
        </p:nvSpPr>
        <p:spPr>
          <a:xfrm>
            <a:off x="3088806" y="6199311"/>
            <a:ext cx="6014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Do </a:t>
            </a:r>
            <a:r>
              <a:rPr lang="es-ES" sz="2800" b="1" dirty="0" err="1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you</a:t>
            </a:r>
            <a:r>
              <a:rPr lang="es-ES" sz="28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 </a:t>
            </a:r>
            <a:r>
              <a:rPr lang="es-ES" sz="2800" b="1" dirty="0" err="1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follow</a:t>
            </a:r>
            <a:r>
              <a:rPr lang="es-ES" sz="28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 </a:t>
            </a:r>
            <a:r>
              <a:rPr lang="es-ES" sz="2800" b="1" dirty="0" err="1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Him</a:t>
            </a:r>
            <a:r>
              <a:rPr lang="es-ES" sz="28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 </a:t>
            </a:r>
            <a:r>
              <a:rPr lang="es-ES" sz="2800" b="1" dirty="0" err="1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every</a:t>
            </a:r>
            <a:r>
              <a:rPr lang="es-ES" sz="28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 </a:t>
            </a:r>
            <a:r>
              <a:rPr lang="es-ES" sz="2800" b="1" dirty="0" err="1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day</a:t>
            </a:r>
            <a:r>
              <a:rPr lang="es-ES" sz="28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?</a:t>
            </a:r>
            <a:endParaRPr lang="en-US" sz="2800" b="1" dirty="0">
              <a:solidFill>
                <a:srgbClr val="FFC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60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Activities</a:t>
            </a:r>
            <a:endParaRPr dirty="0"/>
          </a:p>
        </p:txBody>
      </p:sp>
      <p:sp>
        <p:nvSpPr>
          <p:cNvPr id="200" name="Google Shape;200;p13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3" descr="Etiquetas para regalos, tarros, postales etc... | Aprender ..."/>
          <p:cNvPicPr preferRelativeResize="0"/>
          <p:nvPr/>
        </p:nvPicPr>
        <p:blipFill rotWithShape="1">
          <a:blip r:embed="rId3">
            <a:alphaModFix/>
          </a:blip>
          <a:srcRect t="958" r="2" b="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Pin on Blind Bartimaeus / Other Blind Healed">
            <a:extLst>
              <a:ext uri="{FF2B5EF4-FFF2-40B4-BE49-F238E27FC236}">
                <a16:creationId xmlns:a16="http://schemas.microsoft.com/office/drawing/2014/main" id="{CB664D6E-21A8-4360-A958-2F516E609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421" y="112807"/>
            <a:ext cx="6352673" cy="663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340B01D-02AE-4382-AA27-FD284D53FDD1}"/>
                  </a:ext>
                </a:extLst>
              </p14:cNvPr>
              <p14:cNvContentPartPr/>
              <p14:nvPr/>
            </p14:nvContentPartPr>
            <p14:xfrm>
              <a:off x="2934360" y="936966"/>
              <a:ext cx="5030640" cy="5663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340B01D-02AE-4382-AA27-FD284D53FD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4720" y="757326"/>
                <a:ext cx="5210280" cy="602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647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2060">
            <a:extLst>
              <a:ext uri="{FF2B5EF4-FFF2-40B4-BE49-F238E27FC236}">
                <a16:creationId xmlns:a16="http://schemas.microsoft.com/office/drawing/2014/main" id="{6FB3A999-3574-45B8-8D62-9A169DFFA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158" y="0"/>
            <a:ext cx="7519737" cy="68844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22F17DE-6236-45E6-9BFD-EF52DB7BEA31}"/>
                  </a:ext>
                </a:extLst>
              </p14:cNvPr>
              <p14:cNvContentPartPr/>
              <p14:nvPr/>
            </p14:nvContentPartPr>
            <p14:xfrm>
              <a:off x="8107440" y="1584360"/>
              <a:ext cx="1461600" cy="63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22F17DE-6236-45E6-9BFD-EF52DB7BEA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17440" y="1404360"/>
                <a:ext cx="164124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7C1527D-C204-479E-B172-D6CC0A3E7427}"/>
                  </a:ext>
                </a:extLst>
              </p14:cNvPr>
              <p14:cNvContentPartPr/>
              <p14:nvPr/>
            </p14:nvContentPartPr>
            <p14:xfrm>
              <a:off x="3047640" y="6644520"/>
              <a:ext cx="1445760" cy="59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7C1527D-C204-479E-B172-D6CC0A3E74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58000" y="6464520"/>
                <a:ext cx="162540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3C975FA-43B0-4FB1-BA53-73F0AA0E0964}"/>
                  </a:ext>
                </a:extLst>
              </p14:cNvPr>
              <p14:cNvContentPartPr/>
              <p14:nvPr/>
            </p14:nvContentPartPr>
            <p14:xfrm>
              <a:off x="7604520" y="6673680"/>
              <a:ext cx="1455480" cy="33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3C975FA-43B0-4FB1-BA53-73F0AA0E096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14520" y="6493680"/>
                <a:ext cx="163512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419EC3C-19F9-475A-8C91-F27E163F860A}"/>
                  </a:ext>
                </a:extLst>
              </p14:cNvPr>
              <p14:cNvContentPartPr/>
              <p14:nvPr/>
            </p14:nvContentPartPr>
            <p14:xfrm>
              <a:off x="3884280" y="3855600"/>
              <a:ext cx="245520" cy="172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419EC3C-19F9-475A-8C91-F27E163F860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66280" y="3837600"/>
                <a:ext cx="2811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C93A790-C70B-48EF-A07A-22D20E411FDB}"/>
                  </a:ext>
                </a:extLst>
              </p14:cNvPr>
              <p14:cNvContentPartPr/>
              <p14:nvPr/>
            </p14:nvContentPartPr>
            <p14:xfrm>
              <a:off x="3992280" y="3839760"/>
              <a:ext cx="22752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C93A790-C70B-48EF-A07A-22D20E411FD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74640" y="3822120"/>
                <a:ext cx="26316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3E03CC88-CF0F-4192-A19B-4BC98611D80D}"/>
              </a:ext>
            </a:extLst>
          </p:cNvPr>
          <p:cNvGrpSpPr/>
          <p:nvPr/>
        </p:nvGrpSpPr>
        <p:grpSpPr>
          <a:xfrm>
            <a:off x="4274880" y="3823920"/>
            <a:ext cx="497520" cy="304920"/>
            <a:chOff x="4274880" y="3823920"/>
            <a:chExt cx="49752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B8B9A18-F8B7-4D31-A779-9E4633A7843F}"/>
                    </a:ext>
                  </a:extLst>
                </p14:cNvPr>
                <p14:cNvContentPartPr/>
                <p14:nvPr/>
              </p14:nvContentPartPr>
              <p14:xfrm>
                <a:off x="4274880" y="3839760"/>
                <a:ext cx="127080" cy="289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B8B9A18-F8B7-4D31-A779-9E4633A7843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57240" y="3822120"/>
                  <a:ext cx="1627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82365FE-FBA1-490D-8FE6-315B1C6DFCDF}"/>
                    </a:ext>
                  </a:extLst>
                </p14:cNvPr>
                <p14:cNvContentPartPr/>
                <p14:nvPr/>
              </p14:nvContentPartPr>
              <p14:xfrm>
                <a:off x="4312680" y="3839760"/>
                <a:ext cx="15084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82365FE-FBA1-490D-8FE6-315B1C6DFCD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94680" y="3822120"/>
                  <a:ext cx="186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9C4285E-078E-4CC9-B816-B71AC3259146}"/>
                    </a:ext>
                  </a:extLst>
                </p14:cNvPr>
                <p14:cNvContentPartPr/>
                <p14:nvPr/>
              </p14:nvContentPartPr>
              <p14:xfrm>
                <a:off x="4343280" y="3961800"/>
                <a:ext cx="56520" cy="15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9C4285E-078E-4CC9-B816-B71AC325914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325280" y="3943800"/>
                  <a:ext cx="92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748BD64-0F27-4B34-A704-A5ABC7E6419A}"/>
                    </a:ext>
                  </a:extLst>
                </p14:cNvPr>
                <p14:cNvContentPartPr/>
                <p14:nvPr/>
              </p14:nvContentPartPr>
              <p14:xfrm>
                <a:off x="4536960" y="3823920"/>
                <a:ext cx="235440" cy="261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748BD64-0F27-4B34-A704-A5ABC7E6419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519320" y="3806280"/>
                  <a:ext cx="271080" cy="29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03FF93D-B6A6-4E3C-BF82-A197A159787F}"/>
                  </a:ext>
                </a:extLst>
              </p14:cNvPr>
              <p14:cNvContentPartPr/>
              <p14:nvPr/>
            </p14:nvContentPartPr>
            <p14:xfrm>
              <a:off x="4875360" y="3809520"/>
              <a:ext cx="244080" cy="278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03FF93D-B6A6-4E3C-BF82-A197A159787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57360" y="3791520"/>
                <a:ext cx="27972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EE6FDF5-1057-4CC4-A9B6-367DD809A1E2}"/>
                  </a:ext>
                </a:extLst>
              </p14:cNvPr>
              <p14:cNvContentPartPr/>
              <p14:nvPr/>
            </p14:nvContentPartPr>
            <p14:xfrm>
              <a:off x="5238600" y="3808800"/>
              <a:ext cx="190440" cy="293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EE6FDF5-1057-4CC4-A9B6-367DD809A1E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20960" y="3790800"/>
                <a:ext cx="22608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09FA386-1FC6-4959-A688-03079750E647}"/>
                  </a:ext>
                </a:extLst>
              </p14:cNvPr>
              <p14:cNvContentPartPr/>
              <p14:nvPr/>
            </p14:nvContentPartPr>
            <p14:xfrm>
              <a:off x="5345640" y="6652495"/>
              <a:ext cx="1447560" cy="72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09FA386-1FC6-4959-A688-03079750E64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255640" y="6472495"/>
                <a:ext cx="162720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3917B85-1AEE-4803-BBCD-4CCB2603D7BA}"/>
                  </a:ext>
                </a:extLst>
              </p14:cNvPr>
              <p14:cNvContentPartPr/>
              <p14:nvPr/>
            </p14:nvContentPartPr>
            <p14:xfrm>
              <a:off x="2727600" y="1569240"/>
              <a:ext cx="1486080" cy="67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3917B85-1AEE-4803-BBCD-4CCB2603D7B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637600" y="1389600"/>
                <a:ext cx="1665720" cy="42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732E5EE7-CDE9-406F-AEF3-F5E6306B425F}"/>
              </a:ext>
            </a:extLst>
          </p:cNvPr>
          <p:cNvGrpSpPr/>
          <p:nvPr/>
        </p:nvGrpSpPr>
        <p:grpSpPr>
          <a:xfrm>
            <a:off x="6119280" y="3727578"/>
            <a:ext cx="257400" cy="280800"/>
            <a:chOff x="6119280" y="3727578"/>
            <a:chExt cx="257400" cy="28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D4BC7C4-FD00-45EE-B680-EFE7AFF7B213}"/>
                    </a:ext>
                  </a:extLst>
                </p14:cNvPr>
                <p14:cNvContentPartPr/>
                <p14:nvPr/>
              </p14:nvContentPartPr>
              <p14:xfrm>
                <a:off x="6273720" y="3741978"/>
                <a:ext cx="27720" cy="266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D4BC7C4-FD00-45EE-B680-EFE7AFF7B21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256080" y="3723978"/>
                  <a:ext cx="633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19F5704-A340-4B66-93C8-4AE88E282E03}"/>
                    </a:ext>
                  </a:extLst>
                </p14:cNvPr>
                <p14:cNvContentPartPr/>
                <p14:nvPr/>
              </p14:nvContentPartPr>
              <p14:xfrm>
                <a:off x="6119280" y="3727578"/>
                <a:ext cx="257400" cy="90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19F5704-A340-4B66-93C8-4AE88E282E0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101280" y="3709578"/>
                  <a:ext cx="29304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CBB059B-DB6D-4044-9D72-838DB8EB0CBE}"/>
                  </a:ext>
                </a:extLst>
              </p14:cNvPr>
              <p14:cNvContentPartPr/>
              <p14:nvPr/>
            </p14:nvContentPartPr>
            <p14:xfrm>
              <a:off x="6189120" y="3979938"/>
              <a:ext cx="217440" cy="35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CBB059B-DB6D-4044-9D72-838DB8EB0CB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171480" y="3962298"/>
                <a:ext cx="25308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2D200FE-EE4E-4918-B37E-A69F14157F38}"/>
                  </a:ext>
                </a:extLst>
              </p14:cNvPr>
              <p14:cNvContentPartPr/>
              <p14:nvPr/>
            </p14:nvContentPartPr>
            <p14:xfrm>
              <a:off x="5289120" y="4263618"/>
              <a:ext cx="240120" cy="245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2D200FE-EE4E-4918-B37E-A69F14157F3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271480" y="4245618"/>
                <a:ext cx="27576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EB0F4DF-FB47-4B69-B0C8-EDCCAECC4603}"/>
                  </a:ext>
                </a:extLst>
              </p14:cNvPr>
              <p14:cNvContentPartPr/>
              <p14:nvPr/>
            </p14:nvContentPartPr>
            <p14:xfrm>
              <a:off x="5556600" y="4243098"/>
              <a:ext cx="191880" cy="2581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EB0F4DF-FB47-4B69-B0C8-EDCCAECC460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538600" y="4225458"/>
                <a:ext cx="22752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D2D33DA-3049-4C30-A2D6-5587E562491C}"/>
                  </a:ext>
                </a:extLst>
              </p14:cNvPr>
              <p14:cNvContentPartPr/>
              <p14:nvPr/>
            </p14:nvContentPartPr>
            <p14:xfrm>
              <a:off x="5640480" y="4360818"/>
              <a:ext cx="81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D2D33DA-3049-4C30-A2D6-5587E562491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622840" y="4342818"/>
                <a:ext cx="117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162A9167-0A97-4E32-AEA6-3F63988BDF85}"/>
              </a:ext>
            </a:extLst>
          </p:cNvPr>
          <p:cNvGrpSpPr/>
          <p:nvPr/>
        </p:nvGrpSpPr>
        <p:grpSpPr>
          <a:xfrm>
            <a:off x="5808960" y="4236258"/>
            <a:ext cx="1003680" cy="320040"/>
            <a:chOff x="5808960" y="4236258"/>
            <a:chExt cx="1003680" cy="32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87DCC11-0AA7-440D-8D52-E3B20577D8D7}"/>
                    </a:ext>
                  </a:extLst>
                </p14:cNvPr>
                <p14:cNvContentPartPr/>
                <p14:nvPr/>
              </p14:nvContentPartPr>
              <p14:xfrm>
                <a:off x="5808960" y="4236258"/>
                <a:ext cx="169920" cy="3078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87DCC11-0AA7-440D-8D52-E3B20577D8D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791320" y="4218258"/>
                  <a:ext cx="2055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7E261AB-0BE9-4E2C-B472-D3BED4319785}"/>
                    </a:ext>
                  </a:extLst>
                </p14:cNvPr>
                <p14:cNvContentPartPr/>
                <p14:nvPr/>
              </p14:nvContentPartPr>
              <p14:xfrm>
                <a:off x="6132960" y="4276218"/>
                <a:ext cx="360" cy="280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7E261AB-0BE9-4E2C-B472-D3BED431978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114960" y="4258218"/>
                  <a:ext cx="360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2905C9C-5F82-4D77-A832-9397C18940EC}"/>
                    </a:ext>
                  </a:extLst>
                </p14:cNvPr>
                <p14:cNvContentPartPr/>
                <p14:nvPr/>
              </p14:nvContentPartPr>
              <p14:xfrm>
                <a:off x="6034680" y="4248138"/>
                <a:ext cx="223920" cy="306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2905C9C-5F82-4D77-A832-9397C18940E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016680" y="4230138"/>
                  <a:ext cx="2595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E060577-23C6-426C-BFD4-C212A29CA22B}"/>
                    </a:ext>
                  </a:extLst>
                </p14:cNvPr>
                <p14:cNvContentPartPr/>
                <p14:nvPr/>
              </p14:nvContentPartPr>
              <p14:xfrm>
                <a:off x="6485040" y="4261818"/>
                <a:ext cx="360" cy="2804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E060577-23C6-426C-BFD4-C212A29CA22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467040" y="4244178"/>
                  <a:ext cx="360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B2B4A4E-00B1-4681-8A14-37A188AAA116}"/>
                    </a:ext>
                  </a:extLst>
                </p14:cNvPr>
                <p14:cNvContentPartPr/>
                <p14:nvPr/>
              </p14:nvContentPartPr>
              <p14:xfrm>
                <a:off x="6343920" y="4248138"/>
                <a:ext cx="252360" cy="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B2B4A4E-00B1-4681-8A14-37A188AAA11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26280" y="4230138"/>
                  <a:ext cx="288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8AC1658-7F13-4A43-A12A-B002E54064DE}"/>
                    </a:ext>
                  </a:extLst>
                </p14:cNvPr>
                <p14:cNvContentPartPr/>
                <p14:nvPr/>
              </p14:nvContentPartPr>
              <p14:xfrm>
                <a:off x="6681600" y="4258218"/>
                <a:ext cx="131040" cy="2898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8AC1658-7F13-4A43-A12A-B002E54064D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663600" y="4240578"/>
                  <a:ext cx="166680" cy="32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89B24C0-71FC-4054-8E4C-D17651A4BD0A}"/>
                  </a:ext>
                </a:extLst>
              </p14:cNvPr>
              <p14:cNvContentPartPr/>
              <p14:nvPr/>
            </p14:nvContentPartPr>
            <p14:xfrm>
              <a:off x="7023600" y="4259658"/>
              <a:ext cx="237960" cy="3139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89B24C0-71FC-4054-8E4C-D17651A4BD0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005600" y="4242018"/>
                <a:ext cx="273600" cy="34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6" name="Group 2055">
            <a:extLst>
              <a:ext uri="{FF2B5EF4-FFF2-40B4-BE49-F238E27FC236}">
                <a16:creationId xmlns:a16="http://schemas.microsoft.com/office/drawing/2014/main" id="{ED1404A8-5D42-4245-87F5-CD0CA9DCAADC}"/>
              </a:ext>
            </a:extLst>
          </p:cNvPr>
          <p:cNvGrpSpPr/>
          <p:nvPr/>
        </p:nvGrpSpPr>
        <p:grpSpPr>
          <a:xfrm>
            <a:off x="7286760" y="4206018"/>
            <a:ext cx="278280" cy="382680"/>
            <a:chOff x="7286760" y="4206018"/>
            <a:chExt cx="278280" cy="38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CC310E9-722E-4467-8BE2-DD1CC3BF4C55}"/>
                    </a:ext>
                  </a:extLst>
                </p14:cNvPr>
                <p14:cNvContentPartPr/>
                <p14:nvPr/>
              </p14:nvContentPartPr>
              <p14:xfrm>
                <a:off x="7286760" y="4219698"/>
                <a:ext cx="116280" cy="3279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CC310E9-722E-4467-8BE2-DD1CC3BF4C5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268760" y="4202058"/>
                  <a:ext cx="15192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AE1F072-FBD9-4E83-AF94-D51C5EFB8F2A}"/>
                    </a:ext>
                  </a:extLst>
                </p14:cNvPr>
                <p14:cNvContentPartPr/>
                <p14:nvPr/>
              </p14:nvContentPartPr>
              <p14:xfrm>
                <a:off x="7300440" y="4206018"/>
                <a:ext cx="96480" cy="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AE1F072-FBD9-4E83-AF94-D51C5EFB8F2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282800" y="4188018"/>
                  <a:ext cx="132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049" name="Ink 2048">
                  <a:extLst>
                    <a:ext uri="{FF2B5EF4-FFF2-40B4-BE49-F238E27FC236}">
                      <a16:creationId xmlns:a16="http://schemas.microsoft.com/office/drawing/2014/main" id="{51649E5F-382D-4A81-B4FC-63226D38583F}"/>
                    </a:ext>
                  </a:extLst>
                </p14:cNvPr>
                <p14:cNvContentPartPr/>
                <p14:nvPr/>
              </p14:nvContentPartPr>
              <p14:xfrm>
                <a:off x="7342920" y="4374498"/>
                <a:ext cx="25560" cy="360"/>
              </p14:xfrm>
            </p:contentPart>
          </mc:Choice>
          <mc:Fallback>
            <p:pic>
              <p:nvPicPr>
                <p:cNvPr id="2049" name="Ink 2048">
                  <a:extLst>
                    <a:ext uri="{FF2B5EF4-FFF2-40B4-BE49-F238E27FC236}">
                      <a16:creationId xmlns:a16="http://schemas.microsoft.com/office/drawing/2014/main" id="{51649E5F-382D-4A81-B4FC-63226D38583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325280" y="4356858"/>
                  <a:ext cx="61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051" name="Ink 2050">
                  <a:extLst>
                    <a:ext uri="{FF2B5EF4-FFF2-40B4-BE49-F238E27FC236}">
                      <a16:creationId xmlns:a16="http://schemas.microsoft.com/office/drawing/2014/main" id="{27BAD563-0ED4-42BA-A2F4-1BBEBAC7CB11}"/>
                    </a:ext>
                  </a:extLst>
                </p14:cNvPr>
                <p14:cNvContentPartPr/>
                <p14:nvPr/>
              </p14:nvContentPartPr>
              <p14:xfrm>
                <a:off x="7483320" y="4206018"/>
                <a:ext cx="81720" cy="382680"/>
              </p14:xfrm>
            </p:contentPart>
          </mc:Choice>
          <mc:Fallback>
            <p:pic>
              <p:nvPicPr>
                <p:cNvPr id="2051" name="Ink 2050">
                  <a:extLst>
                    <a:ext uri="{FF2B5EF4-FFF2-40B4-BE49-F238E27FC236}">
                      <a16:creationId xmlns:a16="http://schemas.microsoft.com/office/drawing/2014/main" id="{27BAD563-0ED4-42BA-A2F4-1BBEBAC7CB1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465680" y="4188018"/>
                  <a:ext cx="11736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053" name="Ink 2052">
                  <a:extLst>
                    <a:ext uri="{FF2B5EF4-FFF2-40B4-BE49-F238E27FC236}">
                      <a16:creationId xmlns:a16="http://schemas.microsoft.com/office/drawing/2014/main" id="{6E7AD75B-A55C-428E-BA5E-376BEDDE31CC}"/>
                    </a:ext>
                  </a:extLst>
                </p14:cNvPr>
                <p14:cNvContentPartPr/>
                <p14:nvPr/>
              </p14:nvContentPartPr>
              <p14:xfrm>
                <a:off x="7483320" y="4374498"/>
                <a:ext cx="38520" cy="360"/>
              </p14:xfrm>
            </p:contentPart>
          </mc:Choice>
          <mc:Fallback>
            <p:pic>
              <p:nvPicPr>
                <p:cNvPr id="2053" name="Ink 2052">
                  <a:extLst>
                    <a:ext uri="{FF2B5EF4-FFF2-40B4-BE49-F238E27FC236}">
                      <a16:creationId xmlns:a16="http://schemas.microsoft.com/office/drawing/2014/main" id="{6E7AD75B-A55C-428E-BA5E-376BEDDE31C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465680" y="4356858"/>
                  <a:ext cx="74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055" name="Ink 2054">
                  <a:extLst>
                    <a:ext uri="{FF2B5EF4-FFF2-40B4-BE49-F238E27FC236}">
                      <a16:creationId xmlns:a16="http://schemas.microsoft.com/office/drawing/2014/main" id="{63FAC571-39F0-4FE2-943C-E3870062D341}"/>
                    </a:ext>
                  </a:extLst>
                </p14:cNvPr>
                <p14:cNvContentPartPr/>
                <p14:nvPr/>
              </p14:nvContentPartPr>
              <p14:xfrm>
                <a:off x="7483320" y="4206018"/>
                <a:ext cx="81720" cy="360"/>
              </p14:xfrm>
            </p:contentPart>
          </mc:Choice>
          <mc:Fallback>
            <p:pic>
              <p:nvPicPr>
                <p:cNvPr id="2055" name="Ink 2054">
                  <a:extLst>
                    <a:ext uri="{FF2B5EF4-FFF2-40B4-BE49-F238E27FC236}">
                      <a16:creationId xmlns:a16="http://schemas.microsoft.com/office/drawing/2014/main" id="{63FAC571-39F0-4FE2-943C-E3870062D34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465680" y="4188018"/>
                  <a:ext cx="11736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057" name="Ink 2056">
                <a:extLst>
                  <a:ext uri="{FF2B5EF4-FFF2-40B4-BE49-F238E27FC236}">
                    <a16:creationId xmlns:a16="http://schemas.microsoft.com/office/drawing/2014/main" id="{B23971E2-8D8B-41AC-8C6C-F27A61310989}"/>
                  </a:ext>
                </a:extLst>
              </p14:cNvPr>
              <p14:cNvContentPartPr/>
              <p14:nvPr/>
            </p14:nvContentPartPr>
            <p14:xfrm>
              <a:off x="7764840" y="4206018"/>
              <a:ext cx="142920" cy="434880"/>
            </p14:xfrm>
          </p:contentPart>
        </mc:Choice>
        <mc:Fallback>
          <p:pic>
            <p:nvPicPr>
              <p:cNvPr id="2057" name="Ink 2056">
                <a:extLst>
                  <a:ext uri="{FF2B5EF4-FFF2-40B4-BE49-F238E27FC236}">
                    <a16:creationId xmlns:a16="http://schemas.microsoft.com/office/drawing/2014/main" id="{B23971E2-8D8B-41AC-8C6C-F27A61310989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746840" y="4188018"/>
                <a:ext cx="17856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2058" name="Ink 2057">
                <a:extLst>
                  <a:ext uri="{FF2B5EF4-FFF2-40B4-BE49-F238E27FC236}">
                    <a16:creationId xmlns:a16="http://schemas.microsoft.com/office/drawing/2014/main" id="{4D657727-8A4C-43AB-9AEB-CEE1A2A9AA44}"/>
                  </a:ext>
                </a:extLst>
              </p14:cNvPr>
              <p14:cNvContentPartPr/>
              <p14:nvPr/>
            </p14:nvContentPartPr>
            <p14:xfrm>
              <a:off x="7932600" y="4248138"/>
              <a:ext cx="129600" cy="270720"/>
            </p14:xfrm>
          </p:contentPart>
        </mc:Choice>
        <mc:Fallback>
          <p:pic>
            <p:nvPicPr>
              <p:cNvPr id="2058" name="Ink 2057">
                <a:extLst>
                  <a:ext uri="{FF2B5EF4-FFF2-40B4-BE49-F238E27FC236}">
                    <a16:creationId xmlns:a16="http://schemas.microsoft.com/office/drawing/2014/main" id="{4D657727-8A4C-43AB-9AEB-CEE1A2A9AA44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914600" y="4230138"/>
                <a:ext cx="16524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2059" name="Ink 2058">
                <a:extLst>
                  <a:ext uri="{FF2B5EF4-FFF2-40B4-BE49-F238E27FC236}">
                    <a16:creationId xmlns:a16="http://schemas.microsoft.com/office/drawing/2014/main" id="{9DDB928C-D30D-4C3F-9FD2-3C5F0BD632F4}"/>
                  </a:ext>
                </a:extLst>
              </p14:cNvPr>
              <p14:cNvContentPartPr/>
              <p14:nvPr/>
            </p14:nvContentPartPr>
            <p14:xfrm>
              <a:off x="8130240" y="4206018"/>
              <a:ext cx="88920" cy="284400"/>
            </p14:xfrm>
          </p:contentPart>
        </mc:Choice>
        <mc:Fallback>
          <p:pic>
            <p:nvPicPr>
              <p:cNvPr id="2059" name="Ink 2058">
                <a:extLst>
                  <a:ext uri="{FF2B5EF4-FFF2-40B4-BE49-F238E27FC236}">
                    <a16:creationId xmlns:a16="http://schemas.microsoft.com/office/drawing/2014/main" id="{9DDB928C-D30D-4C3F-9FD2-3C5F0BD632F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112600" y="4188018"/>
                <a:ext cx="124560" cy="32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26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"/>
          <p:cNvSpPr txBox="1">
            <a:spLocks noGrp="1"/>
          </p:cNvSpPr>
          <p:nvPr>
            <p:ph type="title"/>
          </p:nvPr>
        </p:nvSpPr>
        <p:spPr>
          <a:xfrm>
            <a:off x="533400" y="1362006"/>
            <a:ext cx="6569127" cy="514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0000"/>
              </a:lnSpc>
            </a:pPr>
            <a:br>
              <a:rPr lang="en-US" sz="32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</a:br>
            <a:br>
              <a:rPr lang="en-US" sz="32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</a:br>
            <a:r>
              <a:rPr 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Jesus, give me more faith that I may believe completely in your great love for me. Help me to see you with my heart and always ask you for what I need, always accepting your Holy Will. Don’t let me ever separate from you. </a:t>
            </a:r>
            <a:br>
              <a:rPr 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s-E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Amen</a:t>
            </a:r>
            <a:br>
              <a:rPr lang="es-ES" sz="32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es-E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s-ES" sz="3600" b="1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</p:txBody>
      </p:sp>
      <p:pic>
        <p:nvPicPr>
          <p:cNvPr id="230" name="Google Shape;230;p16" descr="Image result for gratis, ninos oran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4447" y="904805"/>
            <a:ext cx="4139013" cy="45322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8D31C2-644E-4DA1-A725-DAE46F54C474}"/>
              </a:ext>
            </a:extLst>
          </p:cNvPr>
          <p:cNvSpPr txBox="1"/>
          <p:nvPr/>
        </p:nvSpPr>
        <p:spPr>
          <a:xfrm>
            <a:off x="2631811" y="73808"/>
            <a:ext cx="28086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b="1" dirty="0" err="1">
                <a:latin typeface="Cavolini" panose="03000502040302020204" pitchFamily="66" charset="0"/>
                <a:ea typeface="Calibri"/>
                <a:cs typeface="Cavolini" panose="03000502040302020204" pitchFamily="66" charset="0"/>
                <a:sym typeface="Calibri"/>
              </a:rPr>
              <a:t>Prayer</a:t>
            </a:r>
            <a:r>
              <a:rPr lang="es-ES" sz="4800" b="1" dirty="0"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 </a:t>
            </a:r>
            <a:endParaRPr lang="en-US" sz="4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C96E7-57DC-4B11-A540-DB6BFBEE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94" y="0"/>
            <a:ext cx="9757611" cy="479685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Song: Open the Eyes of my Heart Lord, Ft. </a:t>
            </a:r>
            <a:r>
              <a:rPr lang="es-E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Paul </a:t>
            </a:r>
            <a:r>
              <a:rPr lang="es-E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Baloche</a:t>
            </a:r>
            <a:r>
              <a:rPr lang="es-E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(</a:t>
            </a:r>
            <a:r>
              <a:rPr lang="es-E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Ctrl</a:t>
            </a:r>
            <a:r>
              <a:rPr lang="es-E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Clck</a:t>
            </a:r>
            <a:r>
              <a:rPr lang="es-E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) </a:t>
            </a:r>
            <a:r>
              <a:rPr lang="es-ES" sz="1800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hlinkClick r:id="rId3"/>
              </a:rPr>
              <a:t>https://youtu.be/r_2xLdgkNKs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Online Media 3" title="Open The Eyes Of My Heart by Local Sound Ft. Paul Baloche | Lyric + Dance Video | Table Kids">
            <a:hlinkClick r:id="" action="ppaction://media"/>
            <a:extLst>
              <a:ext uri="{FF2B5EF4-FFF2-40B4-BE49-F238E27FC236}">
                <a16:creationId xmlns:a16="http://schemas.microsoft.com/office/drawing/2014/main" id="{F5844AA2-30B1-4764-8F73-206E551D779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447013"/>
            <a:ext cx="12165027" cy="641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7414D-C1EC-4E04-87A4-6DEDE8A66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" y="0"/>
            <a:ext cx="12023188" cy="478937"/>
          </a:xfrm>
        </p:spPr>
        <p:txBody>
          <a:bodyPr>
            <a:normAutofit/>
          </a:bodyPr>
          <a:lstStyle/>
          <a:p>
            <a:pPr algn="ctr"/>
            <a:r>
              <a:rPr lang="es-ES" sz="1800" b="0" i="0" dirty="0" err="1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Blind</a:t>
            </a:r>
            <a:r>
              <a:rPr lang="es-ES" sz="1800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s-ES" sz="1800" b="0" i="0" dirty="0" err="1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Beggar</a:t>
            </a:r>
            <a:r>
              <a:rPr lang="es-ES" sz="1800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s-ES" sz="1800" b="0" i="0" dirty="0" err="1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Healed</a:t>
            </a:r>
            <a:r>
              <a:rPr lang="es-ES" sz="1800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s-ES" sz="1800" b="0" i="0" dirty="0" err="1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s-ES" sz="1800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Global </a:t>
            </a:r>
            <a:r>
              <a:rPr lang="es-ES" sz="1800" b="0" i="0" dirty="0" err="1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Gospel</a:t>
            </a:r>
            <a:r>
              <a:rPr lang="es-ES" sz="1800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s-ES" sz="1800" b="0" i="0" dirty="0">
                <a:effectLst/>
                <a:latin typeface="Cavolini" panose="03000502040302020204" pitchFamily="66" charset="0"/>
                <a:cs typeface="Cavolini" panose="03000502040302020204" pitchFamily="66" charset="0"/>
                <a:hlinkClick r:id="rId3"/>
              </a:rPr>
              <a:t>https://youtu.be/T1NhVw3iN-Uel </a:t>
            </a:r>
            <a:endParaRPr lang="en-US" sz="1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Online Media 3" title="076 - Blind Beggar Healed  (English)">
            <a:hlinkClick r:id="" action="ppaction://media"/>
            <a:extLst>
              <a:ext uri="{FF2B5EF4-FFF2-40B4-BE49-F238E27FC236}">
                <a16:creationId xmlns:a16="http://schemas.microsoft.com/office/drawing/2014/main" id="{097F772C-E4FB-41FC-B81E-E1A90CA1785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478937"/>
            <a:ext cx="12165027" cy="637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3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e Stock Photo of Jumping Kids Represents Green Grass And Reflection |  Download Free Images and Free Illustrations">
            <a:extLst>
              <a:ext uri="{FF2B5EF4-FFF2-40B4-BE49-F238E27FC236}">
                <a16:creationId xmlns:a16="http://schemas.microsoft.com/office/drawing/2014/main" id="{6A84132E-8B20-4773-8873-D5682C5BF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3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E7BF09-BB0D-4DF8-A148-CD441666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311" y="19155"/>
            <a:ext cx="4679375" cy="853042"/>
          </a:xfrm>
        </p:spPr>
        <p:txBody>
          <a:bodyPr>
            <a:normAutofit/>
          </a:bodyPr>
          <a:lstStyle/>
          <a:p>
            <a:pPr algn="ctr"/>
            <a:r>
              <a:rPr lang="en-US" sz="5200" dirty="0">
                <a:solidFill>
                  <a:schemeClr val="tx1"/>
                </a:solidFill>
                <a:latin typeface="Comic Sans MS" panose="030F0702030302020204" pitchFamily="66" charset="0"/>
              </a:rPr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1717997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906" y="56457"/>
            <a:ext cx="10152185" cy="94253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Bartimaeus, a blind beggar called out: </a:t>
            </a:r>
            <a:br>
              <a:rPr lang="en-US" sz="2800" b="1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sz="2800" b="1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“Jesus, son of David, have pity on me!”</a:t>
            </a:r>
            <a:endParaRPr 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FB62DC-0B9F-450B-A3E0-3F260A3922E3}"/>
              </a:ext>
            </a:extLst>
          </p:cNvPr>
          <p:cNvSpPr txBox="1">
            <a:spLocks/>
          </p:cNvSpPr>
          <p:nvPr/>
        </p:nvSpPr>
        <p:spPr>
          <a:xfrm>
            <a:off x="8928315" y="2208021"/>
            <a:ext cx="2759841" cy="309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He believed Jesus was the promised Messiah, descendant of King David</a:t>
            </a:r>
            <a:r>
              <a:rPr lang="es-ES" sz="2800" b="1" dirty="0">
                <a:solidFill>
                  <a:srgbClr val="FFFF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.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5773FA5-7AC9-477D-B76B-90DF4CD8C20D}"/>
              </a:ext>
            </a:extLst>
          </p:cNvPr>
          <p:cNvSpPr txBox="1">
            <a:spLocks/>
          </p:cNvSpPr>
          <p:nvPr/>
        </p:nvSpPr>
        <p:spPr>
          <a:xfrm>
            <a:off x="1711850" y="6063320"/>
            <a:ext cx="8768296" cy="56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Isaiah (11,1-9) prophesized years before that the Savior would be a descendent of David and he would bring reconciliation.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247603-0356-4C2B-84F1-2364B27492BF}"/>
              </a:ext>
            </a:extLst>
          </p:cNvPr>
          <p:cNvSpPr txBox="1"/>
          <p:nvPr/>
        </p:nvSpPr>
        <p:spPr>
          <a:xfrm>
            <a:off x="3424896" y="924969"/>
            <a:ext cx="534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Why did he call Him this</a:t>
            </a:r>
            <a:r>
              <a:rPr lang="es-ES" sz="2800" b="1" dirty="0">
                <a:solidFill>
                  <a:srgbClr val="FF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?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F8917A-5864-49B3-A930-52C6F65AE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44" y="1568638"/>
            <a:ext cx="8028439" cy="437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2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C6DA2D-1821-49B3-9D8A-32E303FCC604}"/>
              </a:ext>
            </a:extLst>
          </p:cNvPr>
          <p:cNvSpPr txBox="1"/>
          <p:nvPr/>
        </p:nvSpPr>
        <p:spPr>
          <a:xfrm>
            <a:off x="212783" y="113003"/>
            <a:ext cx="11065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He insisted although many tried to silence him. 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FA03DA-3FD1-4E7B-8D68-FB13BD5E66D9}"/>
              </a:ext>
            </a:extLst>
          </p:cNvPr>
          <p:cNvSpPr txBox="1"/>
          <p:nvPr/>
        </p:nvSpPr>
        <p:spPr>
          <a:xfrm>
            <a:off x="8063626" y="762709"/>
            <a:ext cx="2952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Why</a:t>
            </a:r>
            <a:r>
              <a:rPr lang="es-ES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6DE0AA-A153-41E7-A01D-F58190A4C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278" y="1923148"/>
            <a:ext cx="4908939" cy="3661410"/>
          </a:xfrm>
        </p:spPr>
        <p:txBody>
          <a:bodyPr>
            <a:noAutofit/>
          </a:bodyPr>
          <a:lstStyle/>
          <a:p>
            <a:pPr lvl="0" algn="ctr">
              <a:spcBef>
                <a:spcPts val="1000"/>
              </a:spcBef>
              <a:buSzPts val="2800"/>
            </a:pPr>
            <a:r>
              <a:rPr lang="en-US" sz="2800" b="1" dirty="0">
                <a:solidFill>
                  <a:srgbClr val="E63A18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prophets had foretold the Messiah would perform many miracles and healings and he wanted to see</a:t>
            </a:r>
            <a:r>
              <a:rPr lang="es-ES" sz="2800" b="1" dirty="0">
                <a:solidFill>
                  <a:srgbClr val="E63A18"/>
                </a:solidFill>
                <a:latin typeface="Cavolini" panose="03000502040302020204" pitchFamily="66" charset="0"/>
                <a:cs typeface="Cavolini" panose="03000502040302020204" pitchFamily="66" charset="0"/>
                <a:sym typeface="Arial"/>
              </a:rPr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E4BC4D-9A1F-4446-A7D5-2DAE9E151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83" y="1273442"/>
            <a:ext cx="6887393" cy="507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5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71450"/>
            <a:ext cx="11353800" cy="98473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When Jesus called him, Bartimaeus immediately threw his cloak and sprang up. As a beggar, this was probably his only possession.</a:t>
            </a:r>
            <a:r>
              <a:rPr lang="es-ES" sz="2800" b="1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800" b="1" dirty="0">
                <a:solidFill>
                  <a:srgbClr val="E63A18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Why did he throw it</a:t>
            </a:r>
            <a:r>
              <a:rPr lang="es-ES" sz="2800" b="1" dirty="0">
                <a:solidFill>
                  <a:srgbClr val="E63A18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 </a:t>
            </a:r>
            <a:endParaRPr lang="en-US" sz="2800" b="1" dirty="0">
              <a:solidFill>
                <a:srgbClr val="E63A18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192DEC-5E11-46F6-B9A7-51E2AFDECAAD}"/>
              </a:ext>
            </a:extLst>
          </p:cNvPr>
          <p:cNvSpPr txBox="1"/>
          <p:nvPr/>
        </p:nvSpPr>
        <p:spPr>
          <a:xfrm>
            <a:off x="8263890" y="2228671"/>
            <a:ext cx="374523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He had much faith in Jesus’ power and only wished to be near Him</a:t>
            </a:r>
            <a:r>
              <a:rPr lang="es-ES" sz="3000" b="1" dirty="0">
                <a:solidFill>
                  <a:srgbClr val="FFFF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  <a:sym typeface="Calibri"/>
              </a:rPr>
              <a:t>.</a:t>
            </a:r>
            <a:endParaRPr lang="en-US" sz="3000" b="1" dirty="0">
              <a:solidFill>
                <a:srgbClr val="FFFF00"/>
              </a:solidFill>
              <a:latin typeface="Cavolini" panose="03000502040302020204" pitchFamily="66" charset="0"/>
              <a:ea typeface="Times New Roman" panose="02020603050405020304" pitchFamily="18" charset="0"/>
              <a:cs typeface="Cavolini" panose="03000502040302020204" pitchFamily="66" charset="0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2C7A11-976D-429A-8679-7DD009921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" y="1359990"/>
            <a:ext cx="7155180" cy="446071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19A1166-CC6C-4DBB-8125-1031201BCA72}"/>
              </a:ext>
            </a:extLst>
          </p:cNvPr>
          <p:cNvSpPr txBox="1">
            <a:spLocks/>
          </p:cNvSpPr>
          <p:nvPr/>
        </p:nvSpPr>
        <p:spPr>
          <a:xfrm>
            <a:off x="-68580" y="5930529"/>
            <a:ext cx="12329160" cy="884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Jesus who is God, knew what He wanted. </a:t>
            </a:r>
          </a:p>
          <a:p>
            <a:pPr algn="ctr"/>
            <a:r>
              <a:rPr lang="en-US" sz="2800" b="1" dirty="0">
                <a:solidFill>
                  <a:srgbClr val="E63A18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Why did He ask him?</a:t>
            </a:r>
            <a:endParaRPr lang="en-US" sz="2800" b="1" dirty="0">
              <a:solidFill>
                <a:srgbClr val="E63A18"/>
              </a:solidFill>
              <a:latin typeface="Cavolini" panose="03000502040302020204" pitchFamily="66" charset="0"/>
              <a:cs typeface="Cavolini" panose="03000502040302020204" pitchFamily="66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133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97C108-7A87-4E00-A780-BEF76F5D6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711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Jesus wanted him to ask for what he needed to show he trusted in Jesus’ love and power</a:t>
            </a:r>
            <a:r>
              <a:rPr lang="es-ES" sz="3600" b="1" dirty="0"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  <a:sym typeface="Calibri"/>
              </a:rPr>
              <a:t>.</a:t>
            </a:r>
            <a:endParaRPr lang="en-US" dirty="0"/>
          </a:p>
        </p:txBody>
      </p:sp>
      <p:pic>
        <p:nvPicPr>
          <p:cNvPr id="2050" name="Picture 2" descr="Por qué Jesús prohibió a la gente contar a otros los milagros que hizo? -  Palabrasbiblicas.net">
            <a:extLst>
              <a:ext uri="{FF2B5EF4-FFF2-40B4-BE49-F238E27FC236}">
                <a16:creationId xmlns:a16="http://schemas.microsoft.com/office/drawing/2014/main" id="{84DD3001-0D91-4EAA-B2DE-FB76511AD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188720"/>
            <a:ext cx="8153400" cy="489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B16F5CE-23E4-4454-85EB-E500C0476B85}"/>
              </a:ext>
            </a:extLst>
          </p:cNvPr>
          <p:cNvSpPr txBox="1">
            <a:spLocks/>
          </p:cNvSpPr>
          <p:nvPr/>
        </p:nvSpPr>
        <p:spPr>
          <a:xfrm>
            <a:off x="1631852" y="6098345"/>
            <a:ext cx="8699118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330200" algn="ctr" fontAlgn="base"/>
            <a:r>
              <a:rPr lang="en-US" sz="3200" b="1" dirty="0">
                <a:solidFill>
                  <a:srgbClr val="FF00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What does the blind man ask for?</a:t>
            </a:r>
            <a:r>
              <a:rPr lang="es-ES" sz="3200" b="1" dirty="0">
                <a:solidFill>
                  <a:srgbClr val="FF00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Cavolini" panose="03000502040302020204" pitchFamily="66" charset="0"/>
              <a:ea typeface="Times New Roman" panose="02020603050405020304" pitchFamily="18" charset="0"/>
              <a:cs typeface="Cavolini" panose="03000502040302020204" pitchFamily="66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304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596" y="182880"/>
            <a:ext cx="7210807" cy="716280"/>
          </a:xfrm>
        </p:spPr>
        <p:txBody>
          <a:bodyPr>
            <a:noAutofit/>
          </a:bodyPr>
          <a:lstStyle/>
          <a:p>
            <a:pPr marL="342900" marR="330200" algn="ctr" fontAlgn="base"/>
            <a:r>
              <a:rPr lang="es-ES" sz="4000" b="1" dirty="0">
                <a:solidFill>
                  <a:srgbClr val="FFFF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  <a:sym typeface="Calibri"/>
              </a:rPr>
              <a:t>He </a:t>
            </a:r>
            <a:r>
              <a:rPr lang="es-ES" sz="4000" b="1" dirty="0" err="1">
                <a:solidFill>
                  <a:srgbClr val="FFFF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  <a:sym typeface="Calibri"/>
              </a:rPr>
              <a:t>wanted</a:t>
            </a:r>
            <a:r>
              <a:rPr lang="es-ES" sz="4000" b="1" dirty="0">
                <a:solidFill>
                  <a:srgbClr val="FFFF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  <a:sym typeface="Calibri"/>
              </a:rPr>
              <a:t> </a:t>
            </a:r>
            <a:r>
              <a:rPr lang="es-ES" sz="4000" b="1" dirty="0" err="1">
                <a:solidFill>
                  <a:srgbClr val="FFFF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  <a:sym typeface="Calibri"/>
              </a:rPr>
              <a:t>to</a:t>
            </a:r>
            <a:r>
              <a:rPr lang="es-ES" sz="4000" b="1" dirty="0">
                <a:solidFill>
                  <a:srgbClr val="FFFF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  <a:sym typeface="Calibri"/>
              </a:rPr>
              <a:t> </a:t>
            </a:r>
            <a:r>
              <a:rPr lang="es-ES" sz="4000" b="1" dirty="0" err="1">
                <a:solidFill>
                  <a:srgbClr val="FFFF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  <a:sym typeface="Calibri"/>
              </a:rPr>
              <a:t>see</a:t>
            </a:r>
            <a:r>
              <a:rPr lang="es-ES" sz="4000" b="1" dirty="0">
                <a:solidFill>
                  <a:srgbClr val="FFFF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  <a:sym typeface="Calibri"/>
              </a:rPr>
              <a:t>.</a:t>
            </a:r>
            <a:endParaRPr lang="en-US" sz="4000" b="1" dirty="0">
              <a:solidFill>
                <a:srgbClr val="FFFF00"/>
              </a:solidFill>
              <a:latin typeface="Cavolini" panose="03000502040302020204" pitchFamily="66" charset="0"/>
              <a:ea typeface="Cambria" panose="02040503050406030204" pitchFamily="18" charset="0"/>
              <a:cs typeface="Cavolini" panose="03000502040302020204" pitchFamily="66" charset="0"/>
              <a:sym typeface="Arial"/>
            </a:endParaRPr>
          </a:p>
        </p:txBody>
      </p:sp>
      <p:pic>
        <p:nvPicPr>
          <p:cNvPr id="3074" name="Picture 2" descr="FREE Eye Exam for Kids Oklahoma | Childrens Eye Exams Oklahoma">
            <a:extLst>
              <a:ext uri="{FF2B5EF4-FFF2-40B4-BE49-F238E27FC236}">
                <a16:creationId xmlns:a16="http://schemas.microsoft.com/office/drawing/2014/main" id="{9F0470A2-13E1-4D28-A8AC-944145CCE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3" y="1021080"/>
            <a:ext cx="10826496" cy="451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681EECA-1AB2-4565-A0AE-D3081538094C}"/>
              </a:ext>
            </a:extLst>
          </p:cNvPr>
          <p:cNvSpPr txBox="1">
            <a:spLocks/>
          </p:cNvSpPr>
          <p:nvPr/>
        </p:nvSpPr>
        <p:spPr>
          <a:xfrm>
            <a:off x="174760" y="5532120"/>
            <a:ext cx="11209519" cy="57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800" b="1" dirty="0" err="1">
                <a:solidFill>
                  <a:srgbClr val="0000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We</a:t>
            </a:r>
            <a:r>
              <a:rPr lang="es-ES" sz="2800" b="1" dirty="0">
                <a:solidFill>
                  <a:srgbClr val="0000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s-ES" sz="2800" b="1" dirty="0" err="1">
                <a:solidFill>
                  <a:srgbClr val="0000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see</a:t>
            </a:r>
            <a:r>
              <a:rPr lang="es-ES" sz="2800" b="1" dirty="0">
                <a:solidFill>
                  <a:srgbClr val="0000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s-ES" sz="2800" b="1" dirty="0" err="1">
                <a:solidFill>
                  <a:srgbClr val="0000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people</a:t>
            </a:r>
            <a:r>
              <a:rPr lang="es-ES" sz="2800" b="1" dirty="0">
                <a:solidFill>
                  <a:srgbClr val="0000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and </a:t>
            </a:r>
            <a:r>
              <a:rPr lang="es-ES" sz="2800" b="1" dirty="0" err="1">
                <a:solidFill>
                  <a:srgbClr val="0000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things</a:t>
            </a:r>
            <a:r>
              <a:rPr lang="es-ES" sz="2800" b="1" dirty="0">
                <a:solidFill>
                  <a:srgbClr val="0000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s-ES" sz="2800" b="1" dirty="0" err="1">
                <a:solidFill>
                  <a:srgbClr val="0000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with</a:t>
            </a:r>
            <a:r>
              <a:rPr lang="es-ES" sz="2800" b="1" dirty="0">
                <a:solidFill>
                  <a:srgbClr val="0000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s-ES" sz="2800" b="1" dirty="0" err="1">
                <a:solidFill>
                  <a:srgbClr val="0000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our</a:t>
            </a:r>
            <a:r>
              <a:rPr lang="es-ES" sz="2800" b="1" dirty="0">
                <a:solidFill>
                  <a:srgbClr val="0000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s-ES" sz="2800" b="1" dirty="0" err="1">
                <a:solidFill>
                  <a:srgbClr val="0000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eyes</a:t>
            </a:r>
            <a:r>
              <a:rPr lang="es-ES" sz="2800" b="1" dirty="0">
                <a:solidFill>
                  <a:srgbClr val="0000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. </a:t>
            </a:r>
            <a:endParaRPr lang="en-US" sz="2800" dirty="0">
              <a:solidFill>
                <a:srgbClr val="FFC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F2640-8043-4041-9EE5-25075FBF9CBD}"/>
              </a:ext>
            </a:extLst>
          </p:cNvPr>
          <p:cNvSpPr txBox="1"/>
          <p:nvPr/>
        </p:nvSpPr>
        <p:spPr>
          <a:xfrm>
            <a:off x="2987039" y="6111240"/>
            <a:ext cx="6217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How</a:t>
            </a:r>
            <a:r>
              <a:rPr lang="es-ES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 do </a:t>
            </a:r>
            <a:r>
              <a:rPr lang="es-ES" sz="4000" b="1" dirty="0" err="1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we</a:t>
            </a:r>
            <a:r>
              <a:rPr lang="es-ES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see</a:t>
            </a:r>
            <a:r>
              <a:rPr lang="es-ES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God</a:t>
            </a:r>
            <a:r>
              <a:rPr lang="es-ES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?</a:t>
            </a:r>
            <a:endParaRPr lang="en-US" sz="4000" b="1" dirty="0">
              <a:solidFill>
                <a:srgbClr val="FFC000"/>
              </a:solidFill>
              <a:latin typeface="Cavolini" panose="03000502040302020204" pitchFamily="66" charset="0"/>
              <a:cs typeface="Cavolini" panose="03000502040302020204" pitchFamily="66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727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02A1A-1324-43FB-A4E1-5332F7AFE998}"/>
              </a:ext>
            </a:extLst>
          </p:cNvPr>
          <p:cNvSpPr txBox="1">
            <a:spLocks/>
          </p:cNvSpPr>
          <p:nvPr/>
        </p:nvSpPr>
        <p:spPr>
          <a:xfrm>
            <a:off x="1584960" y="243840"/>
            <a:ext cx="9342120" cy="79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200" b="1" dirty="0" err="1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We</a:t>
            </a:r>
            <a:r>
              <a:rPr lang="es-ES" sz="3200" b="1" dirty="0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s-ES" sz="3200" b="1" dirty="0" err="1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see</a:t>
            </a:r>
            <a:r>
              <a:rPr lang="es-ES" sz="3200" b="1" dirty="0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s-ES" sz="3200" b="1" dirty="0" err="1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Him</a:t>
            </a:r>
            <a:r>
              <a:rPr lang="es-ES" sz="3200" b="1" dirty="0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s-ES" sz="3200" b="1" dirty="0" err="1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with</a:t>
            </a:r>
            <a:r>
              <a:rPr lang="es-ES" sz="3200" b="1" dirty="0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s-ES" sz="3200" b="1" dirty="0" err="1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our</a:t>
            </a:r>
            <a:r>
              <a:rPr lang="es-ES" sz="3200" b="1" dirty="0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spiritual </a:t>
            </a:r>
            <a:r>
              <a:rPr lang="es-ES" sz="3200" b="1" dirty="0" err="1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heart</a:t>
            </a:r>
            <a:r>
              <a:rPr lang="es-ES" sz="3200" b="1" dirty="0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s-ES" sz="3200" b="1" dirty="0" err="1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when</a:t>
            </a:r>
            <a:r>
              <a:rPr lang="es-ES" sz="3200" b="1" dirty="0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s-ES" sz="3200" b="1" dirty="0" err="1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we</a:t>
            </a:r>
            <a:r>
              <a:rPr lang="es-ES" sz="3200" b="1" dirty="0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s-ES" sz="3200" b="1" dirty="0" err="1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have</a:t>
            </a:r>
            <a:r>
              <a:rPr lang="es-ES" sz="3200" b="1" dirty="0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s-ES" sz="3200" b="1" dirty="0" err="1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faith</a:t>
            </a:r>
            <a:r>
              <a:rPr lang="es-ES" sz="3200" b="1" dirty="0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... </a:t>
            </a:r>
            <a:endParaRPr 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4CFF70-3565-44AA-AB95-3CC4643A4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730" y="1264920"/>
            <a:ext cx="5593080" cy="5593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82E4D5-860A-4E71-83E9-49133BB04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257" y="2499360"/>
            <a:ext cx="1928678" cy="2667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BB911B-D231-435A-92B2-CE16AD291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49404">
            <a:off x="649755" y="1366064"/>
            <a:ext cx="2206198" cy="1530873"/>
          </a:xfrm>
          <a:prstGeom prst="rect">
            <a:avLst/>
          </a:prstGeom>
        </p:spPr>
      </p:pic>
      <p:pic>
        <p:nvPicPr>
          <p:cNvPr id="4098" name="Picture 2" descr="CLASE 1. LA CREACIÓN">
            <a:extLst>
              <a:ext uri="{FF2B5EF4-FFF2-40B4-BE49-F238E27FC236}">
                <a16:creationId xmlns:a16="http://schemas.microsoft.com/office/drawing/2014/main" id="{60498C84-218D-4A69-956B-66F3386BD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5900">
            <a:off x="9437806" y="1302584"/>
            <a:ext cx="2305221" cy="165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ás de 90.000 imágenes gratis de Niños y Niña">
            <a:extLst>
              <a:ext uri="{FF2B5EF4-FFF2-40B4-BE49-F238E27FC236}">
                <a16:creationId xmlns:a16="http://schemas.microsoft.com/office/drawing/2014/main" id="{E543184D-CFC3-4EAF-8EDA-1A5E3D7E8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4202">
            <a:off x="768307" y="3805076"/>
            <a:ext cx="3004604" cy="202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doración Eucaristía para niños. | Eucaristía, Elementos liturgicos,  Adoración">
            <a:extLst>
              <a:ext uri="{FF2B5EF4-FFF2-40B4-BE49-F238E27FC236}">
                <a16:creationId xmlns:a16="http://schemas.microsoft.com/office/drawing/2014/main" id="{AB26C848-64A9-4E71-8D75-0A6592DA9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895" y="3793301"/>
            <a:ext cx="2181950" cy="24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57F2E3-5FFC-4B2E-8F32-B6E4A9DACCB2}"/>
              </a:ext>
            </a:extLst>
          </p:cNvPr>
          <p:cNvSpPr txBox="1"/>
          <p:nvPr/>
        </p:nvSpPr>
        <p:spPr>
          <a:xfrm rot="20716105">
            <a:off x="1326757" y="2917793"/>
            <a:ext cx="1512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the Bible,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91513B-68DE-4DF0-B8BB-50AEBD39A02E}"/>
              </a:ext>
            </a:extLst>
          </p:cNvPr>
          <p:cNvSpPr txBox="1"/>
          <p:nvPr/>
        </p:nvSpPr>
        <p:spPr>
          <a:xfrm rot="20716105">
            <a:off x="1229796" y="5823062"/>
            <a:ext cx="3050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our brothers &amp; sisters,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E34D33-7154-4C8F-A1FF-88CFF0592595}"/>
              </a:ext>
            </a:extLst>
          </p:cNvPr>
          <p:cNvSpPr txBox="1"/>
          <p:nvPr/>
        </p:nvSpPr>
        <p:spPr>
          <a:xfrm rot="1151819">
            <a:off x="9295975" y="3043483"/>
            <a:ext cx="2057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nature,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79FB7C-CA3E-41C2-97AD-3FCADAAB5DA6}"/>
              </a:ext>
            </a:extLst>
          </p:cNvPr>
          <p:cNvSpPr txBox="1"/>
          <p:nvPr/>
        </p:nvSpPr>
        <p:spPr>
          <a:xfrm>
            <a:off x="8796500" y="6328409"/>
            <a:ext cx="31554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THE EUCHARIST</a:t>
            </a:r>
          </a:p>
        </p:txBody>
      </p:sp>
    </p:spTree>
    <p:extLst>
      <p:ext uri="{BB962C8B-B14F-4D97-AF65-F5344CB8AC3E}">
        <p14:creationId xmlns:p14="http://schemas.microsoft.com/office/powerpoint/2010/main" val="19465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418</Words>
  <Application>Microsoft Office PowerPoint</Application>
  <PresentationFormat>Widescreen</PresentationFormat>
  <Paragraphs>41</Paragraphs>
  <Slides>16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</vt:lpstr>
      <vt:lpstr>Cavolini</vt:lpstr>
      <vt:lpstr>Comic Sans MS</vt:lpstr>
      <vt:lpstr>Times New Roman</vt:lpstr>
      <vt:lpstr>Office Theme</vt:lpstr>
      <vt:lpstr>Office Theme</vt:lpstr>
      <vt:lpstr>Friends of Jesus and Mary</vt:lpstr>
      <vt:lpstr>Blind Beggar Healed, The Global Gospel, https://youtu.be/T1NhVw3iN-Uel </vt:lpstr>
      <vt:lpstr>REFLECTION</vt:lpstr>
      <vt:lpstr>Bartimaeus, a blind beggar called out:  “Jesus, son of David, have pity on me!”</vt:lpstr>
      <vt:lpstr>The prophets had foretold the Messiah would perform many miracles and healings and he wanted to see. </vt:lpstr>
      <vt:lpstr>When Jesus called him, Bartimaeus immediately threw his cloak and sprang up. As a beggar, this was probably his only possession. Why did he throw it? </vt:lpstr>
      <vt:lpstr>Jesus wanted him to ask for what he needed to show he trusted in Jesus’ love and power.</vt:lpstr>
      <vt:lpstr>He wanted to see.</vt:lpstr>
      <vt:lpstr>PowerPoint Presentation</vt:lpstr>
      <vt:lpstr>What is Jesus’ answer?  </vt:lpstr>
      <vt:lpstr>What did he do after he was healed? </vt:lpstr>
      <vt:lpstr>PowerPoint Presentation</vt:lpstr>
      <vt:lpstr>PowerPoint Presentation</vt:lpstr>
      <vt:lpstr>PowerPoint Presentation</vt:lpstr>
      <vt:lpstr>  Jesus, give me more faith that I may believe completely in your great love for me. Help me to see you with my heart and always ask you for what I need, always accepting your Holy Will. Don’t let me ever separate from you.  Amen  </vt:lpstr>
      <vt:lpstr>Song: Open the Eyes of my Heart Lord, Ft. Paul Baloche, (Ctrl Clck) https://youtu.be/r_2xLdgkNKs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Jesús y María</dc:title>
  <dc:creator>Maria Varona</dc:creator>
  <cp:lastModifiedBy>Maria Varona</cp:lastModifiedBy>
  <cp:revision>186</cp:revision>
  <dcterms:created xsi:type="dcterms:W3CDTF">2020-07-14T14:58:41Z</dcterms:created>
  <dcterms:modified xsi:type="dcterms:W3CDTF">2021-10-18T16:07:06Z</dcterms:modified>
</cp:coreProperties>
</file>