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handoutMasterIdLst>
    <p:handoutMasterId r:id="rId21"/>
  </p:handoutMasterIdLst>
  <p:sldIdLst>
    <p:sldId id="256" r:id="rId2"/>
    <p:sldId id="257" r:id="rId3"/>
    <p:sldId id="258" r:id="rId4"/>
    <p:sldId id="260" r:id="rId5"/>
    <p:sldId id="263" r:id="rId6"/>
    <p:sldId id="280" r:id="rId7"/>
    <p:sldId id="286" r:id="rId8"/>
    <p:sldId id="288" r:id="rId9"/>
    <p:sldId id="299" r:id="rId10"/>
    <p:sldId id="300" r:id="rId11"/>
    <p:sldId id="301" r:id="rId12"/>
    <p:sldId id="303" r:id="rId13"/>
    <p:sldId id="281" r:id="rId14"/>
    <p:sldId id="289" r:id="rId15"/>
    <p:sldId id="267" r:id="rId16"/>
    <p:sldId id="297" r:id="rId17"/>
    <p:sldId id="283" r:id="rId18"/>
    <p:sldId id="304" r:id="rId19"/>
  </p:sldIdLst>
  <p:sldSz cx="12192000" cy="6858000"/>
  <p:notesSz cx="6858000" cy="9144000"/>
  <p:embeddedFontLst>
    <p:embeddedFont>
      <p:font typeface="Adobe Gothic Std B" panose="020B0800000000000000" charset="-128"/>
      <p:bold r:id="rId22"/>
    </p:embeddedFont>
    <p:embeddedFont>
      <p:font typeface="Amaranth" panose="020B0604020202020204" charset="0"/>
      <p:regular r:id="rId23"/>
      <p:bold r:id="rId24"/>
      <p:italic r:id="rId25"/>
      <p:boldItalic r:id="rId26"/>
    </p:embeddedFont>
    <p:embeddedFont>
      <p:font typeface="Arial Black" panose="020B0A04020102020204" pitchFamily="34" charset="0"/>
      <p:bold r:id="rId27"/>
    </p:embeddedFont>
    <p:embeddedFont>
      <p:font typeface="Arima Madurai" panose="00000500000000000000" charset="0"/>
      <p:regular r:id="rId28"/>
    </p:embeddedFont>
    <p:embeddedFont>
      <p:font typeface="Arima Madurai Black" panose="00000A00000000000000" charset="0"/>
      <p:bold r:id="rId29"/>
    </p:embeddedFont>
    <p:embeddedFont>
      <p:font typeface="Bodoni MT Black" panose="02070A03080606020203" pitchFamily="18" charset="0"/>
      <p:bold r:id="rId30"/>
      <p:boldItalic r:id="rId31"/>
    </p:embeddedFont>
    <p:embeddedFont>
      <p:font typeface="Calibri" panose="020F0502020204030204" pitchFamily="34" charset="0"/>
      <p:regular r:id="rId32"/>
      <p:bold r:id="rId33"/>
      <p:italic r:id="rId34"/>
      <p:boldItalic r:id="rId35"/>
    </p:embeddedFont>
    <p:embeddedFont>
      <p:font typeface="Cambria" panose="02040503050406030204" pitchFamily="18" charset="0"/>
      <p:regular r:id="rId36"/>
      <p:bold r:id="rId37"/>
      <p:italic r:id="rId38"/>
      <p:boldItalic r:id="rId39"/>
    </p:embeddedFont>
    <p:embeddedFont>
      <p:font typeface="Euphemia" panose="020B0503040102020104" pitchFamily="34" charset="0"/>
      <p:regular r:id="rId40"/>
    </p:embeddedFont>
    <p:embeddedFont>
      <p:font typeface="Lato Heavy" panose="020B0604020202020204" charset="0"/>
      <p:bold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4E7"/>
    <a:srgbClr val="CCECFF"/>
    <a:srgbClr val="99FFCC"/>
    <a:srgbClr val="66FFFF"/>
    <a:srgbClr val="02ACB0"/>
    <a:srgbClr val="AB3C19"/>
    <a:srgbClr val="B41A1B"/>
    <a:srgbClr val="ECD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66" d="100"/>
          <a:sy n="66" d="100"/>
        </p:scale>
        <p:origin x="90" y="492"/>
      </p:cViewPr>
      <p:guideLst/>
    </p:cSldViewPr>
  </p:slideViewPr>
  <p:notesTextViewPr>
    <p:cViewPr>
      <p:scale>
        <a:sx n="1" d="1"/>
        <a:sy n="1" d="1"/>
      </p:scale>
      <p:origin x="0" y="0"/>
    </p:cViewPr>
  </p:notesTextViewPr>
  <p:sorterViewPr>
    <p:cViewPr>
      <p:scale>
        <a:sx n="100" d="100"/>
        <a:sy n="100" d="100"/>
      </p:scale>
      <p:origin x="0" y="-1950"/>
    </p:cViewPr>
  </p:sorter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openxmlformats.org/officeDocument/2006/relationships/font" Target="fonts/font2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ableStyles" Target="tableStyles.xml"/><Relationship Id="rId20" Type="http://schemas.openxmlformats.org/officeDocument/2006/relationships/notesMaster" Target="notesMasters/notesMaster1.xml"/><Relationship Id="rId41" Type="http://schemas.openxmlformats.org/officeDocument/2006/relationships/font" Target="fonts/font2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B33BB8-6C7A-4BE0-9B55-9EAC48D52EC6}" type="datetimeFigureOut">
              <a:rPr lang="en-US"/>
              <a:t>10/25/2021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7AA83-DE31-4E93-AB07-EF7FB05F6670}" type="slidenum">
              <a:rPr/>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1EF64-F73B-4314-BB6F-BC0937BBDF19}" type="datetimeFigureOut">
              <a:rPr lang="en-US"/>
              <a:t>10/25/2021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E2820-AFE1-45FA-949E-17BDB534E1DC}" type="slidenum">
              <a:rPr/>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a:p>
        </p:txBody>
      </p:sp>
    </p:spTree>
    <p:extLst>
      <p:ext uri="{BB962C8B-B14F-4D97-AF65-F5344CB8AC3E}">
        <p14:creationId xmlns:p14="http://schemas.microsoft.com/office/powerpoint/2010/main" val="306991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t>10/25/2021</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427AEA-BBBB-4C9B-AB23-214EAA8AB789}" type="datetime1">
              <a:rPr lang="en-US"/>
              <a:t>10/25/2021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91CA30-F5CD-4CA0-B16A-349C6F830700}" type="datetime1">
              <a:rPr lang="en-US"/>
              <a:t>10/25/2021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B3AF48E-ABA0-4B58-B562-D1D7408067C4}" type="datetime1">
              <a:rPr lang="en-US"/>
              <a:t>10/25/2021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en-US"/>
              <a:t>Click to edit Master title style</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A5034C-8BD9-4B0C-893B-33834FAB227F}" type="datetime1">
              <a:rPr lang="en-US"/>
              <a:t>10/25/2021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CD787AA-CBCD-47F9-A04C-7106C508CDE4}" type="datetime1">
              <a:rPr lang="en-US"/>
              <a:t>10/25/2021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D1CC9DD-75F5-4611-BA0B-CFB1A226639C}" type="datetime1">
              <a:rPr lang="en-US"/>
              <a:t>10/25/2021</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t>10/25/2021</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10/25/2021</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85CD17-C377-4DE5-9FCA-CC7471605C58}" type="datetime1">
              <a:rPr lang="en-US"/>
              <a:t>10/25/2021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BE9F02-BE96-4BAE-86A5-1FA60D24CAE2}" type="datetime1">
              <a:rPr lang="en-US"/>
              <a:t>10/25/2021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9D3B9702-7FBF-4720-8670-571C5E7EEDDE}" type="datetime1">
              <a:rPr lang="en-US" smtClean="0"/>
              <a:pPr/>
              <a:t>10/25/2021</a:t>
            </a:fld>
            <a:endParaRPr lang="en-US" dirty="0"/>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8FDBFFB2-86D9-4B8F-A59A-553A60B94BBE}" type="slidenum">
              <a:rPr lang="en-US" smtClean="0"/>
              <a:pPr/>
              <a:t>‹#›</a:t>
            </a:fld>
            <a:endParaRPr lang="en-US"/>
          </a:p>
        </p:txBody>
      </p:sp>
      <p:pic>
        <p:nvPicPr>
          <p:cNvPr id="8" name="Picture 7" descr="A picture containing diagram&#10;&#10;Description automatically generated">
            <a:extLst>
              <a:ext uri="{FF2B5EF4-FFF2-40B4-BE49-F238E27FC236}">
                <a16:creationId xmlns:a16="http://schemas.microsoft.com/office/drawing/2014/main" id="{EC9BC92D-D441-4A08-84AC-08548648DE4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287" y="124322"/>
            <a:ext cx="1436205" cy="14362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image" Target="../media/image29.emf"/><Relationship Id="rId2" Type="http://schemas.openxmlformats.org/officeDocument/2006/relationships/image" Target="../media/image9.jpg"/><Relationship Id="rId1" Type="http://schemas.openxmlformats.org/officeDocument/2006/relationships/slideLayout" Target="../slideLayouts/slideLayout6.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12" Type="http://schemas.openxmlformats.org/officeDocument/2006/relationships/image" Target="../media/image40.jpg"/><Relationship Id="rId2" Type="http://schemas.openxmlformats.org/officeDocument/2006/relationships/image" Target="../media/image9.jpg"/><Relationship Id="rId1" Type="http://schemas.openxmlformats.org/officeDocument/2006/relationships/slideLayout" Target="../slideLayouts/slideLayout6.xml"/><Relationship Id="rId6" Type="http://schemas.openxmlformats.org/officeDocument/2006/relationships/image" Target="../media/image34.jpg"/><Relationship Id="rId11" Type="http://schemas.openxmlformats.org/officeDocument/2006/relationships/image" Target="../media/image39.jpg"/><Relationship Id="rId5" Type="http://schemas.openxmlformats.org/officeDocument/2006/relationships/image" Target="../media/image33.jpg"/><Relationship Id="rId10" Type="http://schemas.openxmlformats.org/officeDocument/2006/relationships/image" Target="../media/image38.jpg"/><Relationship Id="rId4" Type="http://schemas.openxmlformats.org/officeDocument/2006/relationships/image" Target="../media/image32.jpg"/><Relationship Id="rId9"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video" Target="https://www.youtube.com/embed/Y3DC9pBioQY?feature=oembed" TargetMode="External"/><Relationship Id="rId4" Type="http://schemas.openxmlformats.org/officeDocument/2006/relationships/hyperlink" Target="https://youtu.be/Y3DC9pBioQ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1315" y="1775513"/>
            <a:ext cx="5939246" cy="1844040"/>
          </a:xfrm>
        </p:spPr>
        <p:txBody>
          <a:bodyPr>
            <a:noAutofit/>
          </a:bodyPr>
          <a:lstStyle/>
          <a:p>
            <a:pPr algn="ctr">
              <a:lnSpc>
                <a:spcPct val="150000"/>
              </a:lnSpc>
              <a:spcBef>
                <a:spcPts val="1200"/>
              </a:spcBef>
            </a:pPr>
            <a:r>
              <a:rPr lang="en-US" sz="4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Friends of Jesus and Mary</a:t>
            </a:r>
          </a:p>
        </p:txBody>
      </p:sp>
      <p:sp>
        <p:nvSpPr>
          <p:cNvPr id="3" name="Subtitle 2"/>
          <p:cNvSpPr>
            <a:spLocks noGrp="1"/>
          </p:cNvSpPr>
          <p:nvPr>
            <p:ph type="subTitle" idx="1"/>
          </p:nvPr>
        </p:nvSpPr>
        <p:spPr>
          <a:xfrm>
            <a:off x="-7415" y="4751512"/>
            <a:ext cx="8090366" cy="1459508"/>
          </a:xfrm>
        </p:spPr>
        <p:txBody>
          <a:bodyPr>
            <a:noAutofit/>
          </a:bodyPr>
          <a:lstStyle/>
          <a:p>
            <a:pPr algn="ctr">
              <a:lnSpc>
                <a:spcPct val="100000"/>
              </a:lnSpc>
              <a:spcBef>
                <a:spcPts val="600"/>
              </a:spcBef>
              <a:spcAft>
                <a:spcPts val="600"/>
              </a:spcAft>
            </a:pPr>
            <a:r>
              <a:rPr lang="en-US" b="1" dirty="0">
                <a:solidFill>
                  <a:schemeClr val="bg1"/>
                </a:solidFill>
                <a:latin typeface="Arial" panose="020B0604020202020204" pitchFamily="34" charset="0"/>
                <a:cs typeface="Arial" panose="020B0604020202020204" pitchFamily="34" charset="0"/>
              </a:rPr>
              <a:t>XXXI Sunday in Ordinary Time</a:t>
            </a:r>
          </a:p>
          <a:p>
            <a:pPr algn="ctr">
              <a:lnSpc>
                <a:spcPct val="100000"/>
              </a:lnSpc>
              <a:spcBef>
                <a:spcPts val="600"/>
              </a:spcBef>
              <a:spcAft>
                <a:spcPts val="600"/>
              </a:spcAft>
            </a:pPr>
            <a:r>
              <a:rPr lang="es-ES" b="1" dirty="0" err="1">
                <a:solidFill>
                  <a:schemeClr val="bg1"/>
                </a:solidFill>
                <a:latin typeface="Arial" panose="020B0604020202020204" pitchFamily="34" charset="0"/>
                <a:cs typeface="Arial" panose="020B0604020202020204" pitchFamily="34" charset="0"/>
              </a:rPr>
              <a:t>The</a:t>
            </a:r>
            <a:r>
              <a:rPr lang="es-ES" b="1" dirty="0">
                <a:solidFill>
                  <a:schemeClr val="bg1"/>
                </a:solidFill>
                <a:latin typeface="Arial" panose="020B0604020202020204" pitchFamily="34" charset="0"/>
                <a:cs typeface="Arial" panose="020B0604020202020204" pitchFamily="34" charset="0"/>
              </a:rPr>
              <a:t> </a:t>
            </a:r>
            <a:r>
              <a:rPr lang="es-ES" b="1" dirty="0" err="1">
                <a:solidFill>
                  <a:schemeClr val="bg1"/>
                </a:solidFill>
                <a:latin typeface="Arial" panose="020B0604020202020204" pitchFamily="34" charset="0"/>
                <a:cs typeface="Arial" panose="020B0604020202020204" pitchFamily="34" charset="0"/>
              </a:rPr>
              <a:t>First</a:t>
            </a:r>
            <a:r>
              <a:rPr lang="es-ES" b="1" dirty="0">
                <a:solidFill>
                  <a:schemeClr val="bg1"/>
                </a:solidFill>
                <a:latin typeface="Arial" panose="020B0604020202020204" pitchFamily="34" charset="0"/>
                <a:cs typeface="Arial" panose="020B0604020202020204" pitchFamily="34" charset="0"/>
              </a:rPr>
              <a:t> </a:t>
            </a:r>
            <a:r>
              <a:rPr lang="es-ES" b="1" dirty="0" err="1">
                <a:solidFill>
                  <a:schemeClr val="bg1"/>
                </a:solidFill>
                <a:latin typeface="Arial" panose="020B0604020202020204" pitchFamily="34" charset="0"/>
                <a:cs typeface="Arial" panose="020B0604020202020204" pitchFamily="34" charset="0"/>
              </a:rPr>
              <a:t>Commandment</a:t>
            </a:r>
            <a:endParaRPr lang="es-ES" b="1" dirty="0">
              <a:solidFill>
                <a:schemeClr val="bg1"/>
              </a:solidFill>
              <a:latin typeface="Arial" panose="020B0604020202020204" pitchFamily="34" charset="0"/>
              <a:cs typeface="Arial" panose="020B0604020202020204" pitchFamily="34" charset="0"/>
            </a:endParaRPr>
          </a:p>
          <a:p>
            <a:pPr algn="ctr">
              <a:lnSpc>
                <a:spcPct val="100000"/>
              </a:lnSpc>
              <a:spcBef>
                <a:spcPts val="600"/>
              </a:spcBef>
              <a:spcAft>
                <a:spcPts val="600"/>
              </a:spcAft>
            </a:pPr>
            <a:r>
              <a:rPr lang="en-CA" sz="1600" b="1" dirty="0">
                <a:solidFill>
                  <a:schemeClr val="bg1"/>
                </a:solidFill>
                <a:latin typeface="Arial" panose="020B0604020202020204" pitchFamily="34" charset="0"/>
                <a:cs typeface="Arial" panose="020B0604020202020204" pitchFamily="34" charset="0"/>
              </a:rPr>
              <a:t>Deuteronomy 6, 2-6; Psalm 17; Hebrews 7, 23-28; Mark 12, 28-34</a:t>
            </a:r>
          </a:p>
        </p:txBody>
      </p:sp>
    </p:spTree>
    <p:extLst>
      <p:ext uri="{BB962C8B-B14F-4D97-AF65-F5344CB8AC3E}">
        <p14:creationId xmlns:p14="http://schemas.microsoft.com/office/powerpoint/2010/main" val="35784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2000" b="-12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2557460" y="81609"/>
            <a:ext cx="7541538" cy="825477"/>
          </a:xfrm>
        </p:spPr>
        <p:txBody>
          <a:bodyPr>
            <a:normAutofit/>
          </a:bodyPr>
          <a:lstStyle/>
          <a:p>
            <a:pPr marL="45720" indent="0" algn="ctr">
              <a:lnSpc>
                <a:spcPct val="100000"/>
              </a:lnSpc>
              <a:spcBef>
                <a:spcPts val="600"/>
              </a:spcBef>
              <a:buNone/>
            </a:pPr>
            <a:r>
              <a:rPr lang="en-US" sz="1800" b="1" dirty="0">
                <a:solidFill>
                  <a:srgbClr val="C00000"/>
                </a:solidFill>
                <a:latin typeface="Arima Madurai Black" panose="00000A00000000000000" pitchFamily="50" charset="0"/>
                <a:cs typeface="Arima Madurai Black" panose="00000A00000000000000" pitchFamily="50" charset="0"/>
              </a:rPr>
              <a:t>The Scribe agreed, adding that loving God and loving your neighbor is worth more than all burnt offerings and sacrifices. </a:t>
            </a:r>
            <a:endParaRPr lang="es-PE" sz="1800" b="1" dirty="0">
              <a:solidFill>
                <a:srgbClr val="C00000"/>
              </a:solidFill>
              <a:latin typeface="Arima Madurai Black" panose="00000A00000000000000" pitchFamily="50" charset="0"/>
              <a:cs typeface="Arima Madurai Black" panose="00000A00000000000000" pitchFamily="50" charset="0"/>
            </a:endParaRPr>
          </a:p>
        </p:txBody>
      </p:sp>
      <p:sp>
        <p:nvSpPr>
          <p:cNvPr id="2" name="TextBox 1">
            <a:extLst>
              <a:ext uri="{FF2B5EF4-FFF2-40B4-BE49-F238E27FC236}">
                <a16:creationId xmlns:a16="http://schemas.microsoft.com/office/drawing/2014/main" id="{A7EEA386-B1ED-4FED-AA04-BDC32C722D3D}"/>
              </a:ext>
            </a:extLst>
          </p:cNvPr>
          <p:cNvSpPr txBox="1"/>
          <p:nvPr/>
        </p:nvSpPr>
        <p:spPr>
          <a:xfrm>
            <a:off x="203201" y="2778567"/>
            <a:ext cx="3701142" cy="1754326"/>
          </a:xfrm>
          <a:prstGeom prst="rect">
            <a:avLst/>
          </a:prstGeom>
          <a:noFill/>
        </p:spPr>
        <p:txBody>
          <a:bodyPr wrap="square" rtlCol="0">
            <a:spAutoFit/>
          </a:bodyPr>
          <a:lstStyle/>
          <a:p>
            <a:pPr marL="45720" indent="0" algn="ctr">
              <a:lnSpc>
                <a:spcPct val="100000"/>
              </a:lnSpc>
              <a:spcBef>
                <a:spcPts val="600"/>
              </a:spcBef>
              <a:buNone/>
            </a:pPr>
            <a:r>
              <a:rPr lang="en-US" b="1" dirty="0">
                <a:solidFill>
                  <a:srgbClr val="C00000"/>
                </a:solidFill>
                <a:latin typeface="Arima Madurai Black" panose="00000A00000000000000" pitchFamily="50" charset="0"/>
                <a:cs typeface="Arima Madurai Black" panose="00000A00000000000000" pitchFamily="50" charset="0"/>
              </a:rPr>
              <a:t>During that time, the law required animal sacrifices or food offerings to God in thanksgiving for something, to ask for forgiveness, and for other reasons. </a:t>
            </a:r>
            <a:endParaRPr lang="es-PE" b="1" dirty="0">
              <a:solidFill>
                <a:srgbClr val="C00000"/>
              </a:solidFill>
              <a:latin typeface="Arima Madurai Black" panose="00000A00000000000000" pitchFamily="50" charset="0"/>
              <a:cs typeface="Arima Madurai Black" panose="00000A00000000000000" pitchFamily="50" charset="0"/>
            </a:endParaRPr>
          </a:p>
        </p:txBody>
      </p:sp>
      <p:sp>
        <p:nvSpPr>
          <p:cNvPr id="4" name="TextBox 3">
            <a:extLst>
              <a:ext uri="{FF2B5EF4-FFF2-40B4-BE49-F238E27FC236}">
                <a16:creationId xmlns:a16="http://schemas.microsoft.com/office/drawing/2014/main" id="{E92259C7-743C-4A0D-A7EE-65BE98442823}"/>
              </a:ext>
            </a:extLst>
          </p:cNvPr>
          <p:cNvSpPr txBox="1"/>
          <p:nvPr/>
        </p:nvSpPr>
        <p:spPr>
          <a:xfrm>
            <a:off x="1016000" y="5527211"/>
            <a:ext cx="10653486" cy="646331"/>
          </a:xfrm>
          <a:prstGeom prst="rect">
            <a:avLst/>
          </a:prstGeom>
          <a:noFill/>
        </p:spPr>
        <p:txBody>
          <a:bodyPr wrap="square" rtlCol="0">
            <a:spAutoFit/>
          </a:bodyPr>
          <a:lstStyle/>
          <a:p>
            <a:pPr marL="45720" algn="ctr">
              <a:spcBef>
                <a:spcPts val="600"/>
              </a:spcBef>
            </a:pPr>
            <a:r>
              <a:rPr lang="en-US" b="1" dirty="0">
                <a:solidFill>
                  <a:srgbClr val="C00000"/>
                </a:solidFill>
                <a:latin typeface="Arima Madurai Black" panose="00000A00000000000000" pitchFamily="50" charset="0"/>
                <a:cs typeface="Arima Madurai Black" panose="00000A00000000000000" pitchFamily="50" charset="0"/>
              </a:rPr>
              <a:t>What the Scribe meant was that loving God and neighbor is more important than following the law of sacrifices mechanically, for appearance’s sake, but without love. </a:t>
            </a:r>
            <a:endParaRPr lang="es-ES" b="1" dirty="0">
              <a:solidFill>
                <a:srgbClr val="C00000"/>
              </a:solidFill>
              <a:latin typeface="Arima Madurai Black" panose="00000A00000000000000" pitchFamily="50" charset="0"/>
              <a:cs typeface="Arima Madurai Black" panose="00000A00000000000000" pitchFamily="50" charset="0"/>
            </a:endParaRPr>
          </a:p>
        </p:txBody>
      </p:sp>
      <p:pic>
        <p:nvPicPr>
          <p:cNvPr id="1026" name="Picture 2" descr="Bible Lesson: Ezekiel&amp;#39;s vision of God&amp;#39;s glory departing from the temple -  Ministry-To-Children">
            <a:extLst>
              <a:ext uri="{FF2B5EF4-FFF2-40B4-BE49-F238E27FC236}">
                <a16:creationId xmlns:a16="http://schemas.microsoft.com/office/drawing/2014/main" id="{58E1988B-9B39-4FC7-AF39-0FCD57926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435" y="914376"/>
            <a:ext cx="7541538" cy="431802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F6AC8C62-C244-490F-9092-EDC1AC4C3274}"/>
              </a:ext>
            </a:extLst>
          </p:cNvPr>
          <p:cNvSpPr/>
          <p:nvPr/>
        </p:nvSpPr>
        <p:spPr>
          <a:xfrm>
            <a:off x="9954240" y="1625601"/>
            <a:ext cx="666888" cy="82731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CE6DF52-6DB4-438C-A0A3-D93C4DE26868}"/>
              </a:ext>
            </a:extLst>
          </p:cNvPr>
          <p:cNvSpPr txBox="1"/>
          <p:nvPr/>
        </p:nvSpPr>
        <p:spPr>
          <a:xfrm>
            <a:off x="3802743" y="6352688"/>
            <a:ext cx="5962811" cy="369332"/>
          </a:xfrm>
          <a:prstGeom prst="rect">
            <a:avLst/>
          </a:prstGeom>
          <a:noFill/>
        </p:spPr>
        <p:txBody>
          <a:bodyPr wrap="square" rtlCol="0">
            <a:spAutoFit/>
          </a:bodyPr>
          <a:lstStyle/>
          <a:p>
            <a:pPr marL="45720" indent="0" algn="ctr">
              <a:lnSpc>
                <a:spcPct val="100000"/>
              </a:lnSpc>
              <a:spcBef>
                <a:spcPts val="600"/>
              </a:spcBef>
              <a:buNone/>
            </a:pPr>
            <a:r>
              <a:rPr lang="en-US" b="1" dirty="0">
                <a:solidFill>
                  <a:srgbClr val="0070C0"/>
                </a:solidFill>
                <a:latin typeface="Arima Madurai Black" panose="00000A00000000000000" pitchFamily="50" charset="0"/>
                <a:cs typeface="Arima Madurai Black" panose="00000A00000000000000" pitchFamily="50" charset="0"/>
              </a:rPr>
              <a:t>What does Jesus answer him? </a:t>
            </a:r>
          </a:p>
        </p:txBody>
      </p:sp>
    </p:spTree>
    <p:extLst>
      <p:ext uri="{BB962C8B-B14F-4D97-AF65-F5344CB8AC3E}">
        <p14:creationId xmlns:p14="http://schemas.microsoft.com/office/powerpoint/2010/main" val="343347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2000" b="-12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8192377" y="3270492"/>
            <a:ext cx="3999623" cy="1415374"/>
          </a:xfrm>
        </p:spPr>
        <p:txBody>
          <a:bodyPr>
            <a:noAutofit/>
          </a:bodyPr>
          <a:lstStyle/>
          <a:p>
            <a:pPr marL="45720" indent="0" algn="ctr">
              <a:buNone/>
            </a:pPr>
            <a:r>
              <a:rPr lang="en-US" sz="2800" b="1" dirty="0">
                <a:latin typeface="Arima Madurai" panose="00000500000000000000" pitchFamily="50" charset="0"/>
                <a:cs typeface="Arima Madurai" panose="00000500000000000000" pitchFamily="50" charset="0"/>
              </a:rPr>
              <a:t>You are not far from the Kingdom of God</a:t>
            </a:r>
            <a:r>
              <a:rPr lang="es-ES" sz="2800" b="1" dirty="0">
                <a:latin typeface="Arima Madurai" panose="00000500000000000000" pitchFamily="50" charset="0"/>
                <a:cs typeface="Arima Madurai" panose="00000500000000000000" pitchFamily="50" charset="0"/>
              </a:rPr>
              <a:t>.</a:t>
            </a:r>
          </a:p>
        </p:txBody>
      </p:sp>
      <p:pic>
        <p:nvPicPr>
          <p:cNvPr id="3" name="Imagen 2">
            <a:extLst>
              <a:ext uri="{FF2B5EF4-FFF2-40B4-BE49-F238E27FC236}">
                <a16:creationId xmlns:a16="http://schemas.microsoft.com/office/drawing/2014/main" id="{0F429903-4C82-4D27-AABB-83B5FED66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571" y="455549"/>
            <a:ext cx="5946902" cy="59469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a:extLst>
              <a:ext uri="{FF2B5EF4-FFF2-40B4-BE49-F238E27FC236}">
                <a16:creationId xmlns:a16="http://schemas.microsoft.com/office/drawing/2014/main" id="{FECD25C8-B64C-481C-B5B3-18B91AAED16D}"/>
              </a:ext>
            </a:extLst>
          </p:cNvPr>
          <p:cNvSpPr txBox="1"/>
          <p:nvPr/>
        </p:nvSpPr>
        <p:spPr>
          <a:xfrm rot="20994389">
            <a:off x="4444522" y="2464203"/>
            <a:ext cx="1375733" cy="1200329"/>
          </a:xfrm>
          <a:prstGeom prst="rect">
            <a:avLst/>
          </a:prstGeom>
          <a:solidFill>
            <a:srgbClr val="CCECFF"/>
          </a:solidFill>
        </p:spPr>
        <p:txBody>
          <a:bodyPr wrap="square" rtlCol="0">
            <a:spAutoFit/>
          </a:bodyPr>
          <a:lstStyle/>
          <a:p>
            <a:endParaRPr lang="en-US" dirty="0">
              <a:solidFill>
                <a:srgbClr val="02ACB0"/>
              </a:solidFill>
            </a:endParaRPr>
          </a:p>
          <a:p>
            <a:endParaRPr lang="en-US" dirty="0">
              <a:solidFill>
                <a:srgbClr val="02ACB0"/>
              </a:solidFill>
            </a:endParaRPr>
          </a:p>
          <a:p>
            <a:endParaRPr lang="en-US" dirty="0">
              <a:solidFill>
                <a:srgbClr val="02ACB0"/>
              </a:solidFill>
            </a:endParaRPr>
          </a:p>
          <a:p>
            <a:endParaRPr lang="en-US" dirty="0">
              <a:solidFill>
                <a:srgbClr val="02ACB0"/>
              </a:solidFill>
            </a:endParaRPr>
          </a:p>
        </p:txBody>
      </p:sp>
      <p:sp>
        <p:nvSpPr>
          <p:cNvPr id="6" name="TextBox 5">
            <a:extLst>
              <a:ext uri="{FF2B5EF4-FFF2-40B4-BE49-F238E27FC236}">
                <a16:creationId xmlns:a16="http://schemas.microsoft.com/office/drawing/2014/main" id="{AE5F4A79-E2CA-4B33-B92A-5E260B662DFB}"/>
              </a:ext>
            </a:extLst>
          </p:cNvPr>
          <p:cNvSpPr txBox="1"/>
          <p:nvPr/>
        </p:nvSpPr>
        <p:spPr>
          <a:xfrm rot="157416">
            <a:off x="4801913" y="3781076"/>
            <a:ext cx="722249" cy="646331"/>
          </a:xfrm>
          <a:prstGeom prst="rect">
            <a:avLst/>
          </a:prstGeom>
          <a:solidFill>
            <a:srgbClr val="CCECFF"/>
          </a:solidFill>
        </p:spPr>
        <p:txBody>
          <a:bodyPr wrap="square" rtlCol="0">
            <a:spAutoFit/>
          </a:bodyPr>
          <a:lstStyle/>
          <a:p>
            <a:endParaRPr lang="en-US" dirty="0">
              <a:solidFill>
                <a:srgbClr val="02ACB0"/>
              </a:solidFill>
            </a:endParaRPr>
          </a:p>
          <a:p>
            <a:endParaRPr lang="en-US" dirty="0">
              <a:solidFill>
                <a:srgbClr val="02ACB0"/>
              </a:solidFill>
            </a:endParaRPr>
          </a:p>
        </p:txBody>
      </p:sp>
      <p:sp>
        <p:nvSpPr>
          <p:cNvPr id="7" name="TextBox 6">
            <a:extLst>
              <a:ext uri="{FF2B5EF4-FFF2-40B4-BE49-F238E27FC236}">
                <a16:creationId xmlns:a16="http://schemas.microsoft.com/office/drawing/2014/main" id="{521D6DF6-7B40-499E-B81D-1F559E47F6D3}"/>
              </a:ext>
            </a:extLst>
          </p:cNvPr>
          <p:cNvSpPr txBox="1"/>
          <p:nvPr/>
        </p:nvSpPr>
        <p:spPr>
          <a:xfrm rot="21241533">
            <a:off x="4829505" y="4390720"/>
            <a:ext cx="996692" cy="1754326"/>
          </a:xfrm>
          <a:prstGeom prst="rect">
            <a:avLst/>
          </a:prstGeom>
          <a:solidFill>
            <a:srgbClr val="CCECFF"/>
          </a:solidFill>
        </p:spPr>
        <p:txBody>
          <a:bodyPr wrap="square" rtlCol="0">
            <a:spAutoFit/>
          </a:bodyPr>
          <a:lstStyle/>
          <a:p>
            <a:endParaRPr lang="en-US" dirty="0">
              <a:solidFill>
                <a:srgbClr val="02ACB0"/>
              </a:solidFill>
            </a:endParaRPr>
          </a:p>
          <a:p>
            <a:endParaRPr lang="en-US" dirty="0">
              <a:solidFill>
                <a:srgbClr val="02ACB0"/>
              </a:solidFill>
            </a:endParaRPr>
          </a:p>
          <a:p>
            <a:endParaRPr lang="en-US" dirty="0">
              <a:solidFill>
                <a:srgbClr val="02ACB0"/>
              </a:solidFill>
            </a:endParaRPr>
          </a:p>
          <a:p>
            <a:endParaRPr lang="en-US" dirty="0">
              <a:solidFill>
                <a:srgbClr val="02ACB0"/>
              </a:solidFill>
            </a:endParaRPr>
          </a:p>
          <a:p>
            <a:endParaRPr lang="en-US" dirty="0">
              <a:solidFill>
                <a:srgbClr val="02ACB0"/>
              </a:solidFill>
            </a:endParaRPr>
          </a:p>
          <a:p>
            <a:endParaRPr lang="en-US" dirty="0">
              <a:solidFill>
                <a:srgbClr val="02ACB0"/>
              </a:solidFill>
            </a:endParaRPr>
          </a:p>
        </p:txBody>
      </p:sp>
    </p:spTree>
    <p:extLst>
      <p:ext uri="{BB962C8B-B14F-4D97-AF65-F5344CB8AC3E}">
        <p14:creationId xmlns:p14="http://schemas.microsoft.com/office/powerpoint/2010/main" val="34527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2000" b="-12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7286172" y="2060777"/>
            <a:ext cx="4304348" cy="3404103"/>
          </a:xfrm>
        </p:spPr>
        <p:txBody>
          <a:bodyPr>
            <a:noAutofit/>
          </a:bodyPr>
          <a:lstStyle/>
          <a:p>
            <a:pPr marL="45720" indent="0" algn="ctr">
              <a:buNone/>
            </a:pPr>
            <a:r>
              <a:rPr lang="en-US" sz="2400" b="1" dirty="0">
                <a:ln>
                  <a:solidFill>
                    <a:schemeClr val="accent5">
                      <a:lumMod val="50000"/>
                    </a:schemeClr>
                  </a:solidFill>
                </a:ln>
                <a:solidFill>
                  <a:srgbClr val="92D050"/>
                </a:solidFill>
                <a:latin typeface="Arima Madurai" panose="00000500000000000000" pitchFamily="50" charset="0"/>
                <a:cs typeface="Arima Madurai" panose="00000500000000000000" pitchFamily="50" charset="0"/>
              </a:rPr>
              <a:t>He loves us and wants us to be happy.</a:t>
            </a:r>
            <a:endParaRPr lang="es-ES" sz="2400" b="1" dirty="0">
              <a:ln>
                <a:solidFill>
                  <a:schemeClr val="accent5">
                    <a:lumMod val="50000"/>
                  </a:schemeClr>
                </a:solidFill>
              </a:ln>
              <a:solidFill>
                <a:srgbClr val="92D050"/>
              </a:solidFill>
              <a:latin typeface="Arima Madurai" panose="00000500000000000000" pitchFamily="50" charset="0"/>
              <a:cs typeface="Arima Madurai" panose="00000500000000000000" pitchFamily="50" charset="0"/>
            </a:endParaRPr>
          </a:p>
          <a:p>
            <a:pPr marL="45720" indent="0" algn="ctr">
              <a:buNone/>
            </a:pPr>
            <a:r>
              <a:rPr lang="es-ES" sz="2400" b="1" dirty="0">
                <a:latin typeface="Arima Madurai" panose="00000500000000000000" pitchFamily="50" charset="0"/>
                <a:cs typeface="Arima Madurai" panose="00000500000000000000" pitchFamily="50" charset="0"/>
              </a:rPr>
              <a:t> </a:t>
            </a:r>
            <a:r>
              <a:rPr lang="en-US" sz="2400" b="1" dirty="0">
                <a:solidFill>
                  <a:srgbClr val="00B0F0"/>
                </a:solidFill>
                <a:latin typeface="Arima Madurai" panose="00000500000000000000" pitchFamily="50" charset="0"/>
                <a:cs typeface="Arima Madurai" panose="00000500000000000000" pitchFamily="50" charset="0"/>
              </a:rPr>
              <a:t>He knows that if we don’t follow them, bad things can happen that cause us to be sad and even to lose eternal life</a:t>
            </a:r>
            <a:r>
              <a:rPr lang="es-ES" sz="2400" b="1" dirty="0">
                <a:solidFill>
                  <a:srgbClr val="00B0F0"/>
                </a:solidFill>
                <a:latin typeface="Arima Madurai" panose="00000500000000000000" pitchFamily="50" charset="0"/>
                <a:cs typeface="Arima Madurai" panose="00000500000000000000" pitchFamily="50" charset="0"/>
              </a:rPr>
              <a:t>. </a:t>
            </a:r>
          </a:p>
          <a:p>
            <a:pPr marL="45720" indent="0" algn="ctr">
              <a:buNone/>
            </a:pPr>
            <a:r>
              <a:rPr lang="es-ES" sz="2400" b="1" dirty="0" err="1">
                <a:solidFill>
                  <a:srgbClr val="FF0000"/>
                </a:solidFill>
                <a:latin typeface="Arima Madurai" panose="00000500000000000000" pitchFamily="50" charset="0"/>
                <a:cs typeface="Arima Madurai" panose="00000500000000000000" pitchFamily="50" charset="0"/>
              </a:rPr>
              <a:t>If</a:t>
            </a:r>
            <a:r>
              <a:rPr lang="es-ES" sz="2400" b="1" dirty="0">
                <a:solidFill>
                  <a:srgbClr val="FF0000"/>
                </a:solidFill>
                <a:latin typeface="Arima Madurai" panose="00000500000000000000" pitchFamily="50" charset="0"/>
                <a:cs typeface="Arima Madurai" panose="00000500000000000000" pitchFamily="50" charset="0"/>
              </a:rPr>
              <a:t> </a:t>
            </a:r>
            <a:r>
              <a:rPr lang="es-ES" sz="2400" b="1" dirty="0" err="1">
                <a:solidFill>
                  <a:srgbClr val="FF0000"/>
                </a:solidFill>
                <a:latin typeface="Arima Madurai" panose="00000500000000000000" pitchFamily="50" charset="0"/>
                <a:cs typeface="Arima Madurai" panose="00000500000000000000" pitchFamily="50" charset="0"/>
              </a:rPr>
              <a:t>we</a:t>
            </a:r>
            <a:r>
              <a:rPr lang="es-ES" sz="2400" b="1" dirty="0">
                <a:solidFill>
                  <a:srgbClr val="FF0000"/>
                </a:solidFill>
                <a:latin typeface="Arima Madurai" panose="00000500000000000000" pitchFamily="50" charset="0"/>
                <a:cs typeface="Arima Madurai" panose="00000500000000000000" pitchFamily="50" charset="0"/>
              </a:rPr>
              <a:t> </a:t>
            </a:r>
            <a:r>
              <a:rPr lang="es-ES" sz="2400" b="1" dirty="0" err="1">
                <a:solidFill>
                  <a:srgbClr val="FF0000"/>
                </a:solidFill>
                <a:latin typeface="Arima Madurai" panose="00000500000000000000" pitchFamily="50" charset="0"/>
                <a:cs typeface="Arima Madurai" panose="00000500000000000000" pitchFamily="50" charset="0"/>
              </a:rPr>
              <a:t>follow</a:t>
            </a:r>
            <a:r>
              <a:rPr lang="es-ES" sz="2400" b="1" dirty="0">
                <a:solidFill>
                  <a:srgbClr val="FF0000"/>
                </a:solidFill>
                <a:latin typeface="Arima Madurai" panose="00000500000000000000" pitchFamily="50" charset="0"/>
                <a:cs typeface="Arima Madurai" panose="00000500000000000000" pitchFamily="50" charset="0"/>
              </a:rPr>
              <a:t> </a:t>
            </a:r>
            <a:r>
              <a:rPr lang="es-ES" sz="2400" b="1" dirty="0" err="1">
                <a:solidFill>
                  <a:srgbClr val="FF0000"/>
                </a:solidFill>
                <a:latin typeface="Arima Madurai" panose="00000500000000000000" pitchFamily="50" charset="0"/>
                <a:cs typeface="Arima Madurai" panose="00000500000000000000" pitchFamily="50" charset="0"/>
              </a:rPr>
              <a:t>them</a:t>
            </a:r>
            <a:r>
              <a:rPr lang="es-ES" sz="2400" b="1" dirty="0">
                <a:solidFill>
                  <a:srgbClr val="FF0000"/>
                </a:solidFill>
                <a:latin typeface="Arima Madurai" panose="00000500000000000000" pitchFamily="50" charset="0"/>
                <a:cs typeface="Arima Madurai" panose="00000500000000000000" pitchFamily="50" charset="0"/>
              </a:rPr>
              <a:t> </a:t>
            </a:r>
            <a:r>
              <a:rPr lang="es-ES" sz="2400" b="1" dirty="0" err="1">
                <a:solidFill>
                  <a:srgbClr val="FF0000"/>
                </a:solidFill>
                <a:latin typeface="Arima Madurai" panose="00000500000000000000" pitchFamily="50" charset="0"/>
                <a:cs typeface="Arima Madurai" panose="00000500000000000000" pitchFamily="50" charset="0"/>
              </a:rPr>
              <a:t>with</a:t>
            </a:r>
            <a:r>
              <a:rPr lang="es-ES" sz="2400" b="1" dirty="0">
                <a:solidFill>
                  <a:srgbClr val="FF0000"/>
                </a:solidFill>
                <a:latin typeface="Arima Madurai" panose="00000500000000000000" pitchFamily="50" charset="0"/>
                <a:cs typeface="Arima Madurai" panose="00000500000000000000" pitchFamily="50" charset="0"/>
              </a:rPr>
              <a:t> </a:t>
            </a:r>
            <a:r>
              <a:rPr lang="es-ES" sz="2400" b="1" dirty="0" err="1">
                <a:solidFill>
                  <a:srgbClr val="FF0000"/>
                </a:solidFill>
                <a:latin typeface="Arima Madurai" panose="00000500000000000000" pitchFamily="50" charset="0"/>
                <a:cs typeface="Arima Madurai" panose="00000500000000000000" pitchFamily="50" charset="0"/>
              </a:rPr>
              <a:t>love</a:t>
            </a:r>
            <a:r>
              <a:rPr lang="es-ES" sz="2400" b="1" dirty="0">
                <a:solidFill>
                  <a:srgbClr val="FF0000"/>
                </a:solidFill>
                <a:latin typeface="Arima Madurai" panose="00000500000000000000" pitchFamily="50" charset="0"/>
                <a:cs typeface="Arima Madurai" panose="00000500000000000000" pitchFamily="50" charset="0"/>
              </a:rPr>
              <a:t>, </a:t>
            </a:r>
            <a:r>
              <a:rPr lang="es-ES" sz="2400" b="1" dirty="0" err="1">
                <a:solidFill>
                  <a:srgbClr val="FF0000"/>
                </a:solidFill>
                <a:latin typeface="Arima Madurai" panose="00000500000000000000" pitchFamily="50" charset="0"/>
                <a:cs typeface="Arima Madurai" panose="00000500000000000000" pitchFamily="50" charset="0"/>
              </a:rPr>
              <a:t>we</a:t>
            </a:r>
            <a:r>
              <a:rPr lang="es-ES" sz="2400" b="1" dirty="0">
                <a:solidFill>
                  <a:srgbClr val="FF0000"/>
                </a:solidFill>
                <a:latin typeface="Arima Madurai" panose="00000500000000000000" pitchFamily="50" charset="0"/>
                <a:cs typeface="Arima Madurai" panose="00000500000000000000" pitchFamily="50" charset="0"/>
              </a:rPr>
              <a:t> </a:t>
            </a:r>
            <a:r>
              <a:rPr lang="es-ES" sz="2400" b="1" dirty="0" err="1">
                <a:solidFill>
                  <a:srgbClr val="FF0000"/>
                </a:solidFill>
                <a:latin typeface="Arima Madurai" panose="00000500000000000000" pitchFamily="50" charset="0"/>
                <a:cs typeface="Arima Madurai" panose="00000500000000000000" pitchFamily="50" charset="0"/>
              </a:rPr>
              <a:t>will</a:t>
            </a:r>
            <a:r>
              <a:rPr lang="es-ES" sz="2400" b="1" dirty="0">
                <a:solidFill>
                  <a:srgbClr val="FF0000"/>
                </a:solidFill>
                <a:latin typeface="Arima Madurai" panose="00000500000000000000" pitchFamily="50" charset="0"/>
                <a:cs typeface="Arima Madurai" panose="00000500000000000000" pitchFamily="50" charset="0"/>
              </a:rPr>
              <a:t> </a:t>
            </a:r>
            <a:r>
              <a:rPr lang="es-ES" sz="2400" b="1" dirty="0" err="1">
                <a:solidFill>
                  <a:srgbClr val="FF0000"/>
                </a:solidFill>
                <a:latin typeface="Arima Madurai" panose="00000500000000000000" pitchFamily="50" charset="0"/>
                <a:cs typeface="Arima Madurai" panose="00000500000000000000" pitchFamily="50" charset="0"/>
              </a:rPr>
              <a:t>have</a:t>
            </a:r>
            <a:r>
              <a:rPr lang="es-ES" sz="2400" b="1" dirty="0">
                <a:solidFill>
                  <a:srgbClr val="FF0000"/>
                </a:solidFill>
                <a:latin typeface="Arima Madurai" panose="00000500000000000000" pitchFamily="50" charset="0"/>
                <a:cs typeface="Arima Madurai" panose="00000500000000000000" pitchFamily="50" charset="0"/>
              </a:rPr>
              <a:t> eternal </a:t>
            </a:r>
            <a:r>
              <a:rPr lang="es-ES" sz="2400" b="1" dirty="0" err="1">
                <a:solidFill>
                  <a:srgbClr val="FF0000"/>
                </a:solidFill>
                <a:latin typeface="Arima Madurai" panose="00000500000000000000" pitchFamily="50" charset="0"/>
                <a:cs typeface="Arima Madurai" panose="00000500000000000000" pitchFamily="50" charset="0"/>
              </a:rPr>
              <a:t>life</a:t>
            </a:r>
            <a:r>
              <a:rPr lang="es-ES" sz="2400" b="1" dirty="0">
                <a:solidFill>
                  <a:srgbClr val="FF0000"/>
                </a:solidFill>
                <a:latin typeface="Arima Madurai" panose="00000500000000000000" pitchFamily="50" charset="0"/>
                <a:cs typeface="Arima Madurai" panose="00000500000000000000" pitchFamily="50" charset="0"/>
              </a:rPr>
              <a:t>.</a:t>
            </a:r>
          </a:p>
        </p:txBody>
      </p:sp>
      <p:pic>
        <p:nvPicPr>
          <p:cNvPr id="6" name="Imagen 5">
            <a:extLst>
              <a:ext uri="{FF2B5EF4-FFF2-40B4-BE49-F238E27FC236}">
                <a16:creationId xmlns:a16="http://schemas.microsoft.com/office/drawing/2014/main" id="{59DEAF7D-16C0-4A75-984D-6664FC2C26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481" y="1023041"/>
            <a:ext cx="6321605" cy="5690264"/>
          </a:xfrm>
          <a:prstGeom prst="rect">
            <a:avLst/>
          </a:prstGeom>
        </p:spPr>
      </p:pic>
      <p:sp>
        <p:nvSpPr>
          <p:cNvPr id="5" name="Marcador de contenido 2">
            <a:extLst>
              <a:ext uri="{FF2B5EF4-FFF2-40B4-BE49-F238E27FC236}">
                <a16:creationId xmlns:a16="http://schemas.microsoft.com/office/drawing/2014/main" id="{77F58360-CF69-470C-83DB-ED8B38523904}"/>
              </a:ext>
            </a:extLst>
          </p:cNvPr>
          <p:cNvSpPr>
            <a:spLocks noGrp="1"/>
          </p:cNvSpPr>
          <p:nvPr>
            <p:ph sz="half" idx="1"/>
          </p:nvPr>
        </p:nvSpPr>
        <p:spPr>
          <a:xfrm>
            <a:off x="2252660" y="144695"/>
            <a:ext cx="9091116" cy="638629"/>
          </a:xfrm>
        </p:spPr>
        <p:txBody>
          <a:bodyPr>
            <a:normAutofit/>
          </a:bodyPr>
          <a:lstStyle/>
          <a:p>
            <a:pPr marL="45720" indent="0" algn="ctr">
              <a:lnSpc>
                <a:spcPct val="100000"/>
              </a:lnSpc>
              <a:spcBef>
                <a:spcPts val="600"/>
              </a:spcBef>
              <a:buNone/>
            </a:pPr>
            <a:r>
              <a:rPr lang="en-US" sz="3200" b="1" dirty="0">
                <a:solidFill>
                  <a:srgbClr val="C00000"/>
                </a:solidFill>
                <a:latin typeface="Arima Madurai Black" panose="00000A00000000000000" pitchFamily="50" charset="0"/>
                <a:cs typeface="Arima Madurai Black" panose="00000A00000000000000" pitchFamily="50" charset="0"/>
              </a:rPr>
              <a:t>Why did God give us the commandments </a:t>
            </a:r>
            <a:r>
              <a:rPr lang="es-ES" sz="3200" b="1" dirty="0">
                <a:solidFill>
                  <a:srgbClr val="C00000"/>
                </a:solidFill>
                <a:latin typeface="Arima Madurai Black" panose="00000A00000000000000" pitchFamily="50" charset="0"/>
                <a:cs typeface="Arima Madurai Black" panose="00000A00000000000000" pitchFamily="50" charset="0"/>
              </a:rPr>
              <a: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235361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2000" b="-12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18AF3A7-0BDC-4135-B911-C23C27AED64F}"/>
              </a:ext>
            </a:extLst>
          </p:cNvPr>
          <p:cNvPicPr>
            <a:picLocks noChangeAspect="1"/>
          </p:cNvPicPr>
          <p:nvPr/>
        </p:nvPicPr>
        <p:blipFill>
          <a:blip r:embed="rId3"/>
          <a:stretch>
            <a:fillRect/>
          </a:stretch>
        </p:blipFill>
        <p:spPr>
          <a:xfrm>
            <a:off x="11637241" y="1802521"/>
            <a:ext cx="554759" cy="4675182"/>
          </a:xfrm>
          <a:prstGeom prst="rect">
            <a:avLst/>
          </a:prstGeom>
        </p:spPr>
      </p:pic>
      <p:sp>
        <p:nvSpPr>
          <p:cNvPr id="7" name="Corazón 6">
            <a:extLst>
              <a:ext uri="{FF2B5EF4-FFF2-40B4-BE49-F238E27FC236}">
                <a16:creationId xmlns:a16="http://schemas.microsoft.com/office/drawing/2014/main" id="{963E9D6F-AA2D-4084-BB91-30D4923CFD72}"/>
              </a:ext>
            </a:extLst>
          </p:cNvPr>
          <p:cNvSpPr/>
          <p:nvPr/>
        </p:nvSpPr>
        <p:spPr>
          <a:xfrm>
            <a:off x="2345207" y="2034452"/>
            <a:ext cx="3275852" cy="3051497"/>
          </a:xfrm>
          <a:prstGeom prst="hear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sz="1400" b="0" i="0" u="none" strike="noStrike" baseline="0" dirty="0">
              <a:solidFill>
                <a:srgbClr val="323232"/>
              </a:solidFill>
              <a:latin typeface="Calibri" panose="020F0502020204030204" pitchFamily="34" charset="0"/>
            </a:endParaRPr>
          </a:p>
          <a:p>
            <a:pPr algn="ctr"/>
            <a:endParaRPr lang="es-ES" sz="1400" dirty="0">
              <a:solidFill>
                <a:srgbClr val="323232"/>
              </a:solidFill>
              <a:latin typeface="Calibri" panose="020F0502020204030204" pitchFamily="34" charset="0"/>
            </a:endParaRPr>
          </a:p>
          <a:p>
            <a:pPr algn="ctr"/>
            <a:r>
              <a:rPr lang="en-US" sz="1400" dirty="0">
                <a:solidFill>
                  <a:schemeClr val="bg1"/>
                </a:solidFill>
                <a:latin typeface="Calibri" panose="020F0502020204030204" pitchFamily="34" charset="0"/>
              </a:rPr>
              <a:t>The Lord our God is Lord alone! You shall love the Lord your God with all your heart, with all your soul, with all your mind, and with all your strength. </a:t>
            </a:r>
            <a:endParaRPr lang="es-PE" sz="1400" dirty="0">
              <a:solidFill>
                <a:schemeClr val="bg1"/>
              </a:solidFill>
              <a:latin typeface="Calibri" panose="020F0502020204030204" pitchFamily="34" charset="0"/>
            </a:endParaRPr>
          </a:p>
        </p:txBody>
      </p:sp>
      <p:sp>
        <p:nvSpPr>
          <p:cNvPr id="26" name="Corazón 25">
            <a:extLst>
              <a:ext uri="{FF2B5EF4-FFF2-40B4-BE49-F238E27FC236}">
                <a16:creationId xmlns:a16="http://schemas.microsoft.com/office/drawing/2014/main" id="{82519D26-92CF-4269-A7A6-352C6B86D9C5}"/>
              </a:ext>
            </a:extLst>
          </p:cNvPr>
          <p:cNvSpPr/>
          <p:nvPr/>
        </p:nvSpPr>
        <p:spPr>
          <a:xfrm>
            <a:off x="6243671" y="2030695"/>
            <a:ext cx="3332159" cy="3054661"/>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solidFill>
                  <a:schemeClr val="bg1"/>
                </a:solidFill>
                <a:latin typeface="Calibri" panose="020F0502020204030204" pitchFamily="34" charset="0"/>
              </a:rPr>
              <a:t>You shall love your neighbor as yourself</a:t>
            </a:r>
            <a:r>
              <a:rPr lang="es-PE" sz="1400" dirty="0">
                <a:solidFill>
                  <a:schemeClr val="bg1"/>
                </a:solidFill>
                <a:latin typeface="Calibri" panose="020F0502020204030204" pitchFamily="34" charset="0"/>
              </a:rPr>
              <a:t>. </a:t>
            </a:r>
          </a:p>
        </p:txBody>
      </p:sp>
      <p:sp>
        <p:nvSpPr>
          <p:cNvPr id="9" name="Elipse 8">
            <a:extLst>
              <a:ext uri="{FF2B5EF4-FFF2-40B4-BE49-F238E27FC236}">
                <a16:creationId xmlns:a16="http://schemas.microsoft.com/office/drawing/2014/main" id="{94B4DC31-CB06-4F64-A387-DE34B4AB993D}"/>
              </a:ext>
            </a:extLst>
          </p:cNvPr>
          <p:cNvSpPr/>
          <p:nvPr/>
        </p:nvSpPr>
        <p:spPr>
          <a:xfrm>
            <a:off x="3689064" y="1603768"/>
            <a:ext cx="554759" cy="554759"/>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scene3d>
            <a:camera prst="orthographicFront"/>
            <a:lightRig rig="threePt" dir="t"/>
          </a:scene3d>
          <a:sp3d>
            <a:bevelT w="152400" h="50800" prst="softRound"/>
          </a:sp3d>
        </p:spPr>
        <p:style>
          <a:lnRef idx="0">
            <a:scrgbClr r="0" g="0" b="0"/>
          </a:lnRef>
          <a:fillRef idx="0">
            <a:scrgbClr r="0" g="0" b="0"/>
          </a:fillRef>
          <a:effectRef idx="0">
            <a:scrgbClr r="0" g="0" b="0"/>
          </a:effectRef>
          <a:fontRef idx="minor">
            <a:schemeClr val="lt1"/>
          </a:fontRef>
        </p:style>
        <p:txBody>
          <a:bodyPr rtlCol="0" anchor="ctr"/>
          <a:lstStyle/>
          <a:p>
            <a:pPr algn="ctr"/>
            <a:r>
              <a:rPr lang="es-MX">
                <a:latin typeface="Adobe Gothic Std B" panose="020B0800000000000000" pitchFamily="34" charset="-128"/>
                <a:ea typeface="Adobe Gothic Std B" panose="020B0800000000000000" pitchFamily="34" charset="-128"/>
              </a:rPr>
              <a:t>1</a:t>
            </a:r>
            <a:endParaRPr lang="es-PE" dirty="0">
              <a:latin typeface="Adobe Gothic Std B" panose="020B0800000000000000" pitchFamily="34" charset="-128"/>
              <a:ea typeface="Adobe Gothic Std B" panose="020B0800000000000000" pitchFamily="34" charset="-128"/>
            </a:endParaRPr>
          </a:p>
        </p:txBody>
      </p:sp>
      <p:sp>
        <p:nvSpPr>
          <p:cNvPr id="28" name="Elipse 27">
            <a:extLst>
              <a:ext uri="{FF2B5EF4-FFF2-40B4-BE49-F238E27FC236}">
                <a16:creationId xmlns:a16="http://schemas.microsoft.com/office/drawing/2014/main" id="{440C4006-9E50-4BF5-8C3C-F40B61275CAB}"/>
              </a:ext>
            </a:extLst>
          </p:cNvPr>
          <p:cNvSpPr/>
          <p:nvPr/>
        </p:nvSpPr>
        <p:spPr>
          <a:xfrm>
            <a:off x="7632372" y="1608174"/>
            <a:ext cx="554759" cy="554759"/>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scene3d>
            <a:camera prst="orthographicFront"/>
            <a:lightRig rig="threePt" dir="t"/>
          </a:scene3d>
          <a:sp3d>
            <a:bevelT w="152400" h="50800" prst="softRound"/>
          </a:sp3d>
        </p:spPr>
        <p:style>
          <a:lnRef idx="0">
            <a:scrgbClr r="0" g="0" b="0"/>
          </a:lnRef>
          <a:fillRef idx="0">
            <a:scrgbClr r="0" g="0" b="0"/>
          </a:fillRef>
          <a:effectRef idx="0">
            <a:scrgbClr r="0" g="0" b="0"/>
          </a:effectRef>
          <a:fontRef idx="minor">
            <a:schemeClr val="lt1"/>
          </a:fontRef>
        </p:style>
        <p:txBody>
          <a:bodyPr rtlCol="0" anchor="ctr"/>
          <a:lstStyle/>
          <a:p>
            <a:pPr algn="ctr"/>
            <a:r>
              <a:rPr lang="es-MX" dirty="0">
                <a:latin typeface="Adobe Gothic Std B" panose="020B0800000000000000" pitchFamily="34" charset="-128"/>
                <a:ea typeface="Adobe Gothic Std B" panose="020B0800000000000000" pitchFamily="34" charset="-128"/>
              </a:rPr>
              <a:t>2</a:t>
            </a:r>
            <a:endParaRPr lang="es-PE" dirty="0">
              <a:latin typeface="Adobe Gothic Std B" panose="020B0800000000000000" pitchFamily="34" charset="-128"/>
              <a:ea typeface="Adobe Gothic Std B" panose="020B0800000000000000" pitchFamily="34" charset="-128"/>
            </a:endParaRPr>
          </a:p>
        </p:txBody>
      </p:sp>
      <p:sp>
        <p:nvSpPr>
          <p:cNvPr id="11" name="Diagrama de flujo: retraso 10">
            <a:extLst>
              <a:ext uri="{FF2B5EF4-FFF2-40B4-BE49-F238E27FC236}">
                <a16:creationId xmlns:a16="http://schemas.microsoft.com/office/drawing/2014/main" id="{2745AE01-25E3-4002-8A1F-CF54DCD38E03}"/>
              </a:ext>
            </a:extLst>
          </p:cNvPr>
          <p:cNvSpPr/>
          <p:nvPr/>
        </p:nvSpPr>
        <p:spPr>
          <a:xfrm rot="16200000">
            <a:off x="-1353597" y="3340466"/>
            <a:ext cx="5435776" cy="1599291"/>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PE"/>
          </a:p>
        </p:txBody>
      </p:sp>
      <p:sp>
        <p:nvSpPr>
          <p:cNvPr id="12" name="Rectángulo 11">
            <a:extLst>
              <a:ext uri="{FF2B5EF4-FFF2-40B4-BE49-F238E27FC236}">
                <a16:creationId xmlns:a16="http://schemas.microsoft.com/office/drawing/2014/main" id="{B4F5A301-CF6B-4E9F-A3C3-2211985D68A1}"/>
              </a:ext>
            </a:extLst>
          </p:cNvPr>
          <p:cNvSpPr/>
          <p:nvPr/>
        </p:nvSpPr>
        <p:spPr>
          <a:xfrm>
            <a:off x="816163" y="3429000"/>
            <a:ext cx="1182933" cy="8809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PE" sz="1200" b="0" i="0" u="none" strike="noStrike" baseline="0" dirty="0">
                <a:solidFill>
                  <a:srgbClr val="000000"/>
                </a:solidFill>
                <a:latin typeface="Calibri" panose="020F0502020204030204" pitchFamily="34" charset="0"/>
              </a:rPr>
              <a:t>1) Love </a:t>
            </a:r>
            <a:r>
              <a:rPr lang="es-PE" sz="1200" b="0" i="0" u="none" strike="noStrike" baseline="0" dirty="0" err="1">
                <a:solidFill>
                  <a:srgbClr val="000000"/>
                </a:solidFill>
                <a:latin typeface="Calibri" panose="020F0502020204030204" pitchFamily="34" charset="0"/>
              </a:rPr>
              <a:t>God</a:t>
            </a:r>
            <a:r>
              <a:rPr lang="es-PE" sz="1200" b="0" i="0" u="none" strike="noStrike" baseline="0" dirty="0">
                <a:solidFill>
                  <a:srgbClr val="000000"/>
                </a:solidFill>
                <a:latin typeface="Calibri" panose="020F0502020204030204" pitchFamily="34" charset="0"/>
              </a:rPr>
              <a:t> </a:t>
            </a:r>
            <a:r>
              <a:rPr lang="es-PE" sz="1200" b="0" i="0" u="none" strike="noStrike" baseline="0" dirty="0" err="1">
                <a:solidFill>
                  <a:srgbClr val="000000"/>
                </a:solidFill>
                <a:latin typeface="Calibri" panose="020F0502020204030204" pitchFamily="34" charset="0"/>
              </a:rPr>
              <a:t>above</a:t>
            </a:r>
            <a:r>
              <a:rPr lang="es-PE" sz="1200" b="0" i="0" u="none" strike="noStrike" baseline="0" dirty="0">
                <a:solidFill>
                  <a:srgbClr val="000000"/>
                </a:solidFill>
                <a:latin typeface="Calibri" panose="020F0502020204030204" pitchFamily="34" charset="0"/>
              </a:rPr>
              <a:t> </a:t>
            </a:r>
            <a:r>
              <a:rPr lang="es-PE" sz="1200" b="0" i="0" u="none" strike="noStrike" baseline="0" dirty="0" err="1">
                <a:solidFill>
                  <a:srgbClr val="000000"/>
                </a:solidFill>
                <a:latin typeface="Calibri" panose="020F0502020204030204" pitchFamily="34" charset="0"/>
              </a:rPr>
              <a:t>all</a:t>
            </a:r>
            <a:endParaRPr lang="es-PE" sz="1200" dirty="0"/>
          </a:p>
        </p:txBody>
      </p:sp>
      <p:pic>
        <p:nvPicPr>
          <p:cNvPr id="14" name="Imagen 13">
            <a:extLst>
              <a:ext uri="{FF2B5EF4-FFF2-40B4-BE49-F238E27FC236}">
                <a16:creationId xmlns:a16="http://schemas.microsoft.com/office/drawing/2014/main" id="{B4B45952-6562-4573-8800-786D1690B148}"/>
              </a:ext>
            </a:extLst>
          </p:cNvPr>
          <p:cNvPicPr>
            <a:picLocks noChangeAspect="1"/>
          </p:cNvPicPr>
          <p:nvPr/>
        </p:nvPicPr>
        <p:blipFill>
          <a:blip r:embed="rId4"/>
          <a:stretch>
            <a:fillRect/>
          </a:stretch>
        </p:blipFill>
        <p:spPr>
          <a:xfrm>
            <a:off x="924215" y="3875873"/>
            <a:ext cx="928190" cy="363044"/>
          </a:xfrm>
          <a:prstGeom prst="rect">
            <a:avLst/>
          </a:prstGeom>
        </p:spPr>
      </p:pic>
      <p:sp>
        <p:nvSpPr>
          <p:cNvPr id="34" name="Rectángulo 33">
            <a:extLst>
              <a:ext uri="{FF2B5EF4-FFF2-40B4-BE49-F238E27FC236}">
                <a16:creationId xmlns:a16="http://schemas.microsoft.com/office/drawing/2014/main" id="{FEFD48EF-AFE0-4F5A-9E0E-ED26FA9D2A6B}"/>
              </a:ext>
            </a:extLst>
          </p:cNvPr>
          <p:cNvSpPr/>
          <p:nvPr/>
        </p:nvSpPr>
        <p:spPr>
          <a:xfrm>
            <a:off x="820242" y="4362087"/>
            <a:ext cx="1182933" cy="8419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1100" b="0" i="0" u="none" strike="noStrike" baseline="0" dirty="0">
                <a:solidFill>
                  <a:srgbClr val="000000"/>
                </a:solidFill>
                <a:latin typeface="Calibri" panose="020F0502020204030204" pitchFamily="34" charset="0"/>
              </a:rPr>
              <a:t>2) Do </a:t>
            </a:r>
            <a:r>
              <a:rPr lang="es-ES" sz="1100" b="0" i="0" u="none" strike="noStrike" baseline="0" dirty="0" err="1">
                <a:solidFill>
                  <a:srgbClr val="000000"/>
                </a:solidFill>
                <a:latin typeface="Calibri" panose="020F0502020204030204" pitchFamily="34" charset="0"/>
              </a:rPr>
              <a:t>not</a:t>
            </a:r>
            <a:r>
              <a:rPr lang="es-ES" sz="1100" b="0" i="0" u="none" strike="noStrike" baseline="0" dirty="0">
                <a:solidFill>
                  <a:srgbClr val="000000"/>
                </a:solidFill>
                <a:latin typeface="Calibri" panose="020F0502020204030204" pitchFamily="34" charset="0"/>
              </a:rPr>
              <a:t> </a:t>
            </a:r>
            <a:r>
              <a:rPr lang="es-ES" sz="1100" b="0" i="0" u="none" strike="noStrike" baseline="0" dirty="0" err="1">
                <a:solidFill>
                  <a:srgbClr val="000000"/>
                </a:solidFill>
                <a:latin typeface="Calibri" panose="020F0502020204030204" pitchFamily="34" charset="0"/>
              </a:rPr>
              <a:t>say</a:t>
            </a:r>
            <a:r>
              <a:rPr lang="es-ES" sz="1100" b="0" i="0" u="none" strike="noStrike" baseline="0" dirty="0">
                <a:solidFill>
                  <a:srgbClr val="000000"/>
                </a:solidFill>
                <a:latin typeface="Calibri" panose="020F0502020204030204" pitchFamily="34" charset="0"/>
              </a:rPr>
              <a:t> </a:t>
            </a:r>
            <a:r>
              <a:rPr lang="es-ES" sz="1100" b="0" i="0" u="none" strike="noStrike" baseline="0" dirty="0" err="1">
                <a:solidFill>
                  <a:srgbClr val="000000"/>
                </a:solidFill>
                <a:latin typeface="Calibri" panose="020F0502020204030204" pitchFamily="34" charset="0"/>
              </a:rPr>
              <a:t>His</a:t>
            </a:r>
            <a:r>
              <a:rPr lang="es-ES" sz="1100" b="0" i="0" u="none" strike="noStrike" baseline="0" dirty="0">
                <a:solidFill>
                  <a:srgbClr val="000000"/>
                </a:solidFill>
                <a:latin typeface="Calibri" panose="020F0502020204030204" pitchFamily="34" charset="0"/>
              </a:rPr>
              <a:t> </a:t>
            </a:r>
            <a:r>
              <a:rPr lang="es-ES" sz="1100" b="0" i="0" u="none" strike="noStrike" baseline="0" dirty="0" err="1">
                <a:solidFill>
                  <a:srgbClr val="000000"/>
                </a:solidFill>
                <a:latin typeface="Calibri" panose="020F0502020204030204" pitchFamily="34" charset="0"/>
              </a:rPr>
              <a:t>name</a:t>
            </a:r>
            <a:r>
              <a:rPr lang="es-ES" sz="1100" b="0" i="0" u="none" strike="noStrike" baseline="0" dirty="0">
                <a:solidFill>
                  <a:srgbClr val="000000"/>
                </a:solidFill>
                <a:latin typeface="Calibri" panose="020F0502020204030204" pitchFamily="34" charset="0"/>
              </a:rPr>
              <a:t> in </a:t>
            </a:r>
            <a:r>
              <a:rPr lang="es-ES" sz="1100" b="0" i="0" u="none" strike="noStrike" baseline="0" dirty="0" err="1">
                <a:solidFill>
                  <a:srgbClr val="000000"/>
                </a:solidFill>
                <a:latin typeface="Calibri" panose="020F0502020204030204" pitchFamily="34" charset="0"/>
              </a:rPr>
              <a:t>vain</a:t>
            </a:r>
            <a:r>
              <a:rPr lang="es-ES" sz="1100" b="0" i="0" u="none" strike="noStrike" baseline="0" dirty="0">
                <a:solidFill>
                  <a:srgbClr val="000000"/>
                </a:solidFill>
                <a:latin typeface="Calibri" panose="020F0502020204030204" pitchFamily="34" charset="0"/>
              </a:rPr>
              <a:t>. </a:t>
            </a:r>
            <a:endParaRPr lang="es-PE" sz="900" dirty="0"/>
          </a:p>
        </p:txBody>
      </p:sp>
      <p:sp>
        <p:nvSpPr>
          <p:cNvPr id="46" name="Rectángulo 45">
            <a:extLst>
              <a:ext uri="{FF2B5EF4-FFF2-40B4-BE49-F238E27FC236}">
                <a16:creationId xmlns:a16="http://schemas.microsoft.com/office/drawing/2014/main" id="{BF0FACA6-0B27-4E36-9843-D38D38B12ADC}"/>
              </a:ext>
            </a:extLst>
          </p:cNvPr>
          <p:cNvSpPr/>
          <p:nvPr/>
        </p:nvSpPr>
        <p:spPr>
          <a:xfrm>
            <a:off x="816163" y="5280301"/>
            <a:ext cx="1182933" cy="11810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1100" b="0" i="0" u="none" strike="noStrike" baseline="0" dirty="0">
                <a:solidFill>
                  <a:srgbClr val="000000"/>
                </a:solidFill>
                <a:latin typeface="Calibri" panose="020F0502020204030204" pitchFamily="34" charset="0"/>
              </a:rPr>
              <a:t>3) </a:t>
            </a:r>
            <a:r>
              <a:rPr lang="es-ES" sz="1100" b="0" i="0" u="none" strike="noStrike" baseline="0" dirty="0" err="1">
                <a:solidFill>
                  <a:srgbClr val="000000"/>
                </a:solidFill>
                <a:latin typeface="Calibri" panose="020F0502020204030204" pitchFamily="34" charset="0"/>
              </a:rPr>
              <a:t>Keep</a:t>
            </a:r>
            <a:r>
              <a:rPr lang="es-ES" sz="1100" b="0" i="0" u="none" strike="noStrike" baseline="0" dirty="0">
                <a:solidFill>
                  <a:srgbClr val="000000"/>
                </a:solidFill>
                <a:latin typeface="Calibri" panose="020F0502020204030204" pitchFamily="34" charset="0"/>
              </a:rPr>
              <a:t> </a:t>
            </a:r>
            <a:r>
              <a:rPr lang="es-ES" sz="1100" b="0" i="0" u="none" strike="noStrike" baseline="0" dirty="0" err="1">
                <a:solidFill>
                  <a:srgbClr val="000000"/>
                </a:solidFill>
                <a:latin typeface="Calibri" panose="020F0502020204030204" pitchFamily="34" charset="0"/>
              </a:rPr>
              <a:t>Holy</a:t>
            </a:r>
            <a:r>
              <a:rPr lang="es-ES" sz="1100" b="0" i="0" u="none" strike="noStrike" baseline="0" dirty="0">
                <a:solidFill>
                  <a:srgbClr val="000000"/>
                </a:solidFill>
                <a:latin typeface="Calibri" panose="020F0502020204030204" pitchFamily="34" charset="0"/>
              </a:rPr>
              <a:t> </a:t>
            </a:r>
            <a:r>
              <a:rPr lang="es-ES" sz="1100" b="0" i="0" u="none" strike="noStrike" baseline="0" dirty="0" err="1">
                <a:solidFill>
                  <a:srgbClr val="000000"/>
                </a:solidFill>
                <a:latin typeface="Calibri" panose="020F0502020204030204" pitchFamily="34" charset="0"/>
              </a:rPr>
              <a:t>the</a:t>
            </a:r>
            <a:r>
              <a:rPr lang="es-ES" sz="1100" b="0" i="0" u="none" strike="noStrike" baseline="0" dirty="0">
                <a:solidFill>
                  <a:srgbClr val="000000"/>
                </a:solidFill>
                <a:latin typeface="Calibri" panose="020F0502020204030204" pitchFamily="34" charset="0"/>
              </a:rPr>
              <a:t> Sabbath Day. </a:t>
            </a:r>
            <a:endParaRPr lang="es-PE" sz="1100" dirty="0"/>
          </a:p>
        </p:txBody>
      </p:sp>
      <p:pic>
        <p:nvPicPr>
          <p:cNvPr id="16" name="Imagen 15">
            <a:extLst>
              <a:ext uri="{FF2B5EF4-FFF2-40B4-BE49-F238E27FC236}">
                <a16:creationId xmlns:a16="http://schemas.microsoft.com/office/drawing/2014/main" id="{DB0B4A50-EBD7-440D-BF5E-A5FCF0F9233D}"/>
              </a:ext>
            </a:extLst>
          </p:cNvPr>
          <p:cNvPicPr>
            <a:picLocks noChangeAspect="1"/>
          </p:cNvPicPr>
          <p:nvPr/>
        </p:nvPicPr>
        <p:blipFill>
          <a:blip r:embed="rId5"/>
          <a:stretch>
            <a:fillRect/>
          </a:stretch>
        </p:blipFill>
        <p:spPr>
          <a:xfrm>
            <a:off x="1082689" y="4792534"/>
            <a:ext cx="563201" cy="404233"/>
          </a:xfrm>
          <a:prstGeom prst="rect">
            <a:avLst/>
          </a:prstGeom>
        </p:spPr>
      </p:pic>
      <p:pic>
        <p:nvPicPr>
          <p:cNvPr id="18" name="Imagen 17">
            <a:extLst>
              <a:ext uri="{FF2B5EF4-FFF2-40B4-BE49-F238E27FC236}">
                <a16:creationId xmlns:a16="http://schemas.microsoft.com/office/drawing/2014/main" id="{E2F52890-DAD5-442F-AD30-F38659C3272A}"/>
              </a:ext>
            </a:extLst>
          </p:cNvPr>
          <p:cNvPicPr>
            <a:picLocks noChangeAspect="1"/>
          </p:cNvPicPr>
          <p:nvPr/>
        </p:nvPicPr>
        <p:blipFill>
          <a:blip r:embed="rId6"/>
          <a:stretch>
            <a:fillRect/>
          </a:stretch>
        </p:blipFill>
        <p:spPr>
          <a:xfrm>
            <a:off x="991793" y="5738794"/>
            <a:ext cx="860612" cy="712745"/>
          </a:xfrm>
          <a:prstGeom prst="rect">
            <a:avLst/>
          </a:prstGeom>
        </p:spPr>
      </p:pic>
      <p:sp>
        <p:nvSpPr>
          <p:cNvPr id="48" name="Diagrama de flujo: retraso 47">
            <a:extLst>
              <a:ext uri="{FF2B5EF4-FFF2-40B4-BE49-F238E27FC236}">
                <a16:creationId xmlns:a16="http://schemas.microsoft.com/office/drawing/2014/main" id="{70E27479-260A-40C4-A268-A4C5B9E57E53}"/>
              </a:ext>
            </a:extLst>
          </p:cNvPr>
          <p:cNvSpPr/>
          <p:nvPr/>
        </p:nvSpPr>
        <p:spPr>
          <a:xfrm rot="16200000">
            <a:off x="7750252" y="3340466"/>
            <a:ext cx="5435775" cy="1599291"/>
          </a:xfrm>
          <a:prstGeom prst="flowChartDela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PE"/>
          </a:p>
        </p:txBody>
      </p:sp>
      <p:sp>
        <p:nvSpPr>
          <p:cNvPr id="50" name="Rectángulo 49">
            <a:extLst>
              <a:ext uri="{FF2B5EF4-FFF2-40B4-BE49-F238E27FC236}">
                <a16:creationId xmlns:a16="http://schemas.microsoft.com/office/drawing/2014/main" id="{CD099991-A07D-4EC4-B06D-A2A14B3F2495}"/>
              </a:ext>
            </a:extLst>
          </p:cNvPr>
          <p:cNvSpPr/>
          <p:nvPr/>
        </p:nvSpPr>
        <p:spPr>
          <a:xfrm>
            <a:off x="9878681" y="2334291"/>
            <a:ext cx="1182933" cy="7220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PE" sz="900" b="0" i="0" u="none" strike="noStrike" baseline="0" dirty="0">
                <a:solidFill>
                  <a:srgbClr val="000000"/>
                </a:solidFill>
                <a:latin typeface="Calibri" panose="020F0502020204030204" pitchFamily="34" charset="0"/>
              </a:rPr>
              <a:t>4) Love </a:t>
            </a:r>
            <a:r>
              <a:rPr lang="es-PE" sz="900" b="0" i="0" u="none" strike="noStrike" baseline="0" dirty="0" err="1">
                <a:solidFill>
                  <a:srgbClr val="000000"/>
                </a:solidFill>
                <a:latin typeface="Calibri" panose="020F0502020204030204" pitchFamily="34" charset="0"/>
              </a:rPr>
              <a:t>your</a:t>
            </a:r>
            <a:r>
              <a:rPr lang="es-PE" sz="900" b="0" i="0" u="none" strike="noStrike" baseline="0" dirty="0">
                <a:solidFill>
                  <a:srgbClr val="000000"/>
                </a:solidFill>
                <a:latin typeface="Calibri" panose="020F0502020204030204" pitchFamily="34" charset="0"/>
              </a:rPr>
              <a:t> </a:t>
            </a:r>
            <a:r>
              <a:rPr lang="es-PE" sz="900" b="0" i="0" u="none" strike="noStrike" baseline="0" dirty="0" err="1">
                <a:solidFill>
                  <a:srgbClr val="000000"/>
                </a:solidFill>
                <a:latin typeface="Calibri" panose="020F0502020204030204" pitchFamily="34" charset="0"/>
              </a:rPr>
              <a:t>parents</a:t>
            </a:r>
            <a:r>
              <a:rPr lang="es-PE" sz="900" b="0" i="0" u="none" strike="noStrike" baseline="0" dirty="0">
                <a:solidFill>
                  <a:srgbClr val="000000"/>
                </a:solidFill>
                <a:latin typeface="Calibri" panose="020F0502020204030204" pitchFamily="34" charset="0"/>
              </a:rPr>
              <a:t>.</a:t>
            </a:r>
            <a:endParaRPr lang="es-PE" sz="900" dirty="0"/>
          </a:p>
        </p:txBody>
      </p:sp>
      <p:sp>
        <p:nvSpPr>
          <p:cNvPr id="51" name="Rectángulo 50">
            <a:extLst>
              <a:ext uri="{FF2B5EF4-FFF2-40B4-BE49-F238E27FC236}">
                <a16:creationId xmlns:a16="http://schemas.microsoft.com/office/drawing/2014/main" id="{C6220F4A-1103-4BDC-A470-25CDE643426A}"/>
              </a:ext>
            </a:extLst>
          </p:cNvPr>
          <p:cNvSpPr/>
          <p:nvPr/>
        </p:nvSpPr>
        <p:spPr>
          <a:xfrm>
            <a:off x="9878681" y="3087616"/>
            <a:ext cx="1182933" cy="7220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PE" sz="900" b="0" i="0" u="none" strike="noStrike" baseline="0" dirty="0">
                <a:solidFill>
                  <a:srgbClr val="000000"/>
                </a:solidFill>
                <a:latin typeface="Calibri" panose="020F0502020204030204" pitchFamily="34" charset="0"/>
              </a:rPr>
              <a:t>5) Do </a:t>
            </a:r>
            <a:r>
              <a:rPr lang="es-PE" sz="900" b="0" i="0" u="none" strike="noStrike" baseline="0" dirty="0" err="1">
                <a:solidFill>
                  <a:srgbClr val="000000"/>
                </a:solidFill>
                <a:latin typeface="Calibri" panose="020F0502020204030204" pitchFamily="34" charset="0"/>
              </a:rPr>
              <a:t>not</a:t>
            </a:r>
            <a:r>
              <a:rPr lang="es-PE" sz="900" b="0" i="0" u="none" strike="noStrike" baseline="0" dirty="0">
                <a:solidFill>
                  <a:srgbClr val="000000"/>
                </a:solidFill>
                <a:latin typeface="Calibri" panose="020F0502020204030204" pitchFamily="34" charset="0"/>
              </a:rPr>
              <a:t> </a:t>
            </a:r>
            <a:r>
              <a:rPr lang="es-PE" sz="900" b="0" i="0" u="none" strike="noStrike" baseline="0" dirty="0" err="1">
                <a:solidFill>
                  <a:srgbClr val="000000"/>
                </a:solidFill>
                <a:latin typeface="Calibri" panose="020F0502020204030204" pitchFamily="34" charset="0"/>
              </a:rPr>
              <a:t>kill</a:t>
            </a:r>
            <a:endParaRPr lang="es-PE" sz="900" dirty="0"/>
          </a:p>
        </p:txBody>
      </p:sp>
      <p:sp>
        <p:nvSpPr>
          <p:cNvPr id="52" name="Rectángulo 51">
            <a:extLst>
              <a:ext uri="{FF2B5EF4-FFF2-40B4-BE49-F238E27FC236}">
                <a16:creationId xmlns:a16="http://schemas.microsoft.com/office/drawing/2014/main" id="{8C8198D8-CCD0-451A-93C5-6ADAD2B43F17}"/>
              </a:ext>
            </a:extLst>
          </p:cNvPr>
          <p:cNvSpPr/>
          <p:nvPr/>
        </p:nvSpPr>
        <p:spPr>
          <a:xfrm>
            <a:off x="9878681" y="3841327"/>
            <a:ext cx="1182933" cy="8080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PE" sz="900" b="0" i="0" u="none" strike="noStrike" baseline="0" dirty="0">
                <a:solidFill>
                  <a:srgbClr val="000000"/>
                </a:solidFill>
                <a:latin typeface="Calibri" panose="020F0502020204030204" pitchFamily="34" charset="0"/>
              </a:rPr>
              <a:t>6) Do </a:t>
            </a:r>
            <a:r>
              <a:rPr lang="es-PE" sz="900" b="0" i="0" u="none" strike="noStrike" baseline="0" dirty="0" err="1">
                <a:solidFill>
                  <a:srgbClr val="000000"/>
                </a:solidFill>
                <a:latin typeface="Calibri" panose="020F0502020204030204" pitchFamily="34" charset="0"/>
              </a:rPr>
              <a:t>not</a:t>
            </a:r>
            <a:r>
              <a:rPr lang="es-PE" sz="900" b="0" i="0" u="none" strike="noStrike" baseline="0" dirty="0">
                <a:solidFill>
                  <a:srgbClr val="000000"/>
                </a:solidFill>
                <a:latin typeface="Calibri" panose="020F0502020204030204" pitchFamily="34" charset="0"/>
              </a:rPr>
              <a:t> </a:t>
            </a:r>
            <a:r>
              <a:rPr lang="es-PE" sz="900" b="0" i="0" u="none" strike="noStrike" baseline="0" dirty="0" err="1">
                <a:solidFill>
                  <a:srgbClr val="000000"/>
                </a:solidFill>
                <a:latin typeface="Calibri" panose="020F0502020204030204" pitchFamily="34" charset="0"/>
              </a:rPr>
              <a:t>commit</a:t>
            </a:r>
            <a:r>
              <a:rPr lang="es-PE" sz="900" b="0" i="0" u="none" strike="noStrike" baseline="0" dirty="0">
                <a:solidFill>
                  <a:srgbClr val="000000"/>
                </a:solidFill>
                <a:latin typeface="Calibri" panose="020F0502020204030204" pitchFamily="34" charset="0"/>
              </a:rPr>
              <a:t> impure </a:t>
            </a:r>
            <a:r>
              <a:rPr lang="es-PE" sz="900" b="0" i="0" u="none" strike="noStrike" baseline="0" dirty="0" err="1">
                <a:solidFill>
                  <a:srgbClr val="000000"/>
                </a:solidFill>
                <a:latin typeface="Calibri" panose="020F0502020204030204" pitchFamily="34" charset="0"/>
              </a:rPr>
              <a:t>acts</a:t>
            </a:r>
            <a:r>
              <a:rPr lang="es-PE" sz="900" b="0" i="0" u="none" strike="noStrike" baseline="0" dirty="0">
                <a:solidFill>
                  <a:srgbClr val="000000"/>
                </a:solidFill>
                <a:latin typeface="Calibri" panose="020F0502020204030204" pitchFamily="34" charset="0"/>
              </a:rPr>
              <a:t>.</a:t>
            </a:r>
            <a:endParaRPr lang="es-PE" sz="900" dirty="0"/>
          </a:p>
        </p:txBody>
      </p:sp>
      <p:sp>
        <p:nvSpPr>
          <p:cNvPr id="53" name="Rectángulo 52">
            <a:extLst>
              <a:ext uri="{FF2B5EF4-FFF2-40B4-BE49-F238E27FC236}">
                <a16:creationId xmlns:a16="http://schemas.microsoft.com/office/drawing/2014/main" id="{81D3BBE3-AF95-43E0-8345-DE22E84B8B88}"/>
              </a:ext>
            </a:extLst>
          </p:cNvPr>
          <p:cNvSpPr/>
          <p:nvPr/>
        </p:nvSpPr>
        <p:spPr>
          <a:xfrm>
            <a:off x="9876672" y="4657229"/>
            <a:ext cx="1182933" cy="6109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PE" sz="900" b="0" i="0" u="none" strike="noStrike" baseline="0" dirty="0">
                <a:solidFill>
                  <a:srgbClr val="000000"/>
                </a:solidFill>
                <a:latin typeface="Calibri" panose="020F0502020204030204" pitchFamily="34" charset="0"/>
              </a:rPr>
              <a:t>7) Do </a:t>
            </a:r>
            <a:r>
              <a:rPr lang="es-PE" sz="900" b="0" i="0" u="none" strike="noStrike" baseline="0" dirty="0" err="1">
                <a:solidFill>
                  <a:srgbClr val="000000"/>
                </a:solidFill>
                <a:latin typeface="Calibri" panose="020F0502020204030204" pitchFamily="34" charset="0"/>
              </a:rPr>
              <a:t>not</a:t>
            </a:r>
            <a:r>
              <a:rPr lang="es-PE" sz="900" b="0" i="0" u="none" strike="noStrike" baseline="0" dirty="0">
                <a:solidFill>
                  <a:srgbClr val="000000"/>
                </a:solidFill>
                <a:latin typeface="Calibri" panose="020F0502020204030204" pitchFamily="34" charset="0"/>
              </a:rPr>
              <a:t> </a:t>
            </a:r>
            <a:r>
              <a:rPr lang="es-PE" sz="900" b="0" i="0" u="none" strike="noStrike" baseline="0" dirty="0" err="1">
                <a:solidFill>
                  <a:srgbClr val="000000"/>
                </a:solidFill>
                <a:latin typeface="Calibri" panose="020F0502020204030204" pitchFamily="34" charset="0"/>
              </a:rPr>
              <a:t>steal</a:t>
            </a:r>
            <a:r>
              <a:rPr lang="es-PE" sz="900" b="0" i="0" u="none" strike="noStrike" baseline="0" dirty="0">
                <a:solidFill>
                  <a:srgbClr val="000000"/>
                </a:solidFill>
                <a:latin typeface="Calibri" panose="020F0502020204030204" pitchFamily="34" charset="0"/>
              </a:rPr>
              <a:t>.</a:t>
            </a:r>
            <a:endParaRPr lang="es-PE" sz="900" dirty="0"/>
          </a:p>
        </p:txBody>
      </p:sp>
      <p:sp>
        <p:nvSpPr>
          <p:cNvPr id="54" name="Rectángulo 53">
            <a:extLst>
              <a:ext uri="{FF2B5EF4-FFF2-40B4-BE49-F238E27FC236}">
                <a16:creationId xmlns:a16="http://schemas.microsoft.com/office/drawing/2014/main" id="{369A9A75-AB99-4166-AB19-D2840E9BC39C}"/>
              </a:ext>
            </a:extLst>
          </p:cNvPr>
          <p:cNvSpPr/>
          <p:nvPr/>
        </p:nvSpPr>
        <p:spPr>
          <a:xfrm>
            <a:off x="9876672" y="5299534"/>
            <a:ext cx="1182933" cy="6115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PE" sz="900" b="0" i="0" u="none" strike="noStrike" baseline="0" dirty="0">
                <a:solidFill>
                  <a:srgbClr val="000000"/>
                </a:solidFill>
                <a:latin typeface="Calibri" panose="020F0502020204030204" pitchFamily="34" charset="0"/>
              </a:rPr>
              <a:t>8) Do </a:t>
            </a:r>
            <a:r>
              <a:rPr lang="es-PE" sz="900" b="0" i="0" u="none" strike="noStrike" baseline="0" dirty="0" err="1">
                <a:solidFill>
                  <a:srgbClr val="000000"/>
                </a:solidFill>
                <a:latin typeface="Calibri" panose="020F0502020204030204" pitchFamily="34" charset="0"/>
              </a:rPr>
              <a:t>not</a:t>
            </a:r>
            <a:r>
              <a:rPr lang="es-PE" sz="900" b="0" i="0" u="none" strike="noStrike" baseline="0" dirty="0">
                <a:solidFill>
                  <a:srgbClr val="000000"/>
                </a:solidFill>
                <a:latin typeface="Calibri" panose="020F0502020204030204" pitchFamily="34" charset="0"/>
              </a:rPr>
              <a:t> lie</a:t>
            </a:r>
            <a:endParaRPr lang="es-PE" sz="900" dirty="0"/>
          </a:p>
        </p:txBody>
      </p:sp>
      <p:sp>
        <p:nvSpPr>
          <p:cNvPr id="55" name="Rectángulo 54">
            <a:extLst>
              <a:ext uri="{FF2B5EF4-FFF2-40B4-BE49-F238E27FC236}">
                <a16:creationId xmlns:a16="http://schemas.microsoft.com/office/drawing/2014/main" id="{7D358CC2-2984-475D-A86A-89CEA020B1F4}"/>
              </a:ext>
            </a:extLst>
          </p:cNvPr>
          <p:cNvSpPr/>
          <p:nvPr/>
        </p:nvSpPr>
        <p:spPr>
          <a:xfrm>
            <a:off x="9876672" y="5942387"/>
            <a:ext cx="1182933" cy="8627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900" b="0" i="0" u="none" strike="noStrike" baseline="0" dirty="0">
                <a:solidFill>
                  <a:srgbClr val="000000"/>
                </a:solidFill>
                <a:latin typeface="Calibri" panose="020F0502020204030204" pitchFamily="34" charset="0"/>
              </a:rPr>
              <a:t>9) Do </a:t>
            </a:r>
            <a:r>
              <a:rPr lang="es-ES" sz="900" b="0" i="0" u="none" strike="noStrike" baseline="0" dirty="0" err="1">
                <a:solidFill>
                  <a:srgbClr val="000000"/>
                </a:solidFill>
                <a:latin typeface="Calibri" panose="020F0502020204030204" pitchFamily="34" charset="0"/>
              </a:rPr>
              <a:t>not</a:t>
            </a:r>
            <a:r>
              <a:rPr lang="es-ES" sz="900" b="0" i="0" u="none" strike="noStrike" baseline="0" dirty="0">
                <a:solidFill>
                  <a:srgbClr val="000000"/>
                </a:solidFill>
                <a:latin typeface="Calibri" panose="020F0502020204030204" pitchFamily="34" charset="0"/>
              </a:rPr>
              <a:t> </a:t>
            </a:r>
            <a:r>
              <a:rPr lang="es-ES" sz="900" b="0" i="0" u="none" strike="noStrike" baseline="0" dirty="0" err="1">
                <a:solidFill>
                  <a:srgbClr val="000000"/>
                </a:solidFill>
                <a:latin typeface="Calibri" panose="020F0502020204030204" pitchFamily="34" charset="0"/>
              </a:rPr>
              <a:t>covet</a:t>
            </a:r>
            <a:r>
              <a:rPr lang="es-ES" sz="900" b="0" i="0" u="none" strike="noStrike" baseline="0" dirty="0">
                <a:solidFill>
                  <a:srgbClr val="000000"/>
                </a:solidFill>
                <a:latin typeface="Calibri" panose="020F0502020204030204" pitchFamily="34" charset="0"/>
              </a:rPr>
              <a:t> </a:t>
            </a:r>
            <a:r>
              <a:rPr lang="es-ES" sz="900" b="0" i="0" u="none" strike="noStrike" baseline="0" dirty="0" err="1">
                <a:solidFill>
                  <a:srgbClr val="000000"/>
                </a:solidFill>
                <a:latin typeface="Calibri" panose="020F0502020204030204" pitchFamily="34" charset="0"/>
              </a:rPr>
              <a:t>another’s</a:t>
            </a:r>
            <a:r>
              <a:rPr lang="es-ES" sz="900" b="0" i="0" u="none" strike="noStrike" baseline="0" dirty="0">
                <a:solidFill>
                  <a:srgbClr val="000000"/>
                </a:solidFill>
                <a:latin typeface="Calibri" panose="020F0502020204030204" pitchFamily="34" charset="0"/>
              </a:rPr>
              <a:t> </a:t>
            </a:r>
            <a:r>
              <a:rPr lang="es-ES" sz="900" b="0" i="0" u="none" strike="noStrike" baseline="0" dirty="0" err="1">
                <a:solidFill>
                  <a:srgbClr val="000000"/>
                </a:solidFill>
                <a:latin typeface="Calibri" panose="020F0502020204030204" pitchFamily="34" charset="0"/>
              </a:rPr>
              <a:t>spouse</a:t>
            </a:r>
            <a:r>
              <a:rPr lang="es-ES" sz="900" b="0" i="0" u="none" strike="noStrike" baseline="0" dirty="0">
                <a:solidFill>
                  <a:srgbClr val="000000"/>
                </a:solidFill>
                <a:latin typeface="Calibri" panose="020F0502020204030204" pitchFamily="34" charset="0"/>
              </a:rPr>
              <a:t>.</a:t>
            </a:r>
          </a:p>
          <a:p>
            <a:pPr algn="ctr"/>
            <a:r>
              <a:rPr lang="es-ES" sz="900" b="0" i="0" u="none" strike="noStrike" baseline="0" dirty="0">
                <a:solidFill>
                  <a:srgbClr val="000000"/>
                </a:solidFill>
                <a:latin typeface="Calibri" panose="020F0502020204030204" pitchFamily="34" charset="0"/>
              </a:rPr>
              <a:t>10) Do </a:t>
            </a:r>
            <a:r>
              <a:rPr lang="es-ES" sz="900" b="0" i="0" u="none" strike="noStrike" baseline="0" dirty="0" err="1">
                <a:solidFill>
                  <a:srgbClr val="000000"/>
                </a:solidFill>
                <a:latin typeface="Calibri" panose="020F0502020204030204" pitchFamily="34" charset="0"/>
              </a:rPr>
              <a:t>not</a:t>
            </a:r>
            <a:r>
              <a:rPr lang="es-ES" sz="900" b="0" i="0" u="none" strike="noStrike" baseline="0" dirty="0">
                <a:solidFill>
                  <a:srgbClr val="000000"/>
                </a:solidFill>
                <a:latin typeface="Calibri" panose="020F0502020204030204" pitchFamily="34" charset="0"/>
              </a:rPr>
              <a:t> </a:t>
            </a:r>
            <a:r>
              <a:rPr lang="es-ES" sz="900" b="0" i="0" u="none" strike="noStrike" baseline="0" dirty="0" err="1">
                <a:solidFill>
                  <a:srgbClr val="000000"/>
                </a:solidFill>
                <a:latin typeface="Calibri" panose="020F0502020204030204" pitchFamily="34" charset="0"/>
              </a:rPr>
              <a:t>covet</a:t>
            </a:r>
            <a:r>
              <a:rPr lang="es-ES" sz="900" b="0" i="0" u="none" strike="noStrike" baseline="0" dirty="0">
                <a:solidFill>
                  <a:srgbClr val="000000"/>
                </a:solidFill>
                <a:latin typeface="Calibri" panose="020F0502020204030204" pitchFamily="34" charset="0"/>
              </a:rPr>
              <a:t> </a:t>
            </a:r>
            <a:r>
              <a:rPr lang="es-ES" sz="900" b="0" i="0" u="none" strike="noStrike" baseline="0" dirty="0" err="1">
                <a:solidFill>
                  <a:srgbClr val="000000"/>
                </a:solidFill>
                <a:latin typeface="Calibri" panose="020F0502020204030204" pitchFamily="34" charset="0"/>
              </a:rPr>
              <a:t>another’s</a:t>
            </a:r>
            <a:r>
              <a:rPr lang="es-ES" sz="900" b="0" i="0" u="none" strike="noStrike" baseline="0" dirty="0">
                <a:solidFill>
                  <a:srgbClr val="000000"/>
                </a:solidFill>
                <a:latin typeface="Calibri" panose="020F0502020204030204" pitchFamily="34" charset="0"/>
              </a:rPr>
              <a:t> </a:t>
            </a:r>
            <a:r>
              <a:rPr lang="es-ES" sz="900" b="0" i="0" u="none" strike="noStrike" baseline="0" dirty="0" err="1">
                <a:solidFill>
                  <a:srgbClr val="000000"/>
                </a:solidFill>
                <a:latin typeface="Calibri" panose="020F0502020204030204" pitchFamily="34" charset="0"/>
              </a:rPr>
              <a:t>things</a:t>
            </a:r>
            <a:r>
              <a:rPr lang="es-ES" sz="900" b="0" i="0" u="none" strike="noStrike" baseline="0" dirty="0">
                <a:solidFill>
                  <a:srgbClr val="000000"/>
                </a:solidFill>
                <a:latin typeface="Calibri" panose="020F0502020204030204" pitchFamily="34" charset="0"/>
              </a:rPr>
              <a:t>..</a:t>
            </a:r>
            <a:endParaRPr lang="es-PE" sz="900" dirty="0"/>
          </a:p>
        </p:txBody>
      </p:sp>
      <p:pic>
        <p:nvPicPr>
          <p:cNvPr id="20" name="Imagen 19">
            <a:extLst>
              <a:ext uri="{FF2B5EF4-FFF2-40B4-BE49-F238E27FC236}">
                <a16:creationId xmlns:a16="http://schemas.microsoft.com/office/drawing/2014/main" id="{9EDDFF33-1EAC-474C-B38D-4135AF1DB4DD}"/>
              </a:ext>
            </a:extLst>
          </p:cNvPr>
          <p:cNvPicPr>
            <a:picLocks noChangeAspect="1"/>
          </p:cNvPicPr>
          <p:nvPr/>
        </p:nvPicPr>
        <p:blipFill>
          <a:blip r:embed="rId7"/>
          <a:stretch>
            <a:fillRect/>
          </a:stretch>
        </p:blipFill>
        <p:spPr>
          <a:xfrm>
            <a:off x="10064005" y="2498756"/>
            <a:ext cx="810126" cy="552359"/>
          </a:xfrm>
          <a:prstGeom prst="rect">
            <a:avLst/>
          </a:prstGeom>
        </p:spPr>
      </p:pic>
      <p:pic>
        <p:nvPicPr>
          <p:cNvPr id="23" name="Imagen 22">
            <a:extLst>
              <a:ext uri="{FF2B5EF4-FFF2-40B4-BE49-F238E27FC236}">
                <a16:creationId xmlns:a16="http://schemas.microsoft.com/office/drawing/2014/main" id="{042E9F3C-231E-4938-B3B5-57D02D4AF901}"/>
              </a:ext>
            </a:extLst>
          </p:cNvPr>
          <p:cNvPicPr>
            <a:picLocks noChangeAspect="1"/>
          </p:cNvPicPr>
          <p:nvPr/>
        </p:nvPicPr>
        <p:blipFill>
          <a:blip r:embed="rId8"/>
          <a:stretch>
            <a:fillRect/>
          </a:stretch>
        </p:blipFill>
        <p:spPr>
          <a:xfrm>
            <a:off x="10063703" y="3331934"/>
            <a:ext cx="802393" cy="456534"/>
          </a:xfrm>
          <a:prstGeom prst="rect">
            <a:avLst/>
          </a:prstGeom>
        </p:spPr>
      </p:pic>
      <p:pic>
        <p:nvPicPr>
          <p:cNvPr id="32" name="Imagen 31">
            <a:extLst>
              <a:ext uri="{FF2B5EF4-FFF2-40B4-BE49-F238E27FC236}">
                <a16:creationId xmlns:a16="http://schemas.microsoft.com/office/drawing/2014/main" id="{9739DDD8-99D4-4208-AD6F-053CA722702B}"/>
              </a:ext>
            </a:extLst>
          </p:cNvPr>
          <p:cNvPicPr>
            <a:picLocks noChangeAspect="1"/>
          </p:cNvPicPr>
          <p:nvPr/>
        </p:nvPicPr>
        <p:blipFill>
          <a:blip r:embed="rId9"/>
          <a:stretch>
            <a:fillRect/>
          </a:stretch>
        </p:blipFill>
        <p:spPr>
          <a:xfrm>
            <a:off x="10297613" y="4182248"/>
            <a:ext cx="634960" cy="448207"/>
          </a:xfrm>
          <a:prstGeom prst="rect">
            <a:avLst/>
          </a:prstGeom>
        </p:spPr>
      </p:pic>
      <p:pic>
        <p:nvPicPr>
          <p:cNvPr id="57" name="Imagen 56">
            <a:extLst>
              <a:ext uri="{FF2B5EF4-FFF2-40B4-BE49-F238E27FC236}">
                <a16:creationId xmlns:a16="http://schemas.microsoft.com/office/drawing/2014/main" id="{0D9271BF-D527-460D-9147-0CC926D9817A}"/>
              </a:ext>
            </a:extLst>
          </p:cNvPr>
          <p:cNvPicPr>
            <a:picLocks noChangeAspect="1"/>
          </p:cNvPicPr>
          <p:nvPr/>
        </p:nvPicPr>
        <p:blipFill>
          <a:blip r:embed="rId10"/>
          <a:stretch>
            <a:fillRect/>
          </a:stretch>
        </p:blipFill>
        <p:spPr>
          <a:xfrm>
            <a:off x="10125083" y="4866494"/>
            <a:ext cx="686110" cy="379632"/>
          </a:xfrm>
          <a:prstGeom prst="rect">
            <a:avLst/>
          </a:prstGeom>
        </p:spPr>
      </p:pic>
      <p:pic>
        <p:nvPicPr>
          <p:cNvPr id="59" name="Imagen 58">
            <a:extLst>
              <a:ext uri="{FF2B5EF4-FFF2-40B4-BE49-F238E27FC236}">
                <a16:creationId xmlns:a16="http://schemas.microsoft.com/office/drawing/2014/main" id="{8940D5E6-1336-482F-8658-73D6889C436B}"/>
              </a:ext>
            </a:extLst>
          </p:cNvPr>
          <p:cNvPicPr>
            <a:picLocks noChangeAspect="1"/>
          </p:cNvPicPr>
          <p:nvPr/>
        </p:nvPicPr>
        <p:blipFill>
          <a:blip r:embed="rId11"/>
          <a:stretch>
            <a:fillRect/>
          </a:stretch>
        </p:blipFill>
        <p:spPr>
          <a:xfrm>
            <a:off x="10229976" y="5529100"/>
            <a:ext cx="494621" cy="381977"/>
          </a:xfrm>
          <a:prstGeom prst="rect">
            <a:avLst/>
          </a:prstGeom>
        </p:spPr>
      </p:pic>
      <p:pic>
        <p:nvPicPr>
          <p:cNvPr id="61" name="Imagen 60">
            <a:extLst>
              <a:ext uri="{FF2B5EF4-FFF2-40B4-BE49-F238E27FC236}">
                <a16:creationId xmlns:a16="http://schemas.microsoft.com/office/drawing/2014/main" id="{581377F7-2E88-4041-B03C-6A6920506651}"/>
              </a:ext>
            </a:extLst>
          </p:cNvPr>
          <p:cNvPicPr>
            <a:picLocks noChangeAspect="1"/>
          </p:cNvPicPr>
          <p:nvPr/>
        </p:nvPicPr>
        <p:blipFill>
          <a:blip r:embed="rId12"/>
          <a:stretch>
            <a:fillRect/>
          </a:stretch>
        </p:blipFill>
        <p:spPr>
          <a:xfrm>
            <a:off x="10197079" y="6522214"/>
            <a:ext cx="614114" cy="284690"/>
          </a:xfrm>
          <a:prstGeom prst="rect">
            <a:avLst/>
          </a:prstGeom>
        </p:spPr>
      </p:pic>
      <p:sp>
        <p:nvSpPr>
          <p:cNvPr id="31" name="Marcador de contenido 2">
            <a:extLst>
              <a:ext uri="{FF2B5EF4-FFF2-40B4-BE49-F238E27FC236}">
                <a16:creationId xmlns:a16="http://schemas.microsoft.com/office/drawing/2014/main" id="{7C11FE97-98CB-4FFD-8378-636C934ADFBB}"/>
              </a:ext>
            </a:extLst>
          </p:cNvPr>
          <p:cNvSpPr txBox="1">
            <a:spLocks/>
          </p:cNvSpPr>
          <p:nvPr/>
        </p:nvSpPr>
        <p:spPr>
          <a:xfrm>
            <a:off x="2603207" y="43868"/>
            <a:ext cx="8011886" cy="1250020"/>
          </a:xfrm>
          <a:prstGeom prst="rect">
            <a:avLst/>
          </a:prstGeom>
        </p:spPr>
        <p:txBody>
          <a:bodyPr>
            <a:normAutofit fontScale="85000" lnSpcReduction="20000"/>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gn="ctr">
              <a:lnSpc>
                <a:spcPct val="100000"/>
              </a:lnSpc>
              <a:spcBef>
                <a:spcPts val="600"/>
              </a:spcBef>
              <a:buFont typeface="Wingdings" panose="05000000000000000000" pitchFamily="2" charset="2"/>
              <a:buNone/>
            </a:pPr>
            <a:endParaRPr lang="es-ES" sz="3200" b="1" dirty="0">
              <a:solidFill>
                <a:srgbClr val="C00000"/>
              </a:solidFill>
              <a:latin typeface="Arima Madurai Black" panose="00000A00000000000000" pitchFamily="50" charset="0"/>
              <a:cs typeface="Arima Madurai Black" panose="00000A00000000000000" pitchFamily="50" charset="0"/>
            </a:endParaRPr>
          </a:p>
          <a:p>
            <a:pPr marL="45720" indent="0" algn="ctr">
              <a:lnSpc>
                <a:spcPct val="100000"/>
              </a:lnSpc>
              <a:spcBef>
                <a:spcPts val="600"/>
              </a:spcBef>
              <a:buFont typeface="Wingdings" panose="05000000000000000000" pitchFamily="2" charset="2"/>
              <a:buNone/>
            </a:pPr>
            <a:r>
              <a:rPr lang="es-ES" sz="3200" b="1" dirty="0" err="1">
                <a:solidFill>
                  <a:srgbClr val="C00000"/>
                </a:solidFill>
                <a:latin typeface="Arima Madurai Black" panose="00000A00000000000000" pitchFamily="50" charset="0"/>
                <a:cs typeface="Arima Madurai Black" panose="00000A00000000000000" pitchFamily="50" charset="0"/>
              </a:rPr>
              <a:t>How</a:t>
            </a:r>
            <a:r>
              <a:rPr lang="es-ES" sz="3200" b="1" dirty="0">
                <a:solidFill>
                  <a:srgbClr val="C00000"/>
                </a:solidFill>
                <a:latin typeface="Arima Madurai Black" panose="00000A00000000000000" pitchFamily="50" charset="0"/>
                <a:cs typeface="Arima Madurai Black" panose="00000A00000000000000" pitchFamily="50" charset="0"/>
              </a:rPr>
              <a:t> are </a:t>
            </a:r>
            <a:r>
              <a:rPr lang="es-ES" sz="3200" b="1" dirty="0" err="1">
                <a:solidFill>
                  <a:srgbClr val="C00000"/>
                </a:solidFill>
                <a:latin typeface="Arima Madurai Black" panose="00000A00000000000000" pitchFamily="50" charset="0"/>
                <a:cs typeface="Arima Madurai Black" panose="00000A00000000000000" pitchFamily="50" charset="0"/>
              </a:rPr>
              <a:t>the</a:t>
            </a:r>
            <a:r>
              <a:rPr lang="es-ES" sz="3200" b="1" dirty="0">
                <a:solidFill>
                  <a:srgbClr val="C00000"/>
                </a:solidFill>
                <a:latin typeface="Arima Madurai Black" panose="00000A00000000000000" pitchFamily="50" charset="0"/>
                <a:cs typeface="Arima Madurai Black" panose="00000A00000000000000" pitchFamily="50" charset="0"/>
              </a:rPr>
              <a:t> 10 </a:t>
            </a:r>
            <a:r>
              <a:rPr lang="es-ES" sz="3200" b="1" dirty="0" err="1">
                <a:solidFill>
                  <a:srgbClr val="C00000"/>
                </a:solidFill>
                <a:latin typeface="Arima Madurai Black" panose="00000A00000000000000" pitchFamily="50" charset="0"/>
                <a:cs typeface="Arima Madurai Black" panose="00000A00000000000000" pitchFamily="50" charset="0"/>
              </a:rPr>
              <a:t>commandments</a:t>
            </a:r>
            <a:r>
              <a:rPr lang="es-ES" sz="3200" b="1" dirty="0">
                <a:solidFill>
                  <a:srgbClr val="C00000"/>
                </a:solidFill>
                <a:latin typeface="Arima Madurai Black" panose="00000A00000000000000" pitchFamily="50" charset="0"/>
                <a:cs typeface="Arima Madurai Black" panose="00000A00000000000000" pitchFamily="50" charset="0"/>
              </a:rPr>
              <a:t> </a:t>
            </a:r>
            <a:r>
              <a:rPr lang="es-ES" sz="3200" b="1" dirty="0" err="1">
                <a:solidFill>
                  <a:srgbClr val="C00000"/>
                </a:solidFill>
                <a:latin typeface="Arima Madurai Black" panose="00000A00000000000000" pitchFamily="50" charset="0"/>
                <a:cs typeface="Arima Madurai Black" panose="00000A00000000000000" pitchFamily="50" charset="0"/>
              </a:rPr>
              <a:t>related</a:t>
            </a:r>
            <a:r>
              <a:rPr lang="es-ES" sz="3200" b="1" dirty="0">
                <a:solidFill>
                  <a:srgbClr val="C00000"/>
                </a:solidFill>
                <a:latin typeface="Arima Madurai Black" panose="00000A00000000000000" pitchFamily="50" charset="0"/>
                <a:cs typeface="Arima Madurai Black" panose="00000A00000000000000" pitchFamily="50" charset="0"/>
              </a:rPr>
              <a:t> </a:t>
            </a:r>
            <a:r>
              <a:rPr lang="es-ES" sz="3200" b="1" dirty="0" err="1">
                <a:solidFill>
                  <a:srgbClr val="C00000"/>
                </a:solidFill>
                <a:latin typeface="Arima Madurai Black" panose="00000A00000000000000" pitchFamily="50" charset="0"/>
                <a:cs typeface="Arima Madurai Black" panose="00000A00000000000000" pitchFamily="50" charset="0"/>
              </a:rPr>
              <a:t>to</a:t>
            </a:r>
            <a:r>
              <a:rPr lang="es-ES" sz="3200" b="1" dirty="0">
                <a:solidFill>
                  <a:srgbClr val="C00000"/>
                </a:solidFill>
                <a:latin typeface="Arima Madurai Black" panose="00000A00000000000000" pitchFamily="50" charset="0"/>
                <a:cs typeface="Arima Madurai Black" panose="00000A00000000000000" pitchFamily="50" charset="0"/>
              </a:rPr>
              <a:t> </a:t>
            </a:r>
            <a:r>
              <a:rPr lang="es-ES" sz="3200" b="1" dirty="0" err="1">
                <a:solidFill>
                  <a:srgbClr val="C00000"/>
                </a:solidFill>
                <a:latin typeface="Arima Madurai Black" panose="00000A00000000000000" pitchFamily="50" charset="0"/>
                <a:cs typeface="Arima Madurai Black" panose="00000A00000000000000" pitchFamily="50" charset="0"/>
              </a:rPr>
              <a:t>these</a:t>
            </a:r>
            <a:r>
              <a:rPr lang="es-ES" sz="3200" b="1" dirty="0">
                <a:solidFill>
                  <a:srgbClr val="C00000"/>
                </a:solidFill>
                <a:latin typeface="Arima Madurai Black" panose="00000A00000000000000" pitchFamily="50" charset="0"/>
                <a:cs typeface="Arima Madurai Black" panose="00000A00000000000000" pitchFamily="50" charset="0"/>
              </a:rPr>
              <a:t> 2 </a:t>
            </a:r>
            <a:r>
              <a:rPr lang="es-ES" sz="3200" b="1" dirty="0" err="1">
                <a:solidFill>
                  <a:srgbClr val="C00000"/>
                </a:solidFill>
                <a:latin typeface="Arima Madurai Black" panose="00000A00000000000000" pitchFamily="50" charset="0"/>
                <a:cs typeface="Arima Madurai Black" panose="00000A00000000000000" pitchFamily="50" charset="0"/>
              </a:rPr>
              <a:t>commandments</a:t>
            </a:r>
            <a:r>
              <a:rPr lang="es-ES" sz="3200" b="1" dirty="0">
                <a:solidFill>
                  <a:srgbClr val="C00000"/>
                </a:solidFill>
                <a:latin typeface="Arima Madurai Black" panose="00000A00000000000000" pitchFamily="50" charset="0"/>
                <a:cs typeface="Arima Madurai Black" panose="00000A00000000000000" pitchFamily="50" charset="0"/>
              </a:rPr>
              <a: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sp>
        <p:nvSpPr>
          <p:cNvPr id="35" name="Marcador de contenido 3">
            <a:extLst>
              <a:ext uri="{FF2B5EF4-FFF2-40B4-BE49-F238E27FC236}">
                <a16:creationId xmlns:a16="http://schemas.microsoft.com/office/drawing/2014/main" id="{BC9A5F7F-4531-4544-A670-9485321EF3BB}"/>
              </a:ext>
            </a:extLst>
          </p:cNvPr>
          <p:cNvSpPr txBox="1">
            <a:spLocks/>
          </p:cNvSpPr>
          <p:nvPr/>
        </p:nvSpPr>
        <p:spPr>
          <a:xfrm>
            <a:off x="6096000" y="5405007"/>
            <a:ext cx="3499996" cy="1077857"/>
          </a:xfrm>
          <a:prstGeom prst="rect">
            <a:avLst/>
          </a:prstGeom>
        </p:spPr>
        <p:txBody>
          <a:bodyPr>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gn="ctr">
              <a:buFont typeface="Wingdings" panose="05000000000000000000" pitchFamily="2" charset="2"/>
              <a:buNone/>
            </a:pPr>
            <a:r>
              <a:rPr lang="es-ES" sz="2400" b="1" dirty="0" err="1">
                <a:ln>
                  <a:solidFill>
                    <a:schemeClr val="accent3">
                      <a:lumMod val="75000"/>
                    </a:schemeClr>
                  </a:solidFill>
                </a:ln>
                <a:solidFill>
                  <a:srgbClr val="FFC000"/>
                </a:solidFill>
                <a:latin typeface="Arima Madurai" panose="00000500000000000000" pitchFamily="50" charset="0"/>
                <a:cs typeface="Arima Madurai" panose="00000500000000000000" pitchFamily="50" charset="0"/>
              </a:rPr>
              <a:t>The</a:t>
            </a:r>
            <a:r>
              <a:rPr lang="es-ES" sz="2400" b="1" dirty="0">
                <a:ln>
                  <a:solidFill>
                    <a:schemeClr val="accent3">
                      <a:lumMod val="75000"/>
                    </a:schemeClr>
                  </a:solidFill>
                </a:ln>
                <a:solidFill>
                  <a:srgbClr val="FFC000"/>
                </a:solidFill>
                <a:latin typeface="Arima Madurai" panose="00000500000000000000" pitchFamily="50" charset="0"/>
                <a:cs typeface="Arima Madurai" panose="00000500000000000000" pitchFamily="50" charset="0"/>
              </a:rPr>
              <a:t> </a:t>
            </a:r>
            <a:r>
              <a:rPr lang="es-ES" sz="2400" b="1" dirty="0" err="1">
                <a:ln>
                  <a:solidFill>
                    <a:schemeClr val="accent3">
                      <a:lumMod val="75000"/>
                    </a:schemeClr>
                  </a:solidFill>
                </a:ln>
                <a:solidFill>
                  <a:srgbClr val="FFC000"/>
                </a:solidFill>
                <a:latin typeface="Arima Madurai" panose="00000500000000000000" pitchFamily="50" charset="0"/>
                <a:cs typeface="Arima Madurai" panose="00000500000000000000" pitchFamily="50" charset="0"/>
              </a:rPr>
              <a:t>second</a:t>
            </a:r>
            <a:r>
              <a:rPr lang="es-ES" sz="2400" b="1" dirty="0">
                <a:ln>
                  <a:solidFill>
                    <a:schemeClr val="accent3">
                      <a:lumMod val="75000"/>
                    </a:schemeClr>
                  </a:solidFill>
                </a:ln>
                <a:solidFill>
                  <a:srgbClr val="FFC000"/>
                </a:solidFill>
                <a:latin typeface="Arima Madurai" panose="00000500000000000000" pitchFamily="50" charset="0"/>
                <a:cs typeface="Arima Madurai" panose="00000500000000000000" pitchFamily="50" charset="0"/>
              </a:rPr>
              <a:t> </a:t>
            </a:r>
            <a:r>
              <a:rPr lang="es-ES" sz="2400" b="1" dirty="0" err="1">
                <a:ln>
                  <a:solidFill>
                    <a:schemeClr val="accent3">
                      <a:lumMod val="75000"/>
                    </a:schemeClr>
                  </a:solidFill>
                </a:ln>
                <a:solidFill>
                  <a:srgbClr val="FFC000"/>
                </a:solidFill>
                <a:latin typeface="Arima Madurai" panose="00000500000000000000" pitchFamily="50" charset="0"/>
                <a:cs typeface="Arima Madurai" panose="00000500000000000000" pitchFamily="50" charset="0"/>
              </a:rPr>
              <a:t>summarizes</a:t>
            </a:r>
            <a:r>
              <a:rPr lang="es-ES" sz="2400" b="1" dirty="0">
                <a:ln>
                  <a:solidFill>
                    <a:schemeClr val="accent3">
                      <a:lumMod val="75000"/>
                    </a:schemeClr>
                  </a:solidFill>
                </a:ln>
                <a:solidFill>
                  <a:srgbClr val="FFC000"/>
                </a:solidFill>
                <a:latin typeface="Arima Madurai" panose="00000500000000000000" pitchFamily="50" charset="0"/>
                <a:cs typeface="Arima Madurai" panose="00000500000000000000" pitchFamily="50" charset="0"/>
              </a:rPr>
              <a:t> </a:t>
            </a:r>
            <a:r>
              <a:rPr lang="es-ES" sz="2400" b="1" dirty="0" err="1">
                <a:ln>
                  <a:solidFill>
                    <a:schemeClr val="accent3">
                      <a:lumMod val="75000"/>
                    </a:schemeClr>
                  </a:solidFill>
                </a:ln>
                <a:solidFill>
                  <a:srgbClr val="FFC000"/>
                </a:solidFill>
                <a:latin typeface="Arima Madurai" panose="00000500000000000000" pitchFamily="50" charset="0"/>
                <a:cs typeface="Arima Madurai" panose="00000500000000000000" pitchFamily="50" charset="0"/>
              </a:rPr>
              <a:t>the</a:t>
            </a:r>
            <a:r>
              <a:rPr lang="es-ES" sz="2400" b="1" dirty="0">
                <a:ln>
                  <a:solidFill>
                    <a:schemeClr val="accent3">
                      <a:lumMod val="75000"/>
                    </a:schemeClr>
                  </a:solidFill>
                </a:ln>
                <a:solidFill>
                  <a:srgbClr val="FFC000"/>
                </a:solidFill>
                <a:latin typeface="Arima Madurai" panose="00000500000000000000" pitchFamily="50" charset="0"/>
                <a:cs typeface="Arima Madurai" panose="00000500000000000000" pitchFamily="50" charset="0"/>
              </a:rPr>
              <a:t> </a:t>
            </a:r>
            <a:r>
              <a:rPr lang="es-ES" sz="2400" b="1" dirty="0" err="1">
                <a:ln>
                  <a:solidFill>
                    <a:schemeClr val="accent3">
                      <a:lumMod val="75000"/>
                    </a:schemeClr>
                  </a:solidFill>
                </a:ln>
                <a:solidFill>
                  <a:srgbClr val="FFC000"/>
                </a:solidFill>
                <a:latin typeface="Arima Madurai" panose="00000500000000000000" pitchFamily="50" charset="0"/>
                <a:cs typeface="Arima Madurai" panose="00000500000000000000" pitchFamily="50" charset="0"/>
              </a:rPr>
              <a:t>last</a:t>
            </a:r>
            <a:r>
              <a:rPr lang="es-ES" sz="2400" b="1" dirty="0">
                <a:ln>
                  <a:solidFill>
                    <a:schemeClr val="accent3">
                      <a:lumMod val="75000"/>
                    </a:schemeClr>
                  </a:solidFill>
                </a:ln>
                <a:solidFill>
                  <a:srgbClr val="FFC000"/>
                </a:solidFill>
                <a:latin typeface="Arima Madurai" panose="00000500000000000000" pitchFamily="50" charset="0"/>
                <a:cs typeface="Arima Madurai" panose="00000500000000000000" pitchFamily="50" charset="0"/>
              </a:rPr>
              <a:t> 7 </a:t>
            </a:r>
            <a:r>
              <a:rPr lang="es-ES" sz="2400" b="1" dirty="0" err="1">
                <a:ln>
                  <a:solidFill>
                    <a:schemeClr val="accent3">
                      <a:lumMod val="75000"/>
                    </a:schemeClr>
                  </a:solidFill>
                </a:ln>
                <a:solidFill>
                  <a:srgbClr val="FFC000"/>
                </a:solidFill>
                <a:latin typeface="Arima Madurai" panose="00000500000000000000" pitchFamily="50" charset="0"/>
                <a:cs typeface="Arima Madurai" panose="00000500000000000000" pitchFamily="50" charset="0"/>
              </a:rPr>
              <a:t>commandments</a:t>
            </a:r>
            <a:r>
              <a:rPr lang="es-ES" sz="2400" b="1" dirty="0">
                <a:ln>
                  <a:solidFill>
                    <a:schemeClr val="accent3">
                      <a:lumMod val="75000"/>
                    </a:schemeClr>
                  </a:solidFill>
                </a:ln>
                <a:solidFill>
                  <a:srgbClr val="FFC000"/>
                </a:solidFill>
                <a:latin typeface="Arima Madurai" panose="00000500000000000000" pitchFamily="50" charset="0"/>
                <a:cs typeface="Arima Madurai" panose="00000500000000000000" pitchFamily="50" charset="0"/>
              </a:rPr>
              <a:t>.</a:t>
            </a:r>
          </a:p>
        </p:txBody>
      </p:sp>
      <p:sp>
        <p:nvSpPr>
          <p:cNvPr id="10" name="TextBox 9">
            <a:extLst>
              <a:ext uri="{FF2B5EF4-FFF2-40B4-BE49-F238E27FC236}">
                <a16:creationId xmlns:a16="http://schemas.microsoft.com/office/drawing/2014/main" id="{FD3C6CDC-DAE1-4DFB-BBCB-BA1BF67D71AB}"/>
              </a:ext>
            </a:extLst>
          </p:cNvPr>
          <p:cNvSpPr txBox="1"/>
          <p:nvPr/>
        </p:nvSpPr>
        <p:spPr>
          <a:xfrm>
            <a:off x="2221861" y="5362028"/>
            <a:ext cx="3399198" cy="1200329"/>
          </a:xfrm>
          <a:prstGeom prst="rect">
            <a:avLst/>
          </a:prstGeom>
          <a:noFill/>
        </p:spPr>
        <p:txBody>
          <a:bodyPr wrap="square" rtlCol="0">
            <a:spAutoFit/>
          </a:bodyPr>
          <a:lstStyle/>
          <a:p>
            <a:pPr algn="ctr"/>
            <a:r>
              <a:rPr lang="es-ES" sz="2400" b="1" dirty="0" err="1">
                <a:solidFill>
                  <a:srgbClr val="0070C0"/>
                </a:solidFill>
                <a:latin typeface="Arima Madurai" panose="00000500000000000000" pitchFamily="50" charset="0"/>
                <a:cs typeface="Arima Madurai" panose="00000500000000000000" pitchFamily="50" charset="0"/>
              </a:rPr>
              <a:t>The</a:t>
            </a:r>
            <a:r>
              <a:rPr lang="es-ES" sz="2400" b="1" dirty="0">
                <a:solidFill>
                  <a:srgbClr val="0070C0"/>
                </a:solidFill>
                <a:latin typeface="Arima Madurai" panose="00000500000000000000" pitchFamily="50" charset="0"/>
                <a:cs typeface="Arima Madurai" panose="00000500000000000000" pitchFamily="50" charset="0"/>
              </a:rPr>
              <a:t> </a:t>
            </a:r>
            <a:r>
              <a:rPr lang="es-ES" sz="2400" b="1" dirty="0" err="1">
                <a:solidFill>
                  <a:srgbClr val="0070C0"/>
                </a:solidFill>
                <a:latin typeface="Arima Madurai" panose="00000500000000000000" pitchFamily="50" charset="0"/>
                <a:cs typeface="Arima Madurai" panose="00000500000000000000" pitchFamily="50" charset="0"/>
              </a:rPr>
              <a:t>first</a:t>
            </a:r>
            <a:r>
              <a:rPr lang="es-ES" sz="2400" b="1" dirty="0">
                <a:solidFill>
                  <a:srgbClr val="0070C0"/>
                </a:solidFill>
                <a:latin typeface="Arima Madurai" panose="00000500000000000000" pitchFamily="50" charset="0"/>
                <a:cs typeface="Arima Madurai" panose="00000500000000000000" pitchFamily="50" charset="0"/>
              </a:rPr>
              <a:t> </a:t>
            </a:r>
            <a:r>
              <a:rPr lang="es-ES" sz="2400" b="1" dirty="0" err="1">
                <a:solidFill>
                  <a:srgbClr val="0070C0"/>
                </a:solidFill>
                <a:latin typeface="Arima Madurai" panose="00000500000000000000" pitchFamily="50" charset="0"/>
                <a:cs typeface="Arima Madurai" panose="00000500000000000000" pitchFamily="50" charset="0"/>
              </a:rPr>
              <a:t>summarizes</a:t>
            </a:r>
            <a:r>
              <a:rPr lang="es-ES" sz="2400" b="1" dirty="0">
                <a:solidFill>
                  <a:srgbClr val="0070C0"/>
                </a:solidFill>
                <a:latin typeface="Arima Madurai" panose="00000500000000000000" pitchFamily="50" charset="0"/>
                <a:cs typeface="Arima Madurai" panose="00000500000000000000" pitchFamily="50" charset="0"/>
              </a:rPr>
              <a:t> </a:t>
            </a:r>
            <a:r>
              <a:rPr lang="es-ES" sz="2400" b="1" dirty="0" err="1">
                <a:solidFill>
                  <a:srgbClr val="0070C0"/>
                </a:solidFill>
                <a:latin typeface="Arima Madurai" panose="00000500000000000000" pitchFamily="50" charset="0"/>
                <a:cs typeface="Arima Madurai" panose="00000500000000000000" pitchFamily="50" charset="0"/>
              </a:rPr>
              <a:t>the</a:t>
            </a:r>
            <a:r>
              <a:rPr lang="es-ES" sz="2400" b="1" dirty="0">
                <a:solidFill>
                  <a:srgbClr val="0070C0"/>
                </a:solidFill>
                <a:latin typeface="Arima Madurai" panose="00000500000000000000" pitchFamily="50" charset="0"/>
                <a:cs typeface="Arima Madurai" panose="00000500000000000000" pitchFamily="50" charset="0"/>
              </a:rPr>
              <a:t> </a:t>
            </a:r>
            <a:r>
              <a:rPr lang="es-ES" sz="2400" b="1" dirty="0" err="1">
                <a:solidFill>
                  <a:srgbClr val="0070C0"/>
                </a:solidFill>
                <a:latin typeface="Arima Madurai" panose="00000500000000000000" pitchFamily="50" charset="0"/>
                <a:cs typeface="Arima Madurai" panose="00000500000000000000" pitchFamily="50" charset="0"/>
              </a:rPr>
              <a:t>first</a:t>
            </a:r>
            <a:r>
              <a:rPr lang="es-ES" sz="2400" b="1" dirty="0">
                <a:solidFill>
                  <a:srgbClr val="0070C0"/>
                </a:solidFill>
                <a:latin typeface="Arima Madurai" panose="00000500000000000000" pitchFamily="50" charset="0"/>
                <a:cs typeface="Arima Madurai" panose="00000500000000000000" pitchFamily="50" charset="0"/>
              </a:rPr>
              <a:t> 3 </a:t>
            </a:r>
            <a:r>
              <a:rPr lang="es-ES" sz="2400" b="1" dirty="0" err="1">
                <a:solidFill>
                  <a:srgbClr val="0070C0"/>
                </a:solidFill>
                <a:latin typeface="Arima Madurai" panose="00000500000000000000" pitchFamily="50" charset="0"/>
                <a:cs typeface="Arima Madurai" panose="00000500000000000000" pitchFamily="50" charset="0"/>
              </a:rPr>
              <a:t>commandments</a:t>
            </a:r>
            <a:r>
              <a:rPr lang="es-ES" sz="2400" b="1" dirty="0">
                <a:solidFill>
                  <a:srgbClr val="0070C0"/>
                </a:solidFill>
                <a:latin typeface="Arima Madurai" panose="00000500000000000000" pitchFamily="50" charset="0"/>
                <a:cs typeface="Arima Madurai" panose="00000500000000000000" pitchFamily="50" charset="0"/>
              </a:rPr>
              <a:t>;</a:t>
            </a:r>
            <a:endParaRPr lang="en-US" sz="2400" b="1" dirty="0">
              <a:solidFill>
                <a:srgbClr val="0070C0"/>
              </a:solidFill>
              <a:latin typeface="Arima Madurai" panose="00000500000000000000" pitchFamily="50" charset="0"/>
              <a:cs typeface="Arima Madurai" panose="00000500000000000000" pitchFamily="50" charset="0"/>
            </a:endParaRPr>
          </a:p>
        </p:txBody>
      </p:sp>
      <p:sp>
        <p:nvSpPr>
          <p:cNvPr id="2" name="Heart 1">
            <a:extLst>
              <a:ext uri="{FF2B5EF4-FFF2-40B4-BE49-F238E27FC236}">
                <a16:creationId xmlns:a16="http://schemas.microsoft.com/office/drawing/2014/main" id="{74416B06-F788-4890-B0DA-36859930E832}"/>
              </a:ext>
            </a:extLst>
          </p:cNvPr>
          <p:cNvSpPr/>
          <p:nvPr/>
        </p:nvSpPr>
        <p:spPr>
          <a:xfrm>
            <a:off x="1085072" y="4776777"/>
            <a:ext cx="519453" cy="419990"/>
          </a:xfrm>
          <a:prstGeom prst="heart">
            <a:avLst/>
          </a:prstGeom>
          <a:solidFill>
            <a:srgbClr val="FD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F6EF1B5-8F39-47DD-8CA3-BFD5D9D08EAE}"/>
              </a:ext>
            </a:extLst>
          </p:cNvPr>
          <p:cNvSpPr txBox="1"/>
          <p:nvPr/>
        </p:nvSpPr>
        <p:spPr>
          <a:xfrm>
            <a:off x="1126437" y="4883688"/>
            <a:ext cx="431430" cy="230832"/>
          </a:xfrm>
          <a:prstGeom prst="rect">
            <a:avLst/>
          </a:prstGeom>
          <a:noFill/>
        </p:spPr>
        <p:txBody>
          <a:bodyPr wrap="square" rtlCol="0">
            <a:spAutoFit/>
          </a:bodyPr>
          <a:lstStyle/>
          <a:p>
            <a:r>
              <a:rPr lang="en-US" sz="900" b="1" dirty="0"/>
              <a:t>GOD</a:t>
            </a:r>
          </a:p>
        </p:txBody>
      </p:sp>
    </p:spTree>
    <p:extLst>
      <p:ext uri="{BB962C8B-B14F-4D97-AF65-F5344CB8AC3E}">
        <p14:creationId xmlns:p14="http://schemas.microsoft.com/office/powerpoint/2010/main" val="307862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2000" b="-12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2204519" y="0"/>
            <a:ext cx="8826338" cy="2500039"/>
          </a:xfrm>
        </p:spPr>
        <p:txBody>
          <a:bodyPr>
            <a:normAutofit/>
          </a:bodyPr>
          <a:lstStyle/>
          <a:p>
            <a:pPr marL="45720" indent="0" algn="ctr">
              <a:lnSpc>
                <a:spcPct val="100000"/>
              </a:lnSpc>
              <a:spcBef>
                <a:spcPts val="600"/>
              </a:spcBef>
              <a:buNone/>
            </a:pPr>
            <a:r>
              <a:rPr lang="en-US" sz="3200" b="1" dirty="0">
                <a:solidFill>
                  <a:srgbClr val="AB3C19"/>
                </a:solidFill>
                <a:latin typeface="Arima Madurai Black" panose="00000A00000000000000" pitchFamily="50" charset="0"/>
                <a:cs typeface="Arima Madurai Black" panose="00000A00000000000000" pitchFamily="50" charset="0"/>
              </a:rPr>
              <a:t>Loving God and loving neighbor is what God asks so we may obtain eternal life.</a:t>
            </a:r>
            <a:endParaRPr lang="es-PE" sz="3200" b="1" dirty="0">
              <a:solidFill>
                <a:srgbClr val="AB3C19"/>
              </a:solidFill>
              <a:latin typeface="Arima Madurai Black" panose="00000A00000000000000" pitchFamily="50" charset="0"/>
              <a:cs typeface="Arima Madurai Black" panose="00000A00000000000000" pitchFamily="50" charset="0"/>
            </a:endParaRPr>
          </a:p>
        </p:txBody>
      </p:sp>
      <p:pic>
        <p:nvPicPr>
          <p:cNvPr id="4" name="Imagen 3">
            <a:extLst>
              <a:ext uri="{FF2B5EF4-FFF2-40B4-BE49-F238E27FC236}">
                <a16:creationId xmlns:a16="http://schemas.microsoft.com/office/drawing/2014/main" id="{3AD593C9-B69A-4347-9717-36459F27BA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6648" y="830742"/>
            <a:ext cx="6358896" cy="5868317"/>
          </a:xfrm>
          <a:prstGeom prst="rect">
            <a:avLst/>
          </a:prstGeom>
        </p:spPr>
      </p:pic>
    </p:spTree>
    <p:extLst>
      <p:ext uri="{BB962C8B-B14F-4D97-AF65-F5344CB8AC3E}">
        <p14:creationId xmlns:p14="http://schemas.microsoft.com/office/powerpoint/2010/main" val="369956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2000" b="-12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626FAD3-86B0-4384-9BCC-032DEC33F30C}"/>
              </a:ext>
            </a:extLst>
          </p:cNvPr>
          <p:cNvSpPr/>
          <p:nvPr/>
        </p:nvSpPr>
        <p:spPr>
          <a:xfrm>
            <a:off x="0" y="2742897"/>
            <a:ext cx="12191999"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800" dirty="0">
                <a:ln w="0"/>
                <a:solidFill>
                  <a:srgbClr val="AB3C19"/>
                </a:solidFill>
                <a:effectLst>
                  <a:reflection blurRad="6350" stA="53000" endA="300" endPos="35500" dir="5400000" sy="-90000" algn="bl" rotWithShape="0"/>
                </a:effectLst>
                <a:latin typeface="Amaranth" panose="02000503050000020004" pitchFamily="50" charset="0"/>
              </a:rPr>
              <a:t>ACTIVITIES</a:t>
            </a:r>
          </a:p>
        </p:txBody>
      </p:sp>
    </p:spTree>
    <p:extLst>
      <p:ext uri="{BB962C8B-B14F-4D97-AF65-F5344CB8AC3E}">
        <p14:creationId xmlns:p14="http://schemas.microsoft.com/office/powerpoint/2010/main" val="41670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2000" b="-12000"/>
          </a:stretch>
        </a:blip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5F064E9-450A-47AD-B49C-A8BD297F3CF5}"/>
              </a:ext>
            </a:extLst>
          </p:cNvPr>
          <p:cNvSpPr>
            <a:spLocks noGrp="1"/>
          </p:cNvSpPr>
          <p:nvPr>
            <p:ph type="title"/>
          </p:nvPr>
        </p:nvSpPr>
        <p:spPr>
          <a:xfrm>
            <a:off x="1828800" y="304800"/>
            <a:ext cx="9752013" cy="841013"/>
          </a:xfrm>
        </p:spPr>
        <p:txBody>
          <a:bodyPr>
            <a:normAutofit fontScale="90000"/>
          </a:bodyPr>
          <a:lstStyle/>
          <a:p>
            <a:pPr algn="ctr"/>
            <a:r>
              <a:rPr lang="es-ES" sz="2800" dirty="0">
                <a:ln w="0"/>
                <a:solidFill>
                  <a:srgbClr val="B41A1B"/>
                </a:solidFill>
                <a:effectLst>
                  <a:reflection blurRad="6350" stA="53000" endA="300" endPos="35500" dir="5400000" sy="-90000" algn="bl" rotWithShape="0"/>
                </a:effectLst>
                <a:latin typeface="Amaranth" panose="02000503050000020004" pitchFamily="50" charset="0"/>
                <a:ea typeface="+mn-ea"/>
                <a:cs typeface="+mn-cs"/>
              </a:rPr>
              <a:t>Place </a:t>
            </a:r>
            <a:r>
              <a:rPr lang="es-ES" sz="2800" dirty="0" err="1">
                <a:ln w="0"/>
                <a:solidFill>
                  <a:srgbClr val="B41A1B"/>
                </a:solidFill>
                <a:effectLst>
                  <a:reflection blurRad="6350" stA="53000" endA="300" endPos="35500" dir="5400000" sy="-90000" algn="bl" rotWithShape="0"/>
                </a:effectLst>
                <a:latin typeface="Amaranth" panose="02000503050000020004" pitchFamily="50" charset="0"/>
                <a:ea typeface="+mn-ea"/>
                <a:cs typeface="+mn-cs"/>
              </a:rPr>
              <a:t>the</a:t>
            </a:r>
            <a:r>
              <a:rPr lang="es-ES" sz="2800" dirty="0">
                <a:ln w="0"/>
                <a:solidFill>
                  <a:srgbClr val="B41A1B"/>
                </a:solidFill>
                <a:effectLst>
                  <a:reflection blurRad="6350" stA="53000" endA="300" endPos="35500" dir="5400000" sy="-90000" algn="bl" rotWithShape="0"/>
                </a:effectLst>
                <a:latin typeface="Amaranth" panose="02000503050000020004" pitchFamily="50" charset="0"/>
                <a:ea typeface="+mn-ea"/>
                <a:cs typeface="+mn-cs"/>
              </a:rPr>
              <a:t> </a:t>
            </a:r>
            <a:r>
              <a:rPr lang="es-ES" sz="2800" dirty="0" err="1">
                <a:ln w="0"/>
                <a:solidFill>
                  <a:srgbClr val="B41A1B"/>
                </a:solidFill>
                <a:effectLst>
                  <a:reflection blurRad="6350" stA="53000" endA="300" endPos="35500" dir="5400000" sy="-90000" algn="bl" rotWithShape="0"/>
                </a:effectLst>
                <a:latin typeface="Amaranth" panose="02000503050000020004" pitchFamily="50" charset="0"/>
                <a:ea typeface="+mn-ea"/>
                <a:cs typeface="+mn-cs"/>
              </a:rPr>
              <a:t>commandment</a:t>
            </a:r>
            <a:r>
              <a:rPr lang="es-ES" sz="2800" dirty="0">
                <a:ln w="0"/>
                <a:solidFill>
                  <a:srgbClr val="B41A1B"/>
                </a:solidFill>
                <a:effectLst>
                  <a:reflection blurRad="6350" stA="53000" endA="300" endPos="35500" dir="5400000" sy="-90000" algn="bl" rotWithShape="0"/>
                </a:effectLst>
                <a:latin typeface="Amaranth" panose="02000503050000020004" pitchFamily="50" charset="0"/>
                <a:ea typeface="+mn-ea"/>
                <a:cs typeface="+mn-cs"/>
              </a:rPr>
              <a:t> </a:t>
            </a:r>
            <a:r>
              <a:rPr lang="es-ES" sz="2800" dirty="0" err="1">
                <a:ln w="0"/>
                <a:solidFill>
                  <a:srgbClr val="B41A1B"/>
                </a:solidFill>
                <a:effectLst>
                  <a:reflection blurRad="6350" stA="53000" endA="300" endPos="35500" dir="5400000" sy="-90000" algn="bl" rotWithShape="0"/>
                </a:effectLst>
                <a:latin typeface="Amaranth" panose="02000503050000020004" pitchFamily="50" charset="0"/>
                <a:ea typeface="+mn-ea"/>
                <a:cs typeface="+mn-cs"/>
              </a:rPr>
              <a:t>under</a:t>
            </a:r>
            <a:r>
              <a:rPr lang="es-ES" sz="2800" dirty="0">
                <a:ln w="0"/>
                <a:solidFill>
                  <a:srgbClr val="B41A1B"/>
                </a:solidFill>
                <a:effectLst>
                  <a:reflection blurRad="6350" stA="53000" endA="300" endPos="35500" dir="5400000" sy="-90000" algn="bl" rotWithShape="0"/>
                </a:effectLst>
                <a:latin typeface="Amaranth" panose="02000503050000020004" pitchFamily="50" charset="0"/>
                <a:ea typeface="+mn-ea"/>
                <a:cs typeface="+mn-cs"/>
              </a:rPr>
              <a:t> </a:t>
            </a:r>
            <a:r>
              <a:rPr lang="es-ES" sz="2800" dirty="0" err="1">
                <a:ln w="0"/>
                <a:solidFill>
                  <a:srgbClr val="B41A1B"/>
                </a:solidFill>
                <a:effectLst>
                  <a:reflection blurRad="6350" stA="53000" endA="300" endPos="35500" dir="5400000" sy="-90000" algn="bl" rotWithShape="0"/>
                </a:effectLst>
                <a:latin typeface="Amaranth" panose="02000503050000020004" pitchFamily="50" charset="0"/>
                <a:ea typeface="+mn-ea"/>
                <a:cs typeface="+mn-cs"/>
              </a:rPr>
              <a:t>the</a:t>
            </a:r>
            <a:r>
              <a:rPr lang="es-ES" sz="2800" dirty="0">
                <a:ln w="0"/>
                <a:solidFill>
                  <a:srgbClr val="B41A1B"/>
                </a:solidFill>
                <a:effectLst>
                  <a:reflection blurRad="6350" stA="53000" endA="300" endPos="35500" dir="5400000" sy="-90000" algn="bl" rotWithShape="0"/>
                </a:effectLst>
                <a:latin typeface="Amaranth" panose="02000503050000020004" pitchFamily="50" charset="0"/>
                <a:ea typeface="+mn-ea"/>
                <a:cs typeface="+mn-cs"/>
              </a:rPr>
              <a:t> </a:t>
            </a:r>
            <a:r>
              <a:rPr lang="es-ES" sz="2800" dirty="0" err="1">
                <a:ln w="0"/>
                <a:solidFill>
                  <a:srgbClr val="B41A1B"/>
                </a:solidFill>
                <a:effectLst>
                  <a:reflection blurRad="6350" stA="53000" endA="300" endPos="35500" dir="5400000" sy="-90000" algn="bl" rotWithShape="0"/>
                </a:effectLst>
                <a:latin typeface="Amaranth" panose="02000503050000020004" pitchFamily="50" charset="0"/>
                <a:ea typeface="+mn-ea"/>
                <a:cs typeface="+mn-cs"/>
              </a:rPr>
              <a:t>picture</a:t>
            </a:r>
            <a:r>
              <a:rPr lang="es-ES" sz="2800" dirty="0">
                <a:ln w="0"/>
                <a:solidFill>
                  <a:srgbClr val="B41A1B"/>
                </a:solidFill>
                <a:effectLst>
                  <a:reflection blurRad="6350" stA="53000" endA="300" endPos="35500" dir="5400000" sy="-90000" algn="bl" rotWithShape="0"/>
                </a:effectLst>
                <a:latin typeface="Amaranth" panose="02000503050000020004" pitchFamily="50" charset="0"/>
                <a:ea typeface="+mn-ea"/>
                <a:cs typeface="+mn-cs"/>
              </a:rPr>
              <a:t> </a:t>
            </a:r>
            <a:r>
              <a:rPr lang="es-ES" sz="2800" dirty="0" err="1">
                <a:ln w="0"/>
                <a:solidFill>
                  <a:srgbClr val="B41A1B"/>
                </a:solidFill>
                <a:effectLst>
                  <a:reflection blurRad="6350" stA="53000" endA="300" endPos="35500" dir="5400000" sy="-90000" algn="bl" rotWithShape="0"/>
                </a:effectLst>
                <a:latin typeface="Amaranth" panose="02000503050000020004" pitchFamily="50" charset="0"/>
                <a:ea typeface="+mn-ea"/>
                <a:cs typeface="+mn-cs"/>
              </a:rPr>
              <a:t>to</a:t>
            </a:r>
            <a:r>
              <a:rPr lang="es-ES" sz="2800" dirty="0">
                <a:ln w="0"/>
                <a:solidFill>
                  <a:srgbClr val="B41A1B"/>
                </a:solidFill>
                <a:effectLst>
                  <a:reflection blurRad="6350" stA="53000" endA="300" endPos="35500" dir="5400000" sy="-90000" algn="bl" rotWithShape="0"/>
                </a:effectLst>
                <a:latin typeface="Amaranth" panose="02000503050000020004" pitchFamily="50" charset="0"/>
                <a:ea typeface="+mn-ea"/>
                <a:cs typeface="+mn-cs"/>
              </a:rPr>
              <a:t> </a:t>
            </a:r>
            <a:r>
              <a:rPr lang="es-ES" sz="2800" dirty="0" err="1">
                <a:ln w="0"/>
                <a:solidFill>
                  <a:srgbClr val="B41A1B"/>
                </a:solidFill>
                <a:effectLst>
                  <a:reflection blurRad="6350" stA="53000" endA="300" endPos="35500" dir="5400000" sy="-90000" algn="bl" rotWithShape="0"/>
                </a:effectLst>
                <a:latin typeface="Amaranth" panose="02000503050000020004" pitchFamily="50" charset="0"/>
                <a:ea typeface="+mn-ea"/>
                <a:cs typeface="+mn-cs"/>
              </a:rPr>
              <a:t>which</a:t>
            </a:r>
            <a:r>
              <a:rPr lang="es-ES" sz="2800" dirty="0">
                <a:ln w="0"/>
                <a:solidFill>
                  <a:srgbClr val="B41A1B"/>
                </a:solidFill>
                <a:effectLst>
                  <a:reflection blurRad="6350" stA="53000" endA="300" endPos="35500" dir="5400000" sy="-90000" algn="bl" rotWithShape="0"/>
                </a:effectLst>
                <a:latin typeface="Amaranth" panose="02000503050000020004" pitchFamily="50" charset="0"/>
                <a:ea typeface="+mn-ea"/>
                <a:cs typeface="+mn-cs"/>
              </a:rPr>
              <a:t> </a:t>
            </a:r>
            <a:r>
              <a:rPr lang="es-ES" sz="2800" dirty="0" err="1">
                <a:ln w="0"/>
                <a:solidFill>
                  <a:srgbClr val="B41A1B"/>
                </a:solidFill>
                <a:effectLst>
                  <a:reflection blurRad="6350" stA="53000" endA="300" endPos="35500" dir="5400000" sy="-90000" algn="bl" rotWithShape="0"/>
                </a:effectLst>
                <a:latin typeface="Amaranth" panose="02000503050000020004" pitchFamily="50" charset="0"/>
                <a:ea typeface="+mn-ea"/>
                <a:cs typeface="+mn-cs"/>
              </a:rPr>
              <a:t>it</a:t>
            </a:r>
            <a:r>
              <a:rPr lang="es-ES" sz="2800" dirty="0">
                <a:ln w="0"/>
                <a:solidFill>
                  <a:srgbClr val="B41A1B"/>
                </a:solidFill>
                <a:effectLst>
                  <a:reflection blurRad="6350" stA="53000" endA="300" endPos="35500" dir="5400000" sy="-90000" algn="bl" rotWithShape="0"/>
                </a:effectLst>
                <a:latin typeface="Amaranth" panose="02000503050000020004" pitchFamily="50" charset="0"/>
                <a:ea typeface="+mn-ea"/>
                <a:cs typeface="+mn-cs"/>
              </a:rPr>
              <a:t> </a:t>
            </a:r>
            <a:r>
              <a:rPr lang="es-ES" sz="2800" dirty="0" err="1">
                <a:ln w="0"/>
                <a:solidFill>
                  <a:srgbClr val="B41A1B"/>
                </a:solidFill>
                <a:effectLst>
                  <a:reflection blurRad="6350" stA="53000" endA="300" endPos="35500" dir="5400000" sy="-90000" algn="bl" rotWithShape="0"/>
                </a:effectLst>
                <a:latin typeface="Amaranth" panose="02000503050000020004" pitchFamily="50" charset="0"/>
                <a:ea typeface="+mn-ea"/>
                <a:cs typeface="+mn-cs"/>
              </a:rPr>
              <a:t>corresponds</a:t>
            </a:r>
            <a:r>
              <a:rPr lang="es-ES" sz="2800" dirty="0">
                <a:ln w="0"/>
                <a:solidFill>
                  <a:srgbClr val="B41A1B"/>
                </a:solidFill>
                <a:effectLst>
                  <a:reflection blurRad="6350" stA="53000" endA="300" endPos="35500" dir="5400000" sy="-90000" algn="bl" rotWithShape="0"/>
                </a:effectLst>
                <a:latin typeface="Amaranth" panose="02000503050000020004" pitchFamily="50" charset="0"/>
                <a:ea typeface="+mn-ea"/>
                <a:cs typeface="+mn-cs"/>
              </a:rPr>
              <a:t>.</a:t>
            </a:r>
            <a:endParaRPr lang="es-PE" sz="2800" dirty="0">
              <a:ln w="0"/>
              <a:solidFill>
                <a:srgbClr val="B41A1B"/>
              </a:solidFill>
              <a:effectLst>
                <a:reflection blurRad="6350" stA="53000" endA="300" endPos="35500" dir="5400000" sy="-90000" algn="bl" rotWithShape="0"/>
              </a:effectLst>
              <a:latin typeface="Amaranth" panose="02000503050000020004" pitchFamily="50" charset="0"/>
              <a:ea typeface="+mn-ea"/>
              <a:cs typeface="+mn-cs"/>
            </a:endParaRPr>
          </a:p>
        </p:txBody>
      </p:sp>
      <p:pic>
        <p:nvPicPr>
          <p:cNvPr id="4" name="Imagen 3">
            <a:extLst>
              <a:ext uri="{FF2B5EF4-FFF2-40B4-BE49-F238E27FC236}">
                <a16:creationId xmlns:a16="http://schemas.microsoft.com/office/drawing/2014/main" id="{E80569BB-190D-433B-986A-588841701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795" y="4063112"/>
            <a:ext cx="1550855" cy="1572617"/>
          </a:xfrm>
          <a:prstGeom prst="rect">
            <a:avLst/>
          </a:prstGeom>
        </p:spPr>
      </p:pic>
      <p:pic>
        <p:nvPicPr>
          <p:cNvPr id="6" name="Imagen 5">
            <a:extLst>
              <a:ext uri="{FF2B5EF4-FFF2-40B4-BE49-F238E27FC236}">
                <a16:creationId xmlns:a16="http://schemas.microsoft.com/office/drawing/2014/main" id="{AB0868B4-34BC-4056-8263-4F9C9466C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7944" y="1744467"/>
            <a:ext cx="1613123" cy="1719991"/>
          </a:xfrm>
          <a:prstGeom prst="rect">
            <a:avLst/>
          </a:prstGeom>
        </p:spPr>
      </p:pic>
      <p:pic>
        <p:nvPicPr>
          <p:cNvPr id="8" name="Imagen 7">
            <a:extLst>
              <a:ext uri="{FF2B5EF4-FFF2-40B4-BE49-F238E27FC236}">
                <a16:creationId xmlns:a16="http://schemas.microsoft.com/office/drawing/2014/main" id="{2BAB7A15-9DD1-4E01-91AB-3B135C503D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2721" y="4075791"/>
            <a:ext cx="1657414" cy="1707312"/>
          </a:xfrm>
          <a:prstGeom prst="rect">
            <a:avLst/>
          </a:prstGeom>
        </p:spPr>
      </p:pic>
      <p:pic>
        <p:nvPicPr>
          <p:cNvPr id="10" name="Imagen 9">
            <a:extLst>
              <a:ext uri="{FF2B5EF4-FFF2-40B4-BE49-F238E27FC236}">
                <a16:creationId xmlns:a16="http://schemas.microsoft.com/office/drawing/2014/main" id="{D07CDE7D-FBA6-47B9-A37E-7CFD767245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1067" y="1386541"/>
            <a:ext cx="1664903" cy="1719992"/>
          </a:xfrm>
          <a:prstGeom prst="rect">
            <a:avLst/>
          </a:prstGeom>
        </p:spPr>
      </p:pic>
      <p:pic>
        <p:nvPicPr>
          <p:cNvPr id="12" name="Imagen 11">
            <a:extLst>
              <a:ext uri="{FF2B5EF4-FFF2-40B4-BE49-F238E27FC236}">
                <a16:creationId xmlns:a16="http://schemas.microsoft.com/office/drawing/2014/main" id="{452D6B1C-27BE-47A3-9B3A-6D712C24E5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9705" y="4208611"/>
            <a:ext cx="1800741" cy="1813575"/>
          </a:xfrm>
          <a:prstGeom prst="rect">
            <a:avLst/>
          </a:prstGeom>
        </p:spPr>
      </p:pic>
      <p:pic>
        <p:nvPicPr>
          <p:cNvPr id="14" name="Imagen 13">
            <a:extLst>
              <a:ext uri="{FF2B5EF4-FFF2-40B4-BE49-F238E27FC236}">
                <a16:creationId xmlns:a16="http://schemas.microsoft.com/office/drawing/2014/main" id="{DF38A12B-B0E6-4C34-87FF-AE1E310FF9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3041" y="1505295"/>
            <a:ext cx="1618420" cy="1719992"/>
          </a:xfrm>
          <a:prstGeom prst="rect">
            <a:avLst/>
          </a:prstGeom>
        </p:spPr>
      </p:pic>
      <p:pic>
        <p:nvPicPr>
          <p:cNvPr id="16" name="Imagen 15">
            <a:extLst>
              <a:ext uri="{FF2B5EF4-FFF2-40B4-BE49-F238E27FC236}">
                <a16:creationId xmlns:a16="http://schemas.microsoft.com/office/drawing/2014/main" id="{BF0438D0-CE5B-410A-8267-25C4FA2536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7912" y="1757146"/>
            <a:ext cx="1672343" cy="1707312"/>
          </a:xfrm>
          <a:prstGeom prst="rect">
            <a:avLst/>
          </a:prstGeom>
        </p:spPr>
      </p:pic>
      <p:pic>
        <p:nvPicPr>
          <p:cNvPr id="18" name="Imagen 17">
            <a:extLst>
              <a:ext uri="{FF2B5EF4-FFF2-40B4-BE49-F238E27FC236}">
                <a16:creationId xmlns:a16="http://schemas.microsoft.com/office/drawing/2014/main" id="{98139314-376B-4FC9-B2F3-01DE419E13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40953" y="4063112"/>
            <a:ext cx="1581017" cy="1637445"/>
          </a:xfrm>
          <a:prstGeom prst="rect">
            <a:avLst/>
          </a:prstGeom>
        </p:spPr>
      </p:pic>
      <p:pic>
        <p:nvPicPr>
          <p:cNvPr id="20" name="Imagen 19">
            <a:extLst>
              <a:ext uri="{FF2B5EF4-FFF2-40B4-BE49-F238E27FC236}">
                <a16:creationId xmlns:a16="http://schemas.microsoft.com/office/drawing/2014/main" id="{A88C986C-A418-4778-B7FC-52CAAD561D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22157" y="4372697"/>
            <a:ext cx="1625798" cy="1649490"/>
          </a:xfrm>
          <a:prstGeom prst="rect">
            <a:avLst/>
          </a:prstGeom>
        </p:spPr>
      </p:pic>
      <p:pic>
        <p:nvPicPr>
          <p:cNvPr id="22" name="Imagen 21">
            <a:extLst>
              <a:ext uri="{FF2B5EF4-FFF2-40B4-BE49-F238E27FC236}">
                <a16:creationId xmlns:a16="http://schemas.microsoft.com/office/drawing/2014/main" id="{86E2FB23-DA51-461A-B514-64AF78717E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536" y="1631647"/>
            <a:ext cx="1781783" cy="1707312"/>
          </a:xfrm>
          <a:prstGeom prst="rect">
            <a:avLst/>
          </a:prstGeom>
        </p:spPr>
      </p:pic>
      <p:sp>
        <p:nvSpPr>
          <p:cNvPr id="27" name="Rectángulo: esquinas redondeadas 26">
            <a:extLst>
              <a:ext uri="{FF2B5EF4-FFF2-40B4-BE49-F238E27FC236}">
                <a16:creationId xmlns:a16="http://schemas.microsoft.com/office/drawing/2014/main" id="{F35EF98D-E830-4FA0-9FB3-9DFB25C7C2DB}"/>
              </a:ext>
            </a:extLst>
          </p:cNvPr>
          <p:cNvSpPr/>
          <p:nvPr/>
        </p:nvSpPr>
        <p:spPr>
          <a:xfrm>
            <a:off x="8677045" y="2311461"/>
            <a:ext cx="1671827" cy="621101"/>
          </a:xfrm>
          <a:prstGeom prst="round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1) Love </a:t>
            </a:r>
            <a:r>
              <a:rPr lang="es-PE"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God</a:t>
            </a:r>
            <a:r>
              <a:rPr lang="es-PE"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s-PE"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above</a:t>
            </a:r>
            <a:r>
              <a:rPr lang="es-PE"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s-PE"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all</a:t>
            </a:r>
            <a:r>
              <a:rPr lang="es-PE"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a:t>
            </a:r>
            <a:endParaRPr lang="es-PE" sz="1400"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28" name="Rectángulo: esquinas redondeadas 27">
            <a:extLst>
              <a:ext uri="{FF2B5EF4-FFF2-40B4-BE49-F238E27FC236}">
                <a16:creationId xmlns:a16="http://schemas.microsoft.com/office/drawing/2014/main" id="{8ABA6DFD-E8D8-4E4C-9161-B07A713E85D9}"/>
              </a:ext>
            </a:extLst>
          </p:cNvPr>
          <p:cNvSpPr/>
          <p:nvPr/>
        </p:nvSpPr>
        <p:spPr>
          <a:xfrm>
            <a:off x="10423637" y="2306567"/>
            <a:ext cx="1671827" cy="628149"/>
          </a:xfrm>
          <a:prstGeom prst="round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2) Do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not</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use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His</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name</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in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vain</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a:t>
            </a:r>
          </a:p>
        </p:txBody>
      </p:sp>
      <p:sp>
        <p:nvSpPr>
          <p:cNvPr id="29" name="Rectángulo: esquinas redondeadas 28">
            <a:extLst>
              <a:ext uri="{FF2B5EF4-FFF2-40B4-BE49-F238E27FC236}">
                <a16:creationId xmlns:a16="http://schemas.microsoft.com/office/drawing/2014/main" id="{4E5126B7-948F-4DBD-A41E-79F309897B85}"/>
              </a:ext>
            </a:extLst>
          </p:cNvPr>
          <p:cNvSpPr/>
          <p:nvPr/>
        </p:nvSpPr>
        <p:spPr>
          <a:xfrm>
            <a:off x="8677044" y="3005566"/>
            <a:ext cx="1671827" cy="621101"/>
          </a:xfrm>
          <a:prstGeom prst="round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3)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Keep</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Holy</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the</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Sabbath Day.</a:t>
            </a:r>
          </a:p>
        </p:txBody>
      </p:sp>
      <p:sp>
        <p:nvSpPr>
          <p:cNvPr id="30" name="Rectángulo: esquinas redondeadas 29">
            <a:extLst>
              <a:ext uri="{FF2B5EF4-FFF2-40B4-BE49-F238E27FC236}">
                <a16:creationId xmlns:a16="http://schemas.microsoft.com/office/drawing/2014/main" id="{7BFE31E1-E015-4462-BAA7-7BF307023094}"/>
              </a:ext>
            </a:extLst>
          </p:cNvPr>
          <p:cNvSpPr/>
          <p:nvPr/>
        </p:nvSpPr>
        <p:spPr>
          <a:xfrm>
            <a:off x="10423637" y="2994074"/>
            <a:ext cx="1671827" cy="621101"/>
          </a:xfrm>
          <a:prstGeom prst="round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4) Love </a:t>
            </a:r>
            <a:r>
              <a:rPr lang="es-ES" sz="1400" b="0" i="0" u="none" strike="noStrike" dirty="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s-ES" sz="1400" b="0" i="0" u="none" strike="noStrike"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your</a:t>
            </a:r>
            <a:r>
              <a:rPr lang="es-ES" sz="1400" b="0" i="0" u="none" strike="noStrike" dirty="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s-ES" sz="1400" b="0" i="0" u="none" strike="noStrike"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parents</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a:t>
            </a:r>
          </a:p>
        </p:txBody>
      </p:sp>
      <p:sp>
        <p:nvSpPr>
          <p:cNvPr id="31" name="Rectángulo: esquinas redondeadas 30">
            <a:extLst>
              <a:ext uri="{FF2B5EF4-FFF2-40B4-BE49-F238E27FC236}">
                <a16:creationId xmlns:a16="http://schemas.microsoft.com/office/drawing/2014/main" id="{F94970BD-AA0E-48AE-B40D-C3F280ACEB1B}"/>
              </a:ext>
            </a:extLst>
          </p:cNvPr>
          <p:cNvSpPr/>
          <p:nvPr/>
        </p:nvSpPr>
        <p:spPr>
          <a:xfrm>
            <a:off x="10423637" y="3682080"/>
            <a:ext cx="1671826" cy="621101"/>
          </a:xfrm>
          <a:prstGeom prst="round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6) Do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not</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commit</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impure</a:t>
            </a:r>
            <a:r>
              <a:rPr lang="es-ES" sz="1400" b="0" i="0" u="none" strike="noStrike" dirty="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s-ES" sz="1400" b="0" i="0" u="none" strike="noStrike"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acts</a:t>
            </a:r>
            <a:r>
              <a:rPr lang="es-ES" sz="1400" b="0" i="0" u="none" strike="noStrike" dirty="0">
                <a:solidFill>
                  <a:schemeClr val="bg1"/>
                </a:solidFill>
                <a:latin typeface="Lato Heavy" panose="020F0502020204030203" pitchFamily="34" charset="0"/>
                <a:ea typeface="Lato Heavy" panose="020F0502020204030203" pitchFamily="34" charset="0"/>
                <a:cs typeface="Lato Heavy" panose="020F0502020204030203" pitchFamily="34" charset="0"/>
              </a:rPr>
              <a:t>.</a:t>
            </a:r>
            <a:endPar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2" name="Rectángulo: esquinas redondeadas 31">
            <a:extLst>
              <a:ext uri="{FF2B5EF4-FFF2-40B4-BE49-F238E27FC236}">
                <a16:creationId xmlns:a16="http://schemas.microsoft.com/office/drawing/2014/main" id="{B3FE15F3-4C45-41DE-9AAA-41751D2C77D8}"/>
              </a:ext>
            </a:extLst>
          </p:cNvPr>
          <p:cNvSpPr/>
          <p:nvPr/>
        </p:nvSpPr>
        <p:spPr>
          <a:xfrm>
            <a:off x="8677045" y="4372696"/>
            <a:ext cx="1671826" cy="621101"/>
          </a:xfrm>
          <a:prstGeom prst="round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7) Do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not</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steal</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a:t>
            </a:r>
          </a:p>
        </p:txBody>
      </p:sp>
      <p:sp>
        <p:nvSpPr>
          <p:cNvPr id="33" name="Rectángulo: esquinas redondeadas 32">
            <a:extLst>
              <a:ext uri="{FF2B5EF4-FFF2-40B4-BE49-F238E27FC236}">
                <a16:creationId xmlns:a16="http://schemas.microsoft.com/office/drawing/2014/main" id="{6F27C6DA-8A35-4B73-9FCE-C5B1838E88B2}"/>
              </a:ext>
            </a:extLst>
          </p:cNvPr>
          <p:cNvSpPr/>
          <p:nvPr/>
        </p:nvSpPr>
        <p:spPr>
          <a:xfrm>
            <a:off x="10423637" y="4380100"/>
            <a:ext cx="1671826" cy="621101"/>
          </a:xfrm>
          <a:prstGeom prst="round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8) Do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not</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lie.</a:t>
            </a:r>
          </a:p>
        </p:txBody>
      </p:sp>
      <p:sp>
        <p:nvSpPr>
          <p:cNvPr id="34" name="Rectángulo: esquinas redondeadas 33">
            <a:extLst>
              <a:ext uri="{FF2B5EF4-FFF2-40B4-BE49-F238E27FC236}">
                <a16:creationId xmlns:a16="http://schemas.microsoft.com/office/drawing/2014/main" id="{6EA022A6-A2E0-4952-94ED-4F339EF774BC}"/>
              </a:ext>
            </a:extLst>
          </p:cNvPr>
          <p:cNvSpPr/>
          <p:nvPr/>
        </p:nvSpPr>
        <p:spPr>
          <a:xfrm>
            <a:off x="8688646" y="5079456"/>
            <a:ext cx="1671826" cy="621101"/>
          </a:xfrm>
          <a:prstGeom prst="round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9) Do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not</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covet</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another’s</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wife</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a:t>
            </a:r>
          </a:p>
        </p:txBody>
      </p:sp>
      <p:sp>
        <p:nvSpPr>
          <p:cNvPr id="35" name="Rectángulo: esquinas redondeadas 34">
            <a:extLst>
              <a:ext uri="{FF2B5EF4-FFF2-40B4-BE49-F238E27FC236}">
                <a16:creationId xmlns:a16="http://schemas.microsoft.com/office/drawing/2014/main" id="{C2682A1E-D655-4EAA-9525-A4F4704214DD}"/>
              </a:ext>
            </a:extLst>
          </p:cNvPr>
          <p:cNvSpPr/>
          <p:nvPr/>
        </p:nvSpPr>
        <p:spPr>
          <a:xfrm>
            <a:off x="10423637" y="5079456"/>
            <a:ext cx="1671826" cy="621101"/>
          </a:xfrm>
          <a:prstGeom prst="round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10) Do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not</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covet</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another’s</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things</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a:t>
            </a:r>
          </a:p>
        </p:txBody>
      </p:sp>
      <p:sp>
        <p:nvSpPr>
          <p:cNvPr id="36" name="Rectángulo: esquinas redondeadas 35">
            <a:extLst>
              <a:ext uri="{FF2B5EF4-FFF2-40B4-BE49-F238E27FC236}">
                <a16:creationId xmlns:a16="http://schemas.microsoft.com/office/drawing/2014/main" id="{72D8F1CC-0A84-42F7-A4A4-1D370A5FCC93}"/>
              </a:ext>
            </a:extLst>
          </p:cNvPr>
          <p:cNvSpPr/>
          <p:nvPr/>
        </p:nvSpPr>
        <p:spPr>
          <a:xfrm>
            <a:off x="8677044" y="3689131"/>
            <a:ext cx="1671826" cy="621101"/>
          </a:xfrm>
          <a:prstGeom prst="round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5) Do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not</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s-ES" sz="1400" b="0" i="0" u="none" strike="noStrike" baseline="0" dirty="0" err="1">
                <a:solidFill>
                  <a:schemeClr val="bg1"/>
                </a:solidFill>
                <a:latin typeface="Lato Heavy" panose="020F0502020204030203" pitchFamily="34" charset="0"/>
                <a:ea typeface="Lato Heavy" panose="020F0502020204030203" pitchFamily="34" charset="0"/>
                <a:cs typeface="Lato Heavy" panose="020F0502020204030203" pitchFamily="34" charset="0"/>
              </a:rPr>
              <a:t>kill</a:t>
            </a:r>
            <a:r>
              <a:rPr lang="es-ES" sz="1400" b="0" i="0" u="none" strike="noStrike" baseline="0" dirty="0">
                <a:solidFill>
                  <a:schemeClr val="bg1"/>
                </a:solidFill>
                <a:latin typeface="Lato Heavy" panose="020F0502020204030203" pitchFamily="34" charset="0"/>
                <a:ea typeface="Lato Heavy" panose="020F0502020204030203" pitchFamily="34" charset="0"/>
                <a:cs typeface="Lato Heavy" panose="020F0502020204030203" pitchFamily="34" charset="0"/>
              </a:rPr>
              <a:t>.</a:t>
            </a:r>
          </a:p>
        </p:txBody>
      </p:sp>
      <p:sp>
        <p:nvSpPr>
          <p:cNvPr id="2" name="TextBox 1">
            <a:extLst>
              <a:ext uri="{FF2B5EF4-FFF2-40B4-BE49-F238E27FC236}">
                <a16:creationId xmlns:a16="http://schemas.microsoft.com/office/drawing/2014/main" id="{FE9D7A59-58AB-4CFB-BD46-294697896514}"/>
              </a:ext>
            </a:extLst>
          </p:cNvPr>
          <p:cNvSpPr txBox="1"/>
          <p:nvPr/>
        </p:nvSpPr>
        <p:spPr>
          <a:xfrm>
            <a:off x="6197600" y="2162629"/>
            <a:ext cx="537029" cy="261610"/>
          </a:xfrm>
          <a:prstGeom prst="rect">
            <a:avLst/>
          </a:prstGeom>
          <a:solidFill>
            <a:schemeClr val="bg1"/>
          </a:solidFill>
        </p:spPr>
        <p:txBody>
          <a:bodyPr wrap="square" rtlCol="0">
            <a:spAutoFit/>
          </a:bodyPr>
          <a:lstStyle/>
          <a:p>
            <a:r>
              <a:rPr lang="en-US" sz="1100" b="1" dirty="0">
                <a:solidFill>
                  <a:srgbClr val="FF0000"/>
                </a:solidFill>
                <a:latin typeface="Bodoni MT Black" panose="02070A03080606020203" pitchFamily="18" charset="0"/>
              </a:rPr>
              <a:t>GOD</a:t>
            </a:r>
          </a:p>
        </p:txBody>
      </p:sp>
      <p:sp>
        <p:nvSpPr>
          <p:cNvPr id="5" name="TextBox 4">
            <a:extLst>
              <a:ext uri="{FF2B5EF4-FFF2-40B4-BE49-F238E27FC236}">
                <a16:creationId xmlns:a16="http://schemas.microsoft.com/office/drawing/2014/main" id="{373F1F62-3262-472B-B509-B8686EBC3005}"/>
              </a:ext>
            </a:extLst>
          </p:cNvPr>
          <p:cNvSpPr txBox="1"/>
          <p:nvPr/>
        </p:nvSpPr>
        <p:spPr>
          <a:xfrm>
            <a:off x="1945374" y="1757146"/>
            <a:ext cx="915475" cy="246221"/>
          </a:xfrm>
          <a:prstGeom prst="rect">
            <a:avLst/>
          </a:prstGeom>
          <a:solidFill>
            <a:srgbClr val="00B050"/>
          </a:solidFill>
        </p:spPr>
        <p:txBody>
          <a:bodyPr wrap="square" rtlCol="0">
            <a:spAutoFit/>
          </a:bodyPr>
          <a:lstStyle/>
          <a:p>
            <a:pPr algn="ctr"/>
            <a:r>
              <a:rPr lang="en-US" sz="1000" b="1" dirty="0">
                <a:solidFill>
                  <a:schemeClr val="tx2"/>
                </a:solidFill>
                <a:latin typeface="Bodoni MT Black" panose="02070A03080606020203" pitchFamily="18" charset="0"/>
              </a:rPr>
              <a:t>VEGGIES</a:t>
            </a:r>
          </a:p>
        </p:txBody>
      </p:sp>
      <p:sp>
        <p:nvSpPr>
          <p:cNvPr id="7" name="Speech Bubble: Oval 6">
            <a:extLst>
              <a:ext uri="{FF2B5EF4-FFF2-40B4-BE49-F238E27FC236}">
                <a16:creationId xmlns:a16="http://schemas.microsoft.com/office/drawing/2014/main" id="{77EA459E-8E30-4FF0-80D7-31119D2DE5A9}"/>
              </a:ext>
            </a:extLst>
          </p:cNvPr>
          <p:cNvSpPr/>
          <p:nvPr/>
        </p:nvSpPr>
        <p:spPr>
          <a:xfrm>
            <a:off x="7620000" y="4075791"/>
            <a:ext cx="957258" cy="626838"/>
          </a:xfrm>
          <a:prstGeom prst="wedgeEllipseCallout">
            <a:avLst>
              <a:gd name="adj1" fmla="val -2638"/>
              <a:gd name="adj2" fmla="val 648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2"/>
                </a:solidFill>
              </a:rPr>
              <a:t>It’s not my dog.</a:t>
            </a:r>
          </a:p>
        </p:txBody>
      </p:sp>
    </p:spTree>
    <p:extLst>
      <p:ext uri="{BB962C8B-B14F-4D97-AF65-F5344CB8AC3E}">
        <p14:creationId xmlns:p14="http://schemas.microsoft.com/office/powerpoint/2010/main" val="88008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66667E-6 4.07407E-6 L -0.70169 0.49213 " pathEditMode="relative" rAng="0" ptsTypes="AA">
                                      <p:cBhvr>
                                        <p:cTn id="6" dur="2000" fill="hold"/>
                                        <p:tgtEl>
                                          <p:spTgt spid="27"/>
                                        </p:tgtEl>
                                        <p:attrNameLst>
                                          <p:attrName>ppt_x</p:attrName>
                                          <p:attrName>ppt_y</p:attrName>
                                        </p:attrNameLst>
                                      </p:cBhvr>
                                      <p:rCtr x="-35091" y="2460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5E-6 4.07407E-6 L -0.42344 0.175 " pathEditMode="relative" rAng="0" ptsTypes="AA">
                                      <p:cBhvr>
                                        <p:cTn id="10" dur="2000" fill="hold"/>
                                        <p:tgtEl>
                                          <p:spTgt spid="28"/>
                                        </p:tgtEl>
                                        <p:attrNameLst>
                                          <p:attrName>ppt_x</p:attrName>
                                          <p:attrName>ppt_y</p:attrName>
                                        </p:attrNameLst>
                                      </p:cBhvr>
                                      <p:rCtr x="-21172" y="875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66667E-6 -4.81481E-6 L -0.42852 0.39468 " pathEditMode="relative" rAng="0" ptsTypes="AA">
                                      <p:cBhvr>
                                        <p:cTn id="14" dur="2000" fill="hold"/>
                                        <p:tgtEl>
                                          <p:spTgt spid="29"/>
                                        </p:tgtEl>
                                        <p:attrNameLst>
                                          <p:attrName>ppt_x</p:attrName>
                                          <p:attrName>ppt_y</p:attrName>
                                        </p:attrNameLst>
                                      </p:cBhvr>
                                      <p:rCtr x="-21432" y="1972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5E-6 -2.96296E-6 L -0.28451 0.02338 " pathEditMode="relative" rAng="0" ptsTypes="AA">
                                      <p:cBhvr>
                                        <p:cTn id="18" dur="2000" fill="hold"/>
                                        <p:tgtEl>
                                          <p:spTgt spid="30"/>
                                        </p:tgtEl>
                                        <p:attrNameLst>
                                          <p:attrName>ppt_x</p:attrName>
                                          <p:attrName>ppt_y</p:attrName>
                                        </p:attrNameLst>
                                      </p:cBhvr>
                                      <p:rCtr x="-14232" y="1157"/>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00898 -0.00046 L -0.28021 0.35093 " pathEditMode="relative" rAng="0" ptsTypes="AA">
                                      <p:cBhvr>
                                        <p:cTn id="22" dur="2000" fill="hold"/>
                                        <p:tgtEl>
                                          <p:spTgt spid="36"/>
                                        </p:tgtEl>
                                        <p:attrNameLst>
                                          <p:attrName>ppt_x</p:attrName>
                                          <p:attrName>ppt_y</p:attrName>
                                        </p:attrNameLst>
                                      </p:cBhvr>
                                      <p:rCtr x="-14466" y="1756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5E-6 4.07407E-6 L -0.55834 -0.07709 " pathEditMode="relative" rAng="0" ptsTypes="AA">
                                      <p:cBhvr>
                                        <p:cTn id="26" dur="2000" fill="hold"/>
                                        <p:tgtEl>
                                          <p:spTgt spid="31"/>
                                        </p:tgtEl>
                                        <p:attrNameLst>
                                          <p:attrName>ppt_x</p:attrName>
                                          <p:attrName>ppt_y</p:attrName>
                                        </p:attrNameLst>
                                      </p:cBhvr>
                                      <p:rCtr x="-27917" y="-3866"/>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66667E-6 -3.7037E-7 L -0.55235 -0.12106 " pathEditMode="relative" rAng="0" ptsTypes="AA">
                                      <p:cBhvr>
                                        <p:cTn id="30" dur="2000" fill="hold"/>
                                        <p:tgtEl>
                                          <p:spTgt spid="32"/>
                                        </p:tgtEl>
                                        <p:attrNameLst>
                                          <p:attrName>ppt_x</p:attrName>
                                          <p:attrName>ppt_y</p:attrName>
                                        </p:attrNameLst>
                                      </p:cBhvr>
                                      <p:rCtr x="-27617" y="-60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2.5E-6 3.7037E-6 L -0.28386 0.19444 " pathEditMode="relative" rAng="0" ptsTypes="AA">
                                      <p:cBhvr>
                                        <p:cTn id="34" dur="2000" fill="hold"/>
                                        <p:tgtEl>
                                          <p:spTgt spid="33"/>
                                        </p:tgtEl>
                                        <p:attrNameLst>
                                          <p:attrName>ppt_x</p:attrName>
                                          <p:attrName>ppt_y</p:attrName>
                                        </p:attrNameLst>
                                      </p:cBhvr>
                                      <p:rCtr x="-14193" y="9722"/>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0.00065 -0.00625 L -0.56536 0.14884 " pathEditMode="relative" rAng="0" ptsTypes="AA">
                                      <p:cBhvr>
                                        <p:cTn id="38" dur="2000" fill="hold"/>
                                        <p:tgtEl>
                                          <p:spTgt spid="34"/>
                                        </p:tgtEl>
                                        <p:attrNameLst>
                                          <p:attrName>ppt_x</p:attrName>
                                          <p:attrName>ppt_y</p:attrName>
                                        </p:attrNameLst>
                                      </p:cBhvr>
                                      <p:rCtr x="-28307" y="7755"/>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2.5E-6 3.7037E-7 L -0.83568 -0.2588 " pathEditMode="relative" rAng="0" ptsTypes="AA">
                                      <p:cBhvr>
                                        <p:cTn id="42" dur="2000" fill="hold"/>
                                        <p:tgtEl>
                                          <p:spTgt spid="35"/>
                                        </p:tgtEl>
                                        <p:attrNameLst>
                                          <p:attrName>ppt_x</p:attrName>
                                          <p:attrName>ppt_y</p:attrName>
                                        </p:attrNameLst>
                                      </p:cBhvr>
                                      <p:rCtr x="-41784" y="-12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2000" b="-12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B054D88-B844-4783-9795-68E0A1815E1D}"/>
              </a:ext>
            </a:extLst>
          </p:cNvPr>
          <p:cNvSpPr>
            <a:spLocks noGrp="1"/>
          </p:cNvSpPr>
          <p:nvPr>
            <p:ph sz="half" idx="1"/>
          </p:nvPr>
        </p:nvSpPr>
        <p:spPr>
          <a:xfrm>
            <a:off x="817593" y="2607733"/>
            <a:ext cx="4924288" cy="2731911"/>
          </a:xfrm>
        </p:spPr>
        <p:txBody>
          <a:bodyPr>
            <a:normAutofit lnSpcReduction="10000"/>
          </a:bodyPr>
          <a:lstStyle/>
          <a:p>
            <a:pPr marL="0" marR="0" indent="0" algn="ctr">
              <a:spcBef>
                <a:spcPts val="0"/>
              </a:spcBef>
              <a:spcAft>
                <a:spcPts val="0"/>
              </a:spcAft>
              <a:buNone/>
            </a:pPr>
            <a:r>
              <a:rPr lang="en-US" sz="2400" b="1" dirty="0">
                <a:latin typeface="Arima Madurai" panose="00000500000000000000" pitchFamily="50" charset="0"/>
                <a:cs typeface="Arima Madurai" panose="00000500000000000000" pitchFamily="50" charset="0"/>
              </a:rPr>
              <a:t>Lord, thank you for always caring about my happiness. Help me to love you with my whole heart so I may always want to obey you. Help me to love others more so I may be your light in the world.  </a:t>
            </a:r>
          </a:p>
          <a:p>
            <a:pPr marL="0" marR="0" indent="0" algn="ctr">
              <a:spcBef>
                <a:spcPts val="0"/>
              </a:spcBef>
              <a:spcAft>
                <a:spcPts val="0"/>
              </a:spcAft>
              <a:buNone/>
            </a:pPr>
            <a:r>
              <a:rPr lang="es-ES" sz="2400" b="1" dirty="0">
                <a:latin typeface="Arima Madurai" panose="00000500000000000000" pitchFamily="50" charset="0"/>
                <a:cs typeface="Arima Madurai" panose="00000500000000000000" pitchFamily="50" charset="0"/>
              </a:rPr>
              <a:t>Amen</a:t>
            </a:r>
            <a:endParaRPr lang="es-PE" sz="2400" b="1" dirty="0">
              <a:latin typeface="Arima Madurai" panose="00000500000000000000" pitchFamily="50" charset="0"/>
              <a:cs typeface="Arima Madurai" panose="00000500000000000000" pitchFamily="50" charset="0"/>
            </a:endParaRPr>
          </a:p>
        </p:txBody>
      </p:sp>
      <p:sp>
        <p:nvSpPr>
          <p:cNvPr id="5" name="Rectángulo 4">
            <a:extLst>
              <a:ext uri="{FF2B5EF4-FFF2-40B4-BE49-F238E27FC236}">
                <a16:creationId xmlns:a16="http://schemas.microsoft.com/office/drawing/2014/main" id="{80413389-4EF0-4643-A9F6-AB4446D1CB08}"/>
              </a:ext>
            </a:extLst>
          </p:cNvPr>
          <p:cNvSpPr/>
          <p:nvPr/>
        </p:nvSpPr>
        <p:spPr>
          <a:xfrm>
            <a:off x="0" y="705738"/>
            <a:ext cx="1219199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dirty="0">
                <a:ln w="0"/>
                <a:solidFill>
                  <a:srgbClr val="B41A1B"/>
                </a:solidFill>
                <a:effectLst>
                  <a:reflection blurRad="6350" stA="53000" endA="300" endPos="35500" dir="5400000" sy="-90000" algn="bl" rotWithShape="0"/>
                </a:effectLst>
                <a:latin typeface="Amaranth" panose="02000503050000020004" pitchFamily="50" charset="0"/>
              </a:rPr>
              <a:t>PRAYER</a:t>
            </a:r>
          </a:p>
        </p:txBody>
      </p:sp>
      <p:pic>
        <p:nvPicPr>
          <p:cNvPr id="8" name="Imagen 7">
            <a:extLst>
              <a:ext uri="{FF2B5EF4-FFF2-40B4-BE49-F238E27FC236}">
                <a16:creationId xmlns:a16="http://schemas.microsoft.com/office/drawing/2014/main" id="{73918E37-DF87-47D2-B709-58648D0B5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911" y="2177315"/>
            <a:ext cx="5184496" cy="3648589"/>
          </a:xfrm>
          <a:prstGeom prst="rect">
            <a:avLst/>
          </a:prstGeom>
        </p:spPr>
      </p:pic>
    </p:spTree>
    <p:extLst>
      <p:ext uri="{BB962C8B-B14F-4D97-AF65-F5344CB8AC3E}">
        <p14:creationId xmlns:p14="http://schemas.microsoft.com/office/powerpoint/2010/main" val="394216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2 The Greatest Commandment.wmv">
            <a:hlinkClick r:id="" action="ppaction://media"/>
            <a:extLst>
              <a:ext uri="{FF2B5EF4-FFF2-40B4-BE49-F238E27FC236}">
                <a16:creationId xmlns:a16="http://schemas.microsoft.com/office/drawing/2014/main" id="{7D0471E3-EC57-44A2-A0B8-788DFDDFC7CA}"/>
              </a:ext>
            </a:extLst>
          </p:cNvPr>
          <p:cNvPicPr>
            <a:picLocks noRot="1" noChangeAspect="1"/>
          </p:cNvPicPr>
          <p:nvPr>
            <a:videoFile r:link="rId1"/>
          </p:nvPr>
        </p:nvPicPr>
        <p:blipFill>
          <a:blip r:embed="rId3"/>
          <a:stretch>
            <a:fillRect/>
          </a:stretch>
        </p:blipFill>
        <p:spPr>
          <a:xfrm>
            <a:off x="0" y="-15240"/>
            <a:ext cx="12192000" cy="6550075"/>
          </a:xfrm>
          <a:prstGeom prst="rect">
            <a:avLst/>
          </a:prstGeom>
        </p:spPr>
      </p:pic>
      <p:sp>
        <p:nvSpPr>
          <p:cNvPr id="3" name="TextBox 2">
            <a:extLst>
              <a:ext uri="{FF2B5EF4-FFF2-40B4-BE49-F238E27FC236}">
                <a16:creationId xmlns:a16="http://schemas.microsoft.com/office/drawing/2014/main" id="{CB44E1C4-C0E0-4F4E-A7C3-A644D078C69C}"/>
              </a:ext>
            </a:extLst>
          </p:cNvPr>
          <p:cNvSpPr txBox="1"/>
          <p:nvPr/>
        </p:nvSpPr>
        <p:spPr>
          <a:xfrm>
            <a:off x="1969059" y="6534835"/>
            <a:ext cx="8981163" cy="323165"/>
          </a:xfrm>
          <a:prstGeom prst="rect">
            <a:avLst/>
          </a:prstGeom>
          <a:noFill/>
        </p:spPr>
        <p:txBody>
          <a:bodyPr wrap="square" rtlCol="0">
            <a:spAutoFit/>
          </a:bodyPr>
          <a:lstStyle/>
          <a:p>
            <a:pPr marL="0" marR="0" algn="just">
              <a:spcBef>
                <a:spcPts val="0"/>
              </a:spcBef>
              <a:spcAft>
                <a:spcPts val="0"/>
              </a:spcAft>
            </a:pPr>
            <a:r>
              <a:rPr lang="en-US" sz="1500" dirty="0">
                <a:effectLst/>
                <a:latin typeface="Cambria" panose="02040503050406030204" pitchFamily="18" charset="0"/>
                <a:ea typeface="Calibri" panose="020F0502020204030204" pitchFamily="34" charset="0"/>
                <a:cs typeface="Arial" panose="020B0604020202020204" pitchFamily="34" charset="0"/>
              </a:rPr>
              <a:t>The Greatest Commandment, World of </a:t>
            </a:r>
            <a:r>
              <a:rPr lang="en-US" sz="1500" dirty="0" err="1">
                <a:effectLst/>
                <a:latin typeface="Cambria" panose="02040503050406030204" pitchFamily="18" charset="0"/>
                <a:ea typeface="Calibri" panose="020F0502020204030204" pitchFamily="34" charset="0"/>
                <a:cs typeface="Arial" panose="020B0604020202020204" pitchFamily="34" charset="0"/>
              </a:rPr>
              <a:t>Joms</a:t>
            </a:r>
            <a:r>
              <a:rPr lang="en-US" sz="1500" dirty="0">
                <a:effectLst/>
                <a:latin typeface="Cambria" panose="02040503050406030204" pitchFamily="18" charset="0"/>
                <a:ea typeface="Calibri" panose="020F0502020204030204" pitchFamily="34" charset="0"/>
                <a:cs typeface="Arial" panose="020B0604020202020204" pitchFamily="34" charset="0"/>
              </a:rPr>
              <a:t> (Ctrl Click) </a:t>
            </a:r>
            <a:r>
              <a:rPr lang="en-US" sz="1500" u="sng" dirty="0">
                <a:solidFill>
                  <a:srgbClr val="0070C0"/>
                </a:solidFill>
                <a:effectLst/>
                <a:latin typeface="Cambria" panose="02040503050406030204" pitchFamily="18"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https://youtu.be/Y3DC9pBioQY</a:t>
            </a:r>
            <a:endParaRPr lang="en-US" sz="15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1705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2000" b="-12000"/>
          </a:stretch>
        </a:blipFill>
        <a:effectLst/>
      </p:bgPr>
    </p:bg>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8262467A-A24B-4AAB-A0AE-D20587A8EAA8}"/>
              </a:ext>
            </a:extLst>
          </p:cNvPr>
          <p:cNvSpPr>
            <a:spLocks noGrp="1"/>
          </p:cNvSpPr>
          <p:nvPr>
            <p:ph sz="half" idx="1"/>
          </p:nvPr>
        </p:nvSpPr>
        <p:spPr>
          <a:xfrm>
            <a:off x="1749782" y="3099555"/>
            <a:ext cx="4202526" cy="3314195"/>
          </a:xfrm>
        </p:spPr>
        <p:txBody>
          <a:bodyPr>
            <a:normAutofit/>
          </a:bodyPr>
          <a:lstStyle/>
          <a:p>
            <a:pPr marL="45720" indent="0" algn="ctr">
              <a:lnSpc>
                <a:spcPct val="100000"/>
              </a:lnSpc>
              <a:buNone/>
            </a:pPr>
            <a:r>
              <a:rPr lang="en-US" sz="1900" dirty="0"/>
              <a:t>One of the scribes came to Jesus and asked him, "Which is the first of all the commandments?" Jesus replied, "The first is this: </a:t>
            </a:r>
            <a:endParaRPr lang="es-ES" sz="1900" dirty="0"/>
          </a:p>
          <a:p>
            <a:pPr marL="45720" indent="0" algn="ctr">
              <a:lnSpc>
                <a:spcPct val="100000"/>
              </a:lnSpc>
              <a:buNone/>
            </a:pPr>
            <a:r>
              <a:rPr lang="en-US" sz="1900" dirty="0">
                <a:solidFill>
                  <a:srgbClr val="7030A0"/>
                </a:solidFill>
              </a:rPr>
              <a:t>Hear, O Israel! The Lord our God is Lord alone! You shall love the Lord your God with all your heart, with all your soul, with all your mind, and with all your strength</a:t>
            </a:r>
            <a:r>
              <a:rPr lang="es-ES" sz="1900" dirty="0">
                <a:solidFill>
                  <a:srgbClr val="7030A0"/>
                </a:solidFill>
              </a:rPr>
              <a:t>.</a:t>
            </a:r>
            <a:endParaRPr lang="es-PE" sz="1900" dirty="0">
              <a:solidFill>
                <a:srgbClr val="7030A0"/>
              </a:solidFill>
            </a:endParaRPr>
          </a:p>
        </p:txBody>
      </p:sp>
      <p:sp>
        <p:nvSpPr>
          <p:cNvPr id="7" name="Rectángulo 6">
            <a:extLst>
              <a:ext uri="{FF2B5EF4-FFF2-40B4-BE49-F238E27FC236}">
                <a16:creationId xmlns:a16="http://schemas.microsoft.com/office/drawing/2014/main" id="{7CAE6959-4475-4962-AA67-40E97195A49D}"/>
              </a:ext>
            </a:extLst>
          </p:cNvPr>
          <p:cNvSpPr/>
          <p:nvPr/>
        </p:nvSpPr>
        <p:spPr>
          <a:xfrm>
            <a:off x="3292878" y="1168353"/>
            <a:ext cx="6002157" cy="769441"/>
          </a:xfrm>
          <a:prstGeom prst="rect">
            <a:avLst/>
          </a:prstGeom>
          <a:noFill/>
        </p:spPr>
        <p:txBody>
          <a:bodyPr wrap="none" lIns="91440" tIns="45720" rIns="91440" bIns="45720">
            <a:spAutoFit/>
          </a:bodyPr>
          <a:lstStyle/>
          <a:p>
            <a:pPr algn="ctr"/>
            <a:r>
              <a:rPr lang="es-ES" sz="4400" b="0" cap="none" spc="0" dirty="0" err="1">
                <a:ln w="0"/>
                <a:solidFill>
                  <a:srgbClr val="AB3C19"/>
                </a:solidFill>
                <a:effectLst>
                  <a:reflection blurRad="6350" stA="53000" endA="300" endPos="35500" dir="5400000" sy="-90000" algn="bl" rotWithShape="0"/>
                </a:effectLst>
                <a:latin typeface="Amaranth" panose="02000503050000020004" pitchFamily="50" charset="0"/>
              </a:rPr>
              <a:t>The</a:t>
            </a:r>
            <a:r>
              <a:rPr lang="es-ES" sz="4400" b="0" cap="none" spc="0" dirty="0">
                <a:ln w="0"/>
                <a:solidFill>
                  <a:srgbClr val="AB3C19"/>
                </a:solidFill>
                <a:effectLst>
                  <a:reflection blurRad="6350" stA="53000" endA="300" endPos="35500" dir="5400000" sy="-90000" algn="bl" rotWithShape="0"/>
                </a:effectLst>
                <a:latin typeface="Amaranth" panose="02000503050000020004" pitchFamily="50" charset="0"/>
              </a:rPr>
              <a:t> </a:t>
            </a:r>
            <a:r>
              <a:rPr lang="es-ES" sz="4400" b="0" cap="none" spc="0" dirty="0" err="1">
                <a:ln w="0"/>
                <a:solidFill>
                  <a:srgbClr val="AB3C19"/>
                </a:solidFill>
                <a:effectLst>
                  <a:reflection blurRad="6350" stA="53000" endA="300" endPos="35500" dir="5400000" sy="-90000" algn="bl" rotWithShape="0"/>
                </a:effectLst>
                <a:latin typeface="Amaranth" panose="02000503050000020004" pitchFamily="50" charset="0"/>
              </a:rPr>
              <a:t>First</a:t>
            </a:r>
            <a:r>
              <a:rPr lang="es-ES" sz="4400" b="0" cap="none" spc="0" dirty="0">
                <a:ln w="0"/>
                <a:solidFill>
                  <a:srgbClr val="AB3C19"/>
                </a:solidFill>
                <a:effectLst>
                  <a:reflection blurRad="6350" stA="53000" endA="300" endPos="35500" dir="5400000" sy="-90000" algn="bl" rotWithShape="0"/>
                </a:effectLst>
                <a:latin typeface="Amaranth" panose="02000503050000020004" pitchFamily="50" charset="0"/>
              </a:rPr>
              <a:t> </a:t>
            </a:r>
            <a:r>
              <a:rPr lang="es-ES" sz="4400" b="0" cap="none" spc="0" dirty="0" err="1">
                <a:ln w="0"/>
                <a:solidFill>
                  <a:srgbClr val="AB3C19"/>
                </a:solidFill>
                <a:effectLst>
                  <a:reflection blurRad="6350" stA="53000" endA="300" endPos="35500" dir="5400000" sy="-90000" algn="bl" rotWithShape="0"/>
                </a:effectLst>
                <a:latin typeface="Amaranth" panose="02000503050000020004" pitchFamily="50" charset="0"/>
              </a:rPr>
              <a:t>Commandment</a:t>
            </a:r>
            <a:endParaRPr lang="es-ES" sz="4400" b="0" cap="none" spc="0" dirty="0">
              <a:ln w="0"/>
              <a:solidFill>
                <a:srgbClr val="AB3C19"/>
              </a:solidFill>
              <a:effectLst>
                <a:reflection blurRad="6350" stA="53000" endA="300" endPos="35500" dir="5400000" sy="-90000" algn="bl" rotWithShape="0"/>
              </a:effectLst>
              <a:latin typeface="Amaranth" panose="02000503050000020004" pitchFamily="50" charset="0"/>
            </a:endParaRPr>
          </a:p>
        </p:txBody>
      </p:sp>
      <p:sp>
        <p:nvSpPr>
          <p:cNvPr id="6" name="CuadroTexto 5">
            <a:extLst>
              <a:ext uri="{FF2B5EF4-FFF2-40B4-BE49-F238E27FC236}">
                <a16:creationId xmlns:a16="http://schemas.microsoft.com/office/drawing/2014/main" id="{9705172E-8FDB-47FB-AF91-1BC09B39AD00}"/>
              </a:ext>
            </a:extLst>
          </p:cNvPr>
          <p:cNvSpPr txBox="1"/>
          <p:nvPr/>
        </p:nvSpPr>
        <p:spPr>
          <a:xfrm>
            <a:off x="1926450" y="2498452"/>
            <a:ext cx="3849189" cy="338554"/>
          </a:xfrm>
          <a:prstGeom prst="rect">
            <a:avLst/>
          </a:prstGeom>
          <a:noFill/>
        </p:spPr>
        <p:txBody>
          <a:bodyPr wrap="square" rtlCol="0">
            <a:spAutoFit/>
          </a:bodyPr>
          <a:lstStyle/>
          <a:p>
            <a:pPr algn="ctr"/>
            <a:r>
              <a:rPr lang="es-PE" sz="1600" b="1" dirty="0"/>
              <a:t>Mark 12, 28-34</a:t>
            </a:r>
          </a:p>
        </p:txBody>
      </p:sp>
      <p:pic>
        <p:nvPicPr>
          <p:cNvPr id="4" name="Imagen 3">
            <a:extLst>
              <a:ext uri="{FF2B5EF4-FFF2-40B4-BE49-F238E27FC236}">
                <a16:creationId xmlns:a16="http://schemas.microsoft.com/office/drawing/2014/main" id="{7ADB7051-0AB0-4473-91AD-328C837E8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432" y="2368881"/>
            <a:ext cx="4958836" cy="4248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6320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2000" b="-12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5D281D-5559-4874-9847-60DF1478E9ED}"/>
              </a:ext>
            </a:extLst>
          </p:cNvPr>
          <p:cNvSpPr>
            <a:spLocks noGrp="1"/>
          </p:cNvSpPr>
          <p:nvPr>
            <p:ph sz="half" idx="1"/>
          </p:nvPr>
        </p:nvSpPr>
        <p:spPr>
          <a:xfrm>
            <a:off x="6579231" y="745067"/>
            <a:ext cx="4572000" cy="5322957"/>
          </a:xfrm>
        </p:spPr>
        <p:txBody>
          <a:bodyPr>
            <a:normAutofit fontScale="92500" lnSpcReduction="10000"/>
          </a:bodyPr>
          <a:lstStyle/>
          <a:p>
            <a:pPr marL="45720" indent="0" algn="ctr">
              <a:lnSpc>
                <a:spcPct val="100000"/>
              </a:lnSpc>
              <a:buNone/>
            </a:pPr>
            <a:r>
              <a:rPr lang="en-US" dirty="0"/>
              <a:t>The second is this: </a:t>
            </a:r>
            <a:endParaRPr lang="es-ES" dirty="0"/>
          </a:p>
          <a:p>
            <a:pPr marL="45720" indent="0" algn="ctr">
              <a:lnSpc>
                <a:spcPct val="100000"/>
              </a:lnSpc>
              <a:buNone/>
            </a:pPr>
            <a:r>
              <a:rPr lang="en-US" sz="1900" dirty="0">
                <a:solidFill>
                  <a:srgbClr val="7030A0"/>
                </a:solidFill>
              </a:rPr>
              <a:t>You shall love your neighbor as yourself. </a:t>
            </a:r>
          </a:p>
          <a:p>
            <a:pPr marL="45720" indent="0" algn="ctr">
              <a:lnSpc>
                <a:spcPct val="100000"/>
              </a:lnSpc>
              <a:buNone/>
            </a:pPr>
            <a:r>
              <a:rPr lang="en-US" sz="2100" dirty="0"/>
              <a:t>There is no other commandment greater than these.”</a:t>
            </a:r>
          </a:p>
          <a:p>
            <a:pPr marL="0" marR="0">
              <a:spcBef>
                <a:spcPts val="0"/>
              </a:spcBef>
              <a:spcAft>
                <a:spcPts val="0"/>
              </a:spcAft>
            </a:pPr>
            <a:endParaRPr lang="en-US" sz="2100" dirty="0"/>
          </a:p>
          <a:p>
            <a:pPr marL="0" marR="0">
              <a:spcBef>
                <a:spcPts val="0"/>
              </a:spcBef>
              <a:spcAft>
                <a:spcPts val="0"/>
              </a:spcAft>
            </a:pPr>
            <a:endParaRPr lang="en-US" sz="2100" dirty="0"/>
          </a:p>
          <a:p>
            <a:pPr marL="0" marR="0" indent="0" algn="ctr">
              <a:spcBef>
                <a:spcPts val="0"/>
              </a:spcBef>
              <a:spcAft>
                <a:spcPts val="0"/>
              </a:spcAft>
              <a:buNone/>
            </a:pPr>
            <a:r>
              <a:rPr lang="en-US" sz="2100" dirty="0"/>
              <a:t>The scribe said to him, "Well said, teacher. You are right in saying, 'He is One and there is no other than he.' And 'to love him with all your heart, with all your understanding, with all your strength, and to love your neighbor as yourself' is worth more than all burnt offerings and sacrifices." </a:t>
            </a:r>
          </a:p>
          <a:p>
            <a:pPr marL="0" marR="0" indent="0" algn="ctr">
              <a:spcBef>
                <a:spcPts val="0"/>
              </a:spcBef>
              <a:spcAft>
                <a:spcPts val="0"/>
              </a:spcAft>
              <a:buNone/>
            </a:pPr>
            <a:endParaRPr lang="en-US" sz="2100" dirty="0"/>
          </a:p>
          <a:p>
            <a:pPr marL="0" marR="0" indent="0" algn="ctr">
              <a:spcBef>
                <a:spcPts val="0"/>
              </a:spcBef>
              <a:spcAft>
                <a:spcPts val="0"/>
              </a:spcAft>
              <a:buNone/>
            </a:pPr>
            <a:r>
              <a:rPr lang="en-US" sz="2100" dirty="0"/>
              <a:t>And when Jesus saw that he answered with understanding, he said to him, "You are not far from the kingdom of God." And no one dared to ask him any more questions.</a:t>
            </a:r>
          </a:p>
        </p:txBody>
      </p:sp>
      <p:pic>
        <p:nvPicPr>
          <p:cNvPr id="4" name="Imagen 3">
            <a:extLst>
              <a:ext uri="{FF2B5EF4-FFF2-40B4-BE49-F238E27FC236}">
                <a16:creationId xmlns:a16="http://schemas.microsoft.com/office/drawing/2014/main" id="{2774F5D4-9C6D-4419-BBD2-EC57DCEA0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47" y="1752390"/>
            <a:ext cx="5580753" cy="41855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a:extLst>
              <a:ext uri="{FF2B5EF4-FFF2-40B4-BE49-F238E27FC236}">
                <a16:creationId xmlns:a16="http://schemas.microsoft.com/office/drawing/2014/main" id="{2249DC54-9144-4AFE-A3A3-90A57747C1BC}"/>
              </a:ext>
            </a:extLst>
          </p:cNvPr>
          <p:cNvSpPr txBox="1"/>
          <p:nvPr/>
        </p:nvSpPr>
        <p:spPr>
          <a:xfrm>
            <a:off x="1964267" y="6310489"/>
            <a:ext cx="8139289" cy="369332"/>
          </a:xfrm>
          <a:prstGeom prst="rect">
            <a:avLst/>
          </a:prstGeom>
          <a:noFill/>
        </p:spPr>
        <p:txBody>
          <a:bodyPr wrap="square" rtlCol="0">
            <a:spAutoFit/>
          </a:bodyPr>
          <a:lstStyle/>
          <a:p>
            <a:r>
              <a:rPr lang="es-PA" dirty="0" err="1">
                <a:solidFill>
                  <a:srgbClr val="0070C0"/>
                </a:solidFill>
              </a:rPr>
              <a:t>The</a:t>
            </a:r>
            <a:r>
              <a:rPr lang="es-PA" dirty="0">
                <a:solidFill>
                  <a:srgbClr val="0070C0"/>
                </a:solidFill>
              </a:rPr>
              <a:t> </a:t>
            </a:r>
            <a:r>
              <a:rPr lang="es-PA" dirty="0" err="1">
                <a:solidFill>
                  <a:srgbClr val="0070C0"/>
                </a:solidFill>
              </a:rPr>
              <a:t>Gospel</a:t>
            </a:r>
            <a:r>
              <a:rPr lang="es-PA" dirty="0">
                <a:solidFill>
                  <a:srgbClr val="0070C0"/>
                </a:solidFill>
              </a:rPr>
              <a:t> </a:t>
            </a:r>
            <a:r>
              <a:rPr lang="es-PA" dirty="0" err="1">
                <a:solidFill>
                  <a:srgbClr val="0070C0"/>
                </a:solidFill>
              </a:rPr>
              <a:t>of</a:t>
            </a:r>
            <a:r>
              <a:rPr lang="es-PA" dirty="0">
                <a:solidFill>
                  <a:srgbClr val="0070C0"/>
                </a:solidFill>
              </a:rPr>
              <a:t> </a:t>
            </a:r>
            <a:r>
              <a:rPr lang="es-PA" dirty="0" err="1">
                <a:solidFill>
                  <a:srgbClr val="0070C0"/>
                </a:solidFill>
              </a:rPr>
              <a:t>the</a:t>
            </a:r>
            <a:r>
              <a:rPr lang="es-PA" dirty="0">
                <a:solidFill>
                  <a:srgbClr val="0070C0"/>
                </a:solidFill>
              </a:rPr>
              <a:t> Lord,</a:t>
            </a:r>
            <a:r>
              <a:rPr lang="es-PA" dirty="0"/>
              <a:t>			</a:t>
            </a:r>
            <a:r>
              <a:rPr lang="es-PA" dirty="0" err="1">
                <a:solidFill>
                  <a:srgbClr val="FF0000"/>
                </a:solidFill>
              </a:rPr>
              <a:t>Praise</a:t>
            </a:r>
            <a:r>
              <a:rPr lang="es-PA" dirty="0">
                <a:solidFill>
                  <a:srgbClr val="FF0000"/>
                </a:solidFill>
              </a:rPr>
              <a:t> </a:t>
            </a:r>
            <a:r>
              <a:rPr lang="es-PA" dirty="0" err="1">
                <a:solidFill>
                  <a:srgbClr val="FF0000"/>
                </a:solidFill>
              </a:rPr>
              <a:t>to</a:t>
            </a:r>
            <a:r>
              <a:rPr lang="es-PA" dirty="0">
                <a:solidFill>
                  <a:srgbClr val="FF0000"/>
                </a:solidFill>
              </a:rPr>
              <a:t> </a:t>
            </a:r>
            <a:r>
              <a:rPr lang="es-PA" dirty="0" err="1">
                <a:solidFill>
                  <a:srgbClr val="FF0000"/>
                </a:solidFill>
              </a:rPr>
              <a:t>You</a:t>
            </a:r>
            <a:r>
              <a:rPr lang="es-PA" dirty="0">
                <a:solidFill>
                  <a:srgbClr val="FF0000"/>
                </a:solidFill>
              </a:rPr>
              <a:t> Lord </a:t>
            </a:r>
            <a:r>
              <a:rPr lang="es-PA" dirty="0" err="1">
                <a:solidFill>
                  <a:srgbClr val="FF0000"/>
                </a:solidFill>
              </a:rPr>
              <a:t>Jesus</a:t>
            </a:r>
            <a:r>
              <a:rPr lang="es-PA" dirty="0">
                <a:solidFill>
                  <a:srgbClr val="FF0000"/>
                </a:solidFill>
              </a:rPr>
              <a:t> </a:t>
            </a:r>
            <a:r>
              <a:rPr lang="es-PA" dirty="0" err="1">
                <a:solidFill>
                  <a:srgbClr val="FF0000"/>
                </a:solidFill>
              </a:rPr>
              <a:t>Christ</a:t>
            </a:r>
            <a:r>
              <a:rPr lang="es-PA" dirty="0">
                <a:solidFill>
                  <a:srgbClr val="FF0000"/>
                </a:solidFill>
              </a:rPr>
              <a:t>.</a:t>
            </a:r>
          </a:p>
        </p:txBody>
      </p:sp>
    </p:spTree>
    <p:extLst>
      <p:ext uri="{BB962C8B-B14F-4D97-AF65-F5344CB8AC3E}">
        <p14:creationId xmlns:p14="http://schemas.microsoft.com/office/powerpoint/2010/main" val="2159901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2000" b="-12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626FAD3-86B0-4384-9BCC-032DEC33F30C}"/>
              </a:ext>
            </a:extLst>
          </p:cNvPr>
          <p:cNvSpPr/>
          <p:nvPr/>
        </p:nvSpPr>
        <p:spPr>
          <a:xfrm>
            <a:off x="0" y="2949934"/>
            <a:ext cx="12191999" cy="1446550"/>
          </a:xfrm>
          <a:prstGeom prst="rect">
            <a:avLst/>
          </a:prstGeom>
          <a:noFill/>
        </p:spPr>
        <p:txBody>
          <a:bodyPr wrap="square" lIns="91440" tIns="45720" rIns="91440" bIns="45720">
            <a:spAutoFit/>
          </a:bodyPr>
          <a:lstStyle/>
          <a:p>
            <a:pPr algn="ctr"/>
            <a:r>
              <a:rPr lang="es-ES" sz="8800" dirty="0">
                <a:ln w="0"/>
                <a:solidFill>
                  <a:srgbClr val="AB3C19"/>
                </a:solidFill>
                <a:effectLst>
                  <a:reflection blurRad="6350" stA="53000" endA="300" endPos="35500" dir="5400000" sy="-90000" algn="bl" rotWithShape="0"/>
                </a:effectLst>
                <a:latin typeface="Amaranth" panose="02000503050000020004" pitchFamily="50" charset="0"/>
              </a:rPr>
              <a:t>REFLECTION</a:t>
            </a:r>
          </a:p>
        </p:txBody>
      </p:sp>
    </p:spTree>
    <p:extLst>
      <p:ext uri="{BB962C8B-B14F-4D97-AF65-F5344CB8AC3E}">
        <p14:creationId xmlns:p14="http://schemas.microsoft.com/office/powerpoint/2010/main" val="84744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2000" b="-12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97DE8B7-AB95-49EA-AED8-A6DCD790316A}"/>
              </a:ext>
            </a:extLst>
          </p:cNvPr>
          <p:cNvSpPr>
            <a:spLocks noGrp="1"/>
          </p:cNvSpPr>
          <p:nvPr>
            <p:ph sz="half" idx="1"/>
          </p:nvPr>
        </p:nvSpPr>
        <p:spPr>
          <a:xfrm>
            <a:off x="643467" y="538431"/>
            <a:ext cx="12192000" cy="1601120"/>
          </a:xfrm>
        </p:spPr>
        <p:txBody>
          <a:bodyPr>
            <a:normAutofit/>
          </a:bodyPr>
          <a:lstStyle/>
          <a:p>
            <a:pPr marL="45720" indent="0" algn="ctr">
              <a:lnSpc>
                <a:spcPct val="100000"/>
              </a:lnSpc>
              <a:buNone/>
            </a:pPr>
            <a:r>
              <a:rPr lang="en-US" sz="3200" b="1" dirty="0">
                <a:solidFill>
                  <a:srgbClr val="C00000"/>
                </a:solidFill>
                <a:latin typeface="Arima Madurai Black" panose="00000A00000000000000" pitchFamily="50" charset="0"/>
                <a:cs typeface="Arima Madurai Black" panose="00000A00000000000000" pitchFamily="50" charset="0"/>
              </a:rPr>
              <a:t>One of the scribes came to Jesus. </a:t>
            </a:r>
          </a:p>
          <a:p>
            <a:pPr marL="45720" indent="0" algn="ctr">
              <a:lnSpc>
                <a:spcPct val="100000"/>
              </a:lnSpc>
              <a:buNone/>
            </a:pPr>
            <a:r>
              <a:rPr lang="en-US" sz="3200" b="1" dirty="0">
                <a:solidFill>
                  <a:srgbClr val="C00000"/>
                </a:solidFill>
                <a:latin typeface="Arima Madurai Black" panose="00000A00000000000000" pitchFamily="50" charset="0"/>
                <a:cs typeface="Arima Madurai Black" panose="00000A00000000000000" pitchFamily="50" charset="0"/>
              </a:rPr>
              <a:t>Who was a scribe?</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pic>
        <p:nvPicPr>
          <p:cNvPr id="4" name="Marcador de contenido 18">
            <a:extLst>
              <a:ext uri="{FF2B5EF4-FFF2-40B4-BE49-F238E27FC236}">
                <a16:creationId xmlns:a16="http://schemas.microsoft.com/office/drawing/2014/main" id="{21D15F7A-E854-4D67-A416-10F7419D9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25" y="1338991"/>
            <a:ext cx="4404766" cy="5471759"/>
          </a:xfrm>
          <a:prstGeom prst="rect">
            <a:avLst/>
          </a:prstGeom>
        </p:spPr>
      </p:pic>
      <p:sp>
        <p:nvSpPr>
          <p:cNvPr id="5" name="Marcador de contenido 2">
            <a:extLst>
              <a:ext uri="{FF2B5EF4-FFF2-40B4-BE49-F238E27FC236}">
                <a16:creationId xmlns:a16="http://schemas.microsoft.com/office/drawing/2014/main" id="{8D1C257C-D5B3-4C79-933B-C99C8B1CF66D}"/>
              </a:ext>
            </a:extLst>
          </p:cNvPr>
          <p:cNvSpPr txBox="1">
            <a:spLocks/>
          </p:cNvSpPr>
          <p:nvPr/>
        </p:nvSpPr>
        <p:spPr>
          <a:xfrm>
            <a:off x="6996832" y="2961422"/>
            <a:ext cx="3983866" cy="2226896"/>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gn="ctr">
              <a:buNone/>
            </a:pPr>
            <a:r>
              <a:rPr lang="en-US" sz="3200" b="1" dirty="0">
                <a:solidFill>
                  <a:schemeClr val="bg1">
                    <a:lumMod val="50000"/>
                  </a:schemeClr>
                </a:solidFill>
                <a:latin typeface="Arima Madurai Black" panose="00000A00000000000000" pitchFamily="50" charset="0"/>
                <a:cs typeface="Arima Madurai Black" panose="00000A00000000000000" pitchFamily="50" charset="0"/>
              </a:rPr>
              <a:t>A person that studied the Law of Moses.</a:t>
            </a:r>
            <a:endParaRPr lang="es-PE" sz="3200" b="1" dirty="0">
              <a:solidFill>
                <a:schemeClr val="bg1">
                  <a:lumMod val="50000"/>
                </a:schemeClr>
              </a:solidFill>
              <a:latin typeface="Arima Madurai Black" panose="00000A00000000000000" pitchFamily="50" charset="0"/>
              <a:cs typeface="Arima Madurai Black" panose="00000A00000000000000" pitchFamily="50" charset="0"/>
            </a:endParaRPr>
          </a:p>
        </p:txBody>
      </p:sp>
      <p:sp>
        <p:nvSpPr>
          <p:cNvPr id="6" name="Marcador de contenido 2">
            <a:extLst>
              <a:ext uri="{FF2B5EF4-FFF2-40B4-BE49-F238E27FC236}">
                <a16:creationId xmlns:a16="http://schemas.microsoft.com/office/drawing/2014/main" id="{225FD5D3-DCC5-452D-9D39-1FB7702CA2EF}"/>
              </a:ext>
            </a:extLst>
          </p:cNvPr>
          <p:cNvSpPr txBox="1">
            <a:spLocks/>
          </p:cNvSpPr>
          <p:nvPr/>
        </p:nvSpPr>
        <p:spPr>
          <a:xfrm>
            <a:off x="6996832" y="5094083"/>
            <a:ext cx="4165600" cy="1089003"/>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gn="ctr">
              <a:lnSpc>
                <a:spcPct val="100000"/>
              </a:lnSpc>
              <a:spcBef>
                <a:spcPts val="600"/>
              </a:spcBef>
              <a:buFont typeface="Wingdings" panose="05000000000000000000" pitchFamily="2" charset="2"/>
              <a:buNone/>
            </a:pPr>
            <a:r>
              <a:rPr lang="es-ES" sz="3200" b="1" dirty="0" err="1">
                <a:solidFill>
                  <a:srgbClr val="C00000"/>
                </a:solidFill>
                <a:latin typeface="Arima Madurai Black" panose="00000A00000000000000" pitchFamily="50" charset="0"/>
                <a:cs typeface="Arima Madurai Black" panose="00000A00000000000000" pitchFamily="50" charset="0"/>
              </a:rPr>
              <a:t>What</a:t>
            </a:r>
            <a:r>
              <a:rPr lang="es-ES" sz="3200" b="1" dirty="0">
                <a:solidFill>
                  <a:srgbClr val="C00000"/>
                </a:solidFill>
                <a:latin typeface="Arima Madurai Black" panose="00000A00000000000000" pitchFamily="50" charset="0"/>
                <a:cs typeface="Arima Madurai Black" panose="00000A00000000000000" pitchFamily="50" charset="0"/>
              </a:rPr>
              <a:t> </a:t>
            </a:r>
            <a:r>
              <a:rPr lang="es-ES" sz="3200" b="1" dirty="0" err="1">
                <a:solidFill>
                  <a:srgbClr val="C00000"/>
                </a:solidFill>
                <a:latin typeface="Arima Madurai Black" panose="00000A00000000000000" pitchFamily="50" charset="0"/>
                <a:cs typeface="Arima Madurai Black" panose="00000A00000000000000" pitchFamily="50" charset="0"/>
              </a:rPr>
              <a:t>does</a:t>
            </a:r>
            <a:r>
              <a:rPr lang="es-ES" sz="3200" b="1" dirty="0">
                <a:solidFill>
                  <a:srgbClr val="C00000"/>
                </a:solidFill>
                <a:latin typeface="Arima Madurai Black" panose="00000A00000000000000" pitchFamily="50" charset="0"/>
                <a:cs typeface="Arima Madurai Black" panose="00000A00000000000000" pitchFamily="50" charset="0"/>
              </a:rPr>
              <a:t> he </a:t>
            </a:r>
            <a:r>
              <a:rPr lang="es-ES" sz="3200" b="1" dirty="0" err="1">
                <a:solidFill>
                  <a:srgbClr val="C00000"/>
                </a:solidFill>
                <a:latin typeface="Arima Madurai Black" panose="00000A00000000000000" pitchFamily="50" charset="0"/>
                <a:cs typeface="Arima Madurai Black" panose="00000A00000000000000" pitchFamily="50" charset="0"/>
              </a:rPr>
              <a:t>ask</a:t>
            </a:r>
            <a:r>
              <a:rPr lang="es-ES" sz="3200" b="1" dirty="0">
                <a:solidFill>
                  <a:srgbClr val="C00000"/>
                </a:solidFill>
                <a:latin typeface="Arima Madurai Black" panose="00000A00000000000000" pitchFamily="50" charset="0"/>
                <a:cs typeface="Arima Madurai Black" panose="00000A00000000000000" pitchFamily="50" charset="0"/>
              </a:rPr>
              <a:t> </a:t>
            </a:r>
            <a:r>
              <a:rPr lang="es-ES" sz="3200" b="1" dirty="0" err="1">
                <a:solidFill>
                  <a:srgbClr val="C00000"/>
                </a:solidFill>
                <a:latin typeface="Arima Madurai Black" panose="00000A00000000000000" pitchFamily="50" charset="0"/>
                <a:cs typeface="Arima Madurai Black" panose="00000A00000000000000" pitchFamily="50" charset="0"/>
              </a:rPr>
              <a:t>Jesus</a:t>
            </a:r>
            <a:r>
              <a:rPr lang="es-ES" sz="3200" b="1" dirty="0">
                <a:solidFill>
                  <a:srgbClr val="C00000"/>
                </a:solidFill>
                <a:latin typeface="Arima Madurai Black" panose="00000A00000000000000" pitchFamily="50" charset="0"/>
                <a:cs typeface="Arima Madurai Black" panose="00000A00000000000000" pitchFamily="50" charset="0"/>
              </a:rPr>
              <a: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289602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2000" b="-12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1188645" y="1995391"/>
            <a:ext cx="3999623" cy="1785919"/>
          </a:xfrm>
        </p:spPr>
        <p:txBody>
          <a:bodyPr>
            <a:noAutofit/>
          </a:bodyPr>
          <a:lstStyle/>
          <a:p>
            <a:pPr marL="45720" indent="0" algn="ctr">
              <a:buNone/>
            </a:pPr>
            <a:r>
              <a:rPr lang="en-US" sz="2800" b="1" dirty="0">
                <a:latin typeface="Arima Madurai" panose="00000500000000000000" pitchFamily="50" charset="0"/>
                <a:cs typeface="Arima Madurai" panose="00000500000000000000" pitchFamily="50" charset="0"/>
              </a:rPr>
              <a:t>Which is the first of all the commandments</a:t>
            </a:r>
            <a:r>
              <a:rPr lang="es-ES" sz="2800" b="1" dirty="0">
                <a:latin typeface="Arima Madurai" panose="00000500000000000000" pitchFamily="50" charset="0"/>
                <a:cs typeface="Arima Madurai" panose="00000500000000000000" pitchFamily="50" charset="0"/>
              </a:rPr>
              <a:t>?</a:t>
            </a:r>
            <a:endParaRPr lang="es-PE" sz="2800" b="1" dirty="0">
              <a:latin typeface="Arima Madurai" panose="00000500000000000000" pitchFamily="50" charset="0"/>
              <a:cs typeface="Arima Madurai" panose="00000500000000000000" pitchFamily="50" charset="0"/>
            </a:endParaRPr>
          </a:p>
        </p:txBody>
      </p:sp>
      <p:pic>
        <p:nvPicPr>
          <p:cNvPr id="7" name="Imagen 6">
            <a:extLst>
              <a:ext uri="{FF2B5EF4-FFF2-40B4-BE49-F238E27FC236}">
                <a16:creationId xmlns:a16="http://schemas.microsoft.com/office/drawing/2014/main" id="{732433E9-B459-4C41-B5F7-FD6BB35A59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7201" y="0"/>
            <a:ext cx="6498058" cy="7124483"/>
          </a:xfrm>
          <a:prstGeom prst="rect">
            <a:avLst/>
          </a:prstGeom>
        </p:spPr>
      </p:pic>
      <p:sp>
        <p:nvSpPr>
          <p:cNvPr id="5" name="Marcador de contenido 2">
            <a:extLst>
              <a:ext uri="{FF2B5EF4-FFF2-40B4-BE49-F238E27FC236}">
                <a16:creationId xmlns:a16="http://schemas.microsoft.com/office/drawing/2014/main" id="{BD5B34EF-480B-4AD8-AD1C-91106D5BD994}"/>
              </a:ext>
            </a:extLst>
          </p:cNvPr>
          <p:cNvSpPr>
            <a:spLocks noGrp="1"/>
          </p:cNvSpPr>
          <p:nvPr>
            <p:ph sz="half" idx="1"/>
          </p:nvPr>
        </p:nvSpPr>
        <p:spPr>
          <a:xfrm>
            <a:off x="377370" y="4469969"/>
            <a:ext cx="5834743" cy="697117"/>
          </a:xfrm>
        </p:spPr>
        <p:txBody>
          <a:bodyPr>
            <a:normAutofit/>
          </a:bodyPr>
          <a:lstStyle/>
          <a:p>
            <a:pPr marL="45720" indent="0" algn="ctr">
              <a:lnSpc>
                <a:spcPct val="100000"/>
              </a:lnSpc>
              <a:spcBef>
                <a:spcPts val="600"/>
              </a:spcBef>
              <a:buNone/>
            </a:pPr>
            <a:r>
              <a:rPr lang="en-US" sz="3200" b="1" dirty="0">
                <a:solidFill>
                  <a:srgbClr val="C00000"/>
                </a:solidFill>
                <a:latin typeface="Arima Madurai Black" panose="00000A00000000000000" pitchFamily="50" charset="0"/>
                <a:cs typeface="Arima Madurai Black" panose="00000A00000000000000" pitchFamily="50" charset="0"/>
              </a:rPr>
              <a:t>What does Jesus respond </a:t>
            </a:r>
            <a:r>
              <a:rPr lang="es-ES" sz="3200" b="1" dirty="0">
                <a:solidFill>
                  <a:srgbClr val="C00000"/>
                </a:solidFill>
                <a:latin typeface="Arima Madurai Black" panose="00000A00000000000000" pitchFamily="50" charset="0"/>
                <a:cs typeface="Arima Madurai Black" panose="00000A00000000000000" pitchFamily="50" charset="0"/>
              </a:rPr>
              <a: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98491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2000" b="-12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656890" y="2191227"/>
            <a:ext cx="3769967" cy="1955548"/>
          </a:xfrm>
        </p:spPr>
        <p:txBody>
          <a:bodyPr>
            <a:noAutofit/>
          </a:bodyPr>
          <a:lstStyle/>
          <a:p>
            <a:pPr marL="45720" indent="0" algn="ctr">
              <a:lnSpc>
                <a:spcPct val="100000"/>
              </a:lnSpc>
              <a:buNone/>
            </a:pPr>
            <a:r>
              <a:rPr lang="en-US" sz="2400" b="1" dirty="0">
                <a:latin typeface="Arima Madurai" panose="00000500000000000000" pitchFamily="50" charset="0"/>
                <a:cs typeface="Arima Madurai" panose="00000500000000000000" pitchFamily="50" charset="0"/>
              </a:rPr>
              <a:t>You shall love the Lord your God with all your heart, with all your soul, with all your mind, and with all your strength</a:t>
            </a:r>
            <a:r>
              <a:rPr lang="es-ES" sz="2400" b="1" dirty="0">
                <a:latin typeface="Arima Madurai" panose="00000500000000000000" pitchFamily="50" charset="0"/>
                <a:cs typeface="Arima Madurai" panose="00000500000000000000" pitchFamily="50" charset="0"/>
              </a:rPr>
              <a:t>.</a:t>
            </a:r>
            <a:endParaRPr lang="es-PE" sz="2400" b="1" dirty="0">
              <a:latin typeface="Arima Madurai" panose="00000500000000000000" pitchFamily="50" charset="0"/>
              <a:cs typeface="Arima Madurai" panose="00000500000000000000" pitchFamily="50" charset="0"/>
            </a:endParaRPr>
          </a:p>
        </p:txBody>
      </p:sp>
      <p:pic>
        <p:nvPicPr>
          <p:cNvPr id="3" name="Imagen 2">
            <a:extLst>
              <a:ext uri="{FF2B5EF4-FFF2-40B4-BE49-F238E27FC236}">
                <a16:creationId xmlns:a16="http://schemas.microsoft.com/office/drawing/2014/main" id="{43C0CD1B-1ECF-4CC9-BC59-C32FBFD25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427" y="485617"/>
            <a:ext cx="5438121" cy="58867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Marcador de contenido 2">
            <a:extLst>
              <a:ext uri="{FF2B5EF4-FFF2-40B4-BE49-F238E27FC236}">
                <a16:creationId xmlns:a16="http://schemas.microsoft.com/office/drawing/2014/main" id="{093068E4-3C2A-45CF-8A2F-148666AEA00D}"/>
              </a:ext>
            </a:extLst>
          </p:cNvPr>
          <p:cNvSpPr>
            <a:spLocks noGrp="1"/>
          </p:cNvSpPr>
          <p:nvPr>
            <p:ph sz="half" idx="1"/>
          </p:nvPr>
        </p:nvSpPr>
        <p:spPr>
          <a:xfrm>
            <a:off x="217713" y="4557665"/>
            <a:ext cx="4412343" cy="1814717"/>
          </a:xfrm>
        </p:spPr>
        <p:txBody>
          <a:bodyPr>
            <a:normAutofit/>
          </a:bodyPr>
          <a:lstStyle/>
          <a:p>
            <a:pPr marL="45720" indent="0" algn="ctr">
              <a:lnSpc>
                <a:spcPct val="100000"/>
              </a:lnSpc>
              <a:spcBef>
                <a:spcPts val="600"/>
              </a:spcBef>
              <a:buNone/>
            </a:pPr>
            <a:r>
              <a:rPr lang="en-US" sz="3200" b="1" dirty="0">
                <a:solidFill>
                  <a:srgbClr val="C00000"/>
                </a:solidFill>
                <a:latin typeface="Arima Madurai Black" panose="00000A00000000000000" pitchFamily="50" charset="0"/>
                <a:cs typeface="Arima Madurai Black" panose="00000A00000000000000" pitchFamily="50" charset="0"/>
              </a:rPr>
              <a:t>Jesus adds a second commandment. </a:t>
            </a:r>
          </a:p>
          <a:p>
            <a:pPr marL="45720" indent="0" algn="ctr">
              <a:lnSpc>
                <a:spcPct val="100000"/>
              </a:lnSpc>
              <a:spcBef>
                <a:spcPts val="600"/>
              </a:spcBef>
              <a:buNone/>
            </a:pPr>
            <a:r>
              <a:rPr lang="en-US" sz="3200" b="1" dirty="0">
                <a:solidFill>
                  <a:srgbClr val="C00000"/>
                </a:solidFill>
                <a:latin typeface="Arima Madurai Black" panose="00000A00000000000000" pitchFamily="50" charset="0"/>
                <a:cs typeface="Arima Madurai Black" panose="00000A00000000000000" pitchFamily="50" charset="0"/>
              </a:rPr>
              <a:t>What was it?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215746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2000" b="-12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6856705" y="2189016"/>
            <a:ext cx="3999623" cy="949571"/>
          </a:xfrm>
        </p:spPr>
        <p:txBody>
          <a:bodyPr>
            <a:noAutofit/>
          </a:bodyPr>
          <a:lstStyle/>
          <a:p>
            <a:pPr marL="45720" indent="0" algn="ctr">
              <a:buNone/>
            </a:pPr>
            <a:r>
              <a:rPr lang="en-US" sz="2800" b="1" dirty="0">
                <a:latin typeface="Arima Madurai" panose="00000500000000000000" pitchFamily="50" charset="0"/>
                <a:cs typeface="Arima Madurai" panose="00000500000000000000" pitchFamily="50" charset="0"/>
              </a:rPr>
              <a:t>You shall love your neighbor as yourself</a:t>
            </a:r>
            <a:r>
              <a:rPr lang="es-ES" sz="2800" b="1" dirty="0">
                <a:latin typeface="Arima Madurai" panose="00000500000000000000" pitchFamily="50" charset="0"/>
                <a:cs typeface="Arima Madurai" panose="00000500000000000000" pitchFamily="50" charset="0"/>
              </a:rPr>
              <a:t>.</a:t>
            </a:r>
          </a:p>
        </p:txBody>
      </p:sp>
      <p:pic>
        <p:nvPicPr>
          <p:cNvPr id="5" name="Imagen 4">
            <a:extLst>
              <a:ext uri="{FF2B5EF4-FFF2-40B4-BE49-F238E27FC236}">
                <a16:creationId xmlns:a16="http://schemas.microsoft.com/office/drawing/2014/main" id="{481CFA38-3AEC-4593-935B-743077A59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24" y="1611516"/>
            <a:ext cx="4933871" cy="48529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Marcador de contenido 2">
            <a:extLst>
              <a:ext uri="{FF2B5EF4-FFF2-40B4-BE49-F238E27FC236}">
                <a16:creationId xmlns:a16="http://schemas.microsoft.com/office/drawing/2014/main" id="{93399729-B9FD-4EA8-9504-5FA977C9FF85}"/>
              </a:ext>
            </a:extLst>
          </p:cNvPr>
          <p:cNvSpPr>
            <a:spLocks noGrp="1"/>
          </p:cNvSpPr>
          <p:nvPr>
            <p:ph sz="half" idx="1"/>
          </p:nvPr>
        </p:nvSpPr>
        <p:spPr>
          <a:xfrm>
            <a:off x="7108153" y="4423202"/>
            <a:ext cx="3999623" cy="468517"/>
          </a:xfrm>
        </p:spPr>
        <p:txBody>
          <a:bodyPr>
            <a:noAutofit/>
          </a:bodyPr>
          <a:lstStyle/>
          <a:p>
            <a:pPr marL="45720" indent="0" algn="ctr">
              <a:lnSpc>
                <a:spcPct val="100000"/>
              </a:lnSpc>
              <a:spcBef>
                <a:spcPts val="600"/>
              </a:spcBef>
              <a:buNone/>
            </a:pPr>
            <a:r>
              <a:rPr lang="en-US" sz="2700" b="1" dirty="0">
                <a:solidFill>
                  <a:srgbClr val="C00000"/>
                </a:solidFill>
                <a:latin typeface="Arima Madurai Black" panose="00000A00000000000000" pitchFamily="50" charset="0"/>
                <a:cs typeface="Arima Madurai Black" panose="00000A00000000000000" pitchFamily="50" charset="0"/>
              </a:rPr>
              <a:t>What do they both have in common?</a:t>
            </a:r>
            <a:endParaRPr lang="es-PE" sz="2700" b="1" dirty="0">
              <a:solidFill>
                <a:srgbClr val="C00000"/>
              </a:solidFill>
              <a:latin typeface="Arima Madurai Black" panose="00000A00000000000000" pitchFamily="50" charset="0"/>
              <a:cs typeface="Arima Madurai Black" panose="00000A00000000000000" pitchFamily="50" charset="0"/>
            </a:endParaRPr>
          </a:p>
        </p:txBody>
      </p:sp>
    </p:spTree>
    <p:extLst>
      <p:ext uri="{BB962C8B-B14F-4D97-AF65-F5344CB8AC3E}">
        <p14:creationId xmlns:p14="http://schemas.microsoft.com/office/powerpoint/2010/main" val="334960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2000" b="-12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8479988" y="5576712"/>
            <a:ext cx="3112955" cy="577174"/>
          </a:xfrm>
        </p:spPr>
        <p:txBody>
          <a:bodyPr>
            <a:noAutofit/>
          </a:bodyPr>
          <a:lstStyle/>
          <a:p>
            <a:pPr marL="45720" indent="0" algn="ctr">
              <a:buNone/>
            </a:pPr>
            <a:r>
              <a:rPr lang="es-ES" sz="7000" b="1" dirty="0">
                <a:solidFill>
                  <a:srgbClr val="FF0000"/>
                </a:solidFill>
                <a:latin typeface="Arima Madurai" panose="00000500000000000000" pitchFamily="50" charset="0"/>
                <a:cs typeface="Arima Madurai" panose="00000500000000000000" pitchFamily="50" charset="0"/>
              </a:rPr>
              <a:t>LOVE</a:t>
            </a:r>
          </a:p>
        </p:txBody>
      </p:sp>
      <p:pic>
        <p:nvPicPr>
          <p:cNvPr id="6" name="Imagen 5">
            <a:extLst>
              <a:ext uri="{FF2B5EF4-FFF2-40B4-BE49-F238E27FC236}">
                <a16:creationId xmlns:a16="http://schemas.microsoft.com/office/drawing/2014/main" id="{E050A090-B18B-4B86-81AE-9FAFBFD07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533" y="229341"/>
            <a:ext cx="7880933" cy="6399318"/>
          </a:xfrm>
          <a:prstGeom prst="rect">
            <a:avLst/>
          </a:prstGeom>
        </p:spPr>
      </p:pic>
    </p:spTree>
    <p:extLst>
      <p:ext uri="{BB962C8B-B14F-4D97-AF65-F5344CB8AC3E}">
        <p14:creationId xmlns:p14="http://schemas.microsoft.com/office/powerpoint/2010/main" val="98123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Children playing education presentation design (cartoon illustration, widescreen)</Template>
  <TotalTime>3380</TotalTime>
  <Words>819</Words>
  <Application>Microsoft Office PowerPoint</Application>
  <PresentationFormat>Widescreen</PresentationFormat>
  <Paragraphs>87</Paragraphs>
  <Slides>18</Slides>
  <Notes>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Bodoni MT Black</vt:lpstr>
      <vt:lpstr>Times New Roman</vt:lpstr>
      <vt:lpstr>Amaranth</vt:lpstr>
      <vt:lpstr>Wingdings</vt:lpstr>
      <vt:lpstr>Euphemia</vt:lpstr>
      <vt:lpstr>Cambria</vt:lpstr>
      <vt:lpstr>Arial</vt:lpstr>
      <vt:lpstr>Calibri</vt:lpstr>
      <vt:lpstr>Lato Heavy</vt:lpstr>
      <vt:lpstr>Arima Madurai Black</vt:lpstr>
      <vt:lpstr>Adobe Gothic Std B</vt:lpstr>
      <vt:lpstr>Arial Black</vt:lpstr>
      <vt:lpstr>Arima Madurai</vt:lpstr>
      <vt:lpstr>Children Playing 16x9</vt:lpstr>
      <vt:lpstr>Friends of Jesus and 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Place the commandment under the picture to which it corresponds.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Amigos de Jesús y María</dc:title>
  <dc:creator>Mercedes Cristina Bermudez-Garcia</dc:creator>
  <cp:lastModifiedBy>Maria Varona</cp:lastModifiedBy>
  <cp:revision>153</cp:revision>
  <dcterms:created xsi:type="dcterms:W3CDTF">2021-03-01T17:42:30Z</dcterms:created>
  <dcterms:modified xsi:type="dcterms:W3CDTF">2021-10-25T15:55:49Z</dcterms:modified>
</cp:coreProperties>
</file>