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7" r:id="rId4"/>
    <p:sldId id="259" r:id="rId5"/>
    <p:sldId id="260" r:id="rId6"/>
    <p:sldId id="261" r:id="rId7"/>
    <p:sldId id="263" r:id="rId8"/>
    <p:sldId id="264" r:id="rId9"/>
    <p:sldId id="265"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A50021"/>
    <a:srgbClr val="009900"/>
    <a:srgbClr val="003399"/>
    <a:srgbClr val="FF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24554-1DD5-42CE-AF89-11F1270CF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2FFDD4-BAD1-4EDB-9EB4-2FBCAF7B3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787327-79F4-4F96-A107-547117DCFD3A}"/>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C6E28614-F11E-4771-8530-0EB269F76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CEE7DA-B3B2-4D75-AA25-29B8E3D16EE2}"/>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45526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F366-3D28-4788-A736-73889D7815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DEEC1B-C4F3-4EBC-A82A-E77665A064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E025-0283-4569-9852-6FE151D4CA7B}"/>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F37B6DE2-2A04-4BD4-A0A1-B396D563D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3E3FF-A327-4904-AABD-A5D646E44F9C}"/>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3630288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51B3F-8030-4E51-A7B2-0681A1521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4D627-4182-402C-BDE5-B5FEE5356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0CFE9-6E1D-4D0D-8A31-18A3822482C4}"/>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0681F619-157B-459E-9729-5B8B24F04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2592F-765F-4B58-887D-DE13052B0472}"/>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1957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7113C-AAEC-478C-A3C8-D7831036C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352AF-38D4-4F50-8670-A8DFAD4ECF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5861C-6A9B-45BC-8AAF-66D5C5295754}"/>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532C71CD-FEC8-47F9-A333-CE1DAE861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04071-3A16-42B1-853A-80E9899D5326}"/>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90732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E4EF-5BBD-433E-B1B4-32C78ADF8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AACF16-2E3C-41FC-839D-361DF5C38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C60EE-FD21-4F82-BFC3-DEBAF063F4F6}"/>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B2C2F446-B0BD-4F52-94D3-9BFF1BDB3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A01564-6FF6-4BB3-8928-DC38D038B6D8}"/>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405420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4EB4-6AEA-440E-BA66-85D3BF197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FD4A4-5EEB-439E-A96D-BF6CDDF83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594FB6-C6FE-46F3-9C86-7CF423302A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8FEDE-E58C-40EA-8F6B-0F77655AD78C}"/>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6" name="Footer Placeholder 5">
            <a:extLst>
              <a:ext uri="{FF2B5EF4-FFF2-40B4-BE49-F238E27FC236}">
                <a16:creationId xmlns:a16="http://schemas.microsoft.com/office/drawing/2014/main" id="{E6D8CEB1-E19F-4428-B626-3E326CE725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ABFB4-45CF-4AF6-B841-050A6CCD8CB8}"/>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91945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405E-69DA-469F-A8C7-F0BE5AD432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D0C2E-80D3-4F59-8DB2-81D3DE08E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C79496-AF54-40D6-9F3F-8C698447F3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DF4D32-E05C-47CD-8264-5C650055A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FE9719-6A6B-4EF8-9BC2-C03A0FC6F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A2EDD8-AD06-460E-8F39-F623006AB28B}"/>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8" name="Footer Placeholder 7">
            <a:extLst>
              <a:ext uri="{FF2B5EF4-FFF2-40B4-BE49-F238E27FC236}">
                <a16:creationId xmlns:a16="http://schemas.microsoft.com/office/drawing/2014/main" id="{17405289-E77D-48D0-A53A-ED57F676B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118EC-080D-4EC7-9DCC-E00D309C9EE3}"/>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78267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53557-EF6C-4C50-AA75-E449BFFCB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A876-613A-4079-A9DE-9C23A23A9EFB}"/>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4" name="Footer Placeholder 3">
            <a:extLst>
              <a:ext uri="{FF2B5EF4-FFF2-40B4-BE49-F238E27FC236}">
                <a16:creationId xmlns:a16="http://schemas.microsoft.com/office/drawing/2014/main" id="{2EAED546-C593-4D78-B548-EC2A7F286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6681A3-ED88-4F97-A2A7-CE5AC8F7849C}"/>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74916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55FFBA-A885-42E9-922F-D38272D35053}"/>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3" name="Footer Placeholder 2">
            <a:extLst>
              <a:ext uri="{FF2B5EF4-FFF2-40B4-BE49-F238E27FC236}">
                <a16:creationId xmlns:a16="http://schemas.microsoft.com/office/drawing/2014/main" id="{C8744B0C-95FB-450F-8277-F5C762C6E5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030291-2227-4EAF-BE9F-25A04645544D}"/>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286978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C1B6-F202-49AE-B2A7-9FB838ADE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721E-6EA4-4FB0-9361-82C6C7E6B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5E322-5170-4E94-A506-6F97D2E34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DB7BF-1990-459C-9EF0-4346B23B444C}"/>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6" name="Footer Placeholder 5">
            <a:extLst>
              <a:ext uri="{FF2B5EF4-FFF2-40B4-BE49-F238E27FC236}">
                <a16:creationId xmlns:a16="http://schemas.microsoft.com/office/drawing/2014/main" id="{DF2CA97C-F221-419B-BE9E-D9DD7F03BB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1C4A9-E576-4429-8614-B41478C94EE4}"/>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744971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44DD-C214-444F-9F57-3C2EB9292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DBB42-05A2-4A1D-9E88-0D18173BD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7AC8A-6CB4-47B1-B151-4247445E5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6717C-DC05-4985-B702-287B4C857451}"/>
              </a:ext>
            </a:extLst>
          </p:cNvPr>
          <p:cNvSpPr>
            <a:spLocks noGrp="1"/>
          </p:cNvSpPr>
          <p:nvPr>
            <p:ph type="dt" sz="half" idx="10"/>
          </p:nvPr>
        </p:nvSpPr>
        <p:spPr/>
        <p:txBody>
          <a:bodyPr/>
          <a:lstStyle/>
          <a:p>
            <a:fld id="{4572B24A-5074-49E3-9BB2-80C2C15A82C6}" type="datetimeFigureOut">
              <a:rPr lang="en-US" smtClean="0"/>
              <a:t>11/1/2021</a:t>
            </a:fld>
            <a:endParaRPr lang="en-US"/>
          </a:p>
        </p:txBody>
      </p:sp>
      <p:sp>
        <p:nvSpPr>
          <p:cNvPr id="6" name="Footer Placeholder 5">
            <a:extLst>
              <a:ext uri="{FF2B5EF4-FFF2-40B4-BE49-F238E27FC236}">
                <a16:creationId xmlns:a16="http://schemas.microsoft.com/office/drawing/2014/main" id="{F8341F06-4050-4E52-845C-98A8583E1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37DDA-EC5C-4EC3-A0C7-1E81AEAA46BD}"/>
              </a:ext>
            </a:extLst>
          </p:cNvPr>
          <p:cNvSpPr>
            <a:spLocks noGrp="1"/>
          </p:cNvSpPr>
          <p:nvPr>
            <p:ph type="sldNum" sz="quarter" idx="12"/>
          </p:nvPr>
        </p:nvSpPr>
        <p:spPr/>
        <p:txBody>
          <a:bodyPr/>
          <a:lstStyle/>
          <a:p>
            <a:fld id="{93A04356-3CD1-491E-B405-1DE32B135122}" type="slidenum">
              <a:rPr lang="en-US" smtClean="0"/>
              <a:t>‹#›</a:t>
            </a:fld>
            <a:endParaRPr lang="en-US"/>
          </a:p>
        </p:txBody>
      </p:sp>
    </p:spTree>
    <p:extLst>
      <p:ext uri="{BB962C8B-B14F-4D97-AF65-F5344CB8AC3E}">
        <p14:creationId xmlns:p14="http://schemas.microsoft.com/office/powerpoint/2010/main" val="185964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D0414-A47D-4F2E-B134-B7D08C020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68221-1435-49B4-9298-80A4730EDF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FC4E4-53FA-45CB-AD62-3729D4314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2B24A-5074-49E3-9BB2-80C2C15A82C6}" type="datetimeFigureOut">
              <a:rPr lang="en-US" smtClean="0"/>
              <a:t>11/1/2021</a:t>
            </a:fld>
            <a:endParaRPr lang="en-US"/>
          </a:p>
        </p:txBody>
      </p:sp>
      <p:sp>
        <p:nvSpPr>
          <p:cNvPr id="5" name="Footer Placeholder 4">
            <a:extLst>
              <a:ext uri="{FF2B5EF4-FFF2-40B4-BE49-F238E27FC236}">
                <a16:creationId xmlns:a16="http://schemas.microsoft.com/office/drawing/2014/main" id="{6B8556AB-29B8-4996-92AF-7970BF37C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2FDD86-2DAC-4F73-8ABD-C85F9C2707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04356-3CD1-491E-B405-1DE32B135122}" type="slidenum">
              <a:rPr lang="en-US" smtClean="0"/>
              <a:t>‹#›</a:t>
            </a:fld>
            <a:endParaRPr lang="en-US"/>
          </a:p>
        </p:txBody>
      </p:sp>
    </p:spTree>
    <p:extLst>
      <p:ext uri="{BB962C8B-B14F-4D97-AF65-F5344CB8AC3E}">
        <p14:creationId xmlns:p14="http://schemas.microsoft.com/office/powerpoint/2010/main" val="2122048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J_g76phMf5E" TargetMode="External"/><Relationship Id="rId2" Type="http://schemas.openxmlformats.org/officeDocument/2006/relationships/slideLayout" Target="../slideLayouts/slideLayout6.xml"/><Relationship Id="rId1" Type="http://schemas.openxmlformats.org/officeDocument/2006/relationships/video" Target="https://www.youtube.com/embed/J_g76phMf5E?feature=oembed" TargetMode="Externa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pP1SKYk11Ow" TargetMode="External"/><Relationship Id="rId2" Type="http://schemas.openxmlformats.org/officeDocument/2006/relationships/slideLayout" Target="../slideLayouts/slideLayout6.xml"/><Relationship Id="rId1" Type="http://schemas.openxmlformats.org/officeDocument/2006/relationships/video" Target="https://www.youtube.com/embed/pP1SKYk11Ow?feature=oembed" TargetMode="Externa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https://www.youtube.com/embed/kId0NBvNiCk?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youtu.be/muXThu2MydM" TargetMode="External"/><Relationship Id="rId2" Type="http://schemas.openxmlformats.org/officeDocument/2006/relationships/slideLayout" Target="../slideLayouts/slideLayout6.xml"/><Relationship Id="rId1" Type="http://schemas.openxmlformats.org/officeDocument/2006/relationships/video" Target="https://www.youtube.com/embed/muXThu2MydM?feature=oembed"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gif"/><Relationship Id="rId4" Type="http://schemas.openxmlformats.org/officeDocument/2006/relationships/image" Target="../media/image14.jpe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6;p1">
            <a:extLst>
              <a:ext uri="{FF2B5EF4-FFF2-40B4-BE49-F238E27FC236}">
                <a16:creationId xmlns:a16="http://schemas.microsoft.com/office/drawing/2014/main" id="{F5FCEE99-5034-48DE-8182-A480C338B894}"/>
              </a:ext>
            </a:extLst>
          </p:cNvPr>
          <p:cNvPicPr preferRelativeResize="0"/>
          <p:nvPr/>
        </p:nvPicPr>
        <p:blipFill rotWithShape="1">
          <a:blip r:embed="rId2">
            <a:alphaModFix/>
          </a:blip>
          <a:srcRect/>
          <a:stretch/>
        </p:blipFill>
        <p:spPr>
          <a:xfrm>
            <a:off x="427350" y="309824"/>
            <a:ext cx="2193300" cy="2193300"/>
          </a:xfrm>
          <a:prstGeom prst="ellipse">
            <a:avLst/>
          </a:prstGeom>
          <a:noFill/>
          <a:ln>
            <a:noFill/>
          </a:ln>
          <a:effectLst>
            <a:outerShdw blurRad="381000" dist="292100" dir="5400000" sx="-80000" sy="-18000" rotWithShape="0">
              <a:srgbClr val="000000">
                <a:alpha val="21960"/>
              </a:srgbClr>
            </a:outerShdw>
          </a:effectLst>
        </p:spPr>
      </p:pic>
      <p:sp>
        <p:nvSpPr>
          <p:cNvPr id="5" name="Google Shape;94;p1">
            <a:extLst>
              <a:ext uri="{FF2B5EF4-FFF2-40B4-BE49-F238E27FC236}">
                <a16:creationId xmlns:a16="http://schemas.microsoft.com/office/drawing/2014/main" id="{C20026B4-5539-4CC0-A941-680B8F71C569}"/>
              </a:ext>
            </a:extLst>
          </p:cNvPr>
          <p:cNvSpPr txBox="1">
            <a:spLocks noGrp="1"/>
          </p:cNvSpPr>
          <p:nvPr>
            <p:ph type="ctrTitle"/>
          </p:nvPr>
        </p:nvSpPr>
        <p:spPr>
          <a:xfrm>
            <a:off x="2832295" y="230743"/>
            <a:ext cx="9144000" cy="9900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omic Sans MS"/>
              <a:buNone/>
            </a:pPr>
            <a:r>
              <a:rPr lang="es-ES" dirty="0">
                <a:ln>
                  <a:solidFill>
                    <a:srgbClr val="7030A0"/>
                  </a:solidFill>
                </a:ln>
                <a:solidFill>
                  <a:schemeClr val="bg1"/>
                </a:solidFill>
                <a:latin typeface="Comic Sans MS"/>
                <a:ea typeface="Comic Sans MS"/>
                <a:cs typeface="Comic Sans MS"/>
                <a:sym typeface="Comic Sans MS"/>
              </a:rPr>
              <a:t>Friends </a:t>
            </a:r>
            <a:r>
              <a:rPr lang="es-ES" dirty="0" err="1">
                <a:ln>
                  <a:solidFill>
                    <a:srgbClr val="7030A0"/>
                  </a:solidFill>
                </a:ln>
                <a:solidFill>
                  <a:schemeClr val="bg1"/>
                </a:solidFill>
                <a:latin typeface="Comic Sans MS"/>
                <a:ea typeface="Comic Sans MS"/>
                <a:cs typeface="Comic Sans MS"/>
                <a:sym typeface="Comic Sans MS"/>
              </a:rPr>
              <a:t>of</a:t>
            </a:r>
            <a:r>
              <a:rPr lang="es-ES" dirty="0">
                <a:ln>
                  <a:solidFill>
                    <a:srgbClr val="7030A0"/>
                  </a:solidFill>
                </a:ln>
                <a:solidFill>
                  <a:schemeClr val="bg1"/>
                </a:solidFill>
                <a:latin typeface="Comic Sans MS"/>
                <a:ea typeface="Comic Sans MS"/>
                <a:cs typeface="Comic Sans MS"/>
                <a:sym typeface="Comic Sans MS"/>
              </a:rPr>
              <a:t> </a:t>
            </a:r>
            <a:r>
              <a:rPr lang="es-ES" dirty="0" err="1">
                <a:ln>
                  <a:solidFill>
                    <a:srgbClr val="7030A0"/>
                  </a:solidFill>
                </a:ln>
                <a:solidFill>
                  <a:schemeClr val="bg1"/>
                </a:solidFill>
                <a:latin typeface="Comic Sans MS"/>
                <a:ea typeface="Comic Sans MS"/>
                <a:cs typeface="Comic Sans MS"/>
                <a:sym typeface="Comic Sans MS"/>
              </a:rPr>
              <a:t>Jesus</a:t>
            </a:r>
            <a:r>
              <a:rPr lang="es-ES" dirty="0">
                <a:ln>
                  <a:solidFill>
                    <a:srgbClr val="7030A0"/>
                  </a:solidFill>
                </a:ln>
                <a:solidFill>
                  <a:schemeClr val="bg1"/>
                </a:solidFill>
                <a:latin typeface="Comic Sans MS"/>
                <a:ea typeface="Comic Sans MS"/>
                <a:cs typeface="Comic Sans MS"/>
                <a:sym typeface="Comic Sans MS"/>
              </a:rPr>
              <a:t> and Mary</a:t>
            </a:r>
            <a:endParaRPr dirty="0">
              <a:ln>
                <a:solidFill>
                  <a:srgbClr val="7030A0"/>
                </a:solidFill>
              </a:ln>
              <a:solidFill>
                <a:schemeClr val="bg1"/>
              </a:solidFill>
              <a:latin typeface="Comic Sans MS"/>
              <a:ea typeface="Comic Sans MS"/>
              <a:cs typeface="Comic Sans MS"/>
              <a:sym typeface="Comic Sans MS"/>
            </a:endParaRPr>
          </a:p>
        </p:txBody>
      </p:sp>
      <p:sp>
        <p:nvSpPr>
          <p:cNvPr id="6" name="Google Shape;95;p1">
            <a:extLst>
              <a:ext uri="{FF2B5EF4-FFF2-40B4-BE49-F238E27FC236}">
                <a16:creationId xmlns:a16="http://schemas.microsoft.com/office/drawing/2014/main" id="{599B3E0D-0968-4625-BCAA-FB19F23AD7DD}"/>
              </a:ext>
            </a:extLst>
          </p:cNvPr>
          <p:cNvSpPr txBox="1">
            <a:spLocks noGrp="1"/>
          </p:cNvSpPr>
          <p:nvPr>
            <p:ph type="subTitle" idx="1"/>
          </p:nvPr>
        </p:nvSpPr>
        <p:spPr>
          <a:xfrm>
            <a:off x="0" y="2827017"/>
            <a:ext cx="5373843" cy="380024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None/>
            </a:pPr>
            <a:r>
              <a:rPr lang="es-ES" sz="2800" b="1" dirty="0" err="1">
                <a:ln>
                  <a:solidFill>
                    <a:srgbClr val="7030A0"/>
                  </a:solidFill>
                </a:ln>
                <a:solidFill>
                  <a:schemeClr val="bg1"/>
                </a:solidFill>
                <a:latin typeface="Comic Sans MS" panose="030F0702030302020204" pitchFamily="66" charset="0"/>
              </a:rPr>
              <a:t>Prayer</a:t>
            </a:r>
            <a:r>
              <a:rPr lang="es-ES" sz="2800" b="1" dirty="0">
                <a:ln>
                  <a:solidFill>
                    <a:srgbClr val="7030A0"/>
                  </a:solidFill>
                </a:ln>
                <a:solidFill>
                  <a:schemeClr val="bg1"/>
                </a:solidFill>
                <a:latin typeface="Comic Sans MS" panose="030F0702030302020204" pitchFamily="66" charset="0"/>
              </a:rPr>
              <a:t> </a:t>
            </a:r>
            <a:r>
              <a:rPr lang="es-ES" sz="2800" b="1" dirty="0" err="1">
                <a:ln>
                  <a:solidFill>
                    <a:srgbClr val="7030A0"/>
                  </a:solidFill>
                </a:ln>
                <a:solidFill>
                  <a:schemeClr val="bg1"/>
                </a:solidFill>
                <a:latin typeface="Comic Sans MS" panose="030F0702030302020204" pitchFamily="66" charset="0"/>
              </a:rPr>
              <a:t>Group</a:t>
            </a:r>
            <a:r>
              <a:rPr lang="es-ES" sz="2800" b="1" dirty="0">
                <a:ln>
                  <a:solidFill>
                    <a:srgbClr val="7030A0"/>
                  </a:solidFill>
                </a:ln>
                <a:solidFill>
                  <a:schemeClr val="bg1"/>
                </a:solidFill>
                <a:latin typeface="Comic Sans MS" panose="030F0702030302020204" pitchFamily="66" charset="0"/>
              </a:rPr>
              <a:t> </a:t>
            </a:r>
            <a:r>
              <a:rPr lang="es-ES" sz="2800" b="1" dirty="0" err="1">
                <a:ln>
                  <a:solidFill>
                    <a:srgbClr val="7030A0"/>
                  </a:solidFill>
                </a:ln>
                <a:solidFill>
                  <a:schemeClr val="bg1"/>
                </a:solidFill>
                <a:latin typeface="Comic Sans MS" panose="030F0702030302020204" pitchFamily="66" charset="0"/>
              </a:rPr>
              <a:t>for</a:t>
            </a:r>
            <a:r>
              <a:rPr lang="es-ES" sz="2800" b="1" dirty="0">
                <a:ln>
                  <a:solidFill>
                    <a:srgbClr val="7030A0"/>
                  </a:solidFill>
                </a:ln>
                <a:solidFill>
                  <a:schemeClr val="bg1"/>
                </a:solidFill>
                <a:latin typeface="Comic Sans MS" panose="030F0702030302020204" pitchFamily="66" charset="0"/>
              </a:rPr>
              <a:t> </a:t>
            </a:r>
            <a:r>
              <a:rPr lang="es-ES" sz="2800" b="1" dirty="0" err="1">
                <a:ln>
                  <a:solidFill>
                    <a:srgbClr val="7030A0"/>
                  </a:solidFill>
                </a:ln>
                <a:solidFill>
                  <a:schemeClr val="bg1"/>
                </a:solidFill>
                <a:latin typeface="Comic Sans MS" panose="030F0702030302020204" pitchFamily="66" charset="0"/>
              </a:rPr>
              <a:t>Children</a:t>
            </a:r>
            <a:endParaRPr lang="es-ES" sz="2800" b="1" dirty="0">
              <a:ln>
                <a:solidFill>
                  <a:srgbClr val="7030A0"/>
                </a:solidFill>
              </a:ln>
              <a:solidFill>
                <a:schemeClr val="bg1"/>
              </a:solidFill>
              <a:latin typeface="Comic Sans MS" panose="030F0702030302020204" pitchFamily="66" charset="0"/>
            </a:endParaRPr>
          </a:p>
          <a:p>
            <a:pPr marL="0" lvl="0" indent="0" algn="ctr" rtl="0">
              <a:lnSpc>
                <a:spcPct val="100000"/>
              </a:lnSpc>
              <a:spcBef>
                <a:spcPts val="0"/>
              </a:spcBef>
              <a:spcAft>
                <a:spcPts val="0"/>
              </a:spcAft>
              <a:buClr>
                <a:schemeClr val="dk1"/>
              </a:buClr>
              <a:buSzPts val="2800"/>
              <a:buNone/>
            </a:pPr>
            <a:endParaRPr sz="1800" b="1" dirty="0">
              <a:ln>
                <a:solidFill>
                  <a:srgbClr val="7030A0"/>
                </a:solidFill>
              </a:ln>
              <a:solidFill>
                <a:schemeClr val="bg1"/>
              </a:solidFill>
              <a:latin typeface="Comic Sans MS" panose="030F0702030302020204" pitchFamily="66" charset="0"/>
            </a:endParaRPr>
          </a:p>
          <a:p>
            <a:pPr marL="0" lvl="0" indent="0" algn="ctr" rtl="0">
              <a:lnSpc>
                <a:spcPct val="100000"/>
              </a:lnSpc>
              <a:spcBef>
                <a:spcPts val="1000"/>
              </a:spcBef>
              <a:spcAft>
                <a:spcPts val="0"/>
              </a:spcAft>
              <a:buClr>
                <a:schemeClr val="dk1"/>
              </a:buClr>
              <a:buSzPts val="2800"/>
              <a:buNone/>
            </a:pPr>
            <a:r>
              <a:rPr lang="es-ES" sz="2800" b="1" dirty="0" err="1">
                <a:ln>
                  <a:solidFill>
                    <a:srgbClr val="7030A0"/>
                  </a:solidFill>
                </a:ln>
                <a:solidFill>
                  <a:schemeClr val="bg1"/>
                </a:solidFill>
                <a:latin typeface="Comic Sans MS" panose="030F0702030302020204" pitchFamily="66" charset="0"/>
              </a:rPr>
              <a:t>Cycle</a:t>
            </a:r>
            <a:r>
              <a:rPr lang="es-ES" sz="2800" b="1" dirty="0">
                <a:ln>
                  <a:solidFill>
                    <a:srgbClr val="7030A0"/>
                  </a:solidFill>
                </a:ln>
                <a:solidFill>
                  <a:schemeClr val="bg1"/>
                </a:solidFill>
                <a:latin typeface="Comic Sans MS" panose="030F0702030302020204" pitchFamily="66" charset="0"/>
              </a:rPr>
              <a:t> B-XXXII </a:t>
            </a:r>
            <a:r>
              <a:rPr lang="es-ES" sz="2800" b="1" dirty="0" err="1">
                <a:ln>
                  <a:solidFill>
                    <a:srgbClr val="7030A0"/>
                  </a:solidFill>
                </a:ln>
                <a:solidFill>
                  <a:schemeClr val="bg1"/>
                </a:solidFill>
                <a:latin typeface="Comic Sans MS" panose="030F0702030302020204" pitchFamily="66" charset="0"/>
              </a:rPr>
              <a:t>Sunday</a:t>
            </a:r>
            <a:r>
              <a:rPr lang="es-ES" sz="2800" b="1" dirty="0">
                <a:ln>
                  <a:solidFill>
                    <a:srgbClr val="7030A0"/>
                  </a:solidFill>
                </a:ln>
                <a:solidFill>
                  <a:schemeClr val="bg1"/>
                </a:solidFill>
                <a:latin typeface="Comic Sans MS" panose="030F0702030302020204" pitchFamily="66" charset="0"/>
              </a:rPr>
              <a:t> in </a:t>
            </a:r>
            <a:r>
              <a:rPr lang="es-ES" sz="2800" b="1" dirty="0" err="1">
                <a:ln>
                  <a:solidFill>
                    <a:srgbClr val="7030A0"/>
                  </a:solidFill>
                </a:ln>
                <a:solidFill>
                  <a:schemeClr val="bg1"/>
                </a:solidFill>
                <a:latin typeface="Comic Sans MS" panose="030F0702030302020204" pitchFamily="66" charset="0"/>
              </a:rPr>
              <a:t>Ordinary</a:t>
            </a:r>
            <a:r>
              <a:rPr lang="es-ES" sz="2800" b="1" dirty="0">
                <a:ln>
                  <a:solidFill>
                    <a:srgbClr val="7030A0"/>
                  </a:solidFill>
                </a:ln>
                <a:solidFill>
                  <a:schemeClr val="bg1"/>
                </a:solidFill>
                <a:latin typeface="Comic Sans MS" panose="030F0702030302020204" pitchFamily="66" charset="0"/>
              </a:rPr>
              <a:t> Time</a:t>
            </a:r>
          </a:p>
          <a:p>
            <a:pPr marL="0" lvl="0" indent="0" algn="ctr" rtl="0">
              <a:lnSpc>
                <a:spcPct val="100000"/>
              </a:lnSpc>
              <a:spcBef>
                <a:spcPts val="1000"/>
              </a:spcBef>
              <a:spcAft>
                <a:spcPts val="0"/>
              </a:spcAft>
              <a:buClr>
                <a:schemeClr val="dk1"/>
              </a:buClr>
              <a:buSzPts val="2800"/>
              <a:buNone/>
            </a:pPr>
            <a:endParaRPr lang="es-ES" sz="1800" b="1" dirty="0">
              <a:ln>
                <a:solidFill>
                  <a:srgbClr val="7030A0"/>
                </a:solidFill>
              </a:ln>
              <a:solidFill>
                <a:schemeClr val="bg1"/>
              </a:solidFill>
              <a:latin typeface="Comic Sans MS" panose="030F0702030302020204" pitchFamily="66" charset="0"/>
            </a:endParaRPr>
          </a:p>
          <a:p>
            <a:pPr marL="0" lvl="0" indent="0" algn="ctr" rtl="0">
              <a:lnSpc>
                <a:spcPct val="100000"/>
              </a:lnSpc>
              <a:spcBef>
                <a:spcPts val="1000"/>
              </a:spcBef>
              <a:spcAft>
                <a:spcPts val="0"/>
              </a:spcAft>
              <a:buClr>
                <a:schemeClr val="dk1"/>
              </a:buClr>
              <a:buSzPts val="2800"/>
              <a:buNone/>
            </a:pPr>
            <a:r>
              <a:rPr lang="es-ES" sz="3200" b="1" dirty="0" err="1">
                <a:ln>
                  <a:solidFill>
                    <a:srgbClr val="7030A0"/>
                  </a:solidFill>
                </a:ln>
                <a:solidFill>
                  <a:schemeClr val="bg1"/>
                </a:solidFill>
              </a:rPr>
              <a:t>The</a:t>
            </a:r>
            <a:r>
              <a:rPr lang="es-ES" sz="3200" b="1" dirty="0">
                <a:ln>
                  <a:solidFill>
                    <a:srgbClr val="7030A0"/>
                  </a:solidFill>
                </a:ln>
                <a:solidFill>
                  <a:schemeClr val="bg1"/>
                </a:solidFill>
              </a:rPr>
              <a:t> </a:t>
            </a:r>
            <a:r>
              <a:rPr lang="es-ES" sz="3200" b="1" dirty="0" err="1">
                <a:ln>
                  <a:solidFill>
                    <a:srgbClr val="7030A0"/>
                  </a:solidFill>
                </a:ln>
                <a:solidFill>
                  <a:schemeClr val="bg1"/>
                </a:solidFill>
              </a:rPr>
              <a:t>Offering</a:t>
            </a:r>
            <a:r>
              <a:rPr lang="es-ES" sz="3200" b="1" dirty="0">
                <a:ln>
                  <a:solidFill>
                    <a:srgbClr val="7030A0"/>
                  </a:solidFill>
                </a:ln>
                <a:solidFill>
                  <a:schemeClr val="bg1"/>
                </a:solidFill>
              </a:rPr>
              <a:t> </a:t>
            </a:r>
            <a:r>
              <a:rPr lang="es-ES" sz="3200" b="1" dirty="0" err="1">
                <a:ln>
                  <a:solidFill>
                    <a:srgbClr val="7030A0"/>
                  </a:solidFill>
                </a:ln>
                <a:solidFill>
                  <a:schemeClr val="bg1"/>
                </a:solidFill>
              </a:rPr>
              <a:t>of</a:t>
            </a:r>
            <a:r>
              <a:rPr lang="es-ES" sz="3200" b="1" dirty="0">
                <a:ln>
                  <a:solidFill>
                    <a:srgbClr val="7030A0"/>
                  </a:solidFill>
                </a:ln>
                <a:solidFill>
                  <a:schemeClr val="bg1"/>
                </a:solidFill>
              </a:rPr>
              <a:t> </a:t>
            </a:r>
            <a:r>
              <a:rPr lang="es-ES" sz="3200" b="1" dirty="0" err="1">
                <a:ln>
                  <a:solidFill>
                    <a:srgbClr val="7030A0"/>
                  </a:solidFill>
                </a:ln>
                <a:solidFill>
                  <a:schemeClr val="bg1"/>
                </a:solidFill>
              </a:rPr>
              <a:t>the</a:t>
            </a:r>
            <a:r>
              <a:rPr lang="es-ES" sz="3200" b="1" dirty="0">
                <a:ln>
                  <a:solidFill>
                    <a:srgbClr val="7030A0"/>
                  </a:solidFill>
                </a:ln>
                <a:solidFill>
                  <a:schemeClr val="bg1"/>
                </a:solidFill>
              </a:rPr>
              <a:t> Poor </a:t>
            </a:r>
            <a:r>
              <a:rPr lang="es-ES" sz="3200" b="1" dirty="0" err="1">
                <a:ln>
                  <a:solidFill>
                    <a:srgbClr val="7030A0"/>
                  </a:solidFill>
                </a:ln>
                <a:solidFill>
                  <a:schemeClr val="bg1"/>
                </a:solidFill>
              </a:rPr>
              <a:t>Widow</a:t>
            </a:r>
            <a:endParaRPr lang="es-ES" sz="3200" b="1" dirty="0">
              <a:ln>
                <a:solidFill>
                  <a:srgbClr val="7030A0"/>
                </a:solidFill>
              </a:ln>
              <a:solidFill>
                <a:schemeClr val="bg1"/>
              </a:solidFill>
            </a:endParaRPr>
          </a:p>
          <a:p>
            <a:pPr marL="0" lvl="0" indent="0" algn="ctr" rtl="0">
              <a:lnSpc>
                <a:spcPct val="100000"/>
              </a:lnSpc>
              <a:spcBef>
                <a:spcPts val="1000"/>
              </a:spcBef>
              <a:spcAft>
                <a:spcPts val="0"/>
              </a:spcAft>
              <a:buClr>
                <a:schemeClr val="dk1"/>
              </a:buClr>
              <a:buSzPts val="2800"/>
              <a:buNone/>
            </a:pPr>
            <a:r>
              <a:rPr lang="es-ES" sz="2200" b="1" i="1" dirty="0">
                <a:ln>
                  <a:solidFill>
                    <a:srgbClr val="7030A0"/>
                  </a:solidFill>
                </a:ln>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Mark 12, 41-44</a:t>
            </a:r>
            <a:endParaRPr lang="es-ES" sz="2200" b="1" dirty="0">
              <a:ln>
                <a:solidFill>
                  <a:srgbClr val="7030A0"/>
                </a:solidFill>
              </a:ln>
              <a:solidFill>
                <a:schemeClr val="bg1"/>
              </a:solidFill>
            </a:endParaRPr>
          </a:p>
          <a:p>
            <a:pPr marL="0" lvl="0" indent="0" algn="ctr" rtl="0">
              <a:lnSpc>
                <a:spcPct val="90000"/>
              </a:lnSpc>
              <a:spcBef>
                <a:spcPts val="1000"/>
              </a:spcBef>
              <a:spcAft>
                <a:spcPts val="0"/>
              </a:spcAft>
              <a:buClr>
                <a:schemeClr val="dk1"/>
              </a:buClr>
              <a:buSzPts val="2800"/>
              <a:buNone/>
            </a:pPr>
            <a:endParaRPr sz="2800" b="1" dirty="0"/>
          </a:p>
          <a:p>
            <a:pPr marL="0" lvl="0" indent="0" algn="ctr" rtl="0">
              <a:lnSpc>
                <a:spcPct val="90000"/>
              </a:lnSpc>
              <a:spcBef>
                <a:spcPts val="1000"/>
              </a:spcBef>
              <a:spcAft>
                <a:spcPts val="0"/>
              </a:spcAft>
              <a:buClr>
                <a:schemeClr val="dk1"/>
              </a:buClr>
              <a:buSzPts val="2800"/>
              <a:buNone/>
            </a:pPr>
            <a:endParaRPr sz="3600" b="1" dirty="0"/>
          </a:p>
        </p:txBody>
      </p:sp>
      <p:pic>
        <p:nvPicPr>
          <p:cNvPr id="1026" name="Picture 2">
            <a:extLst>
              <a:ext uri="{FF2B5EF4-FFF2-40B4-BE49-F238E27FC236}">
                <a16:creationId xmlns:a16="http://schemas.microsoft.com/office/drawing/2014/main" id="{F7F4D1FF-951F-4A47-868B-388D369BB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7" y="1583710"/>
            <a:ext cx="5881688" cy="504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76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1587499" y="204259"/>
            <a:ext cx="9017000" cy="835025"/>
          </a:xfrm>
        </p:spPr>
        <p:txBody>
          <a:bodyPr/>
          <a:lstStyle/>
          <a:p>
            <a:pPr algn="ctr"/>
            <a:r>
              <a:rPr lang="en-US" sz="2200" b="1" dirty="0">
                <a:solidFill>
                  <a:schemeClr val="bg1"/>
                </a:solidFill>
                <a:latin typeface="Comic Sans MS" panose="030F0702030302020204" pitchFamily="66" charset="0"/>
                <a:cs typeface="Times New Roman" panose="02020603050405020304" pitchFamily="18" charset="0"/>
              </a:rPr>
              <a:t>When we give, we are adoring God, letting Him know we love Him and are grateful for all He does for us.</a:t>
            </a:r>
          </a:p>
        </p:txBody>
      </p:sp>
      <p:pic>
        <p:nvPicPr>
          <p:cNvPr id="6146" name="Picture 2" descr="Niños Adorando a Dios | Dios, Adoracion a dios, Oraciones por la paz">
            <a:extLst>
              <a:ext uri="{FF2B5EF4-FFF2-40B4-BE49-F238E27FC236}">
                <a16:creationId xmlns:a16="http://schemas.microsoft.com/office/drawing/2014/main" id="{EBFAEDE8-1D44-4F0D-8195-D26F99258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002" y="1493519"/>
            <a:ext cx="6817995" cy="462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125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4134203" y="4869432"/>
            <a:ext cx="4167436" cy="1513821"/>
          </a:xfrm>
        </p:spPr>
        <p:txBody>
          <a:bodyPr>
            <a:noAutofit/>
          </a:bodyPr>
          <a:lstStyle/>
          <a:p>
            <a:pPr algn="ctr"/>
            <a:r>
              <a:rPr lang="es-ES" sz="3000" b="1" dirty="0" err="1">
                <a:solidFill>
                  <a:srgbClr val="D60093"/>
                </a:solidFill>
                <a:latin typeface="Comic Sans MS" panose="030F0702030302020204" pitchFamily="66" charset="0"/>
                <a:cs typeface="Times New Roman" panose="02020603050405020304" pitchFamily="18" charset="0"/>
              </a:rPr>
              <a:t>We</a:t>
            </a:r>
            <a:r>
              <a:rPr lang="es-ES" sz="3000" b="1" dirty="0">
                <a:solidFill>
                  <a:srgbClr val="D60093"/>
                </a:solidFill>
                <a:latin typeface="Comic Sans MS" panose="030F0702030302020204" pitchFamily="66" charset="0"/>
                <a:cs typeface="Times New Roman" panose="02020603050405020304" pitchFamily="18" charset="0"/>
              </a:rPr>
              <a:t> </a:t>
            </a:r>
            <a:r>
              <a:rPr lang="es-ES" sz="3000" b="1" dirty="0" err="1">
                <a:solidFill>
                  <a:srgbClr val="D60093"/>
                </a:solidFill>
                <a:latin typeface="Comic Sans MS" panose="030F0702030302020204" pitchFamily="66" charset="0"/>
                <a:cs typeface="Times New Roman" panose="02020603050405020304" pitchFamily="18" charset="0"/>
              </a:rPr>
              <a:t>make</a:t>
            </a:r>
            <a:r>
              <a:rPr lang="es-ES" sz="3000" b="1" dirty="0">
                <a:solidFill>
                  <a:srgbClr val="D60093"/>
                </a:solidFill>
                <a:latin typeface="Comic Sans MS" panose="030F0702030302020204" pitchFamily="66" charset="0"/>
                <a:cs typeface="Times New Roman" panose="02020603050405020304" pitchFamily="18" charset="0"/>
              </a:rPr>
              <a:t> a </a:t>
            </a:r>
            <a:r>
              <a:rPr lang="es-ES" sz="3000" b="1" dirty="0" err="1">
                <a:solidFill>
                  <a:srgbClr val="D60093"/>
                </a:solidFill>
                <a:latin typeface="Comic Sans MS" panose="030F0702030302020204" pitchFamily="66" charset="0"/>
                <a:cs typeface="Times New Roman" panose="02020603050405020304" pitchFamily="18" charset="0"/>
              </a:rPr>
              <a:t>valuable</a:t>
            </a:r>
            <a:r>
              <a:rPr lang="es-ES" sz="3000" b="1" dirty="0">
                <a:solidFill>
                  <a:srgbClr val="D60093"/>
                </a:solidFill>
                <a:latin typeface="Comic Sans MS" panose="030F0702030302020204" pitchFamily="66" charset="0"/>
                <a:cs typeface="Times New Roman" panose="02020603050405020304" pitchFamily="18" charset="0"/>
              </a:rPr>
              <a:t> </a:t>
            </a:r>
            <a:r>
              <a:rPr lang="es-ES" sz="3000" b="1" dirty="0" err="1">
                <a:solidFill>
                  <a:srgbClr val="D60093"/>
                </a:solidFill>
                <a:latin typeface="Comic Sans MS" panose="030F0702030302020204" pitchFamily="66" charset="0"/>
                <a:cs typeface="Times New Roman" panose="02020603050405020304" pitchFamily="18" charset="0"/>
              </a:rPr>
              <a:t>offering</a:t>
            </a:r>
            <a:r>
              <a:rPr lang="es-ES" sz="3000" b="1" dirty="0">
                <a:solidFill>
                  <a:srgbClr val="D60093"/>
                </a:solidFill>
                <a:latin typeface="Comic Sans MS" panose="030F0702030302020204" pitchFamily="66" charset="0"/>
                <a:cs typeface="Times New Roman" panose="02020603050405020304" pitchFamily="18" charset="0"/>
              </a:rPr>
              <a:t> </a:t>
            </a:r>
            <a:r>
              <a:rPr lang="es-ES" sz="3000" b="1" dirty="0" err="1">
                <a:solidFill>
                  <a:srgbClr val="D60093"/>
                </a:solidFill>
                <a:latin typeface="Comic Sans MS" panose="030F0702030302020204" pitchFamily="66" charset="0"/>
                <a:cs typeface="Times New Roman" panose="02020603050405020304" pitchFamily="18" charset="0"/>
              </a:rPr>
              <a:t>to</a:t>
            </a:r>
            <a:r>
              <a:rPr lang="es-ES" sz="3000" b="1" dirty="0">
                <a:solidFill>
                  <a:srgbClr val="D60093"/>
                </a:solidFill>
                <a:latin typeface="Comic Sans MS" panose="030F0702030302020204" pitchFamily="66" charset="0"/>
                <a:cs typeface="Times New Roman" panose="02020603050405020304" pitchFamily="18" charset="0"/>
              </a:rPr>
              <a:t> </a:t>
            </a:r>
            <a:r>
              <a:rPr lang="es-ES" sz="3000" b="1" dirty="0" err="1">
                <a:solidFill>
                  <a:srgbClr val="D60093"/>
                </a:solidFill>
                <a:latin typeface="Comic Sans MS" panose="030F0702030302020204" pitchFamily="66" charset="0"/>
                <a:cs typeface="Times New Roman" panose="02020603050405020304" pitchFamily="18" charset="0"/>
              </a:rPr>
              <a:t>God</a:t>
            </a:r>
            <a:r>
              <a:rPr lang="es-ES" sz="3000" b="1" dirty="0">
                <a:solidFill>
                  <a:srgbClr val="D60093"/>
                </a:solidFill>
                <a:latin typeface="Comic Sans MS" panose="030F0702030302020204" pitchFamily="66" charset="0"/>
                <a:cs typeface="Times New Roman" panose="02020603050405020304" pitchFamily="18" charset="0"/>
              </a:rPr>
              <a:t>.</a:t>
            </a:r>
            <a:endParaRPr lang="en-US" sz="3000" b="1" dirty="0">
              <a:solidFill>
                <a:srgbClr val="D60093"/>
              </a:solidFill>
              <a:latin typeface="Comic Sans MS" panose="030F0702030302020204" pitchFamily="66" charset="0"/>
              <a:cs typeface="Times New Roman" panose="02020603050405020304" pitchFamily="18" charset="0"/>
            </a:endParaRPr>
          </a:p>
        </p:txBody>
      </p:sp>
      <p:sp>
        <p:nvSpPr>
          <p:cNvPr id="4" name="TextBox 3">
            <a:extLst>
              <a:ext uri="{FF2B5EF4-FFF2-40B4-BE49-F238E27FC236}">
                <a16:creationId xmlns:a16="http://schemas.microsoft.com/office/drawing/2014/main" id="{62D92CF5-D0D0-42B1-83E0-9B00BDF0D528}"/>
              </a:ext>
            </a:extLst>
          </p:cNvPr>
          <p:cNvSpPr txBox="1"/>
          <p:nvPr/>
        </p:nvSpPr>
        <p:spPr>
          <a:xfrm>
            <a:off x="0" y="167640"/>
            <a:ext cx="12192000" cy="523220"/>
          </a:xfrm>
          <a:prstGeom prst="rect">
            <a:avLst/>
          </a:prstGeom>
          <a:noFill/>
        </p:spPr>
        <p:txBody>
          <a:bodyPr wrap="square" rtlCol="0">
            <a:spAutoFit/>
          </a:bodyPr>
          <a:lstStyle/>
          <a:p>
            <a:pPr algn="ctr"/>
            <a:r>
              <a:rPr lang="en-US" sz="2800" b="1" dirty="0">
                <a:solidFill>
                  <a:schemeClr val="bg1"/>
                </a:solidFill>
                <a:latin typeface="Comic Sans MS" panose="030F0702030302020204" pitchFamily="66" charset="0"/>
                <a:ea typeface="+mj-ea"/>
                <a:cs typeface="Times New Roman" panose="02020603050405020304" pitchFamily="18" charset="0"/>
              </a:rPr>
              <a:t>When we offer up to God with love…</a:t>
            </a:r>
          </a:p>
        </p:txBody>
      </p:sp>
      <p:sp>
        <p:nvSpPr>
          <p:cNvPr id="5" name="TextBox 4">
            <a:extLst>
              <a:ext uri="{FF2B5EF4-FFF2-40B4-BE49-F238E27FC236}">
                <a16:creationId xmlns:a16="http://schemas.microsoft.com/office/drawing/2014/main" id="{D2517CE9-6AC1-4CB6-BE8F-838FF8833F6E}"/>
              </a:ext>
            </a:extLst>
          </p:cNvPr>
          <p:cNvSpPr txBox="1"/>
          <p:nvPr/>
        </p:nvSpPr>
        <p:spPr>
          <a:xfrm>
            <a:off x="830686" y="2432618"/>
            <a:ext cx="2233965" cy="523220"/>
          </a:xfrm>
          <a:prstGeom prst="rect">
            <a:avLst/>
          </a:prstGeom>
          <a:noFill/>
        </p:spPr>
        <p:txBody>
          <a:bodyPr wrap="square" rtlCol="0">
            <a:spAutoFit/>
          </a:bodyPr>
          <a:lstStyle/>
          <a:p>
            <a:r>
              <a:rPr lang="es-ES" sz="2800" b="1" dirty="0" err="1">
                <a:solidFill>
                  <a:srgbClr val="FF0000"/>
                </a:solidFill>
                <a:latin typeface="Comic Sans MS" panose="030F0702030302020204" pitchFamily="66" charset="0"/>
                <a:ea typeface="+mj-ea"/>
                <a:cs typeface="Times New Roman" panose="02020603050405020304" pitchFamily="18" charset="0"/>
              </a:rPr>
              <a:t>Our</a:t>
            </a:r>
            <a:r>
              <a:rPr lang="es-ES" sz="2800" b="1" dirty="0">
                <a:solidFill>
                  <a:srgbClr val="FF0000"/>
                </a:solidFill>
                <a:latin typeface="Comic Sans MS" panose="030F0702030302020204" pitchFamily="66" charset="0"/>
                <a:ea typeface="+mj-ea"/>
                <a:cs typeface="Times New Roman" panose="02020603050405020304" pitchFamily="18" charset="0"/>
              </a:rPr>
              <a:t> </a:t>
            </a:r>
            <a:r>
              <a:rPr lang="es-ES" sz="2800" b="1" dirty="0" err="1">
                <a:solidFill>
                  <a:srgbClr val="FF0000"/>
                </a:solidFill>
                <a:latin typeface="Comic Sans MS" panose="030F0702030302020204" pitchFamily="66" charset="0"/>
                <a:ea typeface="+mj-ea"/>
                <a:cs typeface="Times New Roman" panose="02020603050405020304" pitchFamily="18" charset="0"/>
              </a:rPr>
              <a:t>work</a:t>
            </a:r>
            <a:r>
              <a:rPr lang="es-ES" sz="2800" b="1" dirty="0">
                <a:solidFill>
                  <a:srgbClr val="FF0000"/>
                </a:solidFill>
                <a:latin typeface="Comic Sans MS" panose="030F0702030302020204" pitchFamily="66" charset="0"/>
                <a:ea typeface="+mj-ea"/>
                <a:cs typeface="Times New Roman" panose="02020603050405020304" pitchFamily="18" charset="0"/>
              </a:rPr>
              <a:t>,</a:t>
            </a:r>
            <a:endParaRPr lang="en-US" sz="2800" b="1" dirty="0">
              <a:solidFill>
                <a:srgbClr val="FF0000"/>
              </a:solidFill>
              <a:latin typeface="Comic Sans MS" panose="030F0702030302020204" pitchFamily="66"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DB1961B7-BC2E-4606-B61B-3A6CE369E970}"/>
              </a:ext>
            </a:extLst>
          </p:cNvPr>
          <p:cNvSpPr txBox="1"/>
          <p:nvPr/>
        </p:nvSpPr>
        <p:spPr>
          <a:xfrm>
            <a:off x="9457420" y="2432618"/>
            <a:ext cx="2468031" cy="954107"/>
          </a:xfrm>
          <a:prstGeom prst="rect">
            <a:avLst/>
          </a:prstGeom>
          <a:noFill/>
        </p:spPr>
        <p:txBody>
          <a:bodyPr wrap="square" rtlCol="0">
            <a:spAutoFit/>
          </a:bodyPr>
          <a:lstStyle/>
          <a:p>
            <a:r>
              <a:rPr lang="es-ES" sz="2800" b="1" dirty="0" err="1">
                <a:solidFill>
                  <a:srgbClr val="92D050"/>
                </a:solidFill>
                <a:latin typeface="Comic Sans MS" panose="030F0702030302020204" pitchFamily="66" charset="0"/>
                <a:ea typeface="+mj-ea"/>
                <a:cs typeface="Times New Roman" panose="02020603050405020304" pitchFamily="18" charset="0"/>
              </a:rPr>
              <a:t>Our</a:t>
            </a:r>
            <a:r>
              <a:rPr lang="es-ES" sz="2800" b="1" dirty="0">
                <a:solidFill>
                  <a:srgbClr val="92D050"/>
                </a:solidFill>
                <a:latin typeface="Comic Sans MS" panose="030F0702030302020204" pitchFamily="66" charset="0"/>
                <a:ea typeface="+mj-ea"/>
                <a:cs typeface="Times New Roman" panose="02020603050405020304" pitchFamily="18" charset="0"/>
              </a:rPr>
              <a:t> </a:t>
            </a:r>
            <a:r>
              <a:rPr lang="es-ES" sz="2800" b="1" dirty="0" err="1">
                <a:solidFill>
                  <a:srgbClr val="92D050"/>
                </a:solidFill>
                <a:latin typeface="Comic Sans MS" panose="030F0702030302020204" pitchFamily="66" charset="0"/>
                <a:ea typeface="+mj-ea"/>
                <a:cs typeface="Times New Roman" panose="02020603050405020304" pitchFamily="18" charset="0"/>
              </a:rPr>
              <a:t>sharing</a:t>
            </a:r>
            <a:r>
              <a:rPr lang="es-ES" sz="2800" b="1" dirty="0">
                <a:solidFill>
                  <a:srgbClr val="92D050"/>
                </a:solidFill>
                <a:latin typeface="Comic Sans MS" panose="030F0702030302020204" pitchFamily="66" charset="0"/>
                <a:ea typeface="+mj-ea"/>
                <a:cs typeface="Times New Roman" panose="02020603050405020304" pitchFamily="18" charset="0"/>
              </a:rPr>
              <a:t> </a:t>
            </a:r>
            <a:r>
              <a:rPr lang="es-ES" sz="2800" b="1" dirty="0" err="1">
                <a:solidFill>
                  <a:srgbClr val="92D050"/>
                </a:solidFill>
                <a:latin typeface="Comic Sans MS" panose="030F0702030302020204" pitchFamily="66" charset="0"/>
                <a:ea typeface="+mj-ea"/>
                <a:cs typeface="Times New Roman" panose="02020603050405020304" pitchFamily="18" charset="0"/>
              </a:rPr>
              <a:t>with</a:t>
            </a:r>
            <a:r>
              <a:rPr lang="es-ES" sz="2800" b="1" dirty="0">
                <a:solidFill>
                  <a:srgbClr val="92D050"/>
                </a:solidFill>
                <a:latin typeface="Comic Sans MS" panose="030F0702030302020204" pitchFamily="66" charset="0"/>
                <a:ea typeface="+mj-ea"/>
                <a:cs typeface="Times New Roman" panose="02020603050405020304" pitchFamily="18" charset="0"/>
              </a:rPr>
              <a:t> </a:t>
            </a:r>
            <a:r>
              <a:rPr lang="es-ES" sz="2800" b="1" dirty="0" err="1">
                <a:solidFill>
                  <a:srgbClr val="92D050"/>
                </a:solidFill>
                <a:latin typeface="Comic Sans MS" panose="030F0702030302020204" pitchFamily="66" charset="0"/>
                <a:ea typeface="+mj-ea"/>
                <a:cs typeface="Times New Roman" panose="02020603050405020304" pitchFamily="18" charset="0"/>
              </a:rPr>
              <a:t>others</a:t>
            </a:r>
            <a:r>
              <a:rPr lang="es-ES" sz="2800" b="1" dirty="0">
                <a:solidFill>
                  <a:srgbClr val="92D050"/>
                </a:solidFill>
                <a:latin typeface="Comic Sans MS" panose="030F0702030302020204" pitchFamily="66" charset="0"/>
                <a:ea typeface="+mj-ea"/>
                <a:cs typeface="Times New Roman" panose="02020603050405020304" pitchFamily="18" charset="0"/>
              </a:rPr>
              <a:t>,</a:t>
            </a:r>
            <a:endParaRPr lang="en-US" sz="2800" b="1" dirty="0">
              <a:solidFill>
                <a:srgbClr val="92D050"/>
              </a:solidFill>
              <a:latin typeface="Comic Sans MS" panose="030F0702030302020204" pitchFamily="66"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794538A2-E648-42FE-A4B7-32B22945F780}"/>
              </a:ext>
            </a:extLst>
          </p:cNvPr>
          <p:cNvSpPr txBox="1"/>
          <p:nvPr/>
        </p:nvSpPr>
        <p:spPr>
          <a:xfrm>
            <a:off x="4556760" y="3900652"/>
            <a:ext cx="3566160" cy="954107"/>
          </a:xfrm>
          <a:prstGeom prst="rect">
            <a:avLst/>
          </a:prstGeom>
          <a:noFill/>
        </p:spPr>
        <p:txBody>
          <a:bodyPr wrap="square" rtlCol="0">
            <a:spAutoFit/>
          </a:bodyPr>
          <a:lstStyle/>
          <a:p>
            <a:pPr algn="ctr"/>
            <a:r>
              <a:rPr lang="es-ES" sz="2800" b="1" dirty="0" err="1">
                <a:solidFill>
                  <a:srgbClr val="FFC000"/>
                </a:solidFill>
                <a:latin typeface="Comic Sans MS" panose="030F0702030302020204" pitchFamily="66" charset="0"/>
                <a:cs typeface="Times New Roman" panose="02020603050405020304" pitchFamily="18" charset="0"/>
              </a:rPr>
              <a:t>Our</a:t>
            </a:r>
            <a:r>
              <a:rPr lang="es-ES" sz="2800" b="1" dirty="0">
                <a:solidFill>
                  <a:srgbClr val="FFC000"/>
                </a:solidFill>
                <a:latin typeface="Comic Sans MS" panose="030F0702030302020204" pitchFamily="66" charset="0"/>
                <a:cs typeface="Times New Roman" panose="02020603050405020304" pitchFamily="18" charset="0"/>
              </a:rPr>
              <a:t> time and </a:t>
            </a:r>
            <a:r>
              <a:rPr lang="es-ES" sz="2800" b="1" dirty="0" err="1">
                <a:solidFill>
                  <a:srgbClr val="FFC000"/>
                </a:solidFill>
                <a:latin typeface="Comic Sans MS" panose="030F0702030302020204" pitchFamily="66" charset="0"/>
                <a:cs typeface="Times New Roman" panose="02020603050405020304" pitchFamily="18" charset="0"/>
              </a:rPr>
              <a:t>talents</a:t>
            </a:r>
            <a:r>
              <a:rPr lang="es-ES" sz="2800" b="1" dirty="0">
                <a:solidFill>
                  <a:srgbClr val="FFC000"/>
                </a:solidFill>
                <a:latin typeface="Comic Sans MS" panose="030F0702030302020204" pitchFamily="66" charset="0"/>
                <a:cs typeface="Times New Roman" panose="02020603050405020304" pitchFamily="18" charset="0"/>
              </a:rPr>
              <a:t>,</a:t>
            </a:r>
            <a:endParaRPr lang="en-US" sz="2800" dirty="0">
              <a:solidFill>
                <a:srgbClr val="FFC000"/>
              </a:solidFill>
            </a:endParaRPr>
          </a:p>
        </p:txBody>
      </p:sp>
      <p:sp>
        <p:nvSpPr>
          <p:cNvPr id="8" name="TextBox 7">
            <a:extLst>
              <a:ext uri="{FF2B5EF4-FFF2-40B4-BE49-F238E27FC236}">
                <a16:creationId xmlns:a16="http://schemas.microsoft.com/office/drawing/2014/main" id="{79DBB9BA-3566-47DF-95E2-26B8B52B9E8C}"/>
              </a:ext>
            </a:extLst>
          </p:cNvPr>
          <p:cNvSpPr txBox="1"/>
          <p:nvPr/>
        </p:nvSpPr>
        <p:spPr>
          <a:xfrm>
            <a:off x="110535" y="5626343"/>
            <a:ext cx="3672841" cy="954107"/>
          </a:xfrm>
          <a:prstGeom prst="rect">
            <a:avLst/>
          </a:prstGeom>
          <a:noFill/>
        </p:spPr>
        <p:txBody>
          <a:bodyPr wrap="square" rtlCol="0">
            <a:spAutoFit/>
          </a:bodyPr>
          <a:lstStyle/>
          <a:p>
            <a:pPr algn="ct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Our</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forgiveness</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to</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those</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who</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hurt</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 </a:t>
            </a:r>
            <a:r>
              <a:rPr lang="es-ES" sz="2800" b="1" dirty="0" err="1">
                <a:solidFill>
                  <a:schemeClr val="accent2">
                    <a:lumMod val="40000"/>
                    <a:lumOff val="60000"/>
                  </a:schemeClr>
                </a:solidFill>
                <a:latin typeface="Comic Sans MS" panose="030F0702030302020204" pitchFamily="66" charset="0"/>
                <a:ea typeface="+mj-ea"/>
                <a:cs typeface="Times New Roman" panose="02020603050405020304" pitchFamily="18" charset="0"/>
              </a:rPr>
              <a:t>us</a:t>
            </a:r>
            <a:r>
              <a:rPr lang="es-E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rPr>
              <a:t>,</a:t>
            </a:r>
            <a:endParaRPr lang="en-US" sz="2800" b="1" dirty="0">
              <a:solidFill>
                <a:schemeClr val="accent2">
                  <a:lumMod val="40000"/>
                  <a:lumOff val="60000"/>
                </a:schemeClr>
              </a:solidFill>
              <a:latin typeface="Comic Sans MS" panose="030F0702030302020204" pitchFamily="66" charset="0"/>
              <a:ea typeface="+mj-ea"/>
              <a:cs typeface="Times New Roman" panose="02020603050405020304" pitchFamily="18" charset="0"/>
            </a:endParaRPr>
          </a:p>
        </p:txBody>
      </p:sp>
      <p:sp>
        <p:nvSpPr>
          <p:cNvPr id="9" name="TextBox 8">
            <a:extLst>
              <a:ext uri="{FF2B5EF4-FFF2-40B4-BE49-F238E27FC236}">
                <a16:creationId xmlns:a16="http://schemas.microsoft.com/office/drawing/2014/main" id="{644CE0B8-9019-4D82-AFDB-9D36E3121B08}"/>
              </a:ext>
            </a:extLst>
          </p:cNvPr>
          <p:cNvSpPr txBox="1"/>
          <p:nvPr/>
        </p:nvSpPr>
        <p:spPr>
          <a:xfrm>
            <a:off x="9387840" y="5736253"/>
            <a:ext cx="2194560" cy="954107"/>
          </a:xfrm>
          <a:prstGeom prst="rect">
            <a:avLst/>
          </a:prstGeom>
          <a:noFill/>
        </p:spPr>
        <p:txBody>
          <a:bodyPr wrap="square" rtlCol="0">
            <a:spAutoFit/>
          </a:bodyPr>
          <a:lstStyle/>
          <a:p>
            <a:pPr algn="ctr"/>
            <a:r>
              <a:rPr lang="es-ES" sz="2800" b="1" dirty="0" err="1">
                <a:solidFill>
                  <a:srgbClr val="A50021"/>
                </a:solidFill>
                <a:latin typeface="Comic Sans MS" panose="030F0702030302020204" pitchFamily="66" charset="0"/>
                <a:cs typeface="Times New Roman" panose="02020603050405020304" pitchFamily="18" charset="0"/>
              </a:rPr>
              <a:t>Our</a:t>
            </a:r>
            <a:r>
              <a:rPr lang="es-ES" sz="2800" b="1" dirty="0">
                <a:solidFill>
                  <a:srgbClr val="A50021"/>
                </a:solidFill>
                <a:latin typeface="Comic Sans MS" panose="030F0702030302020204" pitchFamily="66" charset="0"/>
                <a:cs typeface="Times New Roman" panose="02020603050405020304" pitchFamily="18" charset="0"/>
              </a:rPr>
              <a:t> </a:t>
            </a:r>
            <a:r>
              <a:rPr lang="es-ES" sz="2800" b="1" dirty="0" err="1">
                <a:solidFill>
                  <a:srgbClr val="A50021"/>
                </a:solidFill>
                <a:latin typeface="Comic Sans MS" panose="030F0702030302020204" pitchFamily="66" charset="0"/>
                <a:cs typeface="Times New Roman" panose="02020603050405020304" pitchFamily="18" charset="0"/>
              </a:rPr>
              <a:t>prayer</a:t>
            </a:r>
            <a:r>
              <a:rPr lang="es-ES" sz="2800" b="1" dirty="0">
                <a:solidFill>
                  <a:srgbClr val="A50021"/>
                </a:solidFill>
                <a:latin typeface="Comic Sans MS" panose="030F0702030302020204" pitchFamily="66" charset="0"/>
                <a:cs typeface="Times New Roman" panose="02020603050405020304" pitchFamily="18" charset="0"/>
              </a:rPr>
              <a:t> </a:t>
            </a:r>
            <a:r>
              <a:rPr lang="es-ES" sz="2800" b="1" dirty="0" err="1">
                <a:solidFill>
                  <a:srgbClr val="A50021"/>
                </a:solidFill>
                <a:latin typeface="Comic Sans MS" panose="030F0702030302020204" pitchFamily="66" charset="0"/>
                <a:cs typeface="Times New Roman" panose="02020603050405020304" pitchFamily="18" charset="0"/>
              </a:rPr>
              <a:t>for</a:t>
            </a:r>
            <a:r>
              <a:rPr lang="es-ES" sz="2800" b="1" dirty="0">
                <a:solidFill>
                  <a:srgbClr val="A50021"/>
                </a:solidFill>
                <a:latin typeface="Comic Sans MS" panose="030F0702030302020204" pitchFamily="66" charset="0"/>
                <a:cs typeface="Times New Roman" panose="02020603050405020304" pitchFamily="18" charset="0"/>
              </a:rPr>
              <a:t> </a:t>
            </a:r>
            <a:r>
              <a:rPr lang="es-ES" sz="2800" b="1" dirty="0" err="1">
                <a:solidFill>
                  <a:srgbClr val="A50021"/>
                </a:solidFill>
                <a:latin typeface="Comic Sans MS" panose="030F0702030302020204" pitchFamily="66" charset="0"/>
                <a:cs typeface="Times New Roman" panose="02020603050405020304" pitchFamily="18" charset="0"/>
              </a:rPr>
              <a:t>others</a:t>
            </a:r>
            <a:r>
              <a:rPr lang="es-ES" sz="2800" b="1" dirty="0">
                <a:solidFill>
                  <a:srgbClr val="A50021"/>
                </a:solidFill>
                <a:latin typeface="Comic Sans MS" panose="030F0702030302020204" pitchFamily="66" charset="0"/>
                <a:cs typeface="Times New Roman" panose="02020603050405020304" pitchFamily="18" charset="0"/>
              </a:rPr>
              <a:t>,</a:t>
            </a:r>
            <a:endParaRPr lang="en-US" sz="2800" dirty="0">
              <a:solidFill>
                <a:srgbClr val="A50021"/>
              </a:solidFill>
            </a:endParaRPr>
          </a:p>
        </p:txBody>
      </p:sp>
      <p:pic>
        <p:nvPicPr>
          <p:cNvPr id="7170" name="Picture 2" descr="Imagenes De Deberes De Los Niños En El Colegio Para Colorear">
            <a:extLst>
              <a:ext uri="{FF2B5EF4-FFF2-40B4-BE49-F238E27FC236}">
                <a16:creationId xmlns:a16="http://schemas.microsoft.com/office/drawing/2014/main" id="{24154009-7215-42EA-95AB-862290846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874531"/>
            <a:ext cx="3101339" cy="14158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otos de Niños compartiendo de stock, Niños compartiendo imágenes libres de  derechos | Depositphotos®">
            <a:extLst>
              <a:ext uri="{FF2B5EF4-FFF2-40B4-BE49-F238E27FC236}">
                <a16:creationId xmlns:a16="http://schemas.microsoft.com/office/drawing/2014/main" id="{203E56F2-B380-4CFC-8BAF-5126ED92F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40" y="724263"/>
            <a:ext cx="2348369" cy="17573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Los niños cantan en la misa de Adviento. ~ PARROQUIAS DE INGENIO-GRAN  CANARIA">
            <a:extLst>
              <a:ext uri="{FF2B5EF4-FFF2-40B4-BE49-F238E27FC236}">
                <a16:creationId xmlns:a16="http://schemas.microsoft.com/office/drawing/2014/main" id="{14ADBC23-E1BD-4413-97EF-BB233BDDC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760" y="1153252"/>
            <a:ext cx="3322322" cy="265674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iños pequeños, aire libre, abrazar | Foto Gratis">
            <a:extLst>
              <a:ext uri="{FF2B5EF4-FFF2-40B4-BE49-F238E27FC236}">
                <a16:creationId xmlns:a16="http://schemas.microsoft.com/office/drawing/2014/main" id="{612173B8-7A38-4ED6-821A-C5279FA26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554" y="3293840"/>
            <a:ext cx="3392805" cy="226006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s de Ninos orando de stock, Ninos orando imágenes libres de derechos |  Depositphotos®">
            <a:extLst>
              <a:ext uri="{FF2B5EF4-FFF2-40B4-BE49-F238E27FC236}">
                <a16:creationId xmlns:a16="http://schemas.microsoft.com/office/drawing/2014/main" id="{99190220-A42D-42EB-B303-D2670D1DA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5901" y="3500885"/>
            <a:ext cx="2909430" cy="212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247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1000"/>
                                        <p:tgtEl>
                                          <p:spTgt spid="7174"/>
                                        </p:tgtEl>
                                      </p:cBhvr>
                                    </p:animEffect>
                                    <p:anim calcmode="lin" valueType="num">
                                      <p:cBhvr>
                                        <p:cTn id="32" dur="1000" fill="hold"/>
                                        <p:tgtEl>
                                          <p:spTgt spid="7174"/>
                                        </p:tgtEl>
                                        <p:attrNameLst>
                                          <p:attrName>ppt_x</p:attrName>
                                        </p:attrNameLst>
                                      </p:cBhvr>
                                      <p:tavLst>
                                        <p:tav tm="0">
                                          <p:val>
                                            <p:strVal val="#ppt_x"/>
                                          </p:val>
                                        </p:tav>
                                        <p:tav tm="100000">
                                          <p:val>
                                            <p:strVal val="#ppt_x"/>
                                          </p:val>
                                        </p:tav>
                                      </p:tavLst>
                                    </p:anim>
                                    <p:anim calcmode="lin" valueType="num">
                                      <p:cBhvr>
                                        <p:cTn id="33" dur="1000" fill="hold"/>
                                        <p:tgtEl>
                                          <p:spTgt spid="717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fade">
                                      <p:cBhvr>
                                        <p:cTn id="43" dur="1000"/>
                                        <p:tgtEl>
                                          <p:spTgt spid="7176"/>
                                        </p:tgtEl>
                                      </p:cBhvr>
                                    </p:animEffect>
                                    <p:anim calcmode="lin" valueType="num">
                                      <p:cBhvr>
                                        <p:cTn id="44" dur="1000" fill="hold"/>
                                        <p:tgtEl>
                                          <p:spTgt spid="7176"/>
                                        </p:tgtEl>
                                        <p:attrNameLst>
                                          <p:attrName>ppt_x</p:attrName>
                                        </p:attrNameLst>
                                      </p:cBhvr>
                                      <p:tavLst>
                                        <p:tav tm="0">
                                          <p:val>
                                            <p:strVal val="#ppt_x"/>
                                          </p:val>
                                        </p:tav>
                                        <p:tav tm="100000">
                                          <p:val>
                                            <p:strVal val="#ppt_x"/>
                                          </p:val>
                                        </p:tav>
                                      </p:tavLst>
                                    </p:anim>
                                    <p:anim calcmode="lin" valueType="num">
                                      <p:cBhvr>
                                        <p:cTn id="45" dur="1000" fill="hold"/>
                                        <p:tgtEl>
                                          <p:spTgt spid="717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178"/>
                                        </p:tgtEl>
                                        <p:attrNameLst>
                                          <p:attrName>style.visibility</p:attrName>
                                        </p:attrNameLst>
                                      </p:cBhvr>
                                      <p:to>
                                        <p:strVal val="visible"/>
                                      </p:to>
                                    </p:set>
                                    <p:animEffect transition="in" filter="fade">
                                      <p:cBhvr>
                                        <p:cTn id="55" dur="1000"/>
                                        <p:tgtEl>
                                          <p:spTgt spid="7178"/>
                                        </p:tgtEl>
                                      </p:cBhvr>
                                    </p:animEffect>
                                    <p:anim calcmode="lin" valueType="num">
                                      <p:cBhvr>
                                        <p:cTn id="56" dur="1000" fill="hold"/>
                                        <p:tgtEl>
                                          <p:spTgt spid="7178"/>
                                        </p:tgtEl>
                                        <p:attrNameLst>
                                          <p:attrName>ppt_x</p:attrName>
                                        </p:attrNameLst>
                                      </p:cBhvr>
                                      <p:tavLst>
                                        <p:tav tm="0">
                                          <p:val>
                                            <p:strVal val="#ppt_x"/>
                                          </p:val>
                                        </p:tav>
                                        <p:tav tm="100000">
                                          <p:val>
                                            <p:strVal val="#ppt_x"/>
                                          </p:val>
                                        </p:tav>
                                      </p:tavLst>
                                    </p:anim>
                                    <p:anim calcmode="lin" valueType="num">
                                      <p:cBhvr>
                                        <p:cTn id="57" dur="1000" fill="hold"/>
                                        <p:tgtEl>
                                          <p:spTgt spid="717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750570" y="2255521"/>
            <a:ext cx="11087100" cy="1028700"/>
          </a:xfrm>
        </p:spPr>
        <p:txBody>
          <a:bodyPr>
            <a:noAutofit/>
          </a:bodyPr>
          <a:lstStyle/>
          <a:p>
            <a:pPr algn="ctr"/>
            <a:r>
              <a:rPr lang="en-US" sz="3000" b="1" dirty="0">
                <a:solidFill>
                  <a:srgbClr val="FFFF00"/>
                </a:solidFill>
                <a:latin typeface="Comic Sans MS" panose="030F0702030302020204" pitchFamily="66" charset="0"/>
                <a:cs typeface="Times New Roman" panose="02020603050405020304" pitchFamily="18" charset="0"/>
              </a:rPr>
              <a:t>What talents, time, or treasures can you share to build God’s Kingdom? Share.</a:t>
            </a:r>
          </a:p>
        </p:txBody>
      </p:sp>
    </p:spTree>
    <p:extLst>
      <p:ext uri="{BB962C8B-B14F-4D97-AF65-F5344CB8AC3E}">
        <p14:creationId xmlns:p14="http://schemas.microsoft.com/office/powerpoint/2010/main" val="381123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78ED7E-4A45-4AB6-9C00-B199EBDBAA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773" y="1"/>
            <a:ext cx="6450454" cy="6858000"/>
          </a:xfrm>
          <a:prstGeom prst="rect">
            <a:avLst/>
          </a:prstGeom>
        </p:spPr>
      </p:pic>
      <p:sp>
        <p:nvSpPr>
          <p:cNvPr id="5" name="TextBox 4">
            <a:extLst>
              <a:ext uri="{FF2B5EF4-FFF2-40B4-BE49-F238E27FC236}">
                <a16:creationId xmlns:a16="http://schemas.microsoft.com/office/drawing/2014/main" id="{FD083AEA-E388-45CD-91F7-615B37203ED1}"/>
              </a:ext>
            </a:extLst>
          </p:cNvPr>
          <p:cNvSpPr txBox="1"/>
          <p:nvPr/>
        </p:nvSpPr>
        <p:spPr>
          <a:xfrm>
            <a:off x="3670581" y="1523997"/>
            <a:ext cx="1332785" cy="523220"/>
          </a:xfrm>
          <a:prstGeom prst="rect">
            <a:avLst/>
          </a:prstGeom>
          <a:noFill/>
        </p:spPr>
        <p:txBody>
          <a:bodyPr wrap="square" rtlCol="0">
            <a:spAutoFit/>
          </a:bodyPr>
          <a:lstStyle/>
          <a:p>
            <a:r>
              <a:rPr lang="en-US" sz="2800" b="1" dirty="0">
                <a:solidFill>
                  <a:srgbClr val="D60093"/>
                </a:solidFill>
                <a:latin typeface="Agency FB" panose="020B0503020202020204" pitchFamily="34" charset="0"/>
              </a:rPr>
              <a:t>widow</a:t>
            </a:r>
          </a:p>
        </p:txBody>
      </p:sp>
      <p:sp>
        <p:nvSpPr>
          <p:cNvPr id="6" name="TextBox 5">
            <a:extLst>
              <a:ext uri="{FF2B5EF4-FFF2-40B4-BE49-F238E27FC236}">
                <a16:creationId xmlns:a16="http://schemas.microsoft.com/office/drawing/2014/main" id="{96D1D737-22DD-4722-9380-8B1A5B63880F}"/>
              </a:ext>
            </a:extLst>
          </p:cNvPr>
          <p:cNvSpPr txBox="1"/>
          <p:nvPr/>
        </p:nvSpPr>
        <p:spPr>
          <a:xfrm>
            <a:off x="7436556" y="2406014"/>
            <a:ext cx="792480" cy="523220"/>
          </a:xfrm>
          <a:prstGeom prst="rect">
            <a:avLst/>
          </a:prstGeom>
          <a:noFill/>
        </p:spPr>
        <p:txBody>
          <a:bodyPr wrap="square" rtlCol="0">
            <a:spAutoFit/>
          </a:bodyPr>
          <a:lstStyle/>
          <a:p>
            <a:r>
              <a:rPr lang="en-US" sz="2800" b="1" dirty="0">
                <a:solidFill>
                  <a:srgbClr val="D60093"/>
                </a:solidFill>
                <a:latin typeface="Agency FB" panose="020B0503020202020204" pitchFamily="34" charset="0"/>
              </a:rPr>
              <a:t>gave</a:t>
            </a:r>
          </a:p>
        </p:txBody>
      </p:sp>
      <p:sp>
        <p:nvSpPr>
          <p:cNvPr id="7" name="TextBox 6">
            <a:extLst>
              <a:ext uri="{FF2B5EF4-FFF2-40B4-BE49-F238E27FC236}">
                <a16:creationId xmlns:a16="http://schemas.microsoft.com/office/drawing/2014/main" id="{3D8A75DA-B839-4217-B9CB-05F394496CA1}"/>
              </a:ext>
            </a:extLst>
          </p:cNvPr>
          <p:cNvSpPr txBox="1"/>
          <p:nvPr/>
        </p:nvSpPr>
        <p:spPr>
          <a:xfrm>
            <a:off x="4091224" y="3078604"/>
            <a:ext cx="1507333" cy="523220"/>
          </a:xfrm>
          <a:prstGeom prst="rect">
            <a:avLst/>
          </a:prstGeom>
          <a:noFill/>
        </p:spPr>
        <p:txBody>
          <a:bodyPr wrap="square" rtlCol="0">
            <a:spAutoFit/>
          </a:bodyPr>
          <a:lstStyle/>
          <a:p>
            <a:r>
              <a:rPr lang="en-US" sz="2800" b="1" dirty="0">
                <a:solidFill>
                  <a:srgbClr val="D60093"/>
                </a:solidFill>
                <a:latin typeface="Agency FB" panose="020B0503020202020204" pitchFamily="34" charset="0"/>
              </a:rPr>
              <a:t>surplus</a:t>
            </a:r>
          </a:p>
        </p:txBody>
      </p:sp>
      <p:sp>
        <p:nvSpPr>
          <p:cNvPr id="10" name="TextBox 9">
            <a:extLst>
              <a:ext uri="{FF2B5EF4-FFF2-40B4-BE49-F238E27FC236}">
                <a16:creationId xmlns:a16="http://schemas.microsoft.com/office/drawing/2014/main" id="{85FF28F0-C2D3-4211-8E2F-512CA46E11F5}"/>
              </a:ext>
            </a:extLst>
          </p:cNvPr>
          <p:cNvSpPr txBox="1"/>
          <p:nvPr/>
        </p:nvSpPr>
        <p:spPr>
          <a:xfrm>
            <a:off x="3660396" y="4002613"/>
            <a:ext cx="1246884" cy="523220"/>
          </a:xfrm>
          <a:prstGeom prst="rect">
            <a:avLst/>
          </a:prstGeom>
          <a:noFill/>
        </p:spPr>
        <p:txBody>
          <a:bodyPr wrap="square" rtlCol="0">
            <a:spAutoFit/>
          </a:bodyPr>
          <a:lstStyle/>
          <a:p>
            <a:r>
              <a:rPr lang="en-US" sz="2800" b="1" dirty="0">
                <a:solidFill>
                  <a:srgbClr val="D60093"/>
                </a:solidFill>
                <a:latin typeface="Agency FB" panose="020B0503020202020204" pitchFamily="34" charset="0"/>
              </a:rPr>
              <a:t>poverty</a:t>
            </a:r>
          </a:p>
        </p:txBody>
      </p:sp>
      <p:sp>
        <p:nvSpPr>
          <p:cNvPr id="14" name="TextBox 13">
            <a:extLst>
              <a:ext uri="{FF2B5EF4-FFF2-40B4-BE49-F238E27FC236}">
                <a16:creationId xmlns:a16="http://schemas.microsoft.com/office/drawing/2014/main" id="{DB745C2C-97F5-402B-9691-0482E220516C}"/>
              </a:ext>
            </a:extLst>
          </p:cNvPr>
          <p:cNvSpPr txBox="1"/>
          <p:nvPr/>
        </p:nvSpPr>
        <p:spPr>
          <a:xfrm>
            <a:off x="3544493" y="5295610"/>
            <a:ext cx="792480" cy="523220"/>
          </a:xfrm>
          <a:prstGeom prst="rect">
            <a:avLst/>
          </a:prstGeom>
          <a:noFill/>
        </p:spPr>
        <p:txBody>
          <a:bodyPr wrap="square" rtlCol="0">
            <a:spAutoFit/>
          </a:bodyPr>
          <a:lstStyle/>
          <a:p>
            <a:r>
              <a:rPr lang="en-US" sz="2800" b="1" dirty="0">
                <a:solidFill>
                  <a:srgbClr val="D60093"/>
                </a:solidFill>
                <a:latin typeface="Agency FB" panose="020B0503020202020204" pitchFamily="34" charset="0"/>
              </a:rPr>
              <a:t>live</a:t>
            </a:r>
          </a:p>
        </p:txBody>
      </p:sp>
    </p:spTree>
    <p:extLst>
      <p:ext uri="{BB962C8B-B14F-4D97-AF65-F5344CB8AC3E}">
        <p14:creationId xmlns:p14="http://schemas.microsoft.com/office/powerpoint/2010/main" val="3215935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AA4063-A615-4D32-8D20-62CA792E1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133" y="0"/>
            <a:ext cx="7213599" cy="6857999"/>
          </a:xfrm>
          <a:prstGeom prst="rect">
            <a:avLst/>
          </a:prstGeom>
        </p:spPr>
      </p:pic>
    </p:spTree>
    <p:extLst>
      <p:ext uri="{BB962C8B-B14F-4D97-AF65-F5344CB8AC3E}">
        <p14:creationId xmlns:p14="http://schemas.microsoft.com/office/powerpoint/2010/main" val="178723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666750" y="1057557"/>
            <a:ext cx="4552950" cy="3940175"/>
          </a:xfrm>
        </p:spPr>
        <p:txBody>
          <a:bodyPr>
            <a:normAutofit fontScale="90000"/>
          </a:bodyPr>
          <a:lstStyle/>
          <a:p>
            <a:pPr marL="0" marR="0" algn="ctr">
              <a:spcBef>
                <a:spcPts val="0"/>
              </a:spcBef>
              <a:spcAft>
                <a:spcPts val="0"/>
              </a:spcAft>
            </a:pPr>
            <a:r>
              <a:rPr lang="en-US" sz="2800" b="1" dirty="0">
                <a:solidFill>
                  <a:srgbClr val="FFFF00"/>
                </a:solidFill>
                <a:latin typeface="Comic Sans MS" panose="030F0702030302020204" pitchFamily="66" charset="0"/>
                <a:cs typeface="Times New Roman" panose="02020603050405020304" pitchFamily="18" charset="0"/>
              </a:rPr>
              <a:t>Prayer</a:t>
            </a:r>
            <a:br>
              <a:rPr lang="en-US" sz="2800" b="1" dirty="0">
                <a:solidFill>
                  <a:srgbClr val="FFFF00"/>
                </a:solidFill>
                <a:latin typeface="Comic Sans MS" panose="030F0702030302020204" pitchFamily="66" charset="0"/>
                <a:cs typeface="Times New Roman" panose="02020603050405020304" pitchFamily="18" charset="0"/>
              </a:rPr>
            </a:br>
            <a:br>
              <a:rPr lang="en-US" sz="2800" b="1" dirty="0">
                <a:solidFill>
                  <a:srgbClr val="FFFF00"/>
                </a:solidFill>
                <a:latin typeface="Comic Sans MS" panose="030F0702030302020204" pitchFamily="66" charset="0"/>
                <a:cs typeface="Times New Roman" panose="02020603050405020304" pitchFamily="18" charset="0"/>
              </a:rPr>
            </a:br>
            <a:r>
              <a:rPr lang="en-US" sz="2800" b="1" dirty="0">
                <a:solidFill>
                  <a:srgbClr val="FFFF00"/>
                </a:solidFill>
                <a:latin typeface="Comic Sans MS" panose="030F0702030302020204" pitchFamily="66" charset="0"/>
                <a:cs typeface="Times New Roman" panose="02020603050405020304" pitchFamily="18" charset="0"/>
              </a:rPr>
              <a:t>Lord, we have received life and all that we are and have from your generosity. Help me to put all Your gifts at the service of others to help build Your Kingdom. </a:t>
            </a:r>
            <a:br>
              <a:rPr lang="es-ES" sz="2800" b="1" dirty="0">
                <a:solidFill>
                  <a:srgbClr val="FFFF00"/>
                </a:solidFill>
                <a:latin typeface="Comic Sans MS" panose="030F0702030302020204" pitchFamily="66" charset="0"/>
                <a:cs typeface="Times New Roman" panose="02020603050405020304" pitchFamily="18" charset="0"/>
              </a:rPr>
            </a:br>
            <a:br>
              <a:rPr lang="es-ES" sz="2800" b="1" dirty="0">
                <a:solidFill>
                  <a:srgbClr val="FFFF00"/>
                </a:solidFill>
                <a:latin typeface="Comic Sans MS" panose="030F0702030302020204" pitchFamily="66" charset="0"/>
                <a:cs typeface="Times New Roman" panose="02020603050405020304" pitchFamily="18" charset="0"/>
              </a:rPr>
            </a:br>
            <a:r>
              <a:rPr lang="es-ES" sz="2800" b="1" dirty="0">
                <a:solidFill>
                  <a:srgbClr val="FFFF00"/>
                </a:solidFill>
                <a:latin typeface="Comic Sans MS" panose="030F0702030302020204" pitchFamily="66" charset="0"/>
                <a:cs typeface="Times New Roman" panose="02020603050405020304" pitchFamily="18" charset="0"/>
              </a:rPr>
              <a:t>Amen.</a:t>
            </a:r>
            <a:br>
              <a:rPr lang="en-US" sz="2800" b="1" dirty="0">
                <a:solidFill>
                  <a:srgbClr val="FFFF00"/>
                </a:solidFill>
                <a:latin typeface="Comic Sans MS" panose="030F0702030302020204" pitchFamily="66" charset="0"/>
                <a:cs typeface="Times New Roman" panose="02020603050405020304" pitchFamily="18" charset="0"/>
              </a:rPr>
            </a:br>
            <a:endParaRPr lang="en-US" sz="2800" b="1" dirty="0">
              <a:solidFill>
                <a:srgbClr val="FFFF00"/>
              </a:solidFill>
              <a:latin typeface="Comic Sans MS" panose="030F0702030302020204" pitchFamily="66" charset="0"/>
              <a:cs typeface="Times New Roman" panose="02020603050405020304" pitchFamily="18" charset="0"/>
            </a:endParaRPr>
          </a:p>
        </p:txBody>
      </p:sp>
      <p:pic>
        <p:nvPicPr>
          <p:cNvPr id="3074" name="Picture 2" descr="Download Free png Colored page Praying Children painted by User not  registered - DLPNG.com">
            <a:extLst>
              <a:ext uri="{FF2B5EF4-FFF2-40B4-BE49-F238E27FC236}">
                <a16:creationId xmlns:a16="http://schemas.microsoft.com/office/drawing/2014/main" id="{713771CC-9BCF-4E7A-8FF2-35B7AB5C9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122" y="468136"/>
            <a:ext cx="571500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81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7A7C-6414-4840-8B8A-7624F81FB7F7}"/>
              </a:ext>
            </a:extLst>
          </p:cNvPr>
          <p:cNvSpPr>
            <a:spLocks noGrp="1"/>
          </p:cNvSpPr>
          <p:nvPr>
            <p:ph type="title"/>
          </p:nvPr>
        </p:nvSpPr>
        <p:spPr>
          <a:xfrm>
            <a:off x="838200" y="0"/>
            <a:ext cx="10515600" cy="473075"/>
          </a:xfrm>
        </p:spPr>
        <p:txBody>
          <a:bodyPr>
            <a:normAutofit/>
          </a:bodyPr>
          <a:lstStyle/>
          <a:p>
            <a:r>
              <a:rPr lang="en-US" sz="1600" dirty="0">
                <a:solidFill>
                  <a:schemeClr val="bg1"/>
                </a:solidFill>
                <a:effectLst/>
                <a:latin typeface="Comic Sans MS" panose="030F0702030302020204" pitchFamily="66" charset="0"/>
                <a:ea typeface="Times New Roman" panose="02020603050405020304" pitchFamily="18" charset="0"/>
              </a:rPr>
              <a:t>A Gift to You, Angel911 (Ctrl Click) </a:t>
            </a:r>
            <a:r>
              <a:rPr lang="en-US" sz="1600" u="sng" dirty="0">
                <a:solidFill>
                  <a:schemeClr val="bg1"/>
                </a:solidFill>
                <a:effectLst/>
                <a:latin typeface="Comic Sans MS" panose="030F0702030302020204" pitchFamily="66" charset="0"/>
                <a:ea typeface="Times New Roman" panose="02020603050405020304" pitchFamily="18" charset="0"/>
                <a:hlinkClick r:id="rId3">
                  <a:extLst>
                    <a:ext uri="{A12FA001-AC4F-418D-AE19-62706E023703}">
                      <ahyp:hlinkClr xmlns:ahyp="http://schemas.microsoft.com/office/drawing/2018/hyperlinkcolor" val="tx"/>
                    </a:ext>
                  </a:extLst>
                </a:hlinkClick>
              </a:rPr>
              <a:t>https://youtu.be/J_g76phMf5E </a:t>
            </a:r>
            <a:r>
              <a:rPr lang="en-US" sz="1600" dirty="0">
                <a:solidFill>
                  <a:schemeClr val="bg1"/>
                </a:solidFill>
                <a:effectLst/>
                <a:latin typeface="Comic Sans MS" panose="030F0702030302020204" pitchFamily="66" charset="0"/>
                <a:ea typeface="Times New Roman" panose="02020603050405020304" pitchFamily="18" charset="0"/>
              </a:rPr>
              <a:t> (2-7 years)</a:t>
            </a:r>
            <a:endParaRPr lang="en-US" sz="1600" dirty="0">
              <a:solidFill>
                <a:schemeClr val="bg1"/>
              </a:solidFill>
              <a:latin typeface="Comic Sans MS" panose="030F0702030302020204" pitchFamily="66" charset="0"/>
            </a:endParaRPr>
          </a:p>
        </p:txBody>
      </p:sp>
      <p:pic>
        <p:nvPicPr>
          <p:cNvPr id="3" name="Online Media 2" title="A Gift to You (Everything I Am) with lyrics">
            <a:hlinkClick r:id="" action="ppaction://media"/>
            <a:extLst>
              <a:ext uri="{FF2B5EF4-FFF2-40B4-BE49-F238E27FC236}">
                <a16:creationId xmlns:a16="http://schemas.microsoft.com/office/drawing/2014/main" id="{57087359-582E-4503-8B13-85BFCAFAB286}"/>
              </a:ext>
            </a:extLst>
          </p:cNvPr>
          <p:cNvPicPr>
            <a:picLocks noRot="1" noChangeAspect="1"/>
          </p:cNvPicPr>
          <p:nvPr>
            <a:videoFile r:link="rId1"/>
          </p:nvPr>
        </p:nvPicPr>
        <p:blipFill>
          <a:blip r:embed="rId4"/>
          <a:stretch>
            <a:fillRect/>
          </a:stretch>
        </p:blipFill>
        <p:spPr>
          <a:xfrm>
            <a:off x="0" y="473075"/>
            <a:ext cx="12165027" cy="6384925"/>
          </a:xfrm>
          <a:prstGeom prst="rect">
            <a:avLst/>
          </a:prstGeom>
        </p:spPr>
      </p:pic>
    </p:spTree>
    <p:extLst>
      <p:ext uri="{BB962C8B-B14F-4D97-AF65-F5344CB8AC3E}">
        <p14:creationId xmlns:p14="http://schemas.microsoft.com/office/powerpoint/2010/main" val="379601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FB22-D589-412C-BF89-0F952F9E586F}"/>
              </a:ext>
            </a:extLst>
          </p:cNvPr>
          <p:cNvSpPr>
            <a:spLocks noGrp="1"/>
          </p:cNvSpPr>
          <p:nvPr>
            <p:ph type="title"/>
          </p:nvPr>
        </p:nvSpPr>
        <p:spPr>
          <a:xfrm>
            <a:off x="1676400" y="0"/>
            <a:ext cx="8348133" cy="361244"/>
          </a:xfrm>
        </p:spPr>
        <p:txBody>
          <a:bodyPr>
            <a:normAutofit fontScale="90000"/>
          </a:bodyPr>
          <a:lstStyle/>
          <a:p>
            <a:r>
              <a:rPr lang="en-US" sz="1800" dirty="0">
                <a:solidFill>
                  <a:schemeClr val="bg1"/>
                </a:solidFill>
                <a:latin typeface="Comic Sans MS" panose="030F0702030302020204" pitchFamily="66" charset="0"/>
                <a:cs typeface="Times New Roman" panose="02020603050405020304" pitchFamily="18" charset="0"/>
              </a:rPr>
              <a:t>All that I am, Lifetree Kids, (Ctrl Click)  </a:t>
            </a:r>
            <a:r>
              <a:rPr lang="en-US" sz="1800" dirty="0">
                <a:solidFill>
                  <a:schemeClr val="bg1"/>
                </a:solidFill>
                <a:latin typeface="Comic Sans MS" panose="030F0702030302020204" pitchFamily="66"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https://youtu.be/pP1SKYk11Ow</a:t>
            </a:r>
            <a:r>
              <a:rPr lang="en-US" sz="1800" dirty="0">
                <a:solidFill>
                  <a:schemeClr val="bg1"/>
                </a:solidFill>
                <a:latin typeface="Comic Sans MS" panose="030F0702030302020204" pitchFamily="66" charset="0"/>
                <a:cs typeface="Times New Roman" panose="02020603050405020304" pitchFamily="18" charset="0"/>
              </a:rPr>
              <a:t> (8+ years)</a:t>
            </a:r>
          </a:p>
        </p:txBody>
      </p:sp>
      <p:pic>
        <p:nvPicPr>
          <p:cNvPr id="5" name="Online Media 4" title="All That I Am | HLA Egypt | Group Publishing">
            <a:hlinkClick r:id="" action="ppaction://media"/>
            <a:extLst>
              <a:ext uri="{FF2B5EF4-FFF2-40B4-BE49-F238E27FC236}">
                <a16:creationId xmlns:a16="http://schemas.microsoft.com/office/drawing/2014/main" id="{1A59A20A-5474-4976-A0E1-2B4915A3FF2B}"/>
              </a:ext>
            </a:extLst>
          </p:cNvPr>
          <p:cNvPicPr>
            <a:picLocks noRot="1" noChangeAspect="1"/>
          </p:cNvPicPr>
          <p:nvPr>
            <a:videoFile r:link="rId1"/>
          </p:nvPr>
        </p:nvPicPr>
        <p:blipFill>
          <a:blip r:embed="rId4"/>
          <a:stretch>
            <a:fillRect/>
          </a:stretch>
        </p:blipFill>
        <p:spPr>
          <a:xfrm>
            <a:off x="0" y="432511"/>
            <a:ext cx="12165027" cy="6425489"/>
          </a:xfrm>
          <a:prstGeom prst="rect">
            <a:avLst/>
          </a:prstGeom>
        </p:spPr>
      </p:pic>
    </p:spTree>
    <p:extLst>
      <p:ext uri="{BB962C8B-B14F-4D97-AF65-F5344CB8AC3E}">
        <p14:creationId xmlns:p14="http://schemas.microsoft.com/office/powerpoint/2010/main" val="323813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90A7-5322-46E3-A12C-5FA0F7699A3F}"/>
              </a:ext>
            </a:extLst>
          </p:cNvPr>
          <p:cNvSpPr>
            <a:spLocks noGrp="1"/>
          </p:cNvSpPr>
          <p:nvPr>
            <p:ph type="title"/>
          </p:nvPr>
        </p:nvSpPr>
        <p:spPr>
          <a:xfrm>
            <a:off x="0" y="0"/>
            <a:ext cx="12192000" cy="440267"/>
          </a:xfrm>
        </p:spPr>
        <p:txBody>
          <a:bodyPr>
            <a:normAutofit fontScale="90000"/>
          </a:bodyPr>
          <a:lstStyle/>
          <a:p>
            <a:pPr algn="ctr"/>
            <a:r>
              <a:rPr lang="en-US" sz="2000" dirty="0">
                <a:solidFill>
                  <a:schemeClr val="bg1"/>
                </a:solidFill>
                <a:latin typeface="Comic Sans MS" panose="030F0702030302020204" pitchFamily="66" charset="0"/>
              </a:rPr>
              <a:t>All Saints Day – November 1</a:t>
            </a:r>
            <a:r>
              <a:rPr lang="en-US" sz="2000" baseline="30000" dirty="0">
                <a:solidFill>
                  <a:schemeClr val="bg1"/>
                </a:solidFill>
                <a:latin typeface="Comic Sans MS" panose="030F0702030302020204" pitchFamily="66" charset="0"/>
              </a:rPr>
              <a:t>st</a:t>
            </a:r>
            <a:r>
              <a:rPr lang="en-US" sz="2000" dirty="0">
                <a:solidFill>
                  <a:schemeClr val="bg1"/>
                </a:solidFill>
                <a:latin typeface="Comic Sans MS" panose="030F0702030302020204" pitchFamily="66" charset="0"/>
              </a:rPr>
              <a:t> – We pray that the Saints intercede for us so we too may become saints.</a:t>
            </a:r>
          </a:p>
        </p:txBody>
      </p:sp>
      <p:pic>
        <p:nvPicPr>
          <p:cNvPr id="3" name="Online Media 2" title="Litany of the Saints  John Becker">
            <a:hlinkClick r:id="" action="ppaction://media"/>
            <a:extLst>
              <a:ext uri="{FF2B5EF4-FFF2-40B4-BE49-F238E27FC236}">
                <a16:creationId xmlns:a16="http://schemas.microsoft.com/office/drawing/2014/main" id="{9DF52EF2-BE10-4803-A260-7294978E74C3}"/>
              </a:ext>
            </a:extLst>
          </p:cNvPr>
          <p:cNvPicPr>
            <a:picLocks noRot="1" noChangeAspect="1"/>
          </p:cNvPicPr>
          <p:nvPr>
            <a:videoFile r:link="rId1"/>
          </p:nvPr>
        </p:nvPicPr>
        <p:blipFill>
          <a:blip r:embed="rId3"/>
          <a:stretch>
            <a:fillRect/>
          </a:stretch>
        </p:blipFill>
        <p:spPr>
          <a:xfrm>
            <a:off x="0" y="440267"/>
            <a:ext cx="12192000" cy="6409266"/>
          </a:xfrm>
          <a:prstGeom prst="rect">
            <a:avLst/>
          </a:prstGeom>
        </p:spPr>
      </p:pic>
    </p:spTree>
    <p:extLst>
      <p:ext uri="{BB962C8B-B14F-4D97-AF65-F5344CB8AC3E}">
        <p14:creationId xmlns:p14="http://schemas.microsoft.com/office/powerpoint/2010/main" val="154082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2471738" y="0"/>
            <a:ext cx="6729412" cy="406400"/>
          </a:xfrm>
        </p:spPr>
        <p:txBody>
          <a:bodyPr>
            <a:normAutofit/>
          </a:bodyPr>
          <a:lstStyle/>
          <a:p>
            <a:r>
              <a:rPr lang="en-US" sz="1800" dirty="0">
                <a:solidFill>
                  <a:schemeClr val="bg1"/>
                </a:solidFill>
              </a:rPr>
              <a:t>The Widow’s Offering, </a:t>
            </a:r>
            <a:r>
              <a:rPr lang="en-US" sz="1800" dirty="0">
                <a:solidFill>
                  <a:schemeClr val="bg1"/>
                </a:solidFill>
                <a:hlinkClick r:id="rId3">
                  <a:extLst>
                    <a:ext uri="{A12FA001-AC4F-418D-AE19-62706E023703}">
                      <ahyp:hlinkClr xmlns:ahyp="http://schemas.microsoft.com/office/drawing/2018/hyperlinkcolor" val="tx"/>
                    </a:ext>
                  </a:extLst>
                </a:hlinkClick>
              </a:rPr>
              <a:t>https://youtu.be/muXThu2MydM</a:t>
            </a:r>
            <a:endParaRPr lang="en-US" sz="1800" dirty="0">
              <a:solidFill>
                <a:schemeClr val="bg1"/>
              </a:solidFill>
            </a:endParaRPr>
          </a:p>
        </p:txBody>
      </p:sp>
      <p:pic>
        <p:nvPicPr>
          <p:cNvPr id="4" name="Online Media 3" title="080 - Widow's Offering  (English)">
            <a:hlinkClick r:id="" action="ppaction://media"/>
            <a:extLst>
              <a:ext uri="{FF2B5EF4-FFF2-40B4-BE49-F238E27FC236}">
                <a16:creationId xmlns:a16="http://schemas.microsoft.com/office/drawing/2014/main" id="{6DACC020-2E33-4513-A620-92986F81CD87}"/>
              </a:ext>
            </a:extLst>
          </p:cNvPr>
          <p:cNvPicPr>
            <a:picLocks noRot="1" noChangeAspect="1"/>
          </p:cNvPicPr>
          <p:nvPr>
            <a:videoFile r:link="rId1"/>
          </p:nvPr>
        </p:nvPicPr>
        <p:blipFill>
          <a:blip r:embed="rId4"/>
          <a:stretch>
            <a:fillRect/>
          </a:stretch>
        </p:blipFill>
        <p:spPr>
          <a:xfrm>
            <a:off x="0" y="406400"/>
            <a:ext cx="12165027" cy="6451600"/>
          </a:xfrm>
          <a:prstGeom prst="rect">
            <a:avLst/>
          </a:prstGeom>
        </p:spPr>
      </p:pic>
    </p:spTree>
    <p:extLst>
      <p:ext uri="{BB962C8B-B14F-4D97-AF65-F5344CB8AC3E}">
        <p14:creationId xmlns:p14="http://schemas.microsoft.com/office/powerpoint/2010/main" val="42320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2923C-406A-4A62-8C78-712FBD4DCDC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7BE08A4-97B8-42E2-A4F2-DF84DEE1FB89}"/>
              </a:ext>
            </a:extLst>
          </p:cNvPr>
          <p:cNvSpPr txBox="1"/>
          <p:nvPr/>
        </p:nvSpPr>
        <p:spPr>
          <a:xfrm>
            <a:off x="990600" y="171450"/>
            <a:ext cx="10344150" cy="923330"/>
          </a:xfrm>
          <a:prstGeom prst="rect">
            <a:avLst/>
          </a:prstGeom>
          <a:noFill/>
        </p:spPr>
        <p:txBody>
          <a:bodyPr wrap="square" rtlCol="0">
            <a:spAutoFit/>
          </a:bodyPr>
          <a:lstStyle/>
          <a:p>
            <a:pPr algn="ctr"/>
            <a:r>
              <a:rPr lang="es-CL" sz="5400" b="1" dirty="0">
                <a:solidFill>
                  <a:schemeClr val="bg1"/>
                </a:solidFill>
                <a:latin typeface="Comic Sans MS" panose="030F0702030302020204" pitchFamily="66" charset="0"/>
              </a:rPr>
              <a:t>REFLECTION</a:t>
            </a:r>
          </a:p>
        </p:txBody>
      </p:sp>
    </p:spTree>
    <p:extLst>
      <p:ext uri="{BB962C8B-B14F-4D97-AF65-F5344CB8AC3E}">
        <p14:creationId xmlns:p14="http://schemas.microsoft.com/office/powerpoint/2010/main" val="3897163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200025" y="0"/>
            <a:ext cx="11791950" cy="541867"/>
          </a:xfrm>
        </p:spPr>
        <p:txBody>
          <a:bodyPr>
            <a:noAutofit/>
          </a:bodyPr>
          <a:lstStyle/>
          <a:p>
            <a:pPr algn="ctr"/>
            <a:r>
              <a:rPr lang="en-US" sz="2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Jesus says with her two coins, the poor widow has given more than anyone. </a:t>
            </a:r>
            <a:endParaRPr lang="en-US" sz="2200" dirty="0">
              <a:ln>
                <a:solidFill>
                  <a:schemeClr val="bg1"/>
                </a:solidFill>
              </a:ln>
              <a:solidFill>
                <a:schemeClr val="bg1"/>
              </a:solidFill>
              <a:latin typeface="Comic Sans MS" panose="030F0702030302020204" pitchFamily="66" charset="0"/>
            </a:endParaRPr>
          </a:p>
        </p:txBody>
      </p:sp>
      <p:sp>
        <p:nvSpPr>
          <p:cNvPr id="3" name="TextBox 2">
            <a:extLst>
              <a:ext uri="{FF2B5EF4-FFF2-40B4-BE49-F238E27FC236}">
                <a16:creationId xmlns:a16="http://schemas.microsoft.com/office/drawing/2014/main" id="{107AAC5D-9CD4-4E5B-98E9-2138124200A5}"/>
              </a:ext>
            </a:extLst>
          </p:cNvPr>
          <p:cNvSpPr txBox="1"/>
          <p:nvPr/>
        </p:nvSpPr>
        <p:spPr>
          <a:xfrm>
            <a:off x="2003778" y="6123945"/>
            <a:ext cx="8184444" cy="430887"/>
          </a:xfrm>
          <a:prstGeom prst="rect">
            <a:avLst/>
          </a:prstGeom>
          <a:noFill/>
        </p:spPr>
        <p:txBody>
          <a:bodyPr wrap="square" rtlCol="0">
            <a:spAutoFit/>
          </a:bodyPr>
          <a:lstStyle/>
          <a:p>
            <a:r>
              <a:rPr lang="en-US" sz="2200" b="1" dirty="0">
                <a:solidFill>
                  <a:srgbClr val="7030A0"/>
                </a:solidFill>
                <a:latin typeface="Comic Sans MS" panose="030F0702030302020204" pitchFamily="66" charset="0"/>
                <a:cs typeface="Times New Roman" panose="02020603050405020304" pitchFamily="18" charset="0"/>
              </a:rPr>
              <a:t>Why does He say this when the rich gave so much more</a:t>
            </a:r>
            <a:r>
              <a:rPr lang="es-ES" sz="2200" b="1" dirty="0">
                <a:solidFill>
                  <a:srgbClr val="7030A0"/>
                </a:solidFill>
                <a:latin typeface="Comic Sans MS" panose="030F0702030302020204" pitchFamily="66" charset="0"/>
                <a:cs typeface="Times New Roman" panose="02020603050405020304" pitchFamily="18" charset="0"/>
              </a:rPr>
              <a:t>?</a:t>
            </a:r>
            <a:endParaRPr lang="en-US" sz="2200" b="1" dirty="0">
              <a:solidFill>
                <a:srgbClr val="7030A0"/>
              </a:solidFill>
              <a:latin typeface="Comic Sans MS" panose="030F0702030302020204" pitchFamily="66" charset="0"/>
              <a:cs typeface="Times New Roman" panose="02020603050405020304" pitchFamily="18" charset="0"/>
            </a:endParaRPr>
          </a:p>
        </p:txBody>
      </p:sp>
      <p:pic>
        <p:nvPicPr>
          <p:cNvPr id="5" name="Picture 4">
            <a:extLst>
              <a:ext uri="{FF2B5EF4-FFF2-40B4-BE49-F238E27FC236}">
                <a16:creationId xmlns:a16="http://schemas.microsoft.com/office/drawing/2014/main" id="{ADE3F18C-F9EA-41F0-9626-1DA126EE3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1" y="742383"/>
            <a:ext cx="5994400" cy="5104510"/>
          </a:xfrm>
          <a:prstGeom prst="rect">
            <a:avLst/>
          </a:prstGeom>
        </p:spPr>
      </p:pic>
    </p:spTree>
    <p:extLst>
      <p:ext uri="{BB962C8B-B14F-4D97-AF65-F5344CB8AC3E}">
        <p14:creationId xmlns:p14="http://schemas.microsoft.com/office/powerpoint/2010/main" val="1698678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7270044" y="1794933"/>
            <a:ext cx="4137377" cy="2438400"/>
          </a:xfrm>
        </p:spPr>
        <p:txBody>
          <a:bodyPr>
            <a:normAutofit/>
          </a:bodyPr>
          <a:lstStyle/>
          <a:p>
            <a:pPr algn="ctr"/>
            <a:r>
              <a:rPr lang="en-US" sz="2500" b="1" dirty="0">
                <a:solidFill>
                  <a:schemeClr val="bg1"/>
                </a:solidFill>
                <a:latin typeface="Comic Sans MS" panose="030F0702030302020204" pitchFamily="66" charset="0"/>
                <a:cs typeface="Times New Roman" panose="02020603050405020304" pitchFamily="18" charset="0"/>
              </a:rPr>
              <a:t>The rich had given from their surplus or extra and the widow gave what she needed to live.</a:t>
            </a:r>
          </a:p>
        </p:txBody>
      </p:sp>
      <p:pic>
        <p:nvPicPr>
          <p:cNvPr id="5" name="Picture 4">
            <a:extLst>
              <a:ext uri="{FF2B5EF4-FFF2-40B4-BE49-F238E27FC236}">
                <a16:creationId xmlns:a16="http://schemas.microsoft.com/office/drawing/2014/main" id="{A058494B-50DE-4814-BBEE-4B2F05394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74" y="292809"/>
            <a:ext cx="5713715" cy="6430426"/>
          </a:xfrm>
          <a:prstGeom prst="rect">
            <a:avLst/>
          </a:prstGeom>
        </p:spPr>
      </p:pic>
    </p:spTree>
    <p:extLst>
      <p:ext uri="{BB962C8B-B14F-4D97-AF65-F5344CB8AC3E}">
        <p14:creationId xmlns:p14="http://schemas.microsoft.com/office/powerpoint/2010/main" val="308069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9210284" y="1698097"/>
            <a:ext cx="2704467" cy="3122093"/>
          </a:xfrm>
        </p:spPr>
        <p:txBody>
          <a:bodyPr>
            <a:noAutofit/>
          </a:bodyPr>
          <a:lstStyle/>
          <a:p>
            <a:pPr algn="ctr"/>
            <a:r>
              <a:rPr lang="en-US" sz="2800" b="1" dirty="0">
                <a:solidFill>
                  <a:schemeClr val="bg1"/>
                </a:solidFill>
                <a:effectLst>
                  <a:glow rad="139700">
                    <a:schemeClr val="accent4">
                      <a:satMod val="175000"/>
                      <a:alpha val="40000"/>
                    </a:schemeClr>
                  </a:glow>
                </a:effectLst>
                <a:latin typeface="Comic Sans MS" panose="030F0702030302020204" pitchFamily="66" charset="0"/>
                <a:ea typeface="Times New Roman" panose="02020603050405020304" pitchFamily="18" charset="0"/>
                <a:cs typeface="Times New Roman" panose="02020603050405020304" pitchFamily="18" charset="0"/>
              </a:rPr>
              <a:t>She loved God with her whole heart and wanted to show Him her gratitude for all He had done for her</a:t>
            </a:r>
            <a:r>
              <a:rPr lang="es-ES" sz="2800" b="1" dirty="0">
                <a:solidFill>
                  <a:schemeClr val="bg1"/>
                </a:solidFill>
                <a:effectLst>
                  <a:glow rad="139700">
                    <a:schemeClr val="accent4">
                      <a:satMod val="175000"/>
                      <a:alpha val="40000"/>
                    </a:schemeClr>
                  </a:glow>
                </a:effectLst>
                <a:latin typeface="Comic Sans MS" panose="030F0702030302020204" pitchFamily="66" charset="0"/>
                <a:ea typeface="Times New Roman" panose="02020603050405020304" pitchFamily="18" charset="0"/>
                <a:cs typeface="Times New Roman" panose="02020603050405020304" pitchFamily="18" charset="0"/>
              </a:rPr>
              <a:t>.</a:t>
            </a:r>
            <a:endParaRPr lang="es-ES" sz="2800" b="1" dirty="0">
              <a:solidFill>
                <a:schemeClr val="bg1"/>
              </a:solidFill>
              <a:effectLst>
                <a:glow rad="139700">
                  <a:schemeClr val="accent4">
                    <a:satMod val="175000"/>
                    <a:alpha val="40000"/>
                  </a:schemeClr>
                </a:glow>
              </a:effectLst>
              <a:latin typeface="Comic Sans MS" panose="030F0702030302020204" pitchFamily="66" charset="0"/>
            </a:endParaRPr>
          </a:p>
        </p:txBody>
      </p:sp>
      <p:sp>
        <p:nvSpPr>
          <p:cNvPr id="3" name="Title 1">
            <a:extLst>
              <a:ext uri="{FF2B5EF4-FFF2-40B4-BE49-F238E27FC236}">
                <a16:creationId xmlns:a16="http://schemas.microsoft.com/office/drawing/2014/main" id="{8B407200-538F-4AE8-B05D-BBD9CBC49BD6}"/>
              </a:ext>
            </a:extLst>
          </p:cNvPr>
          <p:cNvSpPr txBox="1">
            <a:spLocks/>
          </p:cNvSpPr>
          <p:nvPr/>
        </p:nvSpPr>
        <p:spPr>
          <a:xfrm>
            <a:off x="606778" y="87489"/>
            <a:ext cx="10515600" cy="473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solidFill>
                  <a:schemeClr val="bg1"/>
                </a:solidFill>
                <a:latin typeface="Comic Sans MS" panose="030F0702030302020204" pitchFamily="66" charset="0"/>
                <a:cs typeface="Times New Roman" panose="02020603050405020304" pitchFamily="18" charset="0"/>
              </a:rPr>
              <a:t>Why did the widow give so much?</a:t>
            </a:r>
            <a:r>
              <a:rPr lang="es-ES" sz="2200" b="1" dirty="0">
                <a:solidFill>
                  <a:schemeClr val="bg1"/>
                </a:solidFill>
                <a:latin typeface="Comic Sans MS" panose="030F0702030302020204" pitchFamily="66" charset="0"/>
                <a:cs typeface="Times New Roman" panose="02020603050405020304" pitchFamily="18" charset="0"/>
              </a:rPr>
              <a:t> </a:t>
            </a:r>
            <a:endParaRPr lang="en-US" sz="2200" b="1" dirty="0">
              <a:solidFill>
                <a:schemeClr val="bg1"/>
              </a:solidFill>
              <a:latin typeface="Comic Sans MS" panose="030F0702030302020204" pitchFamily="66" charset="0"/>
              <a:cs typeface="Times New Roman" panose="02020603050405020304" pitchFamily="18" charset="0"/>
            </a:endParaRPr>
          </a:p>
        </p:txBody>
      </p:sp>
      <p:pic>
        <p:nvPicPr>
          <p:cNvPr id="5" name="Picture 4">
            <a:extLst>
              <a:ext uri="{FF2B5EF4-FFF2-40B4-BE49-F238E27FC236}">
                <a16:creationId xmlns:a16="http://schemas.microsoft.com/office/drawing/2014/main" id="{4058EDC0-8253-4ACA-82CE-C0CE5B333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34" y="560562"/>
            <a:ext cx="6173061" cy="6173061"/>
          </a:xfrm>
          <a:prstGeom prst="rect">
            <a:avLst/>
          </a:prstGeom>
        </p:spPr>
      </p:pic>
      <p:pic>
        <p:nvPicPr>
          <p:cNvPr id="9" name="Picture 8">
            <a:extLst>
              <a:ext uri="{FF2B5EF4-FFF2-40B4-BE49-F238E27FC236}">
                <a16:creationId xmlns:a16="http://schemas.microsoft.com/office/drawing/2014/main" id="{73E368C5-7F54-4285-ADBC-D57088715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869" y="2327811"/>
            <a:ext cx="1805792" cy="1862667"/>
          </a:xfrm>
          <a:prstGeom prst="rect">
            <a:avLst/>
          </a:prstGeom>
        </p:spPr>
      </p:pic>
      <p:pic>
        <p:nvPicPr>
          <p:cNvPr id="11" name="Picture 10">
            <a:extLst>
              <a:ext uri="{FF2B5EF4-FFF2-40B4-BE49-F238E27FC236}">
                <a16:creationId xmlns:a16="http://schemas.microsoft.com/office/drawing/2014/main" id="{60F3B14A-E51A-4BB2-98CA-5159FD369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324" y="2353559"/>
            <a:ext cx="2913189" cy="2596538"/>
          </a:xfrm>
          <a:prstGeom prst="rect">
            <a:avLst/>
          </a:prstGeom>
        </p:spPr>
      </p:pic>
    </p:spTree>
    <p:extLst>
      <p:ext uri="{BB962C8B-B14F-4D97-AF65-F5344CB8AC3E}">
        <p14:creationId xmlns:p14="http://schemas.microsoft.com/office/powerpoint/2010/main" val="4083203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838200" y="193675"/>
            <a:ext cx="10515600" cy="568325"/>
          </a:xfrm>
        </p:spPr>
        <p:txBody>
          <a:bodyPr/>
          <a:lstStyle/>
          <a:p>
            <a:pPr algn="ctr"/>
            <a:r>
              <a:rPr lang="es-ES" sz="2200" b="1" dirty="0" err="1">
                <a:solidFill>
                  <a:schemeClr val="bg1"/>
                </a:solidFill>
                <a:latin typeface="Comic Sans MS" panose="030F0702030302020204" pitchFamily="66" charset="0"/>
                <a:cs typeface="Times New Roman" panose="02020603050405020304" pitchFamily="18" charset="0"/>
              </a:rPr>
              <a:t>What</a:t>
            </a:r>
            <a:r>
              <a:rPr lang="es-ES" sz="2200" b="1" dirty="0">
                <a:solidFill>
                  <a:schemeClr val="bg1"/>
                </a:solidFill>
                <a:latin typeface="Comic Sans MS" panose="030F0702030302020204" pitchFamily="66" charset="0"/>
                <a:cs typeface="Times New Roman" panose="02020603050405020304" pitchFamily="18" charset="0"/>
              </a:rPr>
              <a:t> has </a:t>
            </a:r>
            <a:r>
              <a:rPr lang="es-ES" sz="2200" b="1" dirty="0" err="1">
                <a:solidFill>
                  <a:schemeClr val="bg1"/>
                </a:solidFill>
                <a:latin typeface="Comic Sans MS" panose="030F0702030302020204" pitchFamily="66" charset="0"/>
                <a:cs typeface="Times New Roman" panose="02020603050405020304" pitchFamily="18" charset="0"/>
              </a:rPr>
              <a:t>God</a:t>
            </a:r>
            <a:r>
              <a:rPr lang="es-ES" sz="2200" b="1" dirty="0">
                <a:solidFill>
                  <a:schemeClr val="bg1"/>
                </a:solidFill>
                <a:latin typeface="Comic Sans MS" panose="030F0702030302020204" pitchFamily="66" charset="0"/>
                <a:cs typeface="Times New Roman" panose="02020603050405020304" pitchFamily="18" charset="0"/>
              </a:rPr>
              <a:t> done </a:t>
            </a:r>
            <a:r>
              <a:rPr lang="es-ES" sz="2200" b="1" dirty="0" err="1">
                <a:solidFill>
                  <a:schemeClr val="bg1"/>
                </a:solidFill>
                <a:latin typeface="Comic Sans MS" panose="030F0702030302020204" pitchFamily="66" charset="0"/>
                <a:cs typeface="Times New Roman" panose="02020603050405020304" pitchFamily="18" charset="0"/>
              </a:rPr>
              <a:t>for</a:t>
            </a:r>
            <a:r>
              <a:rPr lang="es-ES" sz="2200" b="1" dirty="0">
                <a:solidFill>
                  <a:schemeClr val="bg1"/>
                </a:solidFill>
                <a:latin typeface="Comic Sans MS" panose="030F0702030302020204" pitchFamily="66" charset="0"/>
                <a:cs typeface="Times New Roman" panose="02020603050405020304" pitchFamily="18" charset="0"/>
              </a:rPr>
              <a:t> </a:t>
            </a:r>
            <a:r>
              <a:rPr lang="es-ES" sz="2200" b="1" dirty="0" err="1">
                <a:solidFill>
                  <a:schemeClr val="bg1"/>
                </a:solidFill>
                <a:latin typeface="Comic Sans MS" panose="030F0702030302020204" pitchFamily="66" charset="0"/>
                <a:cs typeface="Times New Roman" panose="02020603050405020304" pitchFamily="18" charset="0"/>
              </a:rPr>
              <a:t>us</a:t>
            </a:r>
            <a:r>
              <a:rPr lang="es-ES" sz="2200" b="1" dirty="0">
                <a:solidFill>
                  <a:schemeClr val="bg1"/>
                </a:solidFill>
                <a:latin typeface="Comic Sans MS" panose="030F0702030302020204" pitchFamily="66" charset="0"/>
                <a:cs typeface="Times New Roman" panose="02020603050405020304" pitchFamily="18" charset="0"/>
              </a:rPr>
              <a:t>? </a:t>
            </a:r>
            <a:endParaRPr lang="en-US" sz="2200" b="1" dirty="0">
              <a:solidFill>
                <a:schemeClr val="bg1"/>
              </a:solidFill>
              <a:latin typeface="Comic Sans MS" panose="030F0702030302020204" pitchFamily="66" charset="0"/>
              <a:cs typeface="Times New Roman" panose="02020603050405020304" pitchFamily="18" charset="0"/>
            </a:endParaRPr>
          </a:p>
        </p:txBody>
      </p:sp>
      <p:sp>
        <p:nvSpPr>
          <p:cNvPr id="3" name="TextBox 2">
            <a:extLst>
              <a:ext uri="{FF2B5EF4-FFF2-40B4-BE49-F238E27FC236}">
                <a16:creationId xmlns:a16="http://schemas.microsoft.com/office/drawing/2014/main" id="{F3845B23-68CA-43CC-BBC2-9C7C0257D224}"/>
              </a:ext>
            </a:extLst>
          </p:cNvPr>
          <p:cNvSpPr txBox="1"/>
          <p:nvPr/>
        </p:nvSpPr>
        <p:spPr>
          <a:xfrm>
            <a:off x="10561319" y="5409835"/>
            <a:ext cx="1490219" cy="769441"/>
          </a:xfrm>
          <a:prstGeom prst="rect">
            <a:avLst/>
          </a:prstGeom>
          <a:noFill/>
          <a:effectLst>
            <a:glow rad="228600">
              <a:schemeClr val="accent4">
                <a:satMod val="175000"/>
                <a:alpha val="40000"/>
              </a:schemeClr>
            </a:glow>
          </a:effectLst>
        </p:spPr>
        <p:txBody>
          <a:bodyPr wrap="square" rtlCol="0">
            <a:spAutoFit/>
          </a:bodyPr>
          <a:lstStyle/>
          <a:p>
            <a:pPr algn="ctr"/>
            <a:r>
              <a:rPr lang="es-ES" sz="2200" b="1" dirty="0">
                <a:ln>
                  <a:solidFill>
                    <a:srgbClr val="7030A0"/>
                  </a:solidFill>
                </a:ln>
                <a:solidFill>
                  <a:srgbClr val="FF99FF"/>
                </a:solidFill>
                <a:latin typeface="Comic Sans MS" panose="030F0702030302020204" pitchFamily="66" charset="0"/>
                <a:ea typeface="+mj-ea"/>
                <a:cs typeface="Times New Roman" panose="02020603050405020304" pitchFamily="18" charset="0"/>
              </a:rPr>
              <a:t>Eternal</a:t>
            </a:r>
          </a:p>
          <a:p>
            <a:pPr algn="ctr"/>
            <a:r>
              <a:rPr lang="es-ES" sz="2200" b="1" dirty="0" err="1">
                <a:ln>
                  <a:solidFill>
                    <a:srgbClr val="7030A0"/>
                  </a:solidFill>
                </a:ln>
                <a:solidFill>
                  <a:srgbClr val="FF99FF"/>
                </a:solidFill>
                <a:latin typeface="Comic Sans MS" panose="030F0702030302020204" pitchFamily="66" charset="0"/>
                <a:ea typeface="+mj-ea"/>
                <a:cs typeface="Times New Roman" panose="02020603050405020304" pitchFamily="18" charset="0"/>
              </a:rPr>
              <a:t>Life</a:t>
            </a:r>
            <a:endParaRPr lang="en-US" sz="2200" b="1" dirty="0">
              <a:ln>
                <a:solidFill>
                  <a:srgbClr val="7030A0"/>
                </a:solidFill>
              </a:ln>
              <a:solidFill>
                <a:srgbClr val="FF99FF"/>
              </a:solidFill>
              <a:latin typeface="Comic Sans MS" panose="030F0702030302020204" pitchFamily="66"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50C4CDAC-E62F-4AFA-ACEA-14BFF719757C}"/>
              </a:ext>
            </a:extLst>
          </p:cNvPr>
          <p:cNvSpPr txBox="1"/>
          <p:nvPr/>
        </p:nvSpPr>
        <p:spPr>
          <a:xfrm>
            <a:off x="666028" y="2154654"/>
            <a:ext cx="2522355" cy="430887"/>
          </a:xfrm>
          <a:prstGeom prst="rect">
            <a:avLst/>
          </a:prstGeom>
          <a:noFill/>
        </p:spPr>
        <p:txBody>
          <a:bodyPr wrap="square" rtlCol="0">
            <a:spAutoFit/>
          </a:bodyPr>
          <a:lstStyle/>
          <a:p>
            <a:r>
              <a:rPr lang="es-ES" sz="2200" b="1" dirty="0">
                <a:solidFill>
                  <a:srgbClr val="FFC000"/>
                </a:solidFill>
                <a:latin typeface="Comic Sans MS" panose="030F0702030302020204" pitchFamily="66" charset="0"/>
                <a:ea typeface="+mj-ea"/>
                <a:cs typeface="Times New Roman" panose="02020603050405020304" pitchFamily="18" charset="0"/>
              </a:rPr>
              <a:t>He </a:t>
            </a:r>
            <a:r>
              <a:rPr lang="es-ES" sz="2200" b="1" dirty="0" err="1">
                <a:solidFill>
                  <a:srgbClr val="FFC000"/>
                </a:solidFill>
                <a:latin typeface="Comic Sans MS" panose="030F0702030302020204" pitchFamily="66" charset="0"/>
                <a:ea typeface="+mj-ea"/>
                <a:cs typeface="Times New Roman" panose="02020603050405020304" pitchFamily="18" charset="0"/>
              </a:rPr>
              <a:t>gave</a:t>
            </a:r>
            <a:r>
              <a:rPr lang="es-ES" sz="2200" b="1" dirty="0">
                <a:solidFill>
                  <a:srgbClr val="FFC000"/>
                </a:solidFill>
                <a:latin typeface="Comic Sans MS" panose="030F0702030302020204" pitchFamily="66" charset="0"/>
                <a:ea typeface="+mj-ea"/>
                <a:cs typeface="Times New Roman" panose="02020603050405020304" pitchFamily="18" charset="0"/>
              </a:rPr>
              <a:t> </a:t>
            </a:r>
            <a:r>
              <a:rPr lang="es-ES" sz="2200" b="1" dirty="0" err="1">
                <a:solidFill>
                  <a:srgbClr val="FFC000"/>
                </a:solidFill>
                <a:latin typeface="Comic Sans MS" panose="030F0702030302020204" pitchFamily="66" charset="0"/>
                <a:ea typeface="+mj-ea"/>
                <a:cs typeface="Times New Roman" panose="02020603050405020304" pitchFamily="18" charset="0"/>
              </a:rPr>
              <a:t>us</a:t>
            </a:r>
            <a:r>
              <a:rPr lang="es-ES" sz="2200" b="1" dirty="0">
                <a:solidFill>
                  <a:srgbClr val="FFC000"/>
                </a:solidFill>
                <a:latin typeface="Comic Sans MS" panose="030F0702030302020204" pitchFamily="66" charset="0"/>
                <a:ea typeface="+mj-ea"/>
                <a:cs typeface="Times New Roman" panose="02020603050405020304" pitchFamily="18" charset="0"/>
              </a:rPr>
              <a:t> </a:t>
            </a:r>
            <a:r>
              <a:rPr lang="es-ES" sz="2200" b="1" dirty="0" err="1">
                <a:solidFill>
                  <a:srgbClr val="FFC000"/>
                </a:solidFill>
                <a:latin typeface="Comic Sans MS" panose="030F0702030302020204" pitchFamily="66" charset="0"/>
                <a:ea typeface="+mj-ea"/>
                <a:cs typeface="Times New Roman" panose="02020603050405020304" pitchFamily="18" charset="0"/>
              </a:rPr>
              <a:t>life</a:t>
            </a:r>
            <a:r>
              <a:rPr lang="es-ES" sz="2200" b="1" dirty="0">
                <a:solidFill>
                  <a:srgbClr val="FFC000"/>
                </a:solidFill>
                <a:latin typeface="Comic Sans MS" panose="030F0702030302020204" pitchFamily="66" charset="0"/>
                <a:ea typeface="+mj-ea"/>
                <a:cs typeface="Times New Roman" panose="02020603050405020304" pitchFamily="18" charset="0"/>
              </a:rPr>
              <a:t>,</a:t>
            </a:r>
            <a:endParaRPr lang="en-US" sz="2200" b="1" dirty="0">
              <a:solidFill>
                <a:srgbClr val="FFC000"/>
              </a:solidFill>
              <a:latin typeface="Comic Sans MS" panose="030F0702030302020204" pitchFamily="66"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E6EB75EB-EED3-454E-BCD0-B406956CC89C}"/>
              </a:ext>
            </a:extLst>
          </p:cNvPr>
          <p:cNvSpPr txBox="1"/>
          <p:nvPr/>
        </p:nvSpPr>
        <p:spPr>
          <a:xfrm>
            <a:off x="8530247" y="2085629"/>
            <a:ext cx="3718560" cy="430887"/>
          </a:xfrm>
          <a:prstGeom prst="rect">
            <a:avLst/>
          </a:prstGeom>
          <a:noFill/>
        </p:spPr>
        <p:txBody>
          <a:bodyPr wrap="square" rtlCol="0">
            <a:spAutoFit/>
          </a:bodyPr>
          <a:lstStyle/>
          <a:p>
            <a:pPr algn="ctr"/>
            <a:r>
              <a:rPr lang="es-ES" sz="2200" b="1" dirty="0" err="1">
                <a:solidFill>
                  <a:srgbClr val="D60093"/>
                </a:solidFill>
                <a:latin typeface="Comic Sans MS" panose="030F0702030302020204" pitchFamily="66" charset="0"/>
                <a:ea typeface="+mj-ea"/>
                <a:cs typeface="Times New Roman" panose="02020603050405020304" pitchFamily="18" charset="0"/>
              </a:rPr>
              <a:t>Our</a:t>
            </a:r>
            <a:r>
              <a:rPr lang="es-ES" sz="2200" b="1" dirty="0">
                <a:solidFill>
                  <a:srgbClr val="D60093"/>
                </a:solidFill>
                <a:latin typeface="Comic Sans MS" panose="030F0702030302020204" pitchFamily="66" charset="0"/>
                <a:ea typeface="+mj-ea"/>
                <a:cs typeface="Times New Roman" panose="02020603050405020304" pitchFamily="18" charset="0"/>
              </a:rPr>
              <a:t> </a:t>
            </a:r>
            <a:r>
              <a:rPr lang="es-ES" sz="2200" b="1" dirty="0" err="1">
                <a:solidFill>
                  <a:srgbClr val="D60093"/>
                </a:solidFill>
                <a:latin typeface="Comic Sans MS" panose="030F0702030302020204" pitchFamily="66" charset="0"/>
                <a:ea typeface="+mj-ea"/>
                <a:cs typeface="Times New Roman" panose="02020603050405020304" pitchFamily="18" charset="0"/>
              </a:rPr>
              <a:t>families</a:t>
            </a:r>
            <a:r>
              <a:rPr lang="es-ES" sz="2200" b="1" dirty="0">
                <a:solidFill>
                  <a:srgbClr val="D60093"/>
                </a:solidFill>
                <a:latin typeface="Comic Sans MS" panose="030F0702030302020204" pitchFamily="66" charset="0"/>
                <a:ea typeface="+mj-ea"/>
                <a:cs typeface="Times New Roman" panose="02020603050405020304" pitchFamily="18" charset="0"/>
              </a:rPr>
              <a:t>,</a:t>
            </a:r>
            <a:endParaRPr lang="en-US" sz="2200" b="1" dirty="0">
              <a:solidFill>
                <a:srgbClr val="D60093"/>
              </a:solidFill>
              <a:latin typeface="Comic Sans MS" panose="030F0702030302020204" pitchFamily="66" charset="0"/>
              <a:ea typeface="+mj-ea"/>
              <a:cs typeface="Times New Roman" panose="02020603050405020304" pitchFamily="18" charset="0"/>
            </a:endParaRPr>
          </a:p>
        </p:txBody>
      </p:sp>
      <p:sp>
        <p:nvSpPr>
          <p:cNvPr id="6" name="TextBox 5">
            <a:extLst>
              <a:ext uri="{FF2B5EF4-FFF2-40B4-BE49-F238E27FC236}">
                <a16:creationId xmlns:a16="http://schemas.microsoft.com/office/drawing/2014/main" id="{9203637C-368E-4EC9-A098-4FBC9000149B}"/>
              </a:ext>
            </a:extLst>
          </p:cNvPr>
          <p:cNvSpPr txBox="1"/>
          <p:nvPr/>
        </p:nvSpPr>
        <p:spPr>
          <a:xfrm>
            <a:off x="1051561" y="4272459"/>
            <a:ext cx="2136822" cy="430887"/>
          </a:xfrm>
          <a:prstGeom prst="rect">
            <a:avLst/>
          </a:prstGeom>
          <a:noFill/>
        </p:spPr>
        <p:txBody>
          <a:bodyPr wrap="square" rtlCol="0">
            <a:spAutoFit/>
          </a:bodyPr>
          <a:lstStyle/>
          <a:p>
            <a:r>
              <a:rPr lang="es-ES" sz="2200" b="1" dirty="0" err="1">
                <a:solidFill>
                  <a:srgbClr val="92D050"/>
                </a:solidFill>
                <a:latin typeface="Comic Sans MS" panose="030F0702030302020204" pitchFamily="66" charset="0"/>
                <a:ea typeface="+mj-ea"/>
                <a:cs typeface="Times New Roman" panose="02020603050405020304" pitchFamily="18" charset="0"/>
              </a:rPr>
              <a:t>The</a:t>
            </a:r>
            <a:r>
              <a:rPr lang="es-ES" sz="2200" b="1" dirty="0">
                <a:solidFill>
                  <a:srgbClr val="92D050"/>
                </a:solidFill>
                <a:latin typeface="Comic Sans MS" panose="030F0702030302020204" pitchFamily="66" charset="0"/>
                <a:ea typeface="+mj-ea"/>
                <a:cs typeface="Times New Roman" panose="02020603050405020304" pitchFamily="18" charset="0"/>
              </a:rPr>
              <a:t> </a:t>
            </a:r>
            <a:r>
              <a:rPr lang="es-ES" sz="2200" b="1" dirty="0" err="1">
                <a:solidFill>
                  <a:srgbClr val="92D050"/>
                </a:solidFill>
                <a:latin typeface="Comic Sans MS" panose="030F0702030302020204" pitchFamily="66" charset="0"/>
                <a:ea typeface="+mj-ea"/>
                <a:cs typeface="Times New Roman" panose="02020603050405020304" pitchFamily="18" charset="0"/>
              </a:rPr>
              <a:t>earth</a:t>
            </a:r>
            <a:r>
              <a:rPr lang="es-ES" sz="2200" b="1" dirty="0">
                <a:solidFill>
                  <a:srgbClr val="92D050"/>
                </a:solidFill>
                <a:latin typeface="Comic Sans MS" panose="030F0702030302020204" pitchFamily="66" charset="0"/>
                <a:ea typeface="+mj-ea"/>
                <a:cs typeface="Times New Roman" panose="02020603050405020304" pitchFamily="18" charset="0"/>
              </a:rPr>
              <a:t>,</a:t>
            </a:r>
            <a:endParaRPr lang="en-US" sz="2200" b="1" dirty="0">
              <a:solidFill>
                <a:srgbClr val="92D050"/>
              </a:solidFill>
              <a:latin typeface="Comic Sans MS" panose="030F0702030302020204" pitchFamily="66" charset="0"/>
              <a:ea typeface="+mj-ea"/>
              <a:cs typeface="Times New Roman" panose="02020603050405020304" pitchFamily="18" charset="0"/>
            </a:endParaRPr>
          </a:p>
        </p:txBody>
      </p:sp>
      <p:sp>
        <p:nvSpPr>
          <p:cNvPr id="7" name="TextBox 6">
            <a:extLst>
              <a:ext uri="{FF2B5EF4-FFF2-40B4-BE49-F238E27FC236}">
                <a16:creationId xmlns:a16="http://schemas.microsoft.com/office/drawing/2014/main" id="{A718C845-AD37-4F0B-8AB2-76BF02C4BC50}"/>
              </a:ext>
            </a:extLst>
          </p:cNvPr>
          <p:cNvSpPr txBox="1"/>
          <p:nvPr/>
        </p:nvSpPr>
        <p:spPr>
          <a:xfrm>
            <a:off x="6515944" y="3308810"/>
            <a:ext cx="2060161" cy="769441"/>
          </a:xfrm>
          <a:prstGeom prst="rect">
            <a:avLst/>
          </a:prstGeom>
          <a:noFill/>
        </p:spPr>
        <p:txBody>
          <a:bodyPr wrap="square" rtlCol="0">
            <a:spAutoFit/>
          </a:bodyPr>
          <a:lstStyle/>
          <a:p>
            <a:pPr algn="ctr"/>
            <a:r>
              <a:rPr lang="en-US" sz="2200" b="1" dirty="0">
                <a:solidFill>
                  <a:schemeClr val="accent2">
                    <a:lumMod val="75000"/>
                  </a:schemeClr>
                </a:solidFill>
                <a:latin typeface="Comic Sans MS" panose="030F0702030302020204" pitchFamily="66" charset="0"/>
                <a:ea typeface="+mj-ea"/>
                <a:cs typeface="Times New Roman" panose="02020603050405020304" pitchFamily="18" charset="0"/>
              </a:rPr>
              <a:t>Our home and food,</a:t>
            </a:r>
          </a:p>
        </p:txBody>
      </p:sp>
      <p:sp>
        <p:nvSpPr>
          <p:cNvPr id="8" name="TextBox 7">
            <a:extLst>
              <a:ext uri="{FF2B5EF4-FFF2-40B4-BE49-F238E27FC236}">
                <a16:creationId xmlns:a16="http://schemas.microsoft.com/office/drawing/2014/main" id="{C487E364-3856-42E2-B980-0265A4DCC813}"/>
              </a:ext>
            </a:extLst>
          </p:cNvPr>
          <p:cNvSpPr txBox="1"/>
          <p:nvPr/>
        </p:nvSpPr>
        <p:spPr>
          <a:xfrm>
            <a:off x="-148883" y="6427113"/>
            <a:ext cx="3977640" cy="430887"/>
          </a:xfrm>
          <a:prstGeom prst="rect">
            <a:avLst/>
          </a:prstGeom>
          <a:noFill/>
        </p:spPr>
        <p:txBody>
          <a:bodyPr wrap="square" rtlCol="0">
            <a:spAutoFit/>
          </a:bodyPr>
          <a:lstStyle/>
          <a:p>
            <a:pPr algn="ctr"/>
            <a:r>
              <a:rPr lang="en-US" sz="2200" b="1" dirty="0">
                <a:solidFill>
                  <a:srgbClr val="FFFF00"/>
                </a:solidFill>
                <a:latin typeface="Comic Sans MS" panose="030F0702030302020204" pitchFamily="66" charset="0"/>
                <a:ea typeface="+mj-ea"/>
                <a:cs typeface="Times New Roman" panose="02020603050405020304" pitchFamily="18" charset="0"/>
              </a:rPr>
              <a:t>Our family in Heaven,</a:t>
            </a:r>
          </a:p>
        </p:txBody>
      </p:sp>
      <p:sp>
        <p:nvSpPr>
          <p:cNvPr id="9" name="TextBox 8">
            <a:extLst>
              <a:ext uri="{FF2B5EF4-FFF2-40B4-BE49-F238E27FC236}">
                <a16:creationId xmlns:a16="http://schemas.microsoft.com/office/drawing/2014/main" id="{6340FF4D-F678-4BB0-9F28-F226A3D13CE0}"/>
              </a:ext>
            </a:extLst>
          </p:cNvPr>
          <p:cNvSpPr txBox="1"/>
          <p:nvPr/>
        </p:nvSpPr>
        <p:spPr>
          <a:xfrm>
            <a:off x="8925176" y="4178592"/>
            <a:ext cx="3266824" cy="430887"/>
          </a:xfrm>
          <a:prstGeom prst="rect">
            <a:avLst/>
          </a:prstGeom>
          <a:noFill/>
        </p:spPr>
        <p:txBody>
          <a:bodyPr wrap="square" rtlCol="0">
            <a:spAutoFit/>
          </a:bodyPr>
          <a:lstStyle/>
          <a:p>
            <a:pPr algn="ctr"/>
            <a:r>
              <a:rPr lang="es-ES" sz="2200" b="1" dirty="0" err="1">
                <a:solidFill>
                  <a:srgbClr val="FF3300"/>
                </a:solidFill>
                <a:latin typeface="Comic Sans MS" panose="030F0702030302020204" pitchFamily="66" charset="0"/>
                <a:ea typeface="+mj-ea"/>
                <a:cs typeface="Times New Roman" panose="02020603050405020304" pitchFamily="18" charset="0"/>
              </a:rPr>
              <a:t>Our</a:t>
            </a:r>
            <a:r>
              <a:rPr lang="es-ES" sz="2200" b="1" dirty="0">
                <a:solidFill>
                  <a:srgbClr val="FF3300"/>
                </a:solidFill>
                <a:latin typeface="Comic Sans MS" panose="030F0702030302020204" pitchFamily="66" charset="0"/>
                <a:ea typeface="+mj-ea"/>
                <a:cs typeface="Times New Roman" panose="02020603050405020304" pitchFamily="18" charset="0"/>
              </a:rPr>
              <a:t> Guardian </a:t>
            </a:r>
            <a:r>
              <a:rPr lang="es-ES" sz="2200" b="1" dirty="0" err="1">
                <a:solidFill>
                  <a:srgbClr val="FF3300"/>
                </a:solidFill>
                <a:latin typeface="Comic Sans MS" panose="030F0702030302020204" pitchFamily="66" charset="0"/>
                <a:ea typeface="+mj-ea"/>
                <a:cs typeface="Times New Roman" panose="02020603050405020304" pitchFamily="18" charset="0"/>
              </a:rPr>
              <a:t>Angel</a:t>
            </a:r>
            <a:r>
              <a:rPr lang="es-ES" sz="2200" b="1" dirty="0">
                <a:solidFill>
                  <a:srgbClr val="FF3300"/>
                </a:solidFill>
                <a:latin typeface="Comic Sans MS" panose="030F0702030302020204" pitchFamily="66" charset="0"/>
                <a:ea typeface="+mj-ea"/>
                <a:cs typeface="Times New Roman" panose="02020603050405020304" pitchFamily="18" charset="0"/>
              </a:rPr>
              <a:t>,</a:t>
            </a:r>
            <a:endParaRPr lang="en-US" sz="2200" b="1" dirty="0">
              <a:solidFill>
                <a:srgbClr val="FF3300"/>
              </a:solidFill>
              <a:latin typeface="Comic Sans MS" panose="030F0702030302020204" pitchFamily="66" charset="0"/>
              <a:ea typeface="+mj-ea"/>
              <a:cs typeface="Times New Roman" panose="02020603050405020304" pitchFamily="18" charset="0"/>
            </a:endParaRPr>
          </a:p>
        </p:txBody>
      </p:sp>
      <p:pic>
        <p:nvPicPr>
          <p:cNvPr id="11" name="Picture 10">
            <a:extLst>
              <a:ext uri="{FF2B5EF4-FFF2-40B4-BE49-F238E27FC236}">
                <a16:creationId xmlns:a16="http://schemas.microsoft.com/office/drawing/2014/main" id="{AE446FB7-9489-46C7-97E9-1373FA83D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 y="291313"/>
            <a:ext cx="1576754" cy="1779480"/>
          </a:xfrm>
          <a:prstGeom prst="rect">
            <a:avLst/>
          </a:prstGeom>
        </p:spPr>
      </p:pic>
      <p:pic>
        <p:nvPicPr>
          <p:cNvPr id="4098" name="Picture 2" descr="1,133,794 Friends Photos - Free &amp;amp; Royalty-Free Stock Photos from Dreamstime">
            <a:extLst>
              <a:ext uri="{FF2B5EF4-FFF2-40B4-BE49-F238E27FC236}">
                <a16:creationId xmlns:a16="http://schemas.microsoft.com/office/drawing/2014/main" id="{9EE4CDDE-4A7D-46B1-8892-1DE3E9E77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972" y="753715"/>
            <a:ext cx="2900053" cy="17604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ech-Free Family Time | POPSUGAR Family">
            <a:extLst>
              <a:ext uri="{FF2B5EF4-FFF2-40B4-BE49-F238E27FC236}">
                <a16:creationId xmlns:a16="http://schemas.microsoft.com/office/drawing/2014/main" id="{BBEE8999-1FA7-4F5D-85B3-976F1BF1A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8290" y="310330"/>
            <a:ext cx="2641509" cy="1760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828AEB-25C5-4090-AF14-D70E2C4E0744}"/>
              </a:ext>
            </a:extLst>
          </p:cNvPr>
          <p:cNvSpPr txBox="1"/>
          <p:nvPr/>
        </p:nvSpPr>
        <p:spPr>
          <a:xfrm>
            <a:off x="4645972" y="2504117"/>
            <a:ext cx="3270265" cy="430887"/>
          </a:xfrm>
          <a:prstGeom prst="rect">
            <a:avLst/>
          </a:prstGeom>
          <a:noFill/>
        </p:spPr>
        <p:txBody>
          <a:bodyPr wrap="square" rtlCol="0">
            <a:spAutoFit/>
          </a:bodyPr>
          <a:lstStyle/>
          <a:p>
            <a:pPr algn="ctr"/>
            <a:r>
              <a:rPr lang="en-US" sz="2200" b="1" dirty="0">
                <a:solidFill>
                  <a:srgbClr val="003399"/>
                </a:solidFill>
                <a:latin typeface="Comic Sans MS" panose="030F0702030302020204" pitchFamily="66" charset="0"/>
                <a:ea typeface="+mj-ea"/>
                <a:cs typeface="Times New Roman" panose="02020603050405020304" pitchFamily="18" charset="0"/>
              </a:rPr>
              <a:t>Our friends,</a:t>
            </a:r>
          </a:p>
        </p:txBody>
      </p:sp>
      <p:pic>
        <p:nvPicPr>
          <p:cNvPr id="4102" name="Picture 6" descr="Żaden ramię Kontrola free kids in nature Serafin skowronek Kreda">
            <a:extLst>
              <a:ext uri="{FF2B5EF4-FFF2-40B4-BE49-F238E27FC236}">
                <a16:creationId xmlns:a16="http://schemas.microsoft.com/office/drawing/2014/main" id="{D15F8466-A589-4913-ADF2-5B008D013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 y="2686615"/>
            <a:ext cx="2436308" cy="162125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amily Illustration clipart - Dinner, Eating, Family, transparent clip art">
            <a:extLst>
              <a:ext uri="{FF2B5EF4-FFF2-40B4-BE49-F238E27FC236}">
                <a16:creationId xmlns:a16="http://schemas.microsoft.com/office/drawing/2014/main" id="{8EC504D1-CA07-4F60-8C9D-8ECCB8217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468" y="2935004"/>
            <a:ext cx="2436308" cy="155289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ijos – poupeedinubila">
            <a:extLst>
              <a:ext uri="{FF2B5EF4-FFF2-40B4-BE49-F238E27FC236}">
                <a16:creationId xmlns:a16="http://schemas.microsoft.com/office/drawing/2014/main" id="{368A4F68-8333-4AC6-8049-E329AE3900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1269" y="2625693"/>
            <a:ext cx="2249327" cy="15528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E67AE68-4031-4982-A98A-00515FAFB9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614" y="4717688"/>
            <a:ext cx="2436308" cy="1727128"/>
          </a:xfrm>
          <a:prstGeom prst="rect">
            <a:avLst/>
          </a:prstGeom>
        </p:spPr>
      </p:pic>
      <p:pic>
        <p:nvPicPr>
          <p:cNvPr id="4116" name="Picture 20" descr="El que cree en el Hijo tiene vida eterna | Movimiento Familiar Cristiano  Zihuatanejo">
            <a:extLst>
              <a:ext uri="{FF2B5EF4-FFF2-40B4-BE49-F238E27FC236}">
                <a16:creationId xmlns:a16="http://schemas.microsoft.com/office/drawing/2014/main" id="{C376D4BC-DEB1-4F56-9166-70CCE03C59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7234" y="4717688"/>
            <a:ext cx="3628036" cy="2140312"/>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ABC0EAAF-62C9-49E0-A084-8EB951CF3F37}"/>
              </a:ext>
            </a:extLst>
          </p:cNvPr>
          <p:cNvSpPr/>
          <p:nvPr/>
        </p:nvSpPr>
        <p:spPr>
          <a:xfrm>
            <a:off x="8434726" y="5409835"/>
            <a:ext cx="959555" cy="53940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7030A0"/>
                  </a:solidFill>
                </a:ln>
                <a:solidFill>
                  <a:srgbClr val="FF0000"/>
                </a:solidFill>
                <a:latin typeface="Comic Sans MS" panose="030F0702030302020204" pitchFamily="66" charset="0"/>
                <a:ea typeface="+mj-ea"/>
                <a:cs typeface="Times New Roman" panose="02020603050405020304" pitchFamily="18" charset="0"/>
              </a:rPr>
              <a:t>LIFE</a:t>
            </a:r>
          </a:p>
        </p:txBody>
      </p:sp>
      <p:pic>
        <p:nvPicPr>
          <p:cNvPr id="1026" name="Picture 2" descr="Christ on Cross 2 Clipart | Clipart Panda - Free Clipart Images">
            <a:extLst>
              <a:ext uri="{FF2B5EF4-FFF2-40B4-BE49-F238E27FC236}">
                <a16:creationId xmlns:a16="http://schemas.microsoft.com/office/drawing/2014/main" id="{BABE119D-482B-46D5-BD99-CBF1CFE24E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7747" y="4636263"/>
            <a:ext cx="1426875" cy="21403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872F3A3-1A0C-48DE-BEE0-7A673068913D}"/>
              </a:ext>
            </a:extLst>
          </p:cNvPr>
          <p:cNvSpPr txBox="1"/>
          <p:nvPr/>
        </p:nvSpPr>
        <p:spPr>
          <a:xfrm>
            <a:off x="5109083" y="4644590"/>
            <a:ext cx="1603385" cy="2123658"/>
          </a:xfrm>
          <a:prstGeom prst="rect">
            <a:avLst/>
          </a:prstGeom>
          <a:noFill/>
        </p:spPr>
        <p:txBody>
          <a:bodyPr wrap="square" rtlCol="0">
            <a:spAutoFit/>
          </a:bodyPr>
          <a:lstStyle/>
          <a:p>
            <a:pPr algn="ctr"/>
            <a:r>
              <a:rPr lang="en-US" sz="2200" b="1" dirty="0">
                <a:solidFill>
                  <a:srgbClr val="FF0000"/>
                </a:solidFill>
                <a:latin typeface="Comic Sans MS" panose="030F0702030302020204" pitchFamily="66" charset="0"/>
                <a:ea typeface="+mj-ea"/>
                <a:cs typeface="Times New Roman" panose="02020603050405020304" pitchFamily="18" charset="0"/>
              </a:rPr>
              <a:t>He paid for our sins on the cross and gave us…</a:t>
            </a:r>
          </a:p>
        </p:txBody>
      </p:sp>
    </p:spTree>
    <p:extLst>
      <p:ext uri="{BB962C8B-B14F-4D97-AF65-F5344CB8AC3E}">
        <p14:creationId xmlns:p14="http://schemas.microsoft.com/office/powerpoint/2010/main" val="356722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500" fill="hold"/>
                                        <p:tgtEl>
                                          <p:spTgt spid="4098"/>
                                        </p:tgtEl>
                                        <p:attrNameLst>
                                          <p:attrName>ppt_x</p:attrName>
                                        </p:attrNameLst>
                                      </p:cBhvr>
                                      <p:tavLst>
                                        <p:tav tm="0">
                                          <p:val>
                                            <p:strVal val="#ppt_x"/>
                                          </p:val>
                                        </p:tav>
                                        <p:tav tm="100000">
                                          <p:val>
                                            <p:strVal val="#ppt_x"/>
                                          </p:val>
                                        </p:tav>
                                      </p:tavLst>
                                    </p:anim>
                                    <p:anim calcmode="lin" valueType="num">
                                      <p:cBhvr additive="base">
                                        <p:cTn id="28" dur="500" fill="hold"/>
                                        <p:tgtEl>
                                          <p:spTgt spid="409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 calcmode="lin" valueType="num">
                                      <p:cBhvr additive="base">
                                        <p:cTn id="37" dur="500" fill="hold"/>
                                        <p:tgtEl>
                                          <p:spTgt spid="4106"/>
                                        </p:tgtEl>
                                        <p:attrNameLst>
                                          <p:attrName>ppt_x</p:attrName>
                                        </p:attrNameLst>
                                      </p:cBhvr>
                                      <p:tavLst>
                                        <p:tav tm="0">
                                          <p:val>
                                            <p:strVal val="#ppt_x"/>
                                          </p:val>
                                        </p:tav>
                                        <p:tav tm="100000">
                                          <p:val>
                                            <p:strVal val="#ppt_x"/>
                                          </p:val>
                                        </p:tav>
                                      </p:tavLst>
                                    </p:anim>
                                    <p:anim calcmode="lin" valueType="num">
                                      <p:cBhvr additive="base">
                                        <p:cTn id="38" dur="500" fill="hold"/>
                                        <p:tgtEl>
                                          <p:spTgt spid="410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02"/>
                                        </p:tgtEl>
                                        <p:attrNameLst>
                                          <p:attrName>style.visibility</p:attrName>
                                        </p:attrNameLst>
                                      </p:cBhvr>
                                      <p:to>
                                        <p:strVal val="visible"/>
                                      </p:to>
                                    </p:set>
                                    <p:anim calcmode="lin" valueType="num">
                                      <p:cBhvr additive="base">
                                        <p:cTn id="47" dur="500" fill="hold"/>
                                        <p:tgtEl>
                                          <p:spTgt spid="4102"/>
                                        </p:tgtEl>
                                        <p:attrNameLst>
                                          <p:attrName>ppt_x</p:attrName>
                                        </p:attrNameLst>
                                      </p:cBhvr>
                                      <p:tavLst>
                                        <p:tav tm="0">
                                          <p:val>
                                            <p:strVal val="#ppt_x"/>
                                          </p:val>
                                        </p:tav>
                                        <p:tav tm="100000">
                                          <p:val>
                                            <p:strVal val="#ppt_x"/>
                                          </p:val>
                                        </p:tav>
                                      </p:tavLst>
                                    </p:anim>
                                    <p:anim calcmode="lin" valueType="num">
                                      <p:cBhvr additive="base">
                                        <p:cTn id="48" dur="500" fill="hold"/>
                                        <p:tgtEl>
                                          <p:spTgt spid="4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110"/>
                                        </p:tgtEl>
                                        <p:attrNameLst>
                                          <p:attrName>style.visibility</p:attrName>
                                        </p:attrNameLst>
                                      </p:cBhvr>
                                      <p:to>
                                        <p:strVal val="visible"/>
                                      </p:to>
                                    </p:set>
                                    <p:anim calcmode="lin" valueType="num">
                                      <p:cBhvr additive="base">
                                        <p:cTn id="67" dur="500" fill="hold"/>
                                        <p:tgtEl>
                                          <p:spTgt spid="4110"/>
                                        </p:tgtEl>
                                        <p:attrNameLst>
                                          <p:attrName>ppt_x</p:attrName>
                                        </p:attrNameLst>
                                      </p:cBhvr>
                                      <p:tavLst>
                                        <p:tav tm="0">
                                          <p:val>
                                            <p:strVal val="#ppt_x"/>
                                          </p:val>
                                        </p:tav>
                                        <p:tav tm="100000">
                                          <p:val>
                                            <p:strVal val="#ppt_x"/>
                                          </p:val>
                                        </p:tav>
                                      </p:tavLst>
                                    </p:anim>
                                    <p:anim calcmode="lin" valueType="num">
                                      <p:cBhvr additive="base">
                                        <p:cTn id="68" dur="500" fill="hold"/>
                                        <p:tgtEl>
                                          <p:spTgt spid="41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fade">
                                      <p:cBhvr>
                                        <p:cTn id="77" dur="1000"/>
                                        <p:tgtEl>
                                          <p:spTgt spid="1026"/>
                                        </p:tgtEl>
                                      </p:cBhvr>
                                    </p:animEffect>
                                    <p:anim calcmode="lin" valueType="num">
                                      <p:cBhvr>
                                        <p:cTn id="78" dur="1000" fill="hold"/>
                                        <p:tgtEl>
                                          <p:spTgt spid="1026"/>
                                        </p:tgtEl>
                                        <p:attrNameLst>
                                          <p:attrName>ppt_x</p:attrName>
                                        </p:attrNameLst>
                                      </p:cBhvr>
                                      <p:tavLst>
                                        <p:tav tm="0">
                                          <p:val>
                                            <p:strVal val="#ppt_x"/>
                                          </p:val>
                                        </p:tav>
                                        <p:tav tm="100000">
                                          <p:val>
                                            <p:strVal val="#ppt_x"/>
                                          </p:val>
                                        </p:tav>
                                      </p:tavLst>
                                    </p:anim>
                                    <p:anim calcmode="lin" valueType="num">
                                      <p:cBhvr>
                                        <p:cTn id="79" dur="1000" fill="hold"/>
                                        <p:tgtEl>
                                          <p:spTgt spid="10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4116"/>
                                        </p:tgtEl>
                                        <p:attrNameLst>
                                          <p:attrName>style.visibility</p:attrName>
                                        </p:attrNameLst>
                                      </p:cBhvr>
                                      <p:to>
                                        <p:strVal val="visible"/>
                                      </p:to>
                                    </p:set>
                                    <p:anim calcmode="lin" valueType="num">
                                      <p:cBhvr>
                                        <p:cTn id="89" dur="500" fill="hold"/>
                                        <p:tgtEl>
                                          <p:spTgt spid="4116"/>
                                        </p:tgtEl>
                                        <p:attrNameLst>
                                          <p:attrName>ppt_w</p:attrName>
                                        </p:attrNameLst>
                                      </p:cBhvr>
                                      <p:tavLst>
                                        <p:tav tm="0">
                                          <p:val>
                                            <p:fltVal val="0"/>
                                          </p:val>
                                        </p:tav>
                                        <p:tav tm="100000">
                                          <p:val>
                                            <p:strVal val="#ppt_w"/>
                                          </p:val>
                                        </p:tav>
                                      </p:tavLst>
                                    </p:anim>
                                    <p:anim calcmode="lin" valueType="num">
                                      <p:cBhvr>
                                        <p:cTn id="90" dur="500" fill="hold"/>
                                        <p:tgtEl>
                                          <p:spTgt spid="4116"/>
                                        </p:tgtEl>
                                        <p:attrNameLst>
                                          <p:attrName>ppt_h</p:attrName>
                                        </p:attrNameLst>
                                      </p:cBhvr>
                                      <p:tavLst>
                                        <p:tav tm="0">
                                          <p:val>
                                            <p:fltVal val="0"/>
                                          </p:val>
                                        </p:tav>
                                        <p:tav tm="100000">
                                          <p:val>
                                            <p:strVal val="#ppt_h"/>
                                          </p:val>
                                        </p:tav>
                                      </p:tavLst>
                                    </p:anim>
                                    <p:animEffect transition="in" filter="fade">
                                      <p:cBhvr>
                                        <p:cTn id="91" dur="500"/>
                                        <p:tgtEl>
                                          <p:spTgt spid="411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
                                        </p:tgtEl>
                                        <p:attrNameLst>
                                          <p:attrName>style.visibility</p:attrName>
                                        </p:attrNameLst>
                                      </p:cBhvr>
                                      <p:to>
                                        <p:strVal val="visible"/>
                                      </p:to>
                                    </p:set>
                                    <p:anim calcmode="lin" valueType="num">
                                      <p:cBhvr>
                                        <p:cTn id="94" dur="500" fill="hold"/>
                                        <p:tgtEl>
                                          <p:spTgt spid="3"/>
                                        </p:tgtEl>
                                        <p:attrNameLst>
                                          <p:attrName>ppt_w</p:attrName>
                                        </p:attrNameLst>
                                      </p:cBhvr>
                                      <p:tavLst>
                                        <p:tav tm="0">
                                          <p:val>
                                            <p:fltVal val="0"/>
                                          </p:val>
                                        </p:tav>
                                        <p:tav tm="100000">
                                          <p:val>
                                            <p:strVal val="#ppt_w"/>
                                          </p:val>
                                        </p:tav>
                                      </p:tavLst>
                                    </p:anim>
                                    <p:anim calcmode="lin" valueType="num">
                                      <p:cBhvr>
                                        <p:cTn id="95" dur="500" fill="hold"/>
                                        <p:tgtEl>
                                          <p:spTgt spid="3"/>
                                        </p:tgtEl>
                                        <p:attrNameLst>
                                          <p:attrName>ppt_h</p:attrName>
                                        </p:attrNameLst>
                                      </p:cBhvr>
                                      <p:tavLst>
                                        <p:tav tm="0">
                                          <p:val>
                                            <p:fltVal val="0"/>
                                          </p:val>
                                        </p:tav>
                                        <p:tav tm="100000">
                                          <p:val>
                                            <p:strVal val="#ppt_h"/>
                                          </p:val>
                                        </p:tav>
                                      </p:tavLst>
                                    </p:anim>
                                    <p:animEffect transition="in" filter="fade">
                                      <p:cBhvr>
                                        <p:cTn id="96" dur="500"/>
                                        <p:tgtEl>
                                          <p:spTgt spid="3"/>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ppt_w</p:attrName>
                                        </p:attrNameLst>
                                      </p:cBhvr>
                                      <p:tavLst>
                                        <p:tav tm="0">
                                          <p:val>
                                            <p:fltVal val="0"/>
                                          </p:val>
                                        </p:tav>
                                        <p:tav tm="100000">
                                          <p:val>
                                            <p:strVal val="#ppt_w"/>
                                          </p:val>
                                        </p:tav>
                                      </p:tavLst>
                                    </p:anim>
                                    <p:anim calcmode="lin" valueType="num">
                                      <p:cBhvr>
                                        <p:cTn id="100" dur="500" fill="hold"/>
                                        <p:tgtEl>
                                          <p:spTgt spid="10"/>
                                        </p:tgtEl>
                                        <p:attrNameLst>
                                          <p:attrName>ppt_h</p:attrName>
                                        </p:attrNameLst>
                                      </p:cBhvr>
                                      <p:tavLst>
                                        <p:tav tm="0">
                                          <p:val>
                                            <p:fltVal val="0"/>
                                          </p:val>
                                        </p:tav>
                                        <p:tav tm="100000">
                                          <p:val>
                                            <p:strVal val="#ppt_h"/>
                                          </p:val>
                                        </p:tav>
                                      </p:tavLst>
                                    </p:anim>
                                    <p:animEffect transition="in" filter="fade">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2" grpId="0"/>
      <p:bldP spid="10"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C67E-40AE-4480-BBBA-153B12CAFBAE}"/>
              </a:ext>
            </a:extLst>
          </p:cNvPr>
          <p:cNvSpPr>
            <a:spLocks noGrp="1"/>
          </p:cNvSpPr>
          <p:nvPr>
            <p:ph type="title"/>
          </p:nvPr>
        </p:nvSpPr>
        <p:spPr>
          <a:xfrm>
            <a:off x="523875" y="155575"/>
            <a:ext cx="11144250" cy="506767"/>
          </a:xfrm>
        </p:spPr>
        <p:txBody>
          <a:bodyPr/>
          <a:lstStyle/>
          <a:p>
            <a:pPr algn="ctr"/>
            <a:r>
              <a:rPr lang="en-US" sz="2200" b="1" dirty="0">
                <a:solidFill>
                  <a:schemeClr val="bg1"/>
                </a:solidFill>
                <a:latin typeface="Comic Sans MS" panose="030F0702030302020204" pitchFamily="66" charset="0"/>
                <a:cs typeface="Times New Roman" panose="02020603050405020304" pitchFamily="18" charset="0"/>
              </a:rPr>
              <a:t>Why is it important to give to the Church and to the less fortunate</a:t>
            </a:r>
            <a:r>
              <a:rPr lang="es-ES" sz="2200" b="1" dirty="0">
                <a:solidFill>
                  <a:schemeClr val="bg1"/>
                </a:solidFill>
                <a:latin typeface="Comic Sans MS" panose="030F0702030302020204" pitchFamily="66" charset="0"/>
                <a:cs typeface="Times New Roman" panose="02020603050405020304" pitchFamily="18" charset="0"/>
              </a:rPr>
              <a:t>?</a:t>
            </a:r>
            <a:endParaRPr lang="en-US" sz="2200" b="1" dirty="0">
              <a:solidFill>
                <a:schemeClr val="bg1"/>
              </a:solidFill>
              <a:latin typeface="Comic Sans MS" panose="030F0702030302020204" pitchFamily="66" charset="0"/>
              <a:cs typeface="Times New Roman" panose="02020603050405020304" pitchFamily="18" charset="0"/>
            </a:endParaRPr>
          </a:p>
        </p:txBody>
      </p:sp>
      <p:sp>
        <p:nvSpPr>
          <p:cNvPr id="3" name="Title 1">
            <a:extLst>
              <a:ext uri="{FF2B5EF4-FFF2-40B4-BE49-F238E27FC236}">
                <a16:creationId xmlns:a16="http://schemas.microsoft.com/office/drawing/2014/main" id="{960F1051-CCD0-4E63-BEF2-0530CD49389B}"/>
              </a:ext>
            </a:extLst>
          </p:cNvPr>
          <p:cNvSpPr txBox="1">
            <a:spLocks/>
          </p:cNvSpPr>
          <p:nvPr/>
        </p:nvSpPr>
        <p:spPr>
          <a:xfrm>
            <a:off x="228600" y="2766218"/>
            <a:ext cx="52730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a:solidFill>
                  <a:srgbClr val="FFC000"/>
                </a:solidFill>
                <a:latin typeface="Comic Sans MS" panose="030F0702030302020204" pitchFamily="66" charset="0"/>
                <a:cs typeface="Times New Roman" panose="02020603050405020304" pitchFamily="18" charset="0"/>
              </a:rPr>
              <a:t>The Church needs us to be able to communicate Jesus’ message of love so all may be saved</a:t>
            </a:r>
            <a:r>
              <a:rPr lang="es-ES" sz="2200" b="1" dirty="0">
                <a:solidFill>
                  <a:srgbClr val="FFC000"/>
                </a:solidFill>
                <a:latin typeface="Comic Sans MS" panose="030F0702030302020204" pitchFamily="66" charset="0"/>
                <a:cs typeface="Times New Roman" panose="02020603050405020304" pitchFamily="18" charset="0"/>
              </a:rPr>
              <a:t>, </a:t>
            </a:r>
            <a:endParaRPr lang="en-US" sz="2200" b="1" dirty="0">
              <a:solidFill>
                <a:srgbClr val="FFC000"/>
              </a:solidFill>
              <a:latin typeface="Comic Sans MS" panose="030F0702030302020204" pitchFamily="66" charset="0"/>
              <a:cs typeface="Times New Roman" panose="02020603050405020304" pitchFamily="18" charset="0"/>
            </a:endParaRPr>
          </a:p>
        </p:txBody>
      </p:sp>
      <p:sp>
        <p:nvSpPr>
          <p:cNvPr id="4" name="TextBox 3">
            <a:extLst>
              <a:ext uri="{FF2B5EF4-FFF2-40B4-BE49-F238E27FC236}">
                <a16:creationId xmlns:a16="http://schemas.microsoft.com/office/drawing/2014/main" id="{B3EDCA33-DD11-4054-A0C7-0DA1437D1B76}"/>
              </a:ext>
            </a:extLst>
          </p:cNvPr>
          <p:cNvSpPr txBox="1"/>
          <p:nvPr/>
        </p:nvSpPr>
        <p:spPr>
          <a:xfrm>
            <a:off x="8214360" y="3322340"/>
            <a:ext cx="3749040" cy="769441"/>
          </a:xfrm>
          <a:prstGeom prst="rect">
            <a:avLst/>
          </a:prstGeom>
          <a:noFill/>
        </p:spPr>
        <p:txBody>
          <a:bodyPr wrap="square" rtlCol="0">
            <a:spAutoFit/>
          </a:bodyPr>
          <a:lstStyle/>
          <a:p>
            <a:pPr algn="ctr"/>
            <a:r>
              <a:rPr lang="en-US" sz="2200" b="1" dirty="0">
                <a:solidFill>
                  <a:srgbClr val="FFC000"/>
                </a:solidFill>
                <a:latin typeface="Comic Sans MS" panose="030F0702030302020204" pitchFamily="66" charset="0"/>
                <a:ea typeface="+mj-ea"/>
                <a:cs typeface="Times New Roman" panose="02020603050405020304" pitchFamily="18" charset="0"/>
              </a:rPr>
              <a:t>To help the less fortunate</a:t>
            </a:r>
            <a:r>
              <a:rPr lang="es-ES" sz="2200" b="1" dirty="0">
                <a:solidFill>
                  <a:srgbClr val="FFC000"/>
                </a:solidFill>
                <a:latin typeface="Comic Sans MS" panose="030F0702030302020204" pitchFamily="66" charset="0"/>
                <a:cs typeface="Times New Roman" panose="02020603050405020304" pitchFamily="18" charset="0"/>
              </a:rPr>
              <a:t>, </a:t>
            </a:r>
            <a:endParaRPr lang="en-US" sz="2200" dirty="0"/>
          </a:p>
        </p:txBody>
      </p:sp>
      <p:sp>
        <p:nvSpPr>
          <p:cNvPr id="5" name="TextBox 4">
            <a:extLst>
              <a:ext uri="{FF2B5EF4-FFF2-40B4-BE49-F238E27FC236}">
                <a16:creationId xmlns:a16="http://schemas.microsoft.com/office/drawing/2014/main" id="{5090D5A5-FC0C-4B70-B0FE-C0C3FA49258F}"/>
              </a:ext>
            </a:extLst>
          </p:cNvPr>
          <p:cNvSpPr txBox="1"/>
          <p:nvPr/>
        </p:nvSpPr>
        <p:spPr>
          <a:xfrm>
            <a:off x="3832860" y="6075804"/>
            <a:ext cx="4526280" cy="769441"/>
          </a:xfrm>
          <a:prstGeom prst="rect">
            <a:avLst/>
          </a:prstGeom>
          <a:noFill/>
        </p:spPr>
        <p:txBody>
          <a:bodyPr wrap="square" rtlCol="0">
            <a:spAutoFit/>
          </a:bodyPr>
          <a:lstStyle/>
          <a:p>
            <a:pPr algn="ctr"/>
            <a:r>
              <a:rPr lang="en-US" sz="2200" b="1" dirty="0">
                <a:solidFill>
                  <a:srgbClr val="FFC000"/>
                </a:solidFill>
                <a:latin typeface="Comic Sans MS" panose="030F0702030302020204" pitchFamily="66" charset="0"/>
                <a:cs typeface="Times New Roman" panose="02020603050405020304" pitchFamily="18" charset="0"/>
              </a:rPr>
              <a:t>To build schools that teach children about God…</a:t>
            </a:r>
          </a:p>
        </p:txBody>
      </p:sp>
      <p:pic>
        <p:nvPicPr>
          <p:cNvPr id="5122" name="Picture 2" descr="22,604 Sacerdote Catolico Imágenes y Fotos - 123RF">
            <a:extLst>
              <a:ext uri="{FF2B5EF4-FFF2-40B4-BE49-F238E27FC236}">
                <a16:creationId xmlns:a16="http://schemas.microsoft.com/office/drawing/2014/main" id="{3CF233E6-C321-4060-AFA6-BE9609D71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859" y="838200"/>
            <a:ext cx="2632522" cy="20602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olunteer at a soup kitchen - Fun Fall Activities Your Kids Will Love -  Livingly">
            <a:extLst>
              <a:ext uri="{FF2B5EF4-FFF2-40B4-BE49-F238E27FC236}">
                <a16:creationId xmlns:a16="http://schemas.microsoft.com/office/drawing/2014/main" id="{CCA698C5-248F-4700-8083-202A153AA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621" y="779021"/>
            <a:ext cx="3637629" cy="24250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rogramas humanitarios para niños pobres | Children International |  Programas humanitarios mundiales">
            <a:extLst>
              <a:ext uri="{FF2B5EF4-FFF2-40B4-BE49-F238E27FC236}">
                <a16:creationId xmlns:a16="http://schemas.microsoft.com/office/drawing/2014/main" id="{FC63759B-F3D5-4505-8A27-E087672F5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8506" y="4098310"/>
            <a:ext cx="3954988" cy="197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1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Effect transition="in" filter="fade">
                                      <p:cBhvr>
                                        <p:cTn id="31" dur="1000"/>
                                        <p:tgtEl>
                                          <p:spTgt spid="5126"/>
                                        </p:tgtEl>
                                      </p:cBhvr>
                                    </p:animEffect>
                                    <p:anim calcmode="lin" valueType="num">
                                      <p:cBhvr>
                                        <p:cTn id="32" dur="1000" fill="hold"/>
                                        <p:tgtEl>
                                          <p:spTgt spid="5126"/>
                                        </p:tgtEl>
                                        <p:attrNameLst>
                                          <p:attrName>ppt_x</p:attrName>
                                        </p:attrNameLst>
                                      </p:cBhvr>
                                      <p:tavLst>
                                        <p:tav tm="0">
                                          <p:val>
                                            <p:strVal val="#ppt_x"/>
                                          </p:val>
                                        </p:tav>
                                        <p:tav tm="100000">
                                          <p:val>
                                            <p:strVal val="#ppt_x"/>
                                          </p:val>
                                        </p:tav>
                                      </p:tavLst>
                                    </p:anim>
                                    <p:anim calcmode="lin" valueType="num">
                                      <p:cBhvr>
                                        <p:cTn id="33" dur="1000" fill="hold"/>
                                        <p:tgtEl>
                                          <p:spTgt spid="51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417</Words>
  <Application>Microsoft Office PowerPoint</Application>
  <PresentationFormat>Widescreen</PresentationFormat>
  <Paragraphs>48</Paragraphs>
  <Slides>17</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Agency FB</vt:lpstr>
      <vt:lpstr>Arial</vt:lpstr>
      <vt:lpstr>Calibri</vt:lpstr>
      <vt:lpstr>Calibri Light</vt:lpstr>
      <vt:lpstr>Cambria</vt:lpstr>
      <vt:lpstr>Comic Sans MS</vt:lpstr>
      <vt:lpstr>Office Theme</vt:lpstr>
      <vt:lpstr>Friends of Jesus and Mary</vt:lpstr>
      <vt:lpstr>All Saints Day – November 1st – We pray that the Saints intercede for us so we too may become saints.</vt:lpstr>
      <vt:lpstr>The Widow’s Offering, https://youtu.be/muXThu2MydM</vt:lpstr>
      <vt:lpstr>PowerPoint Presentation</vt:lpstr>
      <vt:lpstr>Jesus says with her two coins, the poor widow has given more than anyone. </vt:lpstr>
      <vt:lpstr>The rich had given from their surplus or extra and the widow gave what she needed to live.</vt:lpstr>
      <vt:lpstr>She loved God with her whole heart and wanted to show Him her gratitude for all He had done for her.</vt:lpstr>
      <vt:lpstr>What has God done for us? </vt:lpstr>
      <vt:lpstr>Why is it important to give to the Church and to the less fortunate?</vt:lpstr>
      <vt:lpstr>When we give, we are adoring God, letting Him know we love Him and are grateful for all He does for us.</vt:lpstr>
      <vt:lpstr>We make a valuable offering to God.</vt:lpstr>
      <vt:lpstr>What talents, time, or treasures can you share to build God’s Kingdom? Share.</vt:lpstr>
      <vt:lpstr>PowerPoint Presentation</vt:lpstr>
      <vt:lpstr>PowerPoint Presentation</vt:lpstr>
      <vt:lpstr>Prayer  Lord, we have received life and all that we are and have from your generosity. Help me to put all Your gifts at the service of others to help build Your Kingdom.   Amen. </vt:lpstr>
      <vt:lpstr>A Gift to You, Angel911 (Ctrl Click) https://youtu.be/J_g76phMf5E  (2-7 years)</vt:lpstr>
      <vt:lpstr>All that I am, Lifetree Kids, (Ctrl Click)  https://youtu.be/pP1SKYk11Ow (8+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26</cp:revision>
  <dcterms:created xsi:type="dcterms:W3CDTF">2021-11-01T14:21:30Z</dcterms:created>
  <dcterms:modified xsi:type="dcterms:W3CDTF">2021-11-01T20:54:17Z</dcterms:modified>
</cp:coreProperties>
</file>