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lvl="0">
      <a:defRPr lang="en-US"/>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66" y="4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t>11/15/2021</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10</a:t>
            </a:fld>
            <a:endParaRPr lang="en-US"/>
          </a:p>
        </p:txBody>
      </p:sp>
    </p:spTree>
    <p:extLst>
      <p:ext uri="{BB962C8B-B14F-4D97-AF65-F5344CB8AC3E}">
        <p14:creationId xmlns:p14="http://schemas.microsoft.com/office/powerpoint/2010/main" val="31999453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a:t>Click to edit Master title style</a:t>
            </a: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11/15/2021</a:t>
            </a:fld>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t>11/15/2021</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11/15/2021</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11/15/2021</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11/15/2021</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11/15/2021</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11/15/2021</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t>‹#›</a:t>
            </a:fld>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4CF99945-0A15-4715-AB6C-F5E56CF20F70}" type="datetimeFigureOut">
              <a:rPr lang="en-US"/>
              <a:t>11/15/2021</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t>‹#›</a:t>
            </a:fld>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4CF99945-0A15-4715-AB6C-F5E56CF20F70}" type="datetimeFigureOut">
              <a:rPr lang="en-US"/>
              <a:t>11/15/2021</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t>‹#›</a:t>
            </a:fld>
            <a:endParaRPr/>
          </a:p>
        </p:txBody>
      </p:sp>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4CF99945-0A15-4715-AB6C-F5E56CF20F70}" type="datetimeFigureOut">
              <a:rPr lang="en-US"/>
              <a:t>11/15/2021</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11/15/2021</a:t>
            </a:fld>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11/15/2021</a:t>
            </a:fld>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pPr/>
              <a:t>11/15/2021</a:t>
            </a:fld>
            <a:endParaRPr lang="en-US"/>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15.webp"/><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Layout" Target="../slideLayouts/slideLayout9.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5.jpeg"/><Relationship Id="rId1" Type="http://schemas.openxmlformats.org/officeDocument/2006/relationships/slideLayout" Target="../slideLayouts/slideLayout9.xml"/><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youtu.be/gH8YzqQ7iHE" TargetMode="External"/><Relationship Id="rId2" Type="http://schemas.openxmlformats.org/officeDocument/2006/relationships/slideLayout" Target="../slideLayouts/slideLayout6.xml"/><Relationship Id="rId1" Type="http://schemas.openxmlformats.org/officeDocument/2006/relationships/video" Target="https://www.youtube.com/embed/gH8YzqQ7iHE?feature=oembed" TargetMode="Externa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hyperlink" Target="https://youtu.be/8aeHBczYCA4" TargetMode="External"/><Relationship Id="rId2" Type="http://schemas.openxmlformats.org/officeDocument/2006/relationships/slideLayout" Target="../slideLayouts/slideLayout6.xml"/><Relationship Id="rId1" Type="http://schemas.openxmlformats.org/officeDocument/2006/relationships/video" Target="https://www.youtube.com/embed/8aeHBczYCA4?feature=oembed" TargetMode="Externa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eg"/><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4">
            <a:extLst>
              <a:ext uri="{FF2B5EF4-FFF2-40B4-BE49-F238E27FC236}">
                <a16:creationId xmlns:a16="http://schemas.microsoft.com/office/drawing/2014/main" id="{42686818-F144-4DE7-B585-C473D1C6EB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4" y="0"/>
            <a:ext cx="12192000" cy="6858000"/>
          </a:xfrm>
          <a:prstGeom prst="rect">
            <a:avLst/>
          </a:prstGeom>
          <a:solidFill>
            <a:schemeClr val="tx1"/>
          </a:solidFill>
        </p:spPr>
      </p:pic>
      <p:sp>
        <p:nvSpPr>
          <p:cNvPr id="2" name="Title 1"/>
          <p:cNvSpPr>
            <a:spLocks noGrp="1"/>
          </p:cNvSpPr>
          <p:nvPr>
            <p:ph type="title"/>
          </p:nvPr>
        </p:nvSpPr>
        <p:spPr>
          <a:xfrm>
            <a:off x="48264" y="2215407"/>
            <a:ext cx="4451797" cy="2345135"/>
          </a:xfrm>
        </p:spPr>
        <p:txBody>
          <a:bodyPr>
            <a:normAutofit fontScale="90000"/>
          </a:bodyPr>
          <a:lstStyle/>
          <a:p>
            <a:pPr algn="ctr"/>
            <a:br>
              <a:rPr lang="en-US" sz="2400" b="1" dirty="0"/>
            </a:br>
            <a:r>
              <a:rPr lang="en-US" sz="2400" b="1" dirty="0"/>
              <a:t>Cycle B </a:t>
            </a:r>
            <a:br>
              <a:rPr lang="en-US" sz="2400" b="1" dirty="0"/>
            </a:br>
            <a:r>
              <a:rPr lang="en-US" sz="2400" b="1" dirty="0"/>
              <a:t>XXXIV Sunday </a:t>
            </a:r>
            <a:br>
              <a:rPr lang="en-US" sz="2400" b="1" dirty="0"/>
            </a:br>
            <a:r>
              <a:rPr lang="en-US" sz="2400" b="1" dirty="0"/>
              <a:t>in Ordinary Time</a:t>
            </a:r>
            <a:br>
              <a:rPr lang="en-US" sz="2400" dirty="0"/>
            </a:br>
            <a:r>
              <a:rPr lang="en-US" sz="2400" b="1" dirty="0">
                <a:solidFill>
                  <a:schemeClr val="tx2"/>
                </a:solidFill>
              </a:rPr>
              <a:t>                      </a:t>
            </a:r>
            <a:br>
              <a:rPr lang="en-US" sz="2400" b="1" dirty="0">
                <a:solidFill>
                  <a:schemeClr val="tx2"/>
                </a:solidFill>
              </a:rPr>
            </a:br>
            <a:r>
              <a:rPr lang="en-US" sz="3100" b="1" dirty="0">
                <a:solidFill>
                  <a:schemeClr val="accent5">
                    <a:lumMod val="50000"/>
                  </a:schemeClr>
                </a:solidFill>
              </a:rPr>
              <a:t>Solemnity of </a:t>
            </a:r>
            <a:br>
              <a:rPr lang="en-US" sz="3100" b="1" dirty="0">
                <a:solidFill>
                  <a:schemeClr val="accent5">
                    <a:lumMod val="50000"/>
                  </a:schemeClr>
                </a:solidFill>
              </a:rPr>
            </a:br>
            <a:r>
              <a:rPr lang="en-US" sz="3100" b="1" dirty="0">
                <a:solidFill>
                  <a:schemeClr val="accent5">
                    <a:lumMod val="50000"/>
                  </a:schemeClr>
                </a:solidFill>
              </a:rPr>
              <a:t>Christ the King</a:t>
            </a:r>
          </a:p>
        </p:txBody>
      </p:sp>
      <p:sp>
        <p:nvSpPr>
          <p:cNvPr id="4" name="Text Placeholder 3"/>
          <p:cNvSpPr>
            <a:spLocks noGrp="1"/>
          </p:cNvSpPr>
          <p:nvPr>
            <p:ph type="body" sz="half" idx="2"/>
          </p:nvPr>
        </p:nvSpPr>
        <p:spPr>
          <a:xfrm>
            <a:off x="1206302" y="4885596"/>
            <a:ext cx="2262749" cy="474783"/>
          </a:xfrm>
        </p:spPr>
        <p:txBody>
          <a:bodyPr/>
          <a:lstStyle/>
          <a:p>
            <a:r>
              <a:rPr lang="en-US" b="1" dirty="0">
                <a:solidFill>
                  <a:schemeClr val="accent4">
                    <a:lumMod val="75000"/>
                  </a:schemeClr>
                </a:solidFill>
              </a:rPr>
              <a:t> John 18, 33-37</a:t>
            </a:r>
          </a:p>
        </p:txBody>
      </p:sp>
      <p:pic>
        <p:nvPicPr>
          <p:cNvPr id="12" name="Picture 11" descr="A picture containing diagram&#10;&#10;Description automatically generated">
            <a:extLst>
              <a:ext uri="{FF2B5EF4-FFF2-40B4-BE49-F238E27FC236}">
                <a16:creationId xmlns:a16="http://schemas.microsoft.com/office/drawing/2014/main" id="{F62B844C-9EB0-4C91-BFAD-58E2E0486A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64" y="88874"/>
            <a:ext cx="1428750" cy="142875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3" name="TextBox 12">
            <a:extLst>
              <a:ext uri="{FF2B5EF4-FFF2-40B4-BE49-F238E27FC236}">
                <a16:creationId xmlns:a16="http://schemas.microsoft.com/office/drawing/2014/main" id="{894EB25A-17CF-482B-8D39-AC64B0B7C9DB}"/>
              </a:ext>
            </a:extLst>
          </p:cNvPr>
          <p:cNvSpPr txBox="1"/>
          <p:nvPr/>
        </p:nvSpPr>
        <p:spPr>
          <a:xfrm>
            <a:off x="882025" y="99145"/>
            <a:ext cx="10926045" cy="584775"/>
          </a:xfrm>
          <a:prstGeom prst="rect">
            <a:avLst/>
          </a:prstGeom>
          <a:noFill/>
        </p:spPr>
        <p:txBody>
          <a:bodyPr wrap="square" rtlCol="0">
            <a:spAutoFit/>
          </a:bodyPr>
          <a:lstStyle/>
          <a:p>
            <a:r>
              <a:rPr lang="en-US" dirty="0"/>
              <a:t>	</a:t>
            </a:r>
            <a:r>
              <a:rPr lang="en-US" sz="3200" dirty="0">
                <a:solidFill>
                  <a:schemeClr val="bg1"/>
                </a:solidFill>
                <a:latin typeface="Arial Black" panose="020B0A04020102020204" pitchFamily="34" charset="0"/>
              </a:rPr>
              <a:t>MINISTRY FRIENDS OF JESUS AND MARY</a:t>
            </a:r>
          </a:p>
        </p:txBody>
      </p:sp>
      <p:pic>
        <p:nvPicPr>
          <p:cNvPr id="7" name="Picture 6">
            <a:extLst>
              <a:ext uri="{FF2B5EF4-FFF2-40B4-BE49-F238E27FC236}">
                <a16:creationId xmlns:a16="http://schemas.microsoft.com/office/drawing/2014/main" id="{351F23A7-6956-45AB-932E-24A0D9ACE61B}"/>
              </a:ext>
            </a:extLst>
          </p:cNvPr>
          <p:cNvPicPr>
            <a:picLocks noChangeAspect="1"/>
          </p:cNvPicPr>
          <p:nvPr/>
        </p:nvPicPr>
        <p:blipFill>
          <a:blip r:embed="rId4"/>
          <a:stretch>
            <a:fillRect/>
          </a:stretch>
        </p:blipFill>
        <p:spPr>
          <a:xfrm>
            <a:off x="4700790" y="966664"/>
            <a:ext cx="7306664" cy="5792191"/>
          </a:xfrm>
          <a:prstGeom prst="rect">
            <a:avLst/>
          </a:prstGeom>
        </p:spPr>
      </p:pic>
      <p:sp>
        <p:nvSpPr>
          <p:cNvPr id="3" name="TextBox 2">
            <a:extLst>
              <a:ext uri="{FF2B5EF4-FFF2-40B4-BE49-F238E27FC236}">
                <a16:creationId xmlns:a16="http://schemas.microsoft.com/office/drawing/2014/main" id="{FEEA9471-DBAA-4D1C-9B39-F3AAC4160869}"/>
              </a:ext>
            </a:extLst>
          </p:cNvPr>
          <p:cNvSpPr txBox="1"/>
          <p:nvPr/>
        </p:nvSpPr>
        <p:spPr>
          <a:xfrm>
            <a:off x="5197642" y="3633537"/>
            <a:ext cx="1495185" cy="1569660"/>
          </a:xfrm>
          <a:prstGeom prst="rect">
            <a:avLst/>
          </a:prstGeom>
          <a:solidFill>
            <a:schemeClr val="bg1"/>
          </a:solidFill>
        </p:spPr>
        <p:txBody>
          <a:bodyPr wrap="square" rtlCol="0">
            <a:spAutoFit/>
          </a:bodyPr>
          <a:lstStyle/>
          <a:p>
            <a:pPr algn="ctr"/>
            <a:r>
              <a:rPr lang="en-US" sz="3000" b="1" dirty="0"/>
              <a:t>Jesus Christ</a:t>
            </a:r>
          </a:p>
          <a:p>
            <a:pPr algn="ctr"/>
            <a:r>
              <a:rPr lang="en-US" dirty="0">
                <a:solidFill>
                  <a:schemeClr val="tx1">
                    <a:lumMod val="50000"/>
                  </a:schemeClr>
                </a:solidFill>
              </a:rPr>
              <a:t>King of the </a:t>
            </a:r>
          </a:p>
          <a:p>
            <a:pPr algn="ctr"/>
            <a:r>
              <a:rPr lang="en-US" dirty="0">
                <a:solidFill>
                  <a:schemeClr val="tx1">
                    <a:lumMod val="50000"/>
                  </a:schemeClr>
                </a:solidFill>
              </a:rPr>
              <a:t>Universe</a:t>
            </a:r>
          </a:p>
        </p:txBody>
      </p:sp>
    </p:spTree>
    <p:extLst>
      <p:ext uri="{BB962C8B-B14F-4D97-AF65-F5344CB8AC3E}">
        <p14:creationId xmlns:p14="http://schemas.microsoft.com/office/powerpoint/2010/main" val="21971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Placeholder 10" descr="An empty placeholder to add an image. Click on the placeholder and select the image that you wish to add."/>
          <p:cNvSpPr>
            <a:spLocks noGrp="1"/>
          </p:cNvSpPr>
          <p:nvPr>
            <p:ph type="pic" sz="quarter" idx="19"/>
          </p:nvPr>
        </p:nvSpPr>
        <p:spPr/>
      </p:sp>
      <p:sp>
        <p:nvSpPr>
          <p:cNvPr id="9" name="Text Placeholder 8"/>
          <p:cNvSpPr>
            <a:spLocks noGrp="1"/>
          </p:cNvSpPr>
          <p:nvPr>
            <p:ph type="body" sz="half" idx="2"/>
          </p:nvPr>
        </p:nvSpPr>
        <p:spPr/>
        <p:txBody>
          <a:bodyPr/>
          <a:lstStyle/>
          <a:p>
            <a:endParaRPr lang="en-US"/>
          </a:p>
        </p:txBody>
      </p:sp>
      <p:sp>
        <p:nvSpPr>
          <p:cNvPr id="13" name="Text Placeholder 12"/>
          <p:cNvSpPr>
            <a:spLocks noGrp="1"/>
          </p:cNvSpPr>
          <p:nvPr>
            <p:ph type="body" sz="half" idx="21"/>
          </p:nvPr>
        </p:nvSpPr>
        <p:spPr/>
        <p:txBody>
          <a:bodyPr/>
          <a:lstStyle/>
          <a:p>
            <a:endParaRPr lang="en-US"/>
          </a:p>
        </p:txBody>
      </p:sp>
      <p:sp>
        <p:nvSpPr>
          <p:cNvPr id="12" name="Picture Placeholder 11" descr="An empty placeholder to add an image. Click on the placeholder and select the image that you wish to add."/>
          <p:cNvSpPr>
            <a:spLocks noGrp="1"/>
          </p:cNvSpPr>
          <p:nvPr>
            <p:ph type="pic" sz="quarter" idx="20"/>
          </p:nvPr>
        </p:nvSpPr>
        <p:spPr/>
      </p:sp>
      <p:sp>
        <p:nvSpPr>
          <p:cNvPr id="14" name="Text Placeholder 13"/>
          <p:cNvSpPr>
            <a:spLocks noGrp="1"/>
          </p:cNvSpPr>
          <p:nvPr>
            <p:ph type="body" sz="half" idx="22"/>
          </p:nvPr>
        </p:nvSpPr>
        <p:spPr/>
        <p:txBody>
          <a:bodyPr/>
          <a:lstStyle/>
          <a:p>
            <a:endParaRPr lang="en-US"/>
          </a:p>
        </p:txBody>
      </p:sp>
      <p:pic>
        <p:nvPicPr>
          <p:cNvPr id="16" name="Picture 24">
            <a:extLst>
              <a:ext uri="{FF2B5EF4-FFF2-40B4-BE49-F238E27FC236}">
                <a16:creationId xmlns:a16="http://schemas.microsoft.com/office/drawing/2014/main" id="{A5E7222A-FAD8-4CAC-9760-090C9FD402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4" y="-40187"/>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42FEA84A-B9EC-4ABD-95D5-3B25F6D7D620}"/>
              </a:ext>
            </a:extLst>
          </p:cNvPr>
          <p:cNvSpPr txBox="1"/>
          <p:nvPr/>
        </p:nvSpPr>
        <p:spPr>
          <a:xfrm>
            <a:off x="6242446" y="592710"/>
            <a:ext cx="5855627" cy="2862322"/>
          </a:xfrm>
          <a:prstGeom prst="rect">
            <a:avLst/>
          </a:prstGeom>
          <a:noFill/>
        </p:spPr>
        <p:txBody>
          <a:bodyPr wrap="square" rtlCol="0">
            <a:spAutoFit/>
          </a:bodyPr>
          <a:lstStyle/>
          <a:p>
            <a:pPr algn="just"/>
            <a:r>
              <a:rPr lang="en-US" sz="2400" b="1" dirty="0">
                <a:solidFill>
                  <a:srgbClr val="002060"/>
                </a:solidFill>
                <a:latin typeface="Arial Black" panose="020B0A04020102020204" pitchFamily="34" charset="0"/>
              </a:rPr>
              <a:t>To say you were King of the Jews was a serious crime that required the death sentence. </a:t>
            </a:r>
          </a:p>
          <a:p>
            <a:pPr algn="just"/>
            <a:endParaRPr lang="en-US" sz="1200" b="1" dirty="0">
              <a:solidFill>
                <a:srgbClr val="002060"/>
              </a:solidFill>
              <a:latin typeface="Arial Black" panose="020B0A04020102020204" pitchFamily="34" charset="0"/>
            </a:endParaRPr>
          </a:p>
          <a:p>
            <a:pPr algn="just"/>
            <a:r>
              <a:rPr lang="en-US" sz="2400" b="1" dirty="0">
                <a:solidFill>
                  <a:srgbClr val="002060"/>
                </a:solidFill>
                <a:latin typeface="Arial Black" panose="020B0A04020102020204" pitchFamily="34" charset="0"/>
              </a:rPr>
              <a:t>The Jewish High Priests had paid the apostle Judas Iscariot to take them to Jesus so they could condemn Him to death. </a:t>
            </a:r>
            <a:endParaRPr lang="es-ES" sz="2400" b="1" dirty="0">
              <a:solidFill>
                <a:srgbClr val="002060"/>
              </a:solidFill>
              <a:latin typeface="Arial Black" panose="020B0A04020102020204" pitchFamily="34" charset="0"/>
            </a:endParaRPr>
          </a:p>
        </p:txBody>
      </p:sp>
      <p:pic>
        <p:nvPicPr>
          <p:cNvPr id="15" name="Picture 14">
            <a:extLst>
              <a:ext uri="{FF2B5EF4-FFF2-40B4-BE49-F238E27FC236}">
                <a16:creationId xmlns:a16="http://schemas.microsoft.com/office/drawing/2014/main" id="{66B092D9-0BD2-4357-B620-2E9EBED25843}"/>
              </a:ext>
            </a:extLst>
          </p:cNvPr>
          <p:cNvPicPr>
            <a:picLocks noChangeAspect="1"/>
          </p:cNvPicPr>
          <p:nvPr/>
        </p:nvPicPr>
        <p:blipFill>
          <a:blip r:embed="rId4"/>
          <a:stretch>
            <a:fillRect/>
          </a:stretch>
        </p:blipFill>
        <p:spPr>
          <a:xfrm>
            <a:off x="70094" y="94847"/>
            <a:ext cx="6114933" cy="3112064"/>
          </a:xfrm>
          <a:prstGeom prst="rect">
            <a:avLst/>
          </a:prstGeom>
        </p:spPr>
      </p:pic>
      <p:sp>
        <p:nvSpPr>
          <p:cNvPr id="19" name="TextBox 18">
            <a:extLst>
              <a:ext uri="{FF2B5EF4-FFF2-40B4-BE49-F238E27FC236}">
                <a16:creationId xmlns:a16="http://schemas.microsoft.com/office/drawing/2014/main" id="{9D618ED0-1E33-4055-B5FA-E71A0F787662}"/>
              </a:ext>
            </a:extLst>
          </p:cNvPr>
          <p:cNvSpPr txBox="1"/>
          <p:nvPr/>
        </p:nvSpPr>
        <p:spPr>
          <a:xfrm>
            <a:off x="6096000" y="-12257"/>
            <a:ext cx="5704281" cy="492443"/>
          </a:xfrm>
          <a:prstGeom prst="rect">
            <a:avLst/>
          </a:prstGeom>
          <a:noFill/>
        </p:spPr>
        <p:txBody>
          <a:bodyPr wrap="square">
            <a:spAutoFit/>
          </a:bodyPr>
          <a:lstStyle/>
          <a:p>
            <a:pPr algn="ctr"/>
            <a:r>
              <a:rPr lang="en-US" sz="2600" dirty="0">
                <a:solidFill>
                  <a:schemeClr val="accent4">
                    <a:lumMod val="50000"/>
                  </a:schemeClr>
                </a:solidFill>
                <a:latin typeface="Arial Black" panose="020B0A04020102020204" pitchFamily="34" charset="0"/>
              </a:rPr>
              <a:t>Why does He ask this</a:t>
            </a:r>
            <a:r>
              <a:rPr lang="es-ES" sz="2600" b="1" dirty="0">
                <a:solidFill>
                  <a:schemeClr val="accent4">
                    <a:lumMod val="50000"/>
                  </a:schemeClr>
                </a:solidFill>
                <a:latin typeface="Arial Black" panose="020B0A04020102020204" pitchFamily="34" charset="0"/>
              </a:rPr>
              <a:t>?</a:t>
            </a:r>
            <a:endParaRPr lang="en-US" sz="2600" b="1" dirty="0">
              <a:solidFill>
                <a:schemeClr val="accent4">
                  <a:lumMod val="50000"/>
                </a:schemeClr>
              </a:solidFill>
              <a:latin typeface="Arial Black" panose="020B0A04020102020204" pitchFamily="34" charset="0"/>
            </a:endParaRPr>
          </a:p>
        </p:txBody>
      </p:sp>
      <p:pic>
        <p:nvPicPr>
          <p:cNvPr id="24" name="Picture 23">
            <a:extLst>
              <a:ext uri="{FF2B5EF4-FFF2-40B4-BE49-F238E27FC236}">
                <a16:creationId xmlns:a16="http://schemas.microsoft.com/office/drawing/2014/main" id="{0F2822D3-AC3A-45D8-A9EE-6ED3A333E23E}"/>
              </a:ext>
            </a:extLst>
          </p:cNvPr>
          <p:cNvPicPr>
            <a:picLocks noChangeAspect="1"/>
          </p:cNvPicPr>
          <p:nvPr/>
        </p:nvPicPr>
        <p:blipFill>
          <a:blip r:embed="rId5"/>
          <a:stretch>
            <a:fillRect/>
          </a:stretch>
        </p:blipFill>
        <p:spPr>
          <a:xfrm>
            <a:off x="139651" y="3508478"/>
            <a:ext cx="5958711" cy="3046987"/>
          </a:xfrm>
          <a:prstGeom prst="rect">
            <a:avLst/>
          </a:prstGeom>
        </p:spPr>
      </p:pic>
      <p:sp>
        <p:nvSpPr>
          <p:cNvPr id="25" name="TextBox 24">
            <a:extLst>
              <a:ext uri="{FF2B5EF4-FFF2-40B4-BE49-F238E27FC236}">
                <a16:creationId xmlns:a16="http://schemas.microsoft.com/office/drawing/2014/main" id="{1A725FC8-D1CF-4E07-B0B2-06F62AB4006B}"/>
              </a:ext>
            </a:extLst>
          </p:cNvPr>
          <p:cNvSpPr txBox="1"/>
          <p:nvPr/>
        </p:nvSpPr>
        <p:spPr>
          <a:xfrm>
            <a:off x="6866987" y="3451293"/>
            <a:ext cx="4606543" cy="892552"/>
          </a:xfrm>
          <a:prstGeom prst="rect">
            <a:avLst/>
          </a:prstGeom>
          <a:noFill/>
        </p:spPr>
        <p:txBody>
          <a:bodyPr wrap="square">
            <a:spAutoFit/>
          </a:bodyPr>
          <a:lstStyle/>
          <a:p>
            <a:pPr algn="ctr"/>
            <a:r>
              <a:rPr lang="en-US" sz="2600" dirty="0">
                <a:solidFill>
                  <a:schemeClr val="accent4">
                    <a:lumMod val="50000"/>
                  </a:schemeClr>
                </a:solidFill>
                <a:latin typeface="Arial Black" panose="020B0A04020102020204" pitchFamily="34" charset="0"/>
              </a:rPr>
              <a:t>How does Jesus describe His Kingdom?</a:t>
            </a:r>
            <a:endParaRPr lang="en-US" sz="2600" b="1" dirty="0">
              <a:solidFill>
                <a:schemeClr val="accent4">
                  <a:lumMod val="50000"/>
                </a:schemeClr>
              </a:solidFill>
              <a:latin typeface="Arial Black" panose="020B0A04020102020204" pitchFamily="34" charset="0"/>
            </a:endParaRPr>
          </a:p>
        </p:txBody>
      </p:sp>
      <p:sp>
        <p:nvSpPr>
          <p:cNvPr id="26" name="TextBox 25">
            <a:extLst>
              <a:ext uri="{FF2B5EF4-FFF2-40B4-BE49-F238E27FC236}">
                <a16:creationId xmlns:a16="http://schemas.microsoft.com/office/drawing/2014/main" id="{04B67713-376E-45BE-AE59-0C0322B4FD1E}"/>
              </a:ext>
            </a:extLst>
          </p:cNvPr>
          <p:cNvSpPr txBox="1"/>
          <p:nvPr/>
        </p:nvSpPr>
        <p:spPr>
          <a:xfrm>
            <a:off x="6185027" y="4371553"/>
            <a:ext cx="5855627" cy="1569660"/>
          </a:xfrm>
          <a:prstGeom prst="rect">
            <a:avLst/>
          </a:prstGeom>
          <a:noFill/>
        </p:spPr>
        <p:txBody>
          <a:bodyPr wrap="square" rtlCol="0">
            <a:spAutoFit/>
          </a:bodyPr>
          <a:lstStyle/>
          <a:p>
            <a:pPr algn="just"/>
            <a:r>
              <a:rPr lang="en-US" sz="2400" b="1" dirty="0">
                <a:solidFill>
                  <a:srgbClr val="002060"/>
                </a:solidFill>
                <a:latin typeface="Arial Black" panose="020B0A04020102020204" pitchFamily="34" charset="0"/>
              </a:rPr>
              <a:t>Jesus says His Kingdom is NOT of this world.</a:t>
            </a:r>
          </a:p>
          <a:p>
            <a:pPr algn="just"/>
            <a:endParaRPr lang="en-US" sz="2400" b="1" dirty="0">
              <a:solidFill>
                <a:srgbClr val="002060"/>
              </a:solidFill>
              <a:latin typeface="Arial Black" panose="020B0A04020102020204" pitchFamily="34" charset="0"/>
            </a:endParaRPr>
          </a:p>
          <a:p>
            <a:pPr algn="just"/>
            <a:endParaRPr lang="es-ES" sz="2400" b="1" dirty="0">
              <a:solidFill>
                <a:srgbClr val="002060"/>
              </a:solidFill>
              <a:latin typeface="Arial Black" panose="020B0A04020102020204" pitchFamily="34" charset="0"/>
            </a:endParaRPr>
          </a:p>
        </p:txBody>
      </p:sp>
      <p:sp>
        <p:nvSpPr>
          <p:cNvPr id="27" name="TextBox 26">
            <a:extLst>
              <a:ext uri="{FF2B5EF4-FFF2-40B4-BE49-F238E27FC236}">
                <a16:creationId xmlns:a16="http://schemas.microsoft.com/office/drawing/2014/main" id="{2577BEBB-2823-4710-8BC2-43BF6E93189B}"/>
              </a:ext>
            </a:extLst>
          </p:cNvPr>
          <p:cNvSpPr txBox="1"/>
          <p:nvPr/>
        </p:nvSpPr>
        <p:spPr>
          <a:xfrm>
            <a:off x="6497572" y="5116009"/>
            <a:ext cx="5345371" cy="492443"/>
          </a:xfrm>
          <a:prstGeom prst="rect">
            <a:avLst/>
          </a:prstGeom>
          <a:noFill/>
        </p:spPr>
        <p:txBody>
          <a:bodyPr wrap="square">
            <a:spAutoFit/>
          </a:bodyPr>
          <a:lstStyle/>
          <a:p>
            <a:pPr algn="ctr"/>
            <a:r>
              <a:rPr lang="en-US" sz="2600" dirty="0">
                <a:solidFill>
                  <a:schemeClr val="accent4">
                    <a:lumMod val="50000"/>
                  </a:schemeClr>
                </a:solidFill>
                <a:latin typeface="Arial Black" panose="020B0A04020102020204" pitchFamily="34" charset="0"/>
              </a:rPr>
              <a:t>How are Kings and Queens</a:t>
            </a:r>
            <a:r>
              <a:rPr lang="es-ES" sz="2600" b="1" dirty="0">
                <a:solidFill>
                  <a:schemeClr val="accent4">
                    <a:lumMod val="50000"/>
                  </a:schemeClr>
                </a:solidFill>
                <a:latin typeface="Arial Black" panose="020B0A04020102020204" pitchFamily="34" charset="0"/>
              </a:rPr>
              <a:t>?</a:t>
            </a:r>
            <a:endParaRPr lang="en-US" sz="2600" b="1" dirty="0">
              <a:solidFill>
                <a:schemeClr val="accent4">
                  <a:lumMod val="50000"/>
                </a:schemeClr>
              </a:solidFill>
              <a:latin typeface="Arial Black" panose="020B0A04020102020204" pitchFamily="34" charset="0"/>
            </a:endParaRPr>
          </a:p>
        </p:txBody>
      </p:sp>
      <p:sp>
        <p:nvSpPr>
          <p:cNvPr id="28" name="TextBox 27">
            <a:extLst>
              <a:ext uri="{FF2B5EF4-FFF2-40B4-BE49-F238E27FC236}">
                <a16:creationId xmlns:a16="http://schemas.microsoft.com/office/drawing/2014/main" id="{D72960F6-EF0F-4471-9E8E-D7F38D45110E}"/>
              </a:ext>
            </a:extLst>
          </p:cNvPr>
          <p:cNvSpPr txBox="1"/>
          <p:nvPr/>
        </p:nvSpPr>
        <p:spPr>
          <a:xfrm>
            <a:off x="6166207" y="5581736"/>
            <a:ext cx="4705480" cy="830997"/>
          </a:xfrm>
          <a:prstGeom prst="rect">
            <a:avLst/>
          </a:prstGeom>
          <a:noFill/>
        </p:spPr>
        <p:txBody>
          <a:bodyPr wrap="square" rtlCol="0">
            <a:spAutoFit/>
          </a:bodyPr>
          <a:lstStyle/>
          <a:p>
            <a:pPr algn="just"/>
            <a:r>
              <a:rPr lang="en-US" sz="2400" b="1" dirty="0">
                <a:solidFill>
                  <a:srgbClr val="002060"/>
                </a:solidFill>
                <a:latin typeface="Arial Black" panose="020B0A04020102020204" pitchFamily="34" charset="0"/>
              </a:rPr>
              <a:t>They live in castles; </a:t>
            </a:r>
          </a:p>
          <a:p>
            <a:pPr algn="just"/>
            <a:endParaRPr lang="es-ES" sz="2400" b="1" dirty="0">
              <a:solidFill>
                <a:srgbClr val="002060"/>
              </a:solidFill>
              <a:latin typeface="Arial Black" panose="020B0A04020102020204" pitchFamily="34" charset="0"/>
            </a:endParaRPr>
          </a:p>
        </p:txBody>
      </p:sp>
      <p:sp>
        <p:nvSpPr>
          <p:cNvPr id="29" name="TextBox 28">
            <a:extLst>
              <a:ext uri="{FF2B5EF4-FFF2-40B4-BE49-F238E27FC236}">
                <a16:creationId xmlns:a16="http://schemas.microsoft.com/office/drawing/2014/main" id="{4F91F7CD-12C9-4ED1-BD95-79E3ED7B4D15}"/>
              </a:ext>
            </a:extLst>
          </p:cNvPr>
          <p:cNvSpPr txBox="1"/>
          <p:nvPr/>
        </p:nvSpPr>
        <p:spPr>
          <a:xfrm>
            <a:off x="6179302" y="5955300"/>
            <a:ext cx="5855627" cy="1200329"/>
          </a:xfrm>
          <a:prstGeom prst="rect">
            <a:avLst/>
          </a:prstGeom>
          <a:noFill/>
        </p:spPr>
        <p:txBody>
          <a:bodyPr wrap="square" rtlCol="0">
            <a:spAutoFit/>
          </a:bodyPr>
          <a:lstStyle/>
          <a:p>
            <a:pPr algn="just"/>
            <a:r>
              <a:rPr lang="en-US" sz="2400" b="1" dirty="0">
                <a:solidFill>
                  <a:srgbClr val="002060"/>
                </a:solidFill>
                <a:latin typeface="Arial Black" panose="020B0A04020102020204" pitchFamily="34" charset="0"/>
              </a:rPr>
              <a:t>They wear crowns;</a:t>
            </a:r>
          </a:p>
          <a:p>
            <a:pPr algn="just"/>
            <a:endParaRPr lang="en-US" sz="2400" b="1" dirty="0">
              <a:solidFill>
                <a:srgbClr val="002060"/>
              </a:solidFill>
              <a:latin typeface="Arial Black" panose="020B0A04020102020204" pitchFamily="34" charset="0"/>
            </a:endParaRPr>
          </a:p>
          <a:p>
            <a:pPr algn="just"/>
            <a:endParaRPr lang="es-ES" sz="2400" b="1" dirty="0">
              <a:solidFill>
                <a:srgbClr val="002060"/>
              </a:solidFill>
              <a:latin typeface="Arial Black" panose="020B0A04020102020204" pitchFamily="34" charset="0"/>
            </a:endParaRPr>
          </a:p>
        </p:txBody>
      </p:sp>
      <p:sp>
        <p:nvSpPr>
          <p:cNvPr id="30" name="TextBox 29">
            <a:extLst>
              <a:ext uri="{FF2B5EF4-FFF2-40B4-BE49-F238E27FC236}">
                <a16:creationId xmlns:a16="http://schemas.microsoft.com/office/drawing/2014/main" id="{E296F806-D8EC-4854-8342-0E86BAA869C4}"/>
              </a:ext>
            </a:extLst>
          </p:cNvPr>
          <p:cNvSpPr txBox="1"/>
          <p:nvPr/>
        </p:nvSpPr>
        <p:spPr>
          <a:xfrm>
            <a:off x="6179303" y="6292166"/>
            <a:ext cx="4772980" cy="461665"/>
          </a:xfrm>
          <a:prstGeom prst="rect">
            <a:avLst/>
          </a:prstGeom>
          <a:noFill/>
        </p:spPr>
        <p:txBody>
          <a:bodyPr wrap="square" rtlCol="0">
            <a:spAutoFit/>
          </a:bodyPr>
          <a:lstStyle/>
          <a:p>
            <a:pPr algn="just"/>
            <a:r>
              <a:rPr lang="en-US" sz="2400" b="1" dirty="0">
                <a:solidFill>
                  <a:srgbClr val="002060"/>
                </a:solidFill>
                <a:latin typeface="Arial Black" panose="020B0A04020102020204" pitchFamily="34" charset="0"/>
              </a:rPr>
              <a:t>They dress luxuriously.</a:t>
            </a:r>
            <a:endParaRPr lang="es-ES" sz="2400" b="1" dirty="0">
              <a:solidFill>
                <a:srgbClr val="002060"/>
              </a:solidFill>
              <a:latin typeface="Arial Black" panose="020B0A04020102020204" pitchFamily="34" charset="0"/>
            </a:endParaRPr>
          </a:p>
        </p:txBody>
      </p:sp>
      <p:pic>
        <p:nvPicPr>
          <p:cNvPr id="5" name="Picture Placeholder 4">
            <a:extLst>
              <a:ext uri="{FF2B5EF4-FFF2-40B4-BE49-F238E27FC236}">
                <a16:creationId xmlns:a16="http://schemas.microsoft.com/office/drawing/2014/main" id="{1D71B178-6B15-4CE5-8886-904208B32D1A}"/>
              </a:ext>
            </a:extLst>
          </p:cNvPr>
          <p:cNvPicPr>
            <a:picLocks noGrp="1" noChangeAspect="1"/>
          </p:cNvPicPr>
          <p:nvPr>
            <p:ph type="pic" sz="quarter" idx="18"/>
          </p:nvPr>
        </p:nvPicPr>
        <p:blipFill>
          <a:blip r:embed="rId6" cstate="print">
            <a:extLst>
              <a:ext uri="{28A0092B-C50C-407E-A947-70E740481C1C}">
                <a14:useLocalDpi xmlns:a14="http://schemas.microsoft.com/office/drawing/2010/main" val="0"/>
              </a:ext>
            </a:extLst>
          </a:blip>
          <a:srcRect t="15926" b="15926"/>
          <a:stretch>
            <a:fillRect/>
          </a:stretch>
        </p:blipFill>
        <p:spPr>
          <a:xfrm>
            <a:off x="10952626" y="5608452"/>
            <a:ext cx="1174156" cy="1200330"/>
          </a:xfrm>
        </p:spPr>
      </p:pic>
    </p:spTree>
    <p:extLst>
      <p:ext uri="{BB962C8B-B14F-4D97-AF65-F5344CB8AC3E}">
        <p14:creationId xmlns:p14="http://schemas.microsoft.com/office/powerpoint/2010/main" val="2211391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1000"/>
                                        <p:tgtEl>
                                          <p:spTgt spid="25"/>
                                        </p:tgtEl>
                                      </p:cBhvr>
                                    </p:animEffect>
                                    <p:anim calcmode="lin" valueType="num">
                                      <p:cBhvr>
                                        <p:cTn id="19" dur="1000" fill="hold"/>
                                        <p:tgtEl>
                                          <p:spTgt spid="25"/>
                                        </p:tgtEl>
                                        <p:attrNameLst>
                                          <p:attrName>ppt_x</p:attrName>
                                        </p:attrNameLst>
                                      </p:cBhvr>
                                      <p:tavLst>
                                        <p:tav tm="0">
                                          <p:val>
                                            <p:strVal val="#ppt_x"/>
                                          </p:val>
                                        </p:tav>
                                        <p:tav tm="100000">
                                          <p:val>
                                            <p:strVal val="#ppt_x"/>
                                          </p:val>
                                        </p:tav>
                                      </p:tavLst>
                                    </p:anim>
                                    <p:anim calcmode="lin" valueType="num">
                                      <p:cBhvr>
                                        <p:cTn id="2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1000"/>
                                        <p:tgtEl>
                                          <p:spTgt spid="27"/>
                                        </p:tgtEl>
                                      </p:cBhvr>
                                    </p:animEffect>
                                    <p:anim calcmode="lin" valueType="num">
                                      <p:cBhvr>
                                        <p:cTn id="36" dur="1000" fill="hold"/>
                                        <p:tgtEl>
                                          <p:spTgt spid="27"/>
                                        </p:tgtEl>
                                        <p:attrNameLst>
                                          <p:attrName>ppt_x</p:attrName>
                                        </p:attrNameLst>
                                      </p:cBhvr>
                                      <p:tavLst>
                                        <p:tav tm="0">
                                          <p:val>
                                            <p:strVal val="#ppt_x"/>
                                          </p:val>
                                        </p:tav>
                                        <p:tav tm="100000">
                                          <p:val>
                                            <p:strVal val="#ppt_x"/>
                                          </p:val>
                                        </p:tav>
                                      </p:tavLst>
                                    </p:anim>
                                    <p:anim calcmode="lin" valueType="num">
                                      <p:cBhvr>
                                        <p:cTn id="3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additive="base">
                                        <p:cTn id="42" dur="500" fill="hold"/>
                                        <p:tgtEl>
                                          <p:spTgt spid="5"/>
                                        </p:tgtEl>
                                        <p:attrNameLst>
                                          <p:attrName>ppt_x</p:attrName>
                                        </p:attrNameLst>
                                      </p:cBhvr>
                                      <p:tavLst>
                                        <p:tav tm="0">
                                          <p:val>
                                            <p:strVal val="#ppt_x"/>
                                          </p:val>
                                        </p:tav>
                                        <p:tav tm="100000">
                                          <p:val>
                                            <p:strVal val="#ppt_x"/>
                                          </p:val>
                                        </p:tav>
                                      </p:tavLst>
                                    </p:anim>
                                    <p:anim calcmode="lin" valueType="num">
                                      <p:cBhvr additive="base">
                                        <p:cTn id="4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8"/>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9" grpId="0"/>
      <p:bldP spid="25" grpId="0"/>
      <p:bldP spid="26" grpId="0"/>
      <p:bldP spid="27" grpId="0"/>
      <p:bldP spid="28" grpId="0"/>
      <p:bldP spid="29"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Placeholder 10" descr="An empty placeholder to add an image. Click on the placeholder and select the image that you wish to add."/>
          <p:cNvSpPr>
            <a:spLocks noGrp="1"/>
          </p:cNvSpPr>
          <p:nvPr>
            <p:ph type="pic" sz="quarter" idx="19"/>
          </p:nvPr>
        </p:nvSpPr>
        <p:spPr/>
      </p:sp>
      <p:sp>
        <p:nvSpPr>
          <p:cNvPr id="9" name="Text Placeholder 8"/>
          <p:cNvSpPr>
            <a:spLocks noGrp="1"/>
          </p:cNvSpPr>
          <p:nvPr>
            <p:ph type="body" sz="half" idx="2"/>
          </p:nvPr>
        </p:nvSpPr>
        <p:spPr/>
        <p:txBody>
          <a:bodyPr/>
          <a:lstStyle/>
          <a:p>
            <a:endParaRPr lang="en-US"/>
          </a:p>
        </p:txBody>
      </p:sp>
      <p:sp>
        <p:nvSpPr>
          <p:cNvPr id="10" name="Picture Placeholder 9" descr="An empty placeholder to add an image. Click on the placeholder and select the image that you wish to add."/>
          <p:cNvSpPr>
            <a:spLocks noGrp="1"/>
          </p:cNvSpPr>
          <p:nvPr>
            <p:ph type="pic" sz="quarter" idx="18"/>
          </p:nvPr>
        </p:nvSpPr>
        <p:spPr/>
      </p:sp>
      <p:sp>
        <p:nvSpPr>
          <p:cNvPr id="13" name="Text Placeholder 12"/>
          <p:cNvSpPr>
            <a:spLocks noGrp="1"/>
          </p:cNvSpPr>
          <p:nvPr>
            <p:ph type="body" sz="half" idx="21"/>
          </p:nvPr>
        </p:nvSpPr>
        <p:spPr/>
        <p:txBody>
          <a:bodyPr/>
          <a:lstStyle/>
          <a:p>
            <a:endParaRPr lang="en-US"/>
          </a:p>
        </p:txBody>
      </p:sp>
      <p:sp>
        <p:nvSpPr>
          <p:cNvPr id="12" name="Picture Placeholder 11" descr="An empty placeholder to add an image. Click on the placeholder and select the image that you wish to add."/>
          <p:cNvSpPr>
            <a:spLocks noGrp="1"/>
          </p:cNvSpPr>
          <p:nvPr>
            <p:ph type="pic" sz="quarter" idx="20"/>
          </p:nvPr>
        </p:nvSpPr>
        <p:spPr/>
      </p:sp>
      <p:sp>
        <p:nvSpPr>
          <p:cNvPr id="14" name="Text Placeholder 13"/>
          <p:cNvSpPr>
            <a:spLocks noGrp="1"/>
          </p:cNvSpPr>
          <p:nvPr>
            <p:ph type="body" sz="half" idx="22"/>
          </p:nvPr>
        </p:nvSpPr>
        <p:spPr/>
        <p:txBody>
          <a:bodyPr/>
          <a:lstStyle/>
          <a:p>
            <a:endParaRPr lang="en-US"/>
          </a:p>
        </p:txBody>
      </p:sp>
      <p:pic>
        <p:nvPicPr>
          <p:cNvPr id="16" name="Picture 24">
            <a:extLst>
              <a:ext uri="{FF2B5EF4-FFF2-40B4-BE49-F238E27FC236}">
                <a16:creationId xmlns:a16="http://schemas.microsoft.com/office/drawing/2014/main" id="{A5E7222A-FAD8-4CAC-9760-090C9FD402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EEEE4216-C20E-4430-8065-7E20557742FC}"/>
              </a:ext>
            </a:extLst>
          </p:cNvPr>
          <p:cNvSpPr txBox="1"/>
          <p:nvPr/>
        </p:nvSpPr>
        <p:spPr>
          <a:xfrm>
            <a:off x="67702" y="1088707"/>
            <a:ext cx="11841722" cy="523220"/>
          </a:xfrm>
          <a:prstGeom prst="rect">
            <a:avLst/>
          </a:prstGeom>
          <a:noFill/>
        </p:spPr>
        <p:txBody>
          <a:bodyPr wrap="square" rtlCol="0">
            <a:spAutoFit/>
          </a:bodyPr>
          <a:lstStyle/>
          <a:p>
            <a:pPr algn="just"/>
            <a:endParaRPr lang="en-US" sz="2800" b="1" dirty="0">
              <a:latin typeface="Arial Black" panose="020B0A04020102020204" pitchFamily="34" charset="0"/>
            </a:endParaRPr>
          </a:p>
        </p:txBody>
      </p:sp>
      <p:sp>
        <p:nvSpPr>
          <p:cNvPr id="21" name="TextBox 20">
            <a:extLst>
              <a:ext uri="{FF2B5EF4-FFF2-40B4-BE49-F238E27FC236}">
                <a16:creationId xmlns:a16="http://schemas.microsoft.com/office/drawing/2014/main" id="{CA3C2D25-B3CC-4010-88D9-57B677DE1A82}"/>
              </a:ext>
            </a:extLst>
          </p:cNvPr>
          <p:cNvSpPr txBox="1"/>
          <p:nvPr/>
        </p:nvSpPr>
        <p:spPr>
          <a:xfrm>
            <a:off x="6787916" y="1020089"/>
            <a:ext cx="5217741" cy="3539430"/>
          </a:xfrm>
          <a:prstGeom prst="rect">
            <a:avLst/>
          </a:prstGeom>
          <a:noFill/>
        </p:spPr>
        <p:txBody>
          <a:bodyPr wrap="square">
            <a:spAutoFit/>
          </a:bodyPr>
          <a:lstStyle/>
          <a:p>
            <a:r>
              <a:rPr lang="en-US" sz="2800" b="1" dirty="0">
                <a:solidFill>
                  <a:srgbClr val="002060"/>
                </a:solidFill>
                <a:latin typeface="Arial Black" panose="020B0A04020102020204" pitchFamily="34" charset="0"/>
              </a:rPr>
              <a:t>No. His Kingdom is different. It is not about earthly power (money, armies, servitude, </a:t>
            </a:r>
            <a:r>
              <a:rPr lang="en-US" sz="2800" b="1" dirty="0" err="1">
                <a:solidFill>
                  <a:srgbClr val="002060"/>
                </a:solidFill>
                <a:latin typeface="Arial Black" panose="020B0A04020102020204" pitchFamily="34" charset="0"/>
              </a:rPr>
              <a:t>etc</a:t>
            </a:r>
            <a:r>
              <a:rPr lang="en-US" sz="2800" b="1" dirty="0">
                <a:solidFill>
                  <a:srgbClr val="002060"/>
                </a:solidFill>
                <a:latin typeface="Arial Black" panose="020B0A04020102020204" pitchFamily="34" charset="0"/>
              </a:rPr>
              <a:t>).</a:t>
            </a:r>
          </a:p>
          <a:p>
            <a:endParaRPr lang="en-US" sz="2800" b="1" dirty="0">
              <a:solidFill>
                <a:srgbClr val="002060"/>
              </a:solidFill>
              <a:latin typeface="Arial Black" panose="020B0A04020102020204" pitchFamily="34" charset="0"/>
            </a:endParaRPr>
          </a:p>
          <a:p>
            <a:r>
              <a:rPr lang="en-US" sz="2800" b="1" dirty="0">
                <a:solidFill>
                  <a:srgbClr val="002060"/>
                </a:solidFill>
                <a:latin typeface="Arial Black" panose="020B0A04020102020204" pitchFamily="34" charset="0"/>
              </a:rPr>
              <a:t>He always said He didn’t come to be served, but to serve. </a:t>
            </a:r>
          </a:p>
        </p:txBody>
      </p:sp>
      <p:pic>
        <p:nvPicPr>
          <p:cNvPr id="19" name="Picture 18">
            <a:extLst>
              <a:ext uri="{FF2B5EF4-FFF2-40B4-BE49-F238E27FC236}">
                <a16:creationId xmlns:a16="http://schemas.microsoft.com/office/drawing/2014/main" id="{0AE77A15-C11C-4FA7-BB47-B75E74F43B54}"/>
              </a:ext>
            </a:extLst>
          </p:cNvPr>
          <p:cNvPicPr>
            <a:picLocks noChangeAspect="1"/>
          </p:cNvPicPr>
          <p:nvPr/>
        </p:nvPicPr>
        <p:blipFill>
          <a:blip r:embed="rId3"/>
          <a:stretch>
            <a:fillRect/>
          </a:stretch>
        </p:blipFill>
        <p:spPr>
          <a:xfrm>
            <a:off x="170214" y="169571"/>
            <a:ext cx="6431359" cy="3290552"/>
          </a:xfrm>
          <a:prstGeom prst="rect">
            <a:avLst/>
          </a:prstGeom>
        </p:spPr>
      </p:pic>
      <p:sp>
        <p:nvSpPr>
          <p:cNvPr id="22" name="TextBox 21">
            <a:extLst>
              <a:ext uri="{FF2B5EF4-FFF2-40B4-BE49-F238E27FC236}">
                <a16:creationId xmlns:a16="http://schemas.microsoft.com/office/drawing/2014/main" id="{B5577835-2035-4954-A197-418398EAAB25}"/>
              </a:ext>
            </a:extLst>
          </p:cNvPr>
          <p:cNvSpPr txBox="1"/>
          <p:nvPr/>
        </p:nvSpPr>
        <p:spPr>
          <a:xfrm>
            <a:off x="6579814" y="11563"/>
            <a:ext cx="5425843" cy="954107"/>
          </a:xfrm>
          <a:prstGeom prst="rect">
            <a:avLst/>
          </a:prstGeom>
          <a:noFill/>
        </p:spPr>
        <p:txBody>
          <a:bodyPr wrap="square">
            <a:spAutoFit/>
          </a:bodyPr>
          <a:lstStyle/>
          <a:p>
            <a:pPr algn="ctr"/>
            <a:r>
              <a:rPr lang="en-US" sz="2800" dirty="0">
                <a:solidFill>
                  <a:schemeClr val="accent4">
                    <a:lumMod val="50000"/>
                  </a:schemeClr>
                </a:solidFill>
                <a:latin typeface="Arial Black" panose="020B0A04020102020204" pitchFamily="34" charset="0"/>
              </a:rPr>
              <a:t>Do you think Jesus’ Kingdom is like that</a:t>
            </a:r>
            <a:r>
              <a:rPr lang="es-ES" sz="2800" b="1" dirty="0">
                <a:solidFill>
                  <a:schemeClr val="accent4">
                    <a:lumMod val="50000"/>
                  </a:schemeClr>
                </a:solidFill>
                <a:latin typeface="Arial Black" panose="020B0A04020102020204" pitchFamily="34" charset="0"/>
              </a:rPr>
              <a:t>?</a:t>
            </a:r>
            <a:endParaRPr lang="en-US" sz="2800" b="1" dirty="0">
              <a:solidFill>
                <a:schemeClr val="accent4">
                  <a:lumMod val="50000"/>
                </a:schemeClr>
              </a:solidFill>
              <a:latin typeface="Arial Black" panose="020B0A04020102020204" pitchFamily="34" charset="0"/>
            </a:endParaRPr>
          </a:p>
        </p:txBody>
      </p:sp>
      <p:sp>
        <p:nvSpPr>
          <p:cNvPr id="23" name="TextBox 22">
            <a:extLst>
              <a:ext uri="{FF2B5EF4-FFF2-40B4-BE49-F238E27FC236}">
                <a16:creationId xmlns:a16="http://schemas.microsoft.com/office/drawing/2014/main" id="{0CB2F049-5020-4757-9954-5E9BCC543691}"/>
              </a:ext>
            </a:extLst>
          </p:cNvPr>
          <p:cNvSpPr txBox="1"/>
          <p:nvPr/>
        </p:nvSpPr>
        <p:spPr>
          <a:xfrm>
            <a:off x="67702" y="3460712"/>
            <a:ext cx="6533871" cy="1384995"/>
          </a:xfrm>
          <a:prstGeom prst="rect">
            <a:avLst/>
          </a:prstGeom>
          <a:noFill/>
        </p:spPr>
        <p:txBody>
          <a:bodyPr wrap="square">
            <a:spAutoFit/>
          </a:bodyPr>
          <a:lstStyle/>
          <a:p>
            <a:r>
              <a:rPr lang="en-US" sz="2800" b="1" dirty="0">
                <a:solidFill>
                  <a:srgbClr val="002060"/>
                </a:solidFill>
                <a:latin typeface="Arial Black" panose="020B0A04020102020204" pitchFamily="34" charset="0"/>
              </a:rPr>
              <a:t>His Kingdom is of service and love for others. He gave to the point of giving His life for us.  </a:t>
            </a:r>
          </a:p>
        </p:txBody>
      </p:sp>
      <p:pic>
        <p:nvPicPr>
          <p:cNvPr id="3" name="Picture 2">
            <a:extLst>
              <a:ext uri="{FF2B5EF4-FFF2-40B4-BE49-F238E27FC236}">
                <a16:creationId xmlns:a16="http://schemas.microsoft.com/office/drawing/2014/main" id="{49BB0718-7D2F-496F-A601-B84CD4A78BDF}"/>
              </a:ext>
            </a:extLst>
          </p:cNvPr>
          <p:cNvPicPr>
            <a:picLocks noChangeAspect="1"/>
          </p:cNvPicPr>
          <p:nvPr/>
        </p:nvPicPr>
        <p:blipFill>
          <a:blip r:embed="rId4"/>
          <a:stretch>
            <a:fillRect/>
          </a:stretch>
        </p:blipFill>
        <p:spPr>
          <a:xfrm>
            <a:off x="4781255" y="4831190"/>
            <a:ext cx="4013321" cy="1990405"/>
          </a:xfrm>
          <a:prstGeom prst="rect">
            <a:avLst/>
          </a:prstGeom>
        </p:spPr>
      </p:pic>
      <p:pic>
        <p:nvPicPr>
          <p:cNvPr id="5" name="Picture 4">
            <a:extLst>
              <a:ext uri="{FF2B5EF4-FFF2-40B4-BE49-F238E27FC236}">
                <a16:creationId xmlns:a16="http://schemas.microsoft.com/office/drawing/2014/main" id="{DEB5234C-D6E2-4415-9DA6-4246334C0EE1}"/>
              </a:ext>
            </a:extLst>
          </p:cNvPr>
          <p:cNvPicPr>
            <a:picLocks noChangeAspect="1"/>
          </p:cNvPicPr>
          <p:nvPr/>
        </p:nvPicPr>
        <p:blipFill>
          <a:blip r:embed="rId5"/>
          <a:stretch>
            <a:fillRect/>
          </a:stretch>
        </p:blipFill>
        <p:spPr>
          <a:xfrm>
            <a:off x="8372968" y="4606314"/>
            <a:ext cx="3746539" cy="1873270"/>
          </a:xfrm>
          <a:prstGeom prst="rect">
            <a:avLst/>
          </a:prstGeom>
        </p:spPr>
      </p:pic>
    </p:spTree>
    <p:extLst>
      <p:ext uri="{BB962C8B-B14F-4D97-AF65-F5344CB8AC3E}">
        <p14:creationId xmlns:p14="http://schemas.microsoft.com/office/powerpoint/2010/main" val="2889964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4">
            <a:extLst>
              <a:ext uri="{FF2B5EF4-FFF2-40B4-BE49-F238E27FC236}">
                <a16:creationId xmlns:a16="http://schemas.microsoft.com/office/drawing/2014/main" id="{A5E7222A-FAD8-4CAC-9760-090C9FD402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92"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p:cNvSpPr>
            <a:spLocks noGrp="1"/>
          </p:cNvSpPr>
          <p:nvPr>
            <p:ph type="body" sz="half" idx="22"/>
          </p:nvPr>
        </p:nvSpPr>
        <p:spPr/>
        <p:txBody>
          <a:bodyPr/>
          <a:lstStyle/>
          <a:p>
            <a:endParaRPr lang="en-US"/>
          </a:p>
        </p:txBody>
      </p:sp>
      <p:sp>
        <p:nvSpPr>
          <p:cNvPr id="18" name="TextBox 17">
            <a:extLst>
              <a:ext uri="{FF2B5EF4-FFF2-40B4-BE49-F238E27FC236}">
                <a16:creationId xmlns:a16="http://schemas.microsoft.com/office/drawing/2014/main" id="{EEEE4216-C20E-4430-8065-7E20557742FC}"/>
              </a:ext>
            </a:extLst>
          </p:cNvPr>
          <p:cNvSpPr txBox="1"/>
          <p:nvPr/>
        </p:nvSpPr>
        <p:spPr>
          <a:xfrm>
            <a:off x="67702" y="1088707"/>
            <a:ext cx="11841722" cy="523220"/>
          </a:xfrm>
          <a:prstGeom prst="rect">
            <a:avLst/>
          </a:prstGeom>
          <a:noFill/>
        </p:spPr>
        <p:txBody>
          <a:bodyPr wrap="square" rtlCol="0">
            <a:spAutoFit/>
          </a:bodyPr>
          <a:lstStyle/>
          <a:p>
            <a:pPr algn="just"/>
            <a:endParaRPr lang="en-US" sz="2800" b="1" dirty="0">
              <a:latin typeface="Arial Black" panose="020B0A04020102020204" pitchFamily="34" charset="0"/>
            </a:endParaRPr>
          </a:p>
        </p:txBody>
      </p:sp>
      <p:sp>
        <p:nvSpPr>
          <p:cNvPr id="6" name="TextBox 5">
            <a:extLst>
              <a:ext uri="{FF2B5EF4-FFF2-40B4-BE49-F238E27FC236}">
                <a16:creationId xmlns:a16="http://schemas.microsoft.com/office/drawing/2014/main" id="{61716C69-E071-4303-B653-4E49A382BDAA}"/>
              </a:ext>
            </a:extLst>
          </p:cNvPr>
          <p:cNvSpPr txBox="1"/>
          <p:nvPr/>
        </p:nvSpPr>
        <p:spPr>
          <a:xfrm>
            <a:off x="17192" y="4089295"/>
            <a:ext cx="6964658" cy="1754326"/>
          </a:xfrm>
          <a:prstGeom prst="rect">
            <a:avLst/>
          </a:prstGeom>
          <a:noFill/>
        </p:spPr>
        <p:txBody>
          <a:bodyPr wrap="square" rtlCol="0">
            <a:spAutoFit/>
          </a:bodyPr>
          <a:lstStyle/>
          <a:p>
            <a:pPr algn="ctr"/>
            <a:r>
              <a:rPr lang="en-US" sz="3600" dirty="0">
                <a:solidFill>
                  <a:schemeClr val="tx2"/>
                </a:solidFill>
                <a:latin typeface="Arial Black" panose="020B0A04020102020204" pitchFamily="34" charset="0"/>
              </a:rPr>
              <a:t>Do you want</a:t>
            </a:r>
          </a:p>
          <a:p>
            <a:pPr algn="ctr"/>
            <a:r>
              <a:rPr lang="en-US" sz="3600" dirty="0">
                <a:solidFill>
                  <a:schemeClr val="tx2"/>
                </a:solidFill>
                <a:latin typeface="Arial Black" panose="020B0A04020102020204" pitchFamily="34" charset="0"/>
              </a:rPr>
              <a:t>Jesus to reign </a:t>
            </a:r>
          </a:p>
          <a:p>
            <a:pPr algn="ctr"/>
            <a:r>
              <a:rPr lang="en-US" sz="3600" dirty="0">
                <a:solidFill>
                  <a:schemeClr val="tx2"/>
                </a:solidFill>
                <a:latin typeface="Arial Black" panose="020B0A04020102020204" pitchFamily="34" charset="0"/>
              </a:rPr>
              <a:t>in your heart?</a:t>
            </a:r>
          </a:p>
        </p:txBody>
      </p:sp>
      <p:sp>
        <p:nvSpPr>
          <p:cNvPr id="19" name="TextBox 18">
            <a:extLst>
              <a:ext uri="{FF2B5EF4-FFF2-40B4-BE49-F238E27FC236}">
                <a16:creationId xmlns:a16="http://schemas.microsoft.com/office/drawing/2014/main" id="{7A546206-7EBF-45C4-AF89-568565ADDB12}"/>
              </a:ext>
            </a:extLst>
          </p:cNvPr>
          <p:cNvSpPr txBox="1"/>
          <p:nvPr/>
        </p:nvSpPr>
        <p:spPr>
          <a:xfrm>
            <a:off x="2273494" y="90845"/>
            <a:ext cx="9590277" cy="954107"/>
          </a:xfrm>
          <a:prstGeom prst="rect">
            <a:avLst/>
          </a:prstGeom>
          <a:noFill/>
        </p:spPr>
        <p:txBody>
          <a:bodyPr wrap="square">
            <a:spAutoFit/>
          </a:bodyPr>
          <a:lstStyle/>
          <a:p>
            <a:r>
              <a:rPr lang="en-US" sz="2800" b="1" dirty="0">
                <a:solidFill>
                  <a:srgbClr val="002060"/>
                </a:solidFill>
                <a:latin typeface="Arial Black" panose="020B0A04020102020204" pitchFamily="34" charset="0"/>
              </a:rPr>
              <a:t>The Kingdom of Jesus started more than 2000 years ago when He came to this world.</a:t>
            </a:r>
          </a:p>
        </p:txBody>
      </p:sp>
      <p:sp>
        <p:nvSpPr>
          <p:cNvPr id="21" name="TextBox 20">
            <a:extLst>
              <a:ext uri="{FF2B5EF4-FFF2-40B4-BE49-F238E27FC236}">
                <a16:creationId xmlns:a16="http://schemas.microsoft.com/office/drawing/2014/main" id="{90321AB3-518A-4DEB-9358-4AEF05E2EE11}"/>
              </a:ext>
            </a:extLst>
          </p:cNvPr>
          <p:cNvSpPr txBox="1"/>
          <p:nvPr/>
        </p:nvSpPr>
        <p:spPr>
          <a:xfrm>
            <a:off x="2269140" y="1075518"/>
            <a:ext cx="9590276" cy="954107"/>
          </a:xfrm>
          <a:prstGeom prst="rect">
            <a:avLst/>
          </a:prstGeom>
          <a:noFill/>
        </p:spPr>
        <p:txBody>
          <a:bodyPr wrap="square">
            <a:spAutoFit/>
          </a:bodyPr>
          <a:lstStyle/>
          <a:p>
            <a:r>
              <a:rPr lang="en-US" sz="2800" b="1" dirty="0">
                <a:solidFill>
                  <a:srgbClr val="002060"/>
                </a:solidFill>
                <a:latin typeface="Arial Black" panose="020B0A04020102020204" pitchFamily="34" charset="0"/>
              </a:rPr>
              <a:t>He left us an example of His Kingdom of Love, Justice, Truth, and Service.</a:t>
            </a:r>
          </a:p>
        </p:txBody>
      </p:sp>
      <p:pic>
        <p:nvPicPr>
          <p:cNvPr id="27" name="Picture 26">
            <a:extLst>
              <a:ext uri="{FF2B5EF4-FFF2-40B4-BE49-F238E27FC236}">
                <a16:creationId xmlns:a16="http://schemas.microsoft.com/office/drawing/2014/main" id="{8074905F-8EE8-4E76-BD97-608E62BBE9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576" y="94895"/>
            <a:ext cx="1776044" cy="3926555"/>
          </a:xfrm>
          <a:prstGeom prst="rect">
            <a:avLst/>
          </a:prstGeom>
        </p:spPr>
      </p:pic>
      <p:sp>
        <p:nvSpPr>
          <p:cNvPr id="28" name="TextBox 27">
            <a:extLst>
              <a:ext uri="{FF2B5EF4-FFF2-40B4-BE49-F238E27FC236}">
                <a16:creationId xmlns:a16="http://schemas.microsoft.com/office/drawing/2014/main" id="{5BCA7713-E0C6-4203-8FB5-306DD335F7C9}"/>
              </a:ext>
            </a:extLst>
          </p:cNvPr>
          <p:cNvSpPr txBox="1"/>
          <p:nvPr/>
        </p:nvSpPr>
        <p:spPr>
          <a:xfrm>
            <a:off x="2286332" y="2202449"/>
            <a:ext cx="9905668" cy="523220"/>
          </a:xfrm>
          <a:prstGeom prst="rect">
            <a:avLst/>
          </a:prstGeom>
          <a:noFill/>
        </p:spPr>
        <p:txBody>
          <a:bodyPr wrap="square">
            <a:spAutoFit/>
          </a:bodyPr>
          <a:lstStyle/>
          <a:p>
            <a:r>
              <a:rPr lang="en-US" sz="2800" b="1" dirty="0">
                <a:solidFill>
                  <a:srgbClr val="002060"/>
                </a:solidFill>
                <a:latin typeface="Arial Black" panose="020B0A04020102020204" pitchFamily="34" charset="0"/>
              </a:rPr>
              <a:t>Christ will reign forever when He returns in Glory. </a:t>
            </a:r>
          </a:p>
        </p:txBody>
      </p:sp>
      <p:pic>
        <p:nvPicPr>
          <p:cNvPr id="30" name="Picture 29">
            <a:extLst>
              <a:ext uri="{FF2B5EF4-FFF2-40B4-BE49-F238E27FC236}">
                <a16:creationId xmlns:a16="http://schemas.microsoft.com/office/drawing/2014/main" id="{08FBFB84-666D-44BA-AD51-D828983855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2282" y="2983189"/>
            <a:ext cx="3970432" cy="3830847"/>
          </a:xfrm>
          <a:prstGeom prst="rect">
            <a:avLst/>
          </a:prstGeom>
        </p:spPr>
      </p:pic>
    </p:spTree>
    <p:extLst>
      <p:ext uri="{BB962C8B-B14F-4D97-AF65-F5344CB8AC3E}">
        <p14:creationId xmlns:p14="http://schemas.microsoft.com/office/powerpoint/2010/main" val="422223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anim calcmode="lin" valueType="num">
                                      <p:cBhvr>
                                        <p:cTn id="12" dur="1000" fill="hold"/>
                                        <p:tgtEl>
                                          <p:spTgt spid="21"/>
                                        </p:tgtEl>
                                        <p:attrNameLst>
                                          <p:attrName>ppt_x</p:attrName>
                                        </p:attrNameLst>
                                      </p:cBhvr>
                                      <p:tavLst>
                                        <p:tav tm="0">
                                          <p:val>
                                            <p:strVal val="#ppt_x"/>
                                          </p:val>
                                        </p:tav>
                                        <p:tav tm="100000">
                                          <p:val>
                                            <p:strVal val="#ppt_x"/>
                                          </p:val>
                                        </p:tav>
                                      </p:tavLst>
                                    </p:anim>
                                    <p:anim calcmode="lin" valueType="num">
                                      <p:cBhvr>
                                        <p:cTn id="1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p:bldP spid="21"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4">
            <a:extLst>
              <a:ext uri="{FF2B5EF4-FFF2-40B4-BE49-F238E27FC236}">
                <a16:creationId xmlns:a16="http://schemas.microsoft.com/office/drawing/2014/main" id="{A5E7222A-FAD8-4CAC-9760-090C9FD402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92"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EEEE4216-C20E-4430-8065-7E20557742FC}"/>
              </a:ext>
            </a:extLst>
          </p:cNvPr>
          <p:cNvSpPr txBox="1"/>
          <p:nvPr/>
        </p:nvSpPr>
        <p:spPr>
          <a:xfrm>
            <a:off x="67702" y="1088707"/>
            <a:ext cx="11841722" cy="523220"/>
          </a:xfrm>
          <a:prstGeom prst="rect">
            <a:avLst/>
          </a:prstGeom>
          <a:noFill/>
        </p:spPr>
        <p:txBody>
          <a:bodyPr wrap="square" rtlCol="0">
            <a:spAutoFit/>
          </a:bodyPr>
          <a:lstStyle/>
          <a:p>
            <a:pPr algn="just"/>
            <a:endParaRPr lang="en-US" sz="2800" b="1" dirty="0">
              <a:latin typeface="Arial Black" panose="020B0A04020102020204" pitchFamily="34" charset="0"/>
            </a:endParaRPr>
          </a:p>
        </p:txBody>
      </p:sp>
      <p:sp>
        <p:nvSpPr>
          <p:cNvPr id="28" name="TextBox 27">
            <a:extLst>
              <a:ext uri="{FF2B5EF4-FFF2-40B4-BE49-F238E27FC236}">
                <a16:creationId xmlns:a16="http://schemas.microsoft.com/office/drawing/2014/main" id="{5BCA7713-E0C6-4203-8FB5-306DD335F7C9}"/>
              </a:ext>
            </a:extLst>
          </p:cNvPr>
          <p:cNvSpPr txBox="1"/>
          <p:nvPr/>
        </p:nvSpPr>
        <p:spPr>
          <a:xfrm>
            <a:off x="1672046" y="127012"/>
            <a:ext cx="8856617" cy="1384995"/>
          </a:xfrm>
          <a:prstGeom prst="rect">
            <a:avLst/>
          </a:prstGeom>
          <a:noFill/>
        </p:spPr>
        <p:txBody>
          <a:bodyPr wrap="square">
            <a:spAutoFit/>
          </a:bodyPr>
          <a:lstStyle/>
          <a:p>
            <a:pPr algn="ctr"/>
            <a:r>
              <a:rPr lang="es-ES" sz="2800" dirty="0" err="1">
                <a:solidFill>
                  <a:srgbClr val="002060"/>
                </a:solidFill>
                <a:latin typeface="Arial Black" panose="020B0A04020102020204" pitchFamily="34" charset="0"/>
                <a:ea typeface="Verdana" pitchFamily="34" charset="0"/>
                <a:cs typeface="Verdana" pitchFamily="34" charset="0"/>
              </a:rPr>
              <a:t>Jesus</a:t>
            </a:r>
            <a:r>
              <a:rPr lang="es-ES" sz="2800" dirty="0">
                <a:solidFill>
                  <a:srgbClr val="002060"/>
                </a:solidFill>
                <a:latin typeface="Arial Black" panose="020B0A04020102020204" pitchFamily="34" charset="0"/>
                <a:ea typeface="Verdana" pitchFamily="34" charset="0"/>
                <a:cs typeface="Verdana" pitchFamily="34" charset="0"/>
              </a:rPr>
              <a:t> </a:t>
            </a:r>
            <a:r>
              <a:rPr lang="es-ES" sz="2800" dirty="0" err="1">
                <a:solidFill>
                  <a:srgbClr val="002060"/>
                </a:solidFill>
                <a:latin typeface="Arial Black" panose="020B0A04020102020204" pitchFamily="34" charset="0"/>
                <a:ea typeface="Verdana" pitchFamily="34" charset="0"/>
                <a:cs typeface="Verdana" pitchFamily="34" charset="0"/>
              </a:rPr>
              <a:t>Christ</a:t>
            </a:r>
            <a:r>
              <a:rPr lang="es-ES" sz="2800" dirty="0">
                <a:solidFill>
                  <a:srgbClr val="002060"/>
                </a:solidFill>
                <a:latin typeface="Arial Black" panose="020B0A04020102020204" pitchFamily="34" charset="0"/>
                <a:ea typeface="Verdana" pitchFamily="34" charset="0"/>
                <a:cs typeface="Verdana" pitchFamily="34" charset="0"/>
              </a:rPr>
              <a:t> can </a:t>
            </a:r>
            <a:r>
              <a:rPr lang="es-ES" sz="2800" dirty="0" err="1">
                <a:solidFill>
                  <a:srgbClr val="002060"/>
                </a:solidFill>
                <a:latin typeface="Arial Black" panose="020B0A04020102020204" pitchFamily="34" charset="0"/>
                <a:ea typeface="Verdana" pitchFamily="34" charset="0"/>
                <a:cs typeface="Verdana" pitchFamily="34" charset="0"/>
              </a:rPr>
              <a:t>start</a:t>
            </a:r>
            <a:r>
              <a:rPr lang="es-ES" sz="2800" dirty="0">
                <a:solidFill>
                  <a:srgbClr val="002060"/>
                </a:solidFill>
                <a:latin typeface="Arial Black" panose="020B0A04020102020204" pitchFamily="34" charset="0"/>
                <a:ea typeface="Verdana" pitchFamily="34" charset="0"/>
                <a:cs typeface="Verdana" pitchFamily="34" charset="0"/>
              </a:rPr>
              <a:t> </a:t>
            </a:r>
            <a:r>
              <a:rPr lang="es-ES" sz="2800" dirty="0" err="1">
                <a:solidFill>
                  <a:srgbClr val="002060"/>
                </a:solidFill>
                <a:latin typeface="Arial Black" panose="020B0A04020102020204" pitchFamily="34" charset="0"/>
                <a:ea typeface="Verdana" pitchFamily="34" charset="0"/>
                <a:cs typeface="Verdana" pitchFamily="34" charset="0"/>
              </a:rPr>
              <a:t>to</a:t>
            </a:r>
            <a:r>
              <a:rPr lang="es-ES" sz="2800" dirty="0">
                <a:solidFill>
                  <a:srgbClr val="002060"/>
                </a:solidFill>
                <a:latin typeface="Arial Black" panose="020B0A04020102020204" pitchFamily="34" charset="0"/>
                <a:ea typeface="Verdana" pitchFamily="34" charset="0"/>
                <a:cs typeface="Verdana" pitchFamily="34" charset="0"/>
              </a:rPr>
              <a:t> </a:t>
            </a:r>
            <a:r>
              <a:rPr lang="es-ES" sz="2800" dirty="0" err="1">
                <a:solidFill>
                  <a:srgbClr val="002060"/>
                </a:solidFill>
                <a:latin typeface="Arial Black" panose="020B0A04020102020204" pitchFamily="34" charset="0"/>
                <a:ea typeface="Verdana" pitchFamily="34" charset="0"/>
                <a:cs typeface="Verdana" pitchFamily="34" charset="0"/>
              </a:rPr>
              <a:t>reign</a:t>
            </a:r>
            <a:r>
              <a:rPr lang="es-ES" sz="2800" dirty="0">
                <a:solidFill>
                  <a:srgbClr val="002060"/>
                </a:solidFill>
                <a:latin typeface="Arial Black" panose="020B0A04020102020204" pitchFamily="34" charset="0"/>
                <a:ea typeface="Verdana" pitchFamily="34" charset="0"/>
                <a:cs typeface="Verdana" pitchFamily="34" charset="0"/>
              </a:rPr>
              <a:t> in </a:t>
            </a:r>
            <a:r>
              <a:rPr lang="es-ES" sz="2800" dirty="0" err="1">
                <a:solidFill>
                  <a:srgbClr val="002060"/>
                </a:solidFill>
                <a:latin typeface="Arial Black" panose="020B0A04020102020204" pitchFamily="34" charset="0"/>
                <a:ea typeface="Verdana" pitchFamily="34" charset="0"/>
                <a:cs typeface="Verdana" pitchFamily="34" charset="0"/>
              </a:rPr>
              <a:t>your</a:t>
            </a:r>
            <a:r>
              <a:rPr lang="es-ES" sz="2800" dirty="0">
                <a:solidFill>
                  <a:srgbClr val="002060"/>
                </a:solidFill>
                <a:latin typeface="Arial Black" panose="020B0A04020102020204" pitchFamily="34" charset="0"/>
                <a:ea typeface="Verdana" pitchFamily="34" charset="0"/>
                <a:cs typeface="Verdana" pitchFamily="34" charset="0"/>
              </a:rPr>
              <a:t> </a:t>
            </a:r>
            <a:r>
              <a:rPr lang="es-ES" sz="2800" dirty="0" err="1">
                <a:solidFill>
                  <a:srgbClr val="002060"/>
                </a:solidFill>
                <a:latin typeface="Arial Black" panose="020B0A04020102020204" pitchFamily="34" charset="0"/>
                <a:ea typeface="Verdana" pitchFamily="34" charset="0"/>
                <a:cs typeface="Verdana" pitchFamily="34" charset="0"/>
              </a:rPr>
              <a:t>heart</a:t>
            </a:r>
            <a:r>
              <a:rPr lang="es-ES" sz="2800" dirty="0">
                <a:solidFill>
                  <a:srgbClr val="002060"/>
                </a:solidFill>
                <a:latin typeface="Arial Black" panose="020B0A04020102020204" pitchFamily="34" charset="0"/>
                <a:ea typeface="Verdana" pitchFamily="34" charset="0"/>
                <a:cs typeface="Verdana" pitchFamily="34" charset="0"/>
              </a:rPr>
              <a:t> </a:t>
            </a:r>
            <a:r>
              <a:rPr lang="es-ES" sz="2800" dirty="0" err="1">
                <a:solidFill>
                  <a:srgbClr val="002060"/>
                </a:solidFill>
                <a:latin typeface="Arial Black" panose="020B0A04020102020204" pitchFamily="34" charset="0"/>
                <a:ea typeface="Verdana" pitchFamily="34" charset="0"/>
                <a:cs typeface="Verdana" pitchFamily="34" charset="0"/>
              </a:rPr>
              <a:t>the</a:t>
            </a:r>
            <a:r>
              <a:rPr lang="es-ES" sz="2800" dirty="0">
                <a:solidFill>
                  <a:srgbClr val="002060"/>
                </a:solidFill>
                <a:latin typeface="Arial Black" panose="020B0A04020102020204" pitchFamily="34" charset="0"/>
                <a:ea typeface="Verdana" pitchFamily="34" charset="0"/>
                <a:cs typeface="Verdana" pitchFamily="34" charset="0"/>
              </a:rPr>
              <a:t> </a:t>
            </a:r>
            <a:r>
              <a:rPr lang="es-ES" sz="2800" dirty="0" err="1">
                <a:solidFill>
                  <a:srgbClr val="002060"/>
                </a:solidFill>
                <a:latin typeface="Arial Black" panose="020B0A04020102020204" pitchFamily="34" charset="0"/>
                <a:ea typeface="Verdana" pitchFamily="34" charset="0"/>
                <a:cs typeface="Verdana" pitchFamily="34" charset="0"/>
              </a:rPr>
              <a:t>moment</a:t>
            </a:r>
            <a:r>
              <a:rPr lang="es-ES" sz="2800" dirty="0">
                <a:solidFill>
                  <a:srgbClr val="002060"/>
                </a:solidFill>
                <a:latin typeface="Arial Black" panose="020B0A04020102020204" pitchFamily="34" charset="0"/>
                <a:ea typeface="Verdana" pitchFamily="34" charset="0"/>
                <a:cs typeface="Verdana" pitchFamily="34" charset="0"/>
              </a:rPr>
              <a:t> </a:t>
            </a:r>
            <a:r>
              <a:rPr lang="es-ES" sz="2800" dirty="0" err="1">
                <a:solidFill>
                  <a:srgbClr val="002060"/>
                </a:solidFill>
                <a:latin typeface="Arial Black" panose="020B0A04020102020204" pitchFamily="34" charset="0"/>
                <a:ea typeface="Verdana" pitchFamily="34" charset="0"/>
                <a:cs typeface="Verdana" pitchFamily="34" charset="0"/>
              </a:rPr>
              <a:t>you</a:t>
            </a:r>
            <a:r>
              <a:rPr lang="es-ES" sz="2800" dirty="0">
                <a:solidFill>
                  <a:srgbClr val="002060"/>
                </a:solidFill>
                <a:latin typeface="Arial Black" panose="020B0A04020102020204" pitchFamily="34" charset="0"/>
                <a:ea typeface="Verdana" pitchFamily="34" charset="0"/>
                <a:cs typeface="Verdana" pitchFamily="34" charset="0"/>
              </a:rPr>
              <a:t> </a:t>
            </a:r>
            <a:r>
              <a:rPr lang="es-ES" sz="2800" dirty="0" err="1">
                <a:solidFill>
                  <a:srgbClr val="002060"/>
                </a:solidFill>
                <a:latin typeface="Arial Black" panose="020B0A04020102020204" pitchFamily="34" charset="0"/>
                <a:ea typeface="Verdana" pitchFamily="34" charset="0"/>
                <a:cs typeface="Verdana" pitchFamily="34" charset="0"/>
              </a:rPr>
              <a:t>let</a:t>
            </a:r>
            <a:r>
              <a:rPr lang="es-ES" sz="2800" dirty="0">
                <a:solidFill>
                  <a:srgbClr val="002060"/>
                </a:solidFill>
                <a:latin typeface="Arial Black" panose="020B0A04020102020204" pitchFamily="34" charset="0"/>
                <a:ea typeface="Verdana" pitchFamily="34" charset="0"/>
                <a:cs typeface="Verdana" pitchFamily="34" charset="0"/>
              </a:rPr>
              <a:t> </a:t>
            </a:r>
            <a:r>
              <a:rPr lang="es-ES" sz="2800" dirty="0" err="1">
                <a:solidFill>
                  <a:srgbClr val="002060"/>
                </a:solidFill>
                <a:latin typeface="Arial Black" panose="020B0A04020102020204" pitchFamily="34" charset="0"/>
                <a:ea typeface="Verdana" pitchFamily="34" charset="0"/>
                <a:cs typeface="Verdana" pitchFamily="34" charset="0"/>
              </a:rPr>
              <a:t>Him</a:t>
            </a:r>
            <a:r>
              <a:rPr lang="es-ES" sz="2800" dirty="0">
                <a:solidFill>
                  <a:srgbClr val="002060"/>
                </a:solidFill>
                <a:latin typeface="Arial Black" panose="020B0A04020102020204" pitchFamily="34" charset="0"/>
                <a:ea typeface="Verdana" pitchFamily="34" charset="0"/>
                <a:cs typeface="Verdana" pitchFamily="34" charset="0"/>
              </a:rPr>
              <a:t> in… </a:t>
            </a:r>
          </a:p>
          <a:p>
            <a:pPr algn="ctr"/>
            <a:r>
              <a:rPr lang="es-ES" sz="2800" dirty="0">
                <a:solidFill>
                  <a:srgbClr val="002060"/>
                </a:solidFill>
                <a:latin typeface="Arial Black" panose="020B0A04020102020204" pitchFamily="34" charset="0"/>
                <a:ea typeface="Verdana" pitchFamily="34" charset="0"/>
                <a:cs typeface="Verdana" pitchFamily="34" charset="0"/>
              </a:rPr>
              <a:t>Open </a:t>
            </a:r>
            <a:r>
              <a:rPr lang="es-ES" sz="2800" dirty="0" err="1">
                <a:solidFill>
                  <a:srgbClr val="002060"/>
                </a:solidFill>
                <a:latin typeface="Arial Black" panose="020B0A04020102020204" pitchFamily="34" charset="0"/>
                <a:ea typeface="Verdana" pitchFamily="34" charset="0"/>
                <a:cs typeface="Verdana" pitchFamily="34" charset="0"/>
              </a:rPr>
              <a:t>the</a:t>
            </a:r>
            <a:r>
              <a:rPr lang="es-ES" sz="2800" dirty="0">
                <a:solidFill>
                  <a:srgbClr val="002060"/>
                </a:solidFill>
                <a:latin typeface="Arial Black" panose="020B0A04020102020204" pitchFamily="34" charset="0"/>
                <a:ea typeface="Verdana" pitchFamily="34" charset="0"/>
                <a:cs typeface="Verdana" pitchFamily="34" charset="0"/>
              </a:rPr>
              <a:t> </a:t>
            </a:r>
            <a:r>
              <a:rPr lang="es-ES" sz="2800" dirty="0" err="1">
                <a:solidFill>
                  <a:srgbClr val="002060"/>
                </a:solidFill>
                <a:latin typeface="Arial Black" panose="020B0A04020102020204" pitchFamily="34" charset="0"/>
                <a:ea typeface="Verdana" pitchFamily="34" charset="0"/>
                <a:cs typeface="Verdana" pitchFamily="34" charset="0"/>
              </a:rPr>
              <a:t>door</a:t>
            </a:r>
            <a:r>
              <a:rPr lang="es-ES" sz="2800" dirty="0">
                <a:solidFill>
                  <a:srgbClr val="002060"/>
                </a:solidFill>
                <a:latin typeface="Arial Black" panose="020B0A04020102020204" pitchFamily="34" charset="0"/>
                <a:ea typeface="Verdana" pitchFamily="34" charset="0"/>
                <a:cs typeface="Verdana" pitchFamily="34" charset="0"/>
              </a:rPr>
              <a:t> </a:t>
            </a:r>
            <a:r>
              <a:rPr lang="es-ES" sz="2800" dirty="0" err="1">
                <a:solidFill>
                  <a:srgbClr val="002060"/>
                </a:solidFill>
                <a:latin typeface="Arial Black" panose="020B0A04020102020204" pitchFamily="34" charset="0"/>
                <a:ea typeface="Verdana" pitchFamily="34" charset="0"/>
                <a:cs typeface="Verdana" pitchFamily="34" charset="0"/>
              </a:rPr>
              <a:t>of</a:t>
            </a:r>
            <a:r>
              <a:rPr lang="es-ES" sz="2800" dirty="0">
                <a:solidFill>
                  <a:srgbClr val="002060"/>
                </a:solidFill>
                <a:latin typeface="Arial Black" panose="020B0A04020102020204" pitchFamily="34" charset="0"/>
                <a:ea typeface="Verdana" pitchFamily="34" charset="0"/>
                <a:cs typeface="Verdana" pitchFamily="34" charset="0"/>
              </a:rPr>
              <a:t> </a:t>
            </a:r>
            <a:r>
              <a:rPr lang="es-ES" sz="2800" dirty="0" err="1">
                <a:solidFill>
                  <a:srgbClr val="002060"/>
                </a:solidFill>
                <a:latin typeface="Arial Black" panose="020B0A04020102020204" pitchFamily="34" charset="0"/>
                <a:ea typeface="Verdana" pitchFamily="34" charset="0"/>
                <a:cs typeface="Verdana" pitchFamily="34" charset="0"/>
              </a:rPr>
              <a:t>your</a:t>
            </a:r>
            <a:r>
              <a:rPr lang="es-ES" sz="2800" dirty="0">
                <a:solidFill>
                  <a:srgbClr val="002060"/>
                </a:solidFill>
                <a:latin typeface="Arial Black" panose="020B0A04020102020204" pitchFamily="34" charset="0"/>
                <a:ea typeface="Verdana" pitchFamily="34" charset="0"/>
                <a:cs typeface="Verdana" pitchFamily="34" charset="0"/>
              </a:rPr>
              <a:t> </a:t>
            </a:r>
            <a:r>
              <a:rPr lang="es-ES" sz="2800" dirty="0" err="1">
                <a:solidFill>
                  <a:srgbClr val="002060"/>
                </a:solidFill>
                <a:latin typeface="Arial Black" panose="020B0A04020102020204" pitchFamily="34" charset="0"/>
                <a:ea typeface="Verdana" pitchFamily="34" charset="0"/>
                <a:cs typeface="Verdana" pitchFamily="34" charset="0"/>
              </a:rPr>
              <a:t>heart</a:t>
            </a:r>
            <a:r>
              <a:rPr lang="es-ES" sz="2800" dirty="0">
                <a:solidFill>
                  <a:srgbClr val="002060"/>
                </a:solidFill>
                <a:latin typeface="Arial Black" panose="020B0A04020102020204" pitchFamily="34" charset="0"/>
                <a:ea typeface="Verdana" pitchFamily="34" charset="0"/>
                <a:cs typeface="Verdana" pitchFamily="34" charset="0"/>
              </a:rPr>
              <a:t> </a:t>
            </a:r>
            <a:r>
              <a:rPr lang="es-ES" sz="2800" dirty="0" err="1">
                <a:solidFill>
                  <a:srgbClr val="002060"/>
                </a:solidFill>
                <a:latin typeface="Arial Black" panose="020B0A04020102020204" pitchFamily="34" charset="0"/>
                <a:ea typeface="Verdana" pitchFamily="34" charset="0"/>
                <a:cs typeface="Verdana" pitchFamily="34" charset="0"/>
              </a:rPr>
              <a:t>to</a:t>
            </a:r>
            <a:r>
              <a:rPr lang="es-ES" sz="2800" dirty="0">
                <a:solidFill>
                  <a:srgbClr val="002060"/>
                </a:solidFill>
                <a:latin typeface="Arial Black" panose="020B0A04020102020204" pitchFamily="34" charset="0"/>
                <a:ea typeface="Verdana" pitchFamily="34" charset="0"/>
                <a:cs typeface="Verdana" pitchFamily="34" charset="0"/>
              </a:rPr>
              <a:t> </a:t>
            </a:r>
            <a:r>
              <a:rPr lang="es-ES" sz="2800" dirty="0" err="1">
                <a:solidFill>
                  <a:srgbClr val="002060"/>
                </a:solidFill>
                <a:latin typeface="Arial Black" panose="020B0A04020102020204" pitchFamily="34" charset="0"/>
                <a:ea typeface="Verdana" pitchFamily="34" charset="0"/>
                <a:cs typeface="Verdana" pitchFamily="34" charset="0"/>
              </a:rPr>
              <a:t>Jesus</a:t>
            </a:r>
            <a:r>
              <a:rPr lang="es-ES" sz="2800" dirty="0">
                <a:solidFill>
                  <a:srgbClr val="002060"/>
                </a:solidFill>
                <a:latin typeface="Arial Black" panose="020B0A04020102020204" pitchFamily="34" charset="0"/>
                <a:ea typeface="Verdana" pitchFamily="34" charset="0"/>
                <a:cs typeface="Verdana" pitchFamily="34" charset="0"/>
              </a:rPr>
              <a:t>.</a:t>
            </a:r>
            <a:endParaRPr lang="en-US" sz="2800" b="1" dirty="0">
              <a:solidFill>
                <a:srgbClr val="002060"/>
              </a:solidFill>
              <a:latin typeface="Arial Black" panose="020B0A04020102020204" pitchFamily="34" charset="0"/>
            </a:endParaRPr>
          </a:p>
        </p:txBody>
      </p:sp>
      <p:pic>
        <p:nvPicPr>
          <p:cNvPr id="3" name="Picture 2">
            <a:extLst>
              <a:ext uri="{FF2B5EF4-FFF2-40B4-BE49-F238E27FC236}">
                <a16:creationId xmlns:a16="http://schemas.microsoft.com/office/drawing/2014/main" id="{A0D609B0-5399-4781-9AAC-4B428455B8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3126" y="1908216"/>
            <a:ext cx="4926589" cy="4553575"/>
          </a:xfrm>
          <a:prstGeom prst="rect">
            <a:avLst/>
          </a:prstGeom>
        </p:spPr>
      </p:pic>
      <p:sp>
        <p:nvSpPr>
          <p:cNvPr id="2" name="TextBox 1">
            <a:extLst>
              <a:ext uri="{FF2B5EF4-FFF2-40B4-BE49-F238E27FC236}">
                <a16:creationId xmlns:a16="http://schemas.microsoft.com/office/drawing/2014/main" id="{308FB855-6518-46D3-9ECF-42D21A2B0BCE}"/>
              </a:ext>
            </a:extLst>
          </p:cNvPr>
          <p:cNvSpPr txBox="1"/>
          <p:nvPr/>
        </p:nvSpPr>
        <p:spPr>
          <a:xfrm>
            <a:off x="5341951" y="2054303"/>
            <a:ext cx="1293223" cy="646331"/>
          </a:xfrm>
          <a:prstGeom prst="rect">
            <a:avLst/>
          </a:prstGeom>
          <a:solidFill>
            <a:schemeClr val="bg1"/>
          </a:solidFill>
        </p:spPr>
        <p:txBody>
          <a:bodyPr wrap="square" rtlCol="0">
            <a:spAutoFit/>
          </a:bodyPr>
          <a:lstStyle/>
          <a:p>
            <a:pPr algn="ctr"/>
            <a:r>
              <a:rPr lang="en-US" b="1" dirty="0">
                <a:solidFill>
                  <a:srgbClr val="FFC000"/>
                </a:solidFill>
              </a:rPr>
              <a:t>PRAISE HIM</a:t>
            </a:r>
          </a:p>
        </p:txBody>
      </p:sp>
      <p:sp>
        <p:nvSpPr>
          <p:cNvPr id="7" name="TextBox 6">
            <a:extLst>
              <a:ext uri="{FF2B5EF4-FFF2-40B4-BE49-F238E27FC236}">
                <a16:creationId xmlns:a16="http://schemas.microsoft.com/office/drawing/2014/main" id="{CE956975-3933-43D9-9028-122A43559EA9}"/>
              </a:ext>
            </a:extLst>
          </p:cNvPr>
          <p:cNvSpPr txBox="1"/>
          <p:nvPr/>
        </p:nvSpPr>
        <p:spPr>
          <a:xfrm>
            <a:off x="6662057" y="3435531"/>
            <a:ext cx="1293223" cy="646331"/>
          </a:xfrm>
          <a:prstGeom prst="rect">
            <a:avLst/>
          </a:prstGeom>
          <a:solidFill>
            <a:schemeClr val="bg1"/>
          </a:solidFill>
        </p:spPr>
        <p:txBody>
          <a:bodyPr wrap="square" rtlCol="0">
            <a:spAutoFit/>
          </a:bodyPr>
          <a:lstStyle/>
          <a:p>
            <a:pPr algn="ctr"/>
            <a:r>
              <a:rPr lang="en-US" b="1" dirty="0">
                <a:solidFill>
                  <a:srgbClr val="FFC000"/>
                </a:solidFill>
              </a:rPr>
              <a:t>SERVE</a:t>
            </a:r>
          </a:p>
          <a:p>
            <a:pPr algn="ctr"/>
            <a:r>
              <a:rPr lang="en-US" b="1" dirty="0">
                <a:solidFill>
                  <a:srgbClr val="FFC000"/>
                </a:solidFill>
              </a:rPr>
              <a:t>HIM</a:t>
            </a:r>
          </a:p>
        </p:txBody>
      </p:sp>
      <p:sp>
        <p:nvSpPr>
          <p:cNvPr id="8" name="TextBox 7">
            <a:extLst>
              <a:ext uri="{FF2B5EF4-FFF2-40B4-BE49-F238E27FC236}">
                <a16:creationId xmlns:a16="http://schemas.microsoft.com/office/drawing/2014/main" id="{4C8A81CE-36D1-4159-A519-C5A937186448}"/>
              </a:ext>
            </a:extLst>
          </p:cNvPr>
          <p:cNvSpPr txBox="1"/>
          <p:nvPr/>
        </p:nvSpPr>
        <p:spPr>
          <a:xfrm>
            <a:off x="3749368" y="3389364"/>
            <a:ext cx="1293223" cy="369332"/>
          </a:xfrm>
          <a:prstGeom prst="rect">
            <a:avLst/>
          </a:prstGeom>
          <a:solidFill>
            <a:schemeClr val="bg1"/>
          </a:solidFill>
        </p:spPr>
        <p:txBody>
          <a:bodyPr wrap="square" rtlCol="0">
            <a:spAutoFit/>
          </a:bodyPr>
          <a:lstStyle/>
          <a:p>
            <a:pPr algn="ctr"/>
            <a:r>
              <a:rPr lang="en-US" b="1" dirty="0">
                <a:solidFill>
                  <a:srgbClr val="FFC000"/>
                </a:solidFill>
              </a:rPr>
              <a:t>DO HIM</a:t>
            </a:r>
          </a:p>
        </p:txBody>
      </p:sp>
      <p:sp>
        <p:nvSpPr>
          <p:cNvPr id="9" name="TextBox 8">
            <a:extLst>
              <a:ext uri="{FF2B5EF4-FFF2-40B4-BE49-F238E27FC236}">
                <a16:creationId xmlns:a16="http://schemas.microsoft.com/office/drawing/2014/main" id="{26429DBF-F7C0-4C72-9A46-BF5BB5B68667}"/>
              </a:ext>
            </a:extLst>
          </p:cNvPr>
          <p:cNvSpPr txBox="1"/>
          <p:nvPr/>
        </p:nvSpPr>
        <p:spPr>
          <a:xfrm>
            <a:off x="3749368" y="3712530"/>
            <a:ext cx="1780576" cy="369332"/>
          </a:xfrm>
          <a:prstGeom prst="rect">
            <a:avLst/>
          </a:prstGeom>
          <a:solidFill>
            <a:schemeClr val="bg1"/>
          </a:solidFill>
        </p:spPr>
        <p:txBody>
          <a:bodyPr wrap="square" rtlCol="0">
            <a:spAutoFit/>
          </a:bodyPr>
          <a:lstStyle/>
          <a:p>
            <a:pPr algn="ctr"/>
            <a:r>
              <a:rPr lang="en-US" b="1" dirty="0">
                <a:solidFill>
                  <a:srgbClr val="FFC000"/>
                </a:solidFill>
              </a:rPr>
              <a:t>REVERENCE</a:t>
            </a:r>
          </a:p>
        </p:txBody>
      </p:sp>
      <p:sp>
        <p:nvSpPr>
          <p:cNvPr id="10" name="TextBox 9">
            <a:extLst>
              <a:ext uri="{FF2B5EF4-FFF2-40B4-BE49-F238E27FC236}">
                <a16:creationId xmlns:a16="http://schemas.microsoft.com/office/drawing/2014/main" id="{C00FD88B-942B-4C1C-BF6F-54721520BCF1}"/>
              </a:ext>
            </a:extLst>
          </p:cNvPr>
          <p:cNvSpPr txBox="1"/>
          <p:nvPr/>
        </p:nvSpPr>
        <p:spPr>
          <a:xfrm>
            <a:off x="4096809" y="5609177"/>
            <a:ext cx="3579222" cy="738664"/>
          </a:xfrm>
          <a:prstGeom prst="rect">
            <a:avLst/>
          </a:prstGeom>
          <a:solidFill>
            <a:schemeClr val="bg1"/>
          </a:solidFill>
        </p:spPr>
        <p:txBody>
          <a:bodyPr wrap="square" rtlCol="0">
            <a:spAutoFit/>
          </a:bodyPr>
          <a:lstStyle/>
          <a:p>
            <a:pPr algn="ctr"/>
            <a:endParaRPr lang="en-US" sz="800" b="1" dirty="0">
              <a:solidFill>
                <a:schemeClr val="tx2"/>
              </a:solidFill>
            </a:endParaRPr>
          </a:p>
          <a:p>
            <a:pPr algn="ctr"/>
            <a:r>
              <a:rPr lang="en-US" sz="2800" b="1" dirty="0">
                <a:solidFill>
                  <a:schemeClr val="tx2"/>
                </a:solidFill>
              </a:rPr>
              <a:t>To Jesus my King</a:t>
            </a:r>
          </a:p>
          <a:p>
            <a:pPr algn="ctr"/>
            <a:endParaRPr lang="en-US" sz="600" b="1" dirty="0">
              <a:solidFill>
                <a:schemeClr val="tx2"/>
              </a:solidFill>
            </a:endParaRPr>
          </a:p>
        </p:txBody>
      </p:sp>
    </p:spTree>
    <p:extLst>
      <p:ext uri="{BB962C8B-B14F-4D97-AF65-F5344CB8AC3E}">
        <p14:creationId xmlns:p14="http://schemas.microsoft.com/office/powerpoint/2010/main" val="3535026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1CD412-9A80-4E3E-BD67-69DD2D0AD6B0}"/>
              </a:ext>
            </a:extLst>
          </p:cNvPr>
          <p:cNvSpPr txBox="1"/>
          <p:nvPr/>
        </p:nvSpPr>
        <p:spPr>
          <a:xfrm>
            <a:off x="4723805" y="207200"/>
            <a:ext cx="2744388" cy="646331"/>
          </a:xfrm>
          <a:prstGeom prst="rect">
            <a:avLst/>
          </a:prstGeom>
          <a:noFill/>
        </p:spPr>
        <p:txBody>
          <a:bodyPr wrap="square" rtlCol="0">
            <a:spAutoFit/>
          </a:bodyPr>
          <a:lstStyle/>
          <a:p>
            <a:pPr algn="just"/>
            <a:r>
              <a:rPr lang="en-US" sz="3600" dirty="0">
                <a:latin typeface="Arial Black" pitchFamily="34" charset="0"/>
              </a:rPr>
              <a:t>ACTIVITY</a:t>
            </a:r>
            <a:endParaRPr lang="en-US" sz="3600" b="1" dirty="0">
              <a:latin typeface="Arial Black" pitchFamily="34" charset="0"/>
            </a:endParaRPr>
          </a:p>
        </p:txBody>
      </p:sp>
      <p:pic>
        <p:nvPicPr>
          <p:cNvPr id="4" name="Picture 2">
            <a:extLst>
              <a:ext uri="{FF2B5EF4-FFF2-40B4-BE49-F238E27FC236}">
                <a16:creationId xmlns:a16="http://schemas.microsoft.com/office/drawing/2014/main" id="{40E76B4F-A1A9-49CB-91B6-F4233D529A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9337" y="1307275"/>
            <a:ext cx="7553325" cy="5343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52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DA269EE-DD6F-47D4-B3C9-2DF48A094880}"/>
              </a:ext>
            </a:extLst>
          </p:cNvPr>
          <p:cNvSpPr txBox="1"/>
          <p:nvPr/>
        </p:nvSpPr>
        <p:spPr>
          <a:xfrm>
            <a:off x="220717" y="1161568"/>
            <a:ext cx="4054997" cy="646331"/>
          </a:xfrm>
          <a:prstGeom prst="rect">
            <a:avLst/>
          </a:prstGeom>
          <a:noFill/>
        </p:spPr>
        <p:txBody>
          <a:bodyPr wrap="square" rtlCol="0">
            <a:spAutoFit/>
          </a:bodyPr>
          <a:lstStyle/>
          <a:p>
            <a:r>
              <a:rPr lang="en-US" dirty="0"/>
              <a:t>1.- Praying upon waking up and going to sleep, giving thanks. </a:t>
            </a:r>
          </a:p>
        </p:txBody>
      </p:sp>
      <p:sp>
        <p:nvSpPr>
          <p:cNvPr id="9" name="TextBox 8">
            <a:extLst>
              <a:ext uri="{FF2B5EF4-FFF2-40B4-BE49-F238E27FC236}">
                <a16:creationId xmlns:a16="http://schemas.microsoft.com/office/drawing/2014/main" id="{1AE59BD4-D682-44AF-B621-28F0E43B88F4}"/>
              </a:ext>
            </a:extLst>
          </p:cNvPr>
          <p:cNvSpPr txBox="1"/>
          <p:nvPr/>
        </p:nvSpPr>
        <p:spPr>
          <a:xfrm>
            <a:off x="262317" y="2780760"/>
            <a:ext cx="2507001" cy="369332"/>
          </a:xfrm>
          <a:prstGeom prst="rect">
            <a:avLst/>
          </a:prstGeom>
          <a:noFill/>
        </p:spPr>
        <p:txBody>
          <a:bodyPr wrap="square" rtlCol="0">
            <a:spAutoFit/>
          </a:bodyPr>
          <a:lstStyle/>
          <a:p>
            <a:r>
              <a:rPr lang="en-US" dirty="0"/>
              <a:t>2.- Going to Mass.</a:t>
            </a:r>
          </a:p>
        </p:txBody>
      </p:sp>
      <p:sp>
        <p:nvSpPr>
          <p:cNvPr id="11" name="TextBox 10">
            <a:extLst>
              <a:ext uri="{FF2B5EF4-FFF2-40B4-BE49-F238E27FC236}">
                <a16:creationId xmlns:a16="http://schemas.microsoft.com/office/drawing/2014/main" id="{C45DCAB1-DA93-426F-8ED3-5A86E4C481B2}"/>
              </a:ext>
            </a:extLst>
          </p:cNvPr>
          <p:cNvSpPr txBox="1"/>
          <p:nvPr/>
        </p:nvSpPr>
        <p:spPr>
          <a:xfrm>
            <a:off x="243510" y="3879112"/>
            <a:ext cx="4023096" cy="923330"/>
          </a:xfrm>
          <a:prstGeom prst="rect">
            <a:avLst/>
          </a:prstGeom>
          <a:noFill/>
        </p:spPr>
        <p:txBody>
          <a:bodyPr wrap="square" rtlCol="0">
            <a:spAutoFit/>
          </a:bodyPr>
          <a:lstStyle/>
          <a:p>
            <a:r>
              <a:rPr lang="en-US" dirty="0"/>
              <a:t>3.- Asking my parents to give me presents, even if they can’t afford it. </a:t>
            </a:r>
          </a:p>
        </p:txBody>
      </p:sp>
      <p:sp>
        <p:nvSpPr>
          <p:cNvPr id="14" name="TextBox 13">
            <a:extLst>
              <a:ext uri="{FF2B5EF4-FFF2-40B4-BE49-F238E27FC236}">
                <a16:creationId xmlns:a16="http://schemas.microsoft.com/office/drawing/2014/main" id="{2BB44D64-41E7-44B8-AF6A-6498CBD4319C}"/>
              </a:ext>
            </a:extLst>
          </p:cNvPr>
          <p:cNvSpPr txBox="1"/>
          <p:nvPr/>
        </p:nvSpPr>
        <p:spPr>
          <a:xfrm>
            <a:off x="220718" y="5653452"/>
            <a:ext cx="3632826" cy="646331"/>
          </a:xfrm>
          <a:prstGeom prst="rect">
            <a:avLst/>
          </a:prstGeom>
          <a:noFill/>
        </p:spPr>
        <p:txBody>
          <a:bodyPr wrap="square" rtlCol="0">
            <a:spAutoFit/>
          </a:bodyPr>
          <a:lstStyle/>
          <a:p>
            <a:r>
              <a:rPr lang="en-US" dirty="0"/>
              <a:t>4.- Respecting and loving my parents.</a:t>
            </a:r>
          </a:p>
        </p:txBody>
      </p:sp>
      <p:sp>
        <p:nvSpPr>
          <p:cNvPr id="16" name="TextBox 15">
            <a:extLst>
              <a:ext uri="{FF2B5EF4-FFF2-40B4-BE49-F238E27FC236}">
                <a16:creationId xmlns:a16="http://schemas.microsoft.com/office/drawing/2014/main" id="{3E2A3959-0D98-4231-9946-A06B892E39A4}"/>
              </a:ext>
            </a:extLst>
          </p:cNvPr>
          <p:cNvSpPr txBox="1"/>
          <p:nvPr/>
        </p:nvSpPr>
        <p:spPr>
          <a:xfrm>
            <a:off x="6369162" y="1647675"/>
            <a:ext cx="4100579" cy="369332"/>
          </a:xfrm>
          <a:prstGeom prst="rect">
            <a:avLst/>
          </a:prstGeom>
          <a:noFill/>
        </p:spPr>
        <p:txBody>
          <a:bodyPr wrap="square" rtlCol="0">
            <a:spAutoFit/>
          </a:bodyPr>
          <a:lstStyle/>
          <a:p>
            <a:r>
              <a:rPr lang="en-US" dirty="0"/>
              <a:t>5.-Rejecting someone at school.</a:t>
            </a:r>
          </a:p>
        </p:txBody>
      </p:sp>
      <p:sp>
        <p:nvSpPr>
          <p:cNvPr id="18" name="TextBox 17">
            <a:extLst>
              <a:ext uri="{FF2B5EF4-FFF2-40B4-BE49-F238E27FC236}">
                <a16:creationId xmlns:a16="http://schemas.microsoft.com/office/drawing/2014/main" id="{ECA05EE7-2C3D-4C72-8D7B-75297B0145C6}"/>
              </a:ext>
            </a:extLst>
          </p:cNvPr>
          <p:cNvSpPr txBox="1"/>
          <p:nvPr/>
        </p:nvSpPr>
        <p:spPr>
          <a:xfrm>
            <a:off x="6369163" y="2997635"/>
            <a:ext cx="4100579" cy="923330"/>
          </a:xfrm>
          <a:prstGeom prst="rect">
            <a:avLst/>
          </a:prstGeom>
          <a:noFill/>
        </p:spPr>
        <p:txBody>
          <a:bodyPr wrap="square" rtlCol="0">
            <a:spAutoFit/>
          </a:bodyPr>
          <a:lstStyle/>
          <a:p>
            <a:r>
              <a:rPr lang="en-US" dirty="0"/>
              <a:t>6.-Staying in my room playing or resting, and not helping with chores.</a:t>
            </a:r>
          </a:p>
        </p:txBody>
      </p:sp>
      <p:sp>
        <p:nvSpPr>
          <p:cNvPr id="20" name="TextBox 19">
            <a:extLst>
              <a:ext uri="{FF2B5EF4-FFF2-40B4-BE49-F238E27FC236}">
                <a16:creationId xmlns:a16="http://schemas.microsoft.com/office/drawing/2014/main" id="{23FCEB1B-D81D-4749-AD48-403C12ADD21D}"/>
              </a:ext>
            </a:extLst>
          </p:cNvPr>
          <p:cNvSpPr txBox="1"/>
          <p:nvPr/>
        </p:nvSpPr>
        <p:spPr>
          <a:xfrm>
            <a:off x="6369164" y="4928099"/>
            <a:ext cx="4100579" cy="923330"/>
          </a:xfrm>
          <a:prstGeom prst="rect">
            <a:avLst/>
          </a:prstGeom>
          <a:noFill/>
        </p:spPr>
        <p:txBody>
          <a:bodyPr wrap="square" rtlCol="0">
            <a:spAutoFit/>
          </a:bodyPr>
          <a:lstStyle/>
          <a:p>
            <a:r>
              <a:rPr lang="en-US" dirty="0"/>
              <a:t>7.-Being helpful with others, sharing my crayons, erasers, or even my lunch. </a:t>
            </a:r>
          </a:p>
        </p:txBody>
      </p:sp>
      <p:sp>
        <p:nvSpPr>
          <p:cNvPr id="10" name="TextBox 9">
            <a:extLst>
              <a:ext uri="{FF2B5EF4-FFF2-40B4-BE49-F238E27FC236}">
                <a16:creationId xmlns:a16="http://schemas.microsoft.com/office/drawing/2014/main" id="{72C0BC7E-63C8-4DD4-B54A-2DBE57F2AED2}"/>
              </a:ext>
            </a:extLst>
          </p:cNvPr>
          <p:cNvSpPr txBox="1"/>
          <p:nvPr/>
        </p:nvSpPr>
        <p:spPr>
          <a:xfrm>
            <a:off x="116409" y="55697"/>
            <a:ext cx="11953671" cy="861774"/>
          </a:xfrm>
          <a:prstGeom prst="rect">
            <a:avLst/>
          </a:prstGeom>
          <a:noFill/>
        </p:spPr>
        <p:txBody>
          <a:bodyPr wrap="square" rtlCol="0">
            <a:spAutoFit/>
          </a:bodyPr>
          <a:lstStyle/>
          <a:p>
            <a:pPr algn="ctr"/>
            <a:r>
              <a:rPr lang="en-US" b="1" dirty="0">
                <a:solidFill>
                  <a:srgbClr val="002060"/>
                </a:solidFill>
              </a:rPr>
              <a:t>How do you think you can make Jesus “The King of your heart”?</a:t>
            </a:r>
          </a:p>
          <a:p>
            <a:pPr algn="ctr"/>
            <a:r>
              <a:rPr lang="en-US" sz="1600" dirty="0">
                <a:solidFill>
                  <a:srgbClr val="002060"/>
                </a:solidFill>
              </a:rPr>
              <a:t>If the action helps Jesus be the center of your heart, Jesus will appear crowned as King; </a:t>
            </a:r>
          </a:p>
          <a:p>
            <a:pPr algn="ctr"/>
            <a:r>
              <a:rPr lang="en-US" sz="1600" dirty="0">
                <a:solidFill>
                  <a:srgbClr val="002060"/>
                </a:solidFill>
              </a:rPr>
              <a:t>on the other hand, if the action condemns Jesus, He will appear with a crown of thorns.  </a:t>
            </a:r>
          </a:p>
        </p:txBody>
      </p:sp>
      <p:pic>
        <p:nvPicPr>
          <p:cNvPr id="33" name="Picture 32">
            <a:extLst>
              <a:ext uri="{FF2B5EF4-FFF2-40B4-BE49-F238E27FC236}">
                <a16:creationId xmlns:a16="http://schemas.microsoft.com/office/drawing/2014/main" id="{E6F2F0C5-6DD2-4F1B-8687-171AFD6A2A31}"/>
              </a:ext>
            </a:extLst>
          </p:cNvPr>
          <p:cNvPicPr>
            <a:picLocks noChangeAspect="1"/>
          </p:cNvPicPr>
          <p:nvPr/>
        </p:nvPicPr>
        <p:blipFill>
          <a:blip r:embed="rId2"/>
          <a:stretch>
            <a:fillRect/>
          </a:stretch>
        </p:blipFill>
        <p:spPr>
          <a:xfrm>
            <a:off x="4275714" y="983657"/>
            <a:ext cx="1100823" cy="1625539"/>
          </a:xfrm>
          <a:prstGeom prst="rect">
            <a:avLst/>
          </a:prstGeom>
        </p:spPr>
      </p:pic>
      <p:pic>
        <p:nvPicPr>
          <p:cNvPr id="40" name="Picture 39">
            <a:extLst>
              <a:ext uri="{FF2B5EF4-FFF2-40B4-BE49-F238E27FC236}">
                <a16:creationId xmlns:a16="http://schemas.microsoft.com/office/drawing/2014/main" id="{74D226D6-548C-46BB-AEA7-4EB62180B9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6375" y="3429000"/>
            <a:ext cx="931580" cy="1495504"/>
          </a:xfrm>
          <a:prstGeom prst="rect">
            <a:avLst/>
          </a:prstGeom>
        </p:spPr>
      </p:pic>
      <p:pic>
        <p:nvPicPr>
          <p:cNvPr id="41" name="Picture 40">
            <a:extLst>
              <a:ext uri="{FF2B5EF4-FFF2-40B4-BE49-F238E27FC236}">
                <a16:creationId xmlns:a16="http://schemas.microsoft.com/office/drawing/2014/main" id="{385DEE82-BACB-4AEA-B676-71E68A67A737}"/>
              </a:ext>
            </a:extLst>
          </p:cNvPr>
          <p:cNvPicPr>
            <a:picLocks noChangeAspect="1"/>
          </p:cNvPicPr>
          <p:nvPr/>
        </p:nvPicPr>
        <p:blipFill>
          <a:blip r:embed="rId2"/>
          <a:stretch>
            <a:fillRect/>
          </a:stretch>
        </p:blipFill>
        <p:spPr>
          <a:xfrm>
            <a:off x="3058897" y="1920689"/>
            <a:ext cx="1100823" cy="1625539"/>
          </a:xfrm>
          <a:prstGeom prst="rect">
            <a:avLst/>
          </a:prstGeom>
        </p:spPr>
      </p:pic>
      <p:pic>
        <p:nvPicPr>
          <p:cNvPr id="42" name="Picture 41">
            <a:extLst>
              <a:ext uri="{FF2B5EF4-FFF2-40B4-BE49-F238E27FC236}">
                <a16:creationId xmlns:a16="http://schemas.microsoft.com/office/drawing/2014/main" id="{38E94D43-9F6B-432F-BEF5-2A0F6C9824AD}"/>
              </a:ext>
            </a:extLst>
          </p:cNvPr>
          <p:cNvPicPr>
            <a:picLocks noChangeAspect="1"/>
          </p:cNvPicPr>
          <p:nvPr/>
        </p:nvPicPr>
        <p:blipFill>
          <a:blip r:embed="rId2"/>
          <a:stretch>
            <a:fillRect/>
          </a:stretch>
        </p:blipFill>
        <p:spPr>
          <a:xfrm>
            <a:off x="4010530" y="5135326"/>
            <a:ext cx="1100823" cy="1625539"/>
          </a:xfrm>
          <a:prstGeom prst="rect">
            <a:avLst/>
          </a:prstGeom>
        </p:spPr>
      </p:pic>
      <p:pic>
        <p:nvPicPr>
          <p:cNvPr id="43" name="Picture 42">
            <a:extLst>
              <a:ext uri="{FF2B5EF4-FFF2-40B4-BE49-F238E27FC236}">
                <a16:creationId xmlns:a16="http://schemas.microsoft.com/office/drawing/2014/main" id="{4EF7711C-5863-485B-B489-3069B2B33C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26731" y="1072983"/>
            <a:ext cx="931580" cy="1495504"/>
          </a:xfrm>
          <a:prstGeom prst="rect">
            <a:avLst/>
          </a:prstGeom>
        </p:spPr>
      </p:pic>
      <p:pic>
        <p:nvPicPr>
          <p:cNvPr id="44" name="Picture 43">
            <a:extLst>
              <a:ext uri="{FF2B5EF4-FFF2-40B4-BE49-F238E27FC236}">
                <a16:creationId xmlns:a16="http://schemas.microsoft.com/office/drawing/2014/main" id="{2790179E-C3EF-411C-95AC-FAC773188C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1352" y="2780760"/>
            <a:ext cx="931580" cy="1495504"/>
          </a:xfrm>
          <a:prstGeom prst="rect">
            <a:avLst/>
          </a:prstGeom>
        </p:spPr>
      </p:pic>
      <p:pic>
        <p:nvPicPr>
          <p:cNvPr id="45" name="Picture 44">
            <a:extLst>
              <a:ext uri="{FF2B5EF4-FFF2-40B4-BE49-F238E27FC236}">
                <a16:creationId xmlns:a16="http://schemas.microsoft.com/office/drawing/2014/main" id="{28D24430-EF2B-487F-9FFD-F7FEAC814683}"/>
              </a:ext>
            </a:extLst>
          </p:cNvPr>
          <p:cNvPicPr>
            <a:picLocks noChangeAspect="1"/>
          </p:cNvPicPr>
          <p:nvPr/>
        </p:nvPicPr>
        <p:blipFill>
          <a:blip r:embed="rId2"/>
          <a:stretch>
            <a:fillRect/>
          </a:stretch>
        </p:blipFill>
        <p:spPr>
          <a:xfrm>
            <a:off x="10626731" y="4488537"/>
            <a:ext cx="1100823" cy="1625539"/>
          </a:xfrm>
          <a:prstGeom prst="rect">
            <a:avLst/>
          </a:prstGeom>
        </p:spPr>
      </p:pic>
    </p:spTree>
    <p:extLst>
      <p:ext uri="{BB962C8B-B14F-4D97-AF65-F5344CB8AC3E}">
        <p14:creationId xmlns:p14="http://schemas.microsoft.com/office/powerpoint/2010/main" val="4017403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p:bldP spid="14" grpId="0"/>
      <p:bldP spid="16" grpId="0"/>
      <p:bldP spid="18"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E07165-621E-4E3F-8C1D-B1E172B63B88}"/>
              </a:ext>
            </a:extLst>
          </p:cNvPr>
          <p:cNvSpPr txBox="1"/>
          <p:nvPr/>
        </p:nvSpPr>
        <p:spPr>
          <a:xfrm>
            <a:off x="2665432" y="214004"/>
            <a:ext cx="2809307" cy="646331"/>
          </a:xfrm>
          <a:prstGeom prst="rect">
            <a:avLst/>
          </a:prstGeom>
          <a:noFill/>
        </p:spPr>
        <p:txBody>
          <a:bodyPr wrap="square" rtlCol="0">
            <a:spAutoFit/>
          </a:bodyPr>
          <a:lstStyle/>
          <a:p>
            <a:pPr algn="just"/>
            <a:r>
              <a:rPr lang="en-US" sz="3600" b="1" dirty="0">
                <a:latin typeface="Arial Black" pitchFamily="34" charset="0"/>
              </a:rPr>
              <a:t>PRAYER</a:t>
            </a:r>
          </a:p>
        </p:txBody>
      </p:sp>
      <p:sp>
        <p:nvSpPr>
          <p:cNvPr id="4" name="TextBox 3">
            <a:extLst>
              <a:ext uri="{FF2B5EF4-FFF2-40B4-BE49-F238E27FC236}">
                <a16:creationId xmlns:a16="http://schemas.microsoft.com/office/drawing/2014/main" id="{294310CE-DC0A-490E-8FDE-13F5CCD52C89}"/>
              </a:ext>
            </a:extLst>
          </p:cNvPr>
          <p:cNvSpPr txBox="1"/>
          <p:nvPr/>
        </p:nvSpPr>
        <p:spPr>
          <a:xfrm>
            <a:off x="377295" y="982176"/>
            <a:ext cx="7385580" cy="5528758"/>
          </a:xfrm>
          <a:prstGeom prst="rect">
            <a:avLst/>
          </a:prstGeom>
          <a:noFill/>
        </p:spPr>
        <p:txBody>
          <a:bodyPr wrap="square">
            <a:spAutoFit/>
          </a:bodyPr>
          <a:lstStyle/>
          <a:p>
            <a:pPr marL="0" marR="0">
              <a:lnSpc>
                <a:spcPct val="102000"/>
              </a:lnSpc>
              <a:spcBef>
                <a:spcPts val="45"/>
              </a:spcBef>
              <a:spcAft>
                <a:spcPts val="0"/>
              </a:spcAft>
            </a:pPr>
            <a:r>
              <a:rPr lang="en-US" sz="2400" dirty="0">
                <a:latin typeface="Arial Black" panose="020B0A04020102020204" pitchFamily="34" charset="0"/>
              </a:rPr>
              <a:t>Lord, </a:t>
            </a:r>
          </a:p>
          <a:p>
            <a:pPr marL="0" marR="0">
              <a:lnSpc>
                <a:spcPct val="102000"/>
              </a:lnSpc>
              <a:spcBef>
                <a:spcPts val="45"/>
              </a:spcBef>
              <a:spcAft>
                <a:spcPts val="0"/>
              </a:spcAft>
            </a:pPr>
            <a:endParaRPr lang="en-US" sz="2400" dirty="0">
              <a:latin typeface="Arial Black" panose="020B0A04020102020204" pitchFamily="34" charset="0"/>
            </a:endParaRPr>
          </a:p>
          <a:p>
            <a:pPr marL="0" marR="0">
              <a:lnSpc>
                <a:spcPct val="102000"/>
              </a:lnSpc>
              <a:spcBef>
                <a:spcPts val="45"/>
              </a:spcBef>
              <a:spcAft>
                <a:spcPts val="0"/>
              </a:spcAft>
            </a:pPr>
            <a:r>
              <a:rPr lang="en-US" sz="2400" dirty="0">
                <a:latin typeface="Arial Black" panose="020B0A04020102020204" pitchFamily="34" charset="0"/>
              </a:rPr>
              <a:t>You are King of the Universe; but because of your great love, You came to serve and suffer on the cross to save us from our sins. You resurrected, victorious over death and You live among us. Help us to bring your Kingdom to earth by loving, serving, and forgiving each other; by treating each other with kindness, and by always doing your will</a:t>
            </a:r>
            <a:r>
              <a:rPr lang="en-US" sz="2400">
                <a:latin typeface="Arial Black" panose="020B0A04020102020204" pitchFamily="34" charset="0"/>
              </a:rPr>
              <a:t>. </a:t>
            </a:r>
            <a:endParaRPr lang="en-US" sz="2400" dirty="0">
              <a:latin typeface="Arial Black" panose="020B0A04020102020204" pitchFamily="34" charset="0"/>
            </a:endParaRPr>
          </a:p>
          <a:p>
            <a:pPr algn="ctr"/>
            <a:endParaRPr lang="es-ES" sz="2400" dirty="0">
              <a:latin typeface="Arial Black" panose="020B0A04020102020204" pitchFamily="34" charset="0"/>
            </a:endParaRPr>
          </a:p>
          <a:p>
            <a:pPr algn="ctr"/>
            <a:r>
              <a:rPr lang="es-ES" sz="2400" dirty="0">
                <a:effectLst/>
                <a:latin typeface="Arial Black" panose="020B0A04020102020204" pitchFamily="34" charset="0"/>
              </a:rPr>
              <a:t>Amen.</a:t>
            </a:r>
            <a:endParaRPr lang="es-ES" sz="2400" b="1" dirty="0">
              <a:solidFill>
                <a:schemeClr val="tx2">
                  <a:lumMod val="60000"/>
                  <a:lumOff val="40000"/>
                </a:schemeClr>
              </a:solidFill>
              <a:latin typeface="Arial Black" panose="020B0A04020102020204" pitchFamily="34" charset="0"/>
            </a:endParaRPr>
          </a:p>
          <a:p>
            <a:endParaRPr lang="es-ES" b="1" dirty="0">
              <a:solidFill>
                <a:schemeClr val="tx2">
                  <a:lumMod val="60000"/>
                  <a:lumOff val="40000"/>
                </a:schemeClr>
              </a:solidFill>
            </a:endParaRPr>
          </a:p>
          <a:p>
            <a:endParaRPr lang="es-ES" dirty="0"/>
          </a:p>
        </p:txBody>
      </p:sp>
      <p:pic>
        <p:nvPicPr>
          <p:cNvPr id="10" name="Picture 9">
            <a:extLst>
              <a:ext uri="{FF2B5EF4-FFF2-40B4-BE49-F238E27FC236}">
                <a16:creationId xmlns:a16="http://schemas.microsoft.com/office/drawing/2014/main" id="{EFD7A056-CE25-4402-9C3A-1AC88AD789BD}"/>
              </a:ext>
            </a:extLst>
          </p:cNvPr>
          <p:cNvPicPr>
            <a:picLocks noChangeAspect="1"/>
          </p:cNvPicPr>
          <p:nvPr/>
        </p:nvPicPr>
        <p:blipFill>
          <a:blip r:embed="rId2"/>
          <a:stretch>
            <a:fillRect/>
          </a:stretch>
        </p:blipFill>
        <p:spPr>
          <a:xfrm>
            <a:off x="7762875" y="409575"/>
            <a:ext cx="4429125" cy="6038850"/>
          </a:xfrm>
          <a:prstGeom prst="rect">
            <a:avLst/>
          </a:prstGeom>
        </p:spPr>
      </p:pic>
      <p:sp>
        <p:nvSpPr>
          <p:cNvPr id="3" name="TextBox 2">
            <a:extLst>
              <a:ext uri="{FF2B5EF4-FFF2-40B4-BE49-F238E27FC236}">
                <a16:creationId xmlns:a16="http://schemas.microsoft.com/office/drawing/2014/main" id="{523A141B-F581-4444-BE0D-428C89BEFCBE}"/>
              </a:ext>
            </a:extLst>
          </p:cNvPr>
          <p:cNvSpPr txBox="1"/>
          <p:nvPr/>
        </p:nvSpPr>
        <p:spPr>
          <a:xfrm>
            <a:off x="7658373" y="424230"/>
            <a:ext cx="4429125" cy="1169551"/>
          </a:xfrm>
          <a:prstGeom prst="rect">
            <a:avLst/>
          </a:prstGeom>
          <a:solidFill>
            <a:schemeClr val="bg1"/>
          </a:solidFill>
        </p:spPr>
        <p:txBody>
          <a:bodyPr wrap="square" rtlCol="0">
            <a:spAutoFit/>
          </a:bodyPr>
          <a:lstStyle/>
          <a:p>
            <a:pPr algn="ctr"/>
            <a:r>
              <a:rPr lang="en-US" sz="4200" b="1" dirty="0"/>
              <a:t>JESUS CHRIST</a:t>
            </a:r>
          </a:p>
          <a:p>
            <a:pPr algn="ctr"/>
            <a:r>
              <a:rPr lang="en-US" sz="2800" dirty="0">
                <a:solidFill>
                  <a:schemeClr val="tx2"/>
                </a:solidFill>
                <a:latin typeface="Arial Rounded MT Bold" panose="020F0704030504030204" pitchFamily="34" charset="0"/>
              </a:rPr>
              <a:t>King of the Universe</a:t>
            </a:r>
          </a:p>
        </p:txBody>
      </p:sp>
    </p:spTree>
    <p:extLst>
      <p:ext uri="{BB962C8B-B14F-4D97-AF65-F5344CB8AC3E}">
        <p14:creationId xmlns:p14="http://schemas.microsoft.com/office/powerpoint/2010/main" val="507887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71365-B2CE-4D65-ADC8-F9B722C9387D}"/>
              </a:ext>
            </a:extLst>
          </p:cNvPr>
          <p:cNvSpPr>
            <a:spLocks noGrp="1"/>
          </p:cNvSpPr>
          <p:nvPr>
            <p:ph type="title"/>
          </p:nvPr>
        </p:nvSpPr>
        <p:spPr>
          <a:xfrm>
            <a:off x="1491916" y="0"/>
            <a:ext cx="9691856" cy="360947"/>
          </a:xfrm>
        </p:spPr>
        <p:txBody>
          <a:bodyPr>
            <a:normAutofit/>
          </a:bodyPr>
          <a:lstStyle/>
          <a:p>
            <a:r>
              <a:rPr lang="en-US" sz="1800" dirty="0">
                <a:solidFill>
                  <a:srgbClr val="333333"/>
                </a:solidFill>
                <a:effectLst/>
                <a:latin typeface="Cambria" panose="02040503050406030204" pitchFamily="18" charset="0"/>
                <a:ea typeface="Times New Roman" panose="02020603050405020304" pitchFamily="18" charset="0"/>
                <a:cs typeface="Times New Roman" panose="02020603050405020304" pitchFamily="18" charset="0"/>
              </a:rPr>
              <a:t>He is the </a:t>
            </a:r>
            <a:r>
              <a:rPr lang="en-US" sz="1800" dirty="0">
                <a:effectLst/>
                <a:latin typeface="Times New Roman" panose="02020603050405020304" pitchFamily="18" charset="0"/>
                <a:ea typeface="Times New Roman" panose="02020603050405020304" pitchFamily="18" charset="0"/>
              </a:rPr>
              <a:t>King of Kings, Bible Time (Ctrl Click) </a:t>
            </a:r>
            <a:r>
              <a:rPr lang="en-US" sz="1800" u="sng" dirty="0">
                <a:solidFill>
                  <a:srgbClr val="0000FF"/>
                </a:solidFill>
                <a:effectLst/>
                <a:latin typeface="Times New Roman" panose="02020603050405020304" pitchFamily="18" charset="0"/>
                <a:ea typeface="Times New Roman" panose="02020603050405020304" pitchFamily="18" charset="0"/>
                <a:hlinkClick r:id="rId3"/>
              </a:rPr>
              <a:t>https://youtu.be/gH8YzqQ7iHE</a:t>
            </a:r>
            <a:r>
              <a:rPr lang="en-US" sz="1800" dirty="0">
                <a:effectLst/>
                <a:latin typeface="Times New Roman" panose="02020603050405020304" pitchFamily="18" charset="0"/>
                <a:ea typeface="Times New Roman" panose="02020603050405020304" pitchFamily="18" charset="0"/>
              </a:rPr>
              <a:t> (3-6 yrs.)</a:t>
            </a:r>
            <a:endParaRPr lang="en-US" sz="1800" dirty="0"/>
          </a:p>
        </p:txBody>
      </p:sp>
      <p:pic>
        <p:nvPicPr>
          <p:cNvPr id="3" name="Online Media 2" title="He is the King of Kings - Kids Bible Songs  with Lyrics">
            <a:hlinkClick r:id="" action="ppaction://media"/>
            <a:extLst>
              <a:ext uri="{FF2B5EF4-FFF2-40B4-BE49-F238E27FC236}">
                <a16:creationId xmlns:a16="http://schemas.microsoft.com/office/drawing/2014/main" id="{6AD02228-85FE-418F-9BD1-B28B7886679E}"/>
              </a:ext>
            </a:extLst>
          </p:cNvPr>
          <p:cNvPicPr>
            <a:picLocks noRot="1" noChangeAspect="1"/>
          </p:cNvPicPr>
          <p:nvPr>
            <a:videoFile r:link="rId1"/>
          </p:nvPr>
        </p:nvPicPr>
        <p:blipFill>
          <a:blip r:embed="rId4"/>
          <a:stretch>
            <a:fillRect/>
          </a:stretch>
        </p:blipFill>
        <p:spPr>
          <a:xfrm>
            <a:off x="0" y="481002"/>
            <a:ext cx="12165027" cy="6376998"/>
          </a:xfrm>
          <a:prstGeom prst="rect">
            <a:avLst/>
          </a:prstGeom>
        </p:spPr>
      </p:pic>
    </p:spTree>
    <p:extLst>
      <p:ext uri="{BB962C8B-B14F-4D97-AF65-F5344CB8AC3E}">
        <p14:creationId xmlns:p14="http://schemas.microsoft.com/office/powerpoint/2010/main" val="1320775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3736C-559F-4007-B58B-B8446BBA8C4E}"/>
              </a:ext>
            </a:extLst>
          </p:cNvPr>
          <p:cNvSpPr>
            <a:spLocks noGrp="1"/>
          </p:cNvSpPr>
          <p:nvPr>
            <p:ph type="title"/>
          </p:nvPr>
        </p:nvSpPr>
        <p:spPr>
          <a:xfrm>
            <a:off x="1066799" y="0"/>
            <a:ext cx="10058402" cy="429126"/>
          </a:xfrm>
        </p:spPr>
        <p:txBody>
          <a:bodyPr>
            <a:normAutofit/>
          </a:bodyPr>
          <a:lstStyle/>
          <a:p>
            <a:r>
              <a:rPr lang="en-US" sz="1800" dirty="0">
                <a:solidFill>
                  <a:srgbClr val="333333"/>
                </a:solidFill>
                <a:effectLst/>
                <a:latin typeface="Cambria" panose="02040503050406030204" pitchFamily="18" charset="0"/>
                <a:ea typeface="Times New Roman" panose="02020603050405020304" pitchFamily="18" charset="0"/>
                <a:cs typeface="Times New Roman" panose="02020603050405020304" pitchFamily="18" charset="0"/>
              </a:rPr>
              <a:t>All Creatures of our God and King (Ctrl Click) </a:t>
            </a:r>
            <a:r>
              <a:rPr lang="en-US" sz="1800" u="sng" dirty="0">
                <a:solidFill>
                  <a:srgbClr val="333333"/>
                </a:solidFill>
                <a:effectLst/>
                <a:latin typeface="Cambria" panose="02040503050406030204" pitchFamily="18" charset="0"/>
                <a:ea typeface="Times New Roman" panose="02020603050405020304" pitchFamily="18" charset="0"/>
                <a:cs typeface="Times New Roman" panose="02020603050405020304" pitchFamily="18" charset="0"/>
                <a:hlinkClick r:id="rId3"/>
              </a:rPr>
              <a:t>https://youtu.be/8aeHBczYCA4</a:t>
            </a:r>
            <a:r>
              <a:rPr lang="en-US" sz="1800" dirty="0">
                <a:solidFill>
                  <a:srgbClr val="333333"/>
                </a:solidFill>
                <a:effectLst/>
                <a:latin typeface="Cambria" panose="02040503050406030204" pitchFamily="18" charset="0"/>
                <a:ea typeface="Times New Roman" panose="02020603050405020304" pitchFamily="18" charset="0"/>
                <a:cs typeface="Times New Roman" panose="02020603050405020304" pitchFamily="18" charset="0"/>
              </a:rPr>
              <a:t> (7+)</a:t>
            </a:r>
            <a:endParaRPr lang="en-US" sz="2000" dirty="0"/>
          </a:p>
        </p:txBody>
      </p:sp>
      <p:pic>
        <p:nvPicPr>
          <p:cNvPr id="3" name="Online Media 2" title="All Creatures of Our God and King | Weird Animals VBS  | Group Publishing">
            <a:hlinkClick r:id="" action="ppaction://media"/>
            <a:extLst>
              <a:ext uri="{FF2B5EF4-FFF2-40B4-BE49-F238E27FC236}">
                <a16:creationId xmlns:a16="http://schemas.microsoft.com/office/drawing/2014/main" id="{929BAD04-22F0-42F0-B117-BE2C6A89A357}"/>
              </a:ext>
            </a:extLst>
          </p:cNvPr>
          <p:cNvPicPr>
            <a:picLocks noRot="1" noChangeAspect="1"/>
          </p:cNvPicPr>
          <p:nvPr>
            <a:videoFile r:link="rId1"/>
          </p:nvPr>
        </p:nvPicPr>
        <p:blipFill>
          <a:blip r:embed="rId4"/>
          <a:stretch>
            <a:fillRect/>
          </a:stretch>
        </p:blipFill>
        <p:spPr>
          <a:xfrm>
            <a:off x="0" y="467407"/>
            <a:ext cx="12165027" cy="6390593"/>
          </a:xfrm>
          <a:prstGeom prst="rect">
            <a:avLst/>
          </a:prstGeom>
        </p:spPr>
      </p:pic>
    </p:spTree>
    <p:extLst>
      <p:ext uri="{BB962C8B-B14F-4D97-AF65-F5344CB8AC3E}">
        <p14:creationId xmlns:p14="http://schemas.microsoft.com/office/powerpoint/2010/main" val="240481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E11AD60-4930-4C78-8DEB-CB50A7DC21DB}"/>
              </a:ext>
            </a:extLst>
          </p:cNvPr>
          <p:cNvSpPr txBox="1"/>
          <p:nvPr/>
        </p:nvSpPr>
        <p:spPr>
          <a:xfrm>
            <a:off x="0" y="0"/>
            <a:ext cx="12267446" cy="815608"/>
          </a:xfrm>
          <a:prstGeom prst="rect">
            <a:avLst/>
          </a:prstGeom>
          <a:noFill/>
        </p:spPr>
        <p:txBody>
          <a:bodyPr wrap="square">
            <a:spAutoFit/>
          </a:bodyPr>
          <a:lstStyle/>
          <a:p>
            <a:r>
              <a:rPr lang="en-US" sz="2350" b="1" dirty="0" err="1">
                <a:solidFill>
                  <a:schemeClr val="bg1"/>
                </a:solidFill>
                <a:latin typeface="Arial Black" panose="020B0A04020102020204" pitchFamily="34" charset="0"/>
                <a:cs typeface="Times New Roman" panose="02020603050405020304" pitchFamily="18" charset="0"/>
              </a:rPr>
              <a:t>En</a:t>
            </a:r>
            <a:r>
              <a:rPr lang="en-US" sz="2350" b="1" dirty="0">
                <a:solidFill>
                  <a:schemeClr val="bg1"/>
                </a:solidFill>
                <a:latin typeface="Arial Black" panose="020B0A04020102020204" pitchFamily="34" charset="0"/>
                <a:cs typeface="Times New Roman" panose="02020603050405020304" pitchFamily="18" charset="0"/>
              </a:rPr>
              <a:t> </a:t>
            </a:r>
            <a:r>
              <a:rPr lang="en-US" sz="2350" b="1" dirty="0" err="1">
                <a:solidFill>
                  <a:schemeClr val="bg1"/>
                </a:solidFill>
                <a:latin typeface="Arial Black" panose="020B0A04020102020204" pitchFamily="34" charset="0"/>
                <a:cs typeface="Times New Roman" panose="02020603050405020304" pitchFamily="18" charset="0"/>
              </a:rPr>
              <a:t>aquel</a:t>
            </a:r>
            <a:r>
              <a:rPr lang="en-US" sz="2350" b="1" dirty="0">
                <a:solidFill>
                  <a:schemeClr val="bg1"/>
                </a:solidFill>
                <a:latin typeface="Arial Black" panose="020B0A04020102020204" pitchFamily="34" charset="0"/>
                <a:cs typeface="Times New Roman" panose="02020603050405020304" pitchFamily="18" charset="0"/>
              </a:rPr>
              <a:t> </a:t>
            </a:r>
            <a:r>
              <a:rPr lang="en-US" sz="2350" b="1" dirty="0" err="1">
                <a:solidFill>
                  <a:schemeClr val="bg1"/>
                </a:solidFill>
                <a:latin typeface="Arial Black" panose="020B0A04020102020204" pitchFamily="34" charset="0"/>
                <a:cs typeface="Times New Roman" panose="02020603050405020304" pitchFamily="18" charset="0"/>
              </a:rPr>
              <a:t>tiempo</a:t>
            </a:r>
            <a:r>
              <a:rPr lang="en-US" sz="2350" b="1" dirty="0">
                <a:solidFill>
                  <a:schemeClr val="bg1"/>
                </a:solidFill>
                <a:latin typeface="Arial Black" panose="020B0A04020102020204" pitchFamily="34" charset="0"/>
                <a:cs typeface="Times New Roman" panose="02020603050405020304" pitchFamily="18" charset="0"/>
              </a:rPr>
              <a:t>, </a:t>
            </a:r>
            <a:r>
              <a:rPr lang="en-US" sz="2350" b="1" dirty="0" err="1">
                <a:solidFill>
                  <a:schemeClr val="bg1"/>
                </a:solidFill>
                <a:latin typeface="Arial Black" panose="020B0A04020102020204" pitchFamily="34" charset="0"/>
                <a:cs typeface="Times New Roman" panose="02020603050405020304" pitchFamily="18" charset="0"/>
              </a:rPr>
              <a:t>preguntó</a:t>
            </a:r>
            <a:r>
              <a:rPr lang="en-US" sz="2350" b="1" dirty="0">
                <a:solidFill>
                  <a:schemeClr val="bg1"/>
                </a:solidFill>
                <a:latin typeface="Arial Black" panose="020B0A04020102020204" pitchFamily="34" charset="0"/>
                <a:cs typeface="Times New Roman" panose="02020603050405020304" pitchFamily="18" charset="0"/>
              </a:rPr>
              <a:t> Pilato a Jesús: “</a:t>
            </a:r>
            <a:r>
              <a:rPr lang="en-US" sz="2350" dirty="0">
                <a:solidFill>
                  <a:schemeClr val="bg1"/>
                </a:solidFill>
                <a:effectLst/>
                <a:latin typeface="Arial Black" panose="020B0A04020102020204" pitchFamily="34" charset="0"/>
              </a:rPr>
              <a:t>¿Eres </a:t>
            </a:r>
            <a:r>
              <a:rPr lang="en-US" sz="2350" dirty="0" err="1">
                <a:solidFill>
                  <a:schemeClr val="bg1"/>
                </a:solidFill>
                <a:effectLst/>
                <a:latin typeface="Arial Black" panose="020B0A04020102020204" pitchFamily="34" charset="0"/>
              </a:rPr>
              <a:t>tú</a:t>
            </a:r>
            <a:r>
              <a:rPr lang="en-US" sz="2350" dirty="0">
                <a:solidFill>
                  <a:schemeClr val="bg1"/>
                </a:solidFill>
                <a:effectLst/>
                <a:latin typeface="Arial Black" panose="020B0A04020102020204" pitchFamily="34" charset="0"/>
              </a:rPr>
              <a:t> </a:t>
            </a:r>
            <a:r>
              <a:rPr lang="en-US" sz="2350" dirty="0" err="1">
                <a:solidFill>
                  <a:schemeClr val="bg1"/>
                </a:solidFill>
                <a:effectLst/>
                <a:latin typeface="Arial Black" panose="020B0A04020102020204" pitchFamily="34" charset="0"/>
              </a:rPr>
              <a:t>el</a:t>
            </a:r>
            <a:r>
              <a:rPr lang="en-US" sz="2350" dirty="0">
                <a:solidFill>
                  <a:schemeClr val="bg1"/>
                </a:solidFill>
                <a:effectLst/>
                <a:latin typeface="Arial Black" panose="020B0A04020102020204" pitchFamily="34" charset="0"/>
              </a:rPr>
              <a:t> </a:t>
            </a:r>
            <a:r>
              <a:rPr lang="en-US" sz="2350" dirty="0" err="1">
                <a:solidFill>
                  <a:schemeClr val="bg1"/>
                </a:solidFill>
                <a:effectLst/>
                <a:latin typeface="Arial Black" panose="020B0A04020102020204" pitchFamily="34" charset="0"/>
              </a:rPr>
              <a:t>rey</a:t>
            </a:r>
            <a:r>
              <a:rPr lang="en-US" sz="2350" dirty="0">
                <a:solidFill>
                  <a:schemeClr val="bg1"/>
                </a:solidFill>
                <a:effectLst/>
                <a:latin typeface="Arial Black" panose="020B0A04020102020204" pitchFamily="34" charset="0"/>
              </a:rPr>
              <a:t> de los </a:t>
            </a:r>
            <a:r>
              <a:rPr lang="en-US" sz="2350" dirty="0" err="1">
                <a:solidFill>
                  <a:schemeClr val="bg1"/>
                </a:solidFill>
                <a:effectLst/>
                <a:latin typeface="Arial Black" panose="020B0A04020102020204" pitchFamily="34" charset="0"/>
              </a:rPr>
              <a:t>judíos</a:t>
            </a:r>
            <a:r>
              <a:rPr lang="en-US" sz="2350" dirty="0">
                <a:solidFill>
                  <a:schemeClr val="bg1"/>
                </a:solidFill>
                <a:effectLst/>
                <a:latin typeface="Arial Black" panose="020B0A04020102020204" pitchFamily="34" charset="0"/>
              </a:rPr>
              <a:t>?”</a:t>
            </a:r>
          </a:p>
          <a:p>
            <a:r>
              <a:rPr lang="en-US" sz="2400" b="1" dirty="0">
                <a:solidFill>
                  <a:schemeClr val="tx2"/>
                </a:solidFill>
                <a:latin typeface="Arial Black" panose="020B0A04020102020204" pitchFamily="34" charset="0"/>
                <a:cs typeface="Times New Roman" panose="02020603050405020304" pitchFamily="18" charset="0"/>
              </a:rPr>
              <a:t> </a:t>
            </a:r>
          </a:p>
        </p:txBody>
      </p:sp>
      <p:pic>
        <p:nvPicPr>
          <p:cNvPr id="4" name="Picture 24">
            <a:extLst>
              <a:ext uri="{FF2B5EF4-FFF2-40B4-BE49-F238E27FC236}">
                <a16:creationId xmlns:a16="http://schemas.microsoft.com/office/drawing/2014/main" id="{A9391513-F993-48C3-A804-0F42E161DD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3 Marcador de contenido">
            <a:extLst>
              <a:ext uri="{FF2B5EF4-FFF2-40B4-BE49-F238E27FC236}">
                <a16:creationId xmlns:a16="http://schemas.microsoft.com/office/drawing/2014/main" id="{331E5673-E704-43D3-9F38-FDD248F1450B}"/>
              </a:ext>
            </a:extLst>
          </p:cNvPr>
          <p:cNvSpPr txBox="1">
            <a:spLocks/>
          </p:cNvSpPr>
          <p:nvPr/>
        </p:nvSpPr>
        <p:spPr>
          <a:xfrm>
            <a:off x="0" y="965808"/>
            <a:ext cx="10250905" cy="3401663"/>
          </a:xfrm>
          <a:prstGeom prst="rect">
            <a:avLst/>
          </a:prstGeom>
        </p:spPr>
        <p:txBody>
          <a:bodyPr>
            <a:normAutofit/>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algn="ctr">
              <a:buNone/>
            </a:pPr>
            <a:r>
              <a:rPr lang="es-ES" sz="3100" dirty="0">
                <a:solidFill>
                  <a:srgbClr val="00206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 </a:t>
            </a:r>
            <a:r>
              <a:rPr lang="es-ES" sz="3400" dirty="0">
                <a:solidFill>
                  <a:srgbClr val="00206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    </a:t>
            </a:r>
          </a:p>
        </p:txBody>
      </p:sp>
      <p:pic>
        <p:nvPicPr>
          <p:cNvPr id="3" name="Picture 2">
            <a:extLst>
              <a:ext uri="{FF2B5EF4-FFF2-40B4-BE49-F238E27FC236}">
                <a16:creationId xmlns:a16="http://schemas.microsoft.com/office/drawing/2014/main" id="{40D3DDC9-CA66-4C83-91A0-2A398E677A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5814" y="640997"/>
            <a:ext cx="2036549" cy="2788003"/>
          </a:xfrm>
          <a:prstGeom prst="rect">
            <a:avLst/>
          </a:prstGeom>
        </p:spPr>
      </p:pic>
      <p:sp>
        <p:nvSpPr>
          <p:cNvPr id="8" name="TextBox 7">
            <a:extLst>
              <a:ext uri="{FF2B5EF4-FFF2-40B4-BE49-F238E27FC236}">
                <a16:creationId xmlns:a16="http://schemas.microsoft.com/office/drawing/2014/main" id="{ADCCACA9-CD90-4536-9ACB-9145749F2D90}"/>
              </a:ext>
            </a:extLst>
          </p:cNvPr>
          <p:cNvSpPr txBox="1"/>
          <p:nvPr/>
        </p:nvSpPr>
        <p:spPr>
          <a:xfrm>
            <a:off x="0" y="1149594"/>
            <a:ext cx="9394818" cy="461665"/>
          </a:xfrm>
          <a:prstGeom prst="rect">
            <a:avLst/>
          </a:prstGeom>
          <a:noFill/>
        </p:spPr>
        <p:txBody>
          <a:bodyPr wrap="square">
            <a:spAutoFit/>
          </a:bodyPr>
          <a:lstStyle/>
          <a:p>
            <a:pPr marL="0" indent="0" algn="just">
              <a:buNone/>
            </a:pPr>
            <a:r>
              <a:rPr lang="es-ES" sz="2400" dirty="0">
                <a:solidFill>
                  <a:srgbClr val="002060"/>
                </a:solidFill>
                <a:latin typeface="Arial Black" panose="020B0A04020102020204" pitchFamily="34" charset="0"/>
                <a:ea typeface="Verdana" pitchFamily="34" charset="0"/>
                <a:cs typeface="Verdana" pitchFamily="34" charset="0"/>
              </a:rPr>
              <a:t>Pope Pius XI </a:t>
            </a:r>
            <a:r>
              <a:rPr lang="es-ES" sz="2400" dirty="0" err="1">
                <a:solidFill>
                  <a:srgbClr val="002060"/>
                </a:solidFill>
                <a:latin typeface="Arial Black" panose="020B0A04020102020204" pitchFamily="34" charset="0"/>
                <a:ea typeface="Verdana" pitchFamily="34" charset="0"/>
                <a:cs typeface="Verdana" pitchFamily="34" charset="0"/>
              </a:rPr>
              <a:t>instituted</a:t>
            </a:r>
            <a:r>
              <a:rPr lang="es-ES" sz="2400" dirty="0">
                <a:solidFill>
                  <a:srgbClr val="002060"/>
                </a:solidFill>
                <a:latin typeface="Arial Black" panose="020B0A04020102020204" pitchFamily="34" charset="0"/>
                <a:ea typeface="Verdana" pitchFamily="34" charset="0"/>
                <a:cs typeface="Verdana" pitchFamily="34" charset="0"/>
              </a:rPr>
              <a:t> </a:t>
            </a:r>
            <a:r>
              <a:rPr lang="es-ES" sz="2400" dirty="0" err="1">
                <a:solidFill>
                  <a:srgbClr val="002060"/>
                </a:solidFill>
                <a:latin typeface="Arial Black" panose="020B0A04020102020204" pitchFamily="34" charset="0"/>
                <a:ea typeface="Verdana" pitchFamily="34" charset="0"/>
                <a:cs typeface="Verdana" pitchFamily="34" charset="0"/>
              </a:rPr>
              <a:t>the</a:t>
            </a:r>
            <a:r>
              <a:rPr lang="es-ES" sz="2400" dirty="0">
                <a:solidFill>
                  <a:srgbClr val="002060"/>
                </a:solidFill>
                <a:latin typeface="Arial Black" panose="020B0A04020102020204" pitchFamily="34" charset="0"/>
                <a:ea typeface="Verdana" pitchFamily="34" charset="0"/>
                <a:cs typeface="Verdana" pitchFamily="34" charset="0"/>
              </a:rPr>
              <a:t> </a:t>
            </a:r>
            <a:r>
              <a:rPr lang="es-ES" sz="2400" dirty="0" err="1">
                <a:solidFill>
                  <a:srgbClr val="002060"/>
                </a:solidFill>
                <a:latin typeface="Arial Black" panose="020B0A04020102020204" pitchFamily="34" charset="0"/>
                <a:ea typeface="Verdana" pitchFamily="34" charset="0"/>
                <a:cs typeface="Verdana" pitchFamily="34" charset="0"/>
              </a:rPr>
              <a:t>feast</a:t>
            </a:r>
            <a:r>
              <a:rPr lang="es-ES" sz="2400" dirty="0">
                <a:solidFill>
                  <a:srgbClr val="002060"/>
                </a:solidFill>
                <a:latin typeface="Arial Black" panose="020B0A04020102020204" pitchFamily="34" charset="0"/>
                <a:ea typeface="Verdana" pitchFamily="34" charset="0"/>
                <a:cs typeface="Verdana" pitchFamily="34" charset="0"/>
              </a:rPr>
              <a:t> </a:t>
            </a:r>
            <a:r>
              <a:rPr lang="es-ES" sz="2400" dirty="0" err="1">
                <a:solidFill>
                  <a:srgbClr val="002060"/>
                </a:solidFill>
                <a:latin typeface="Arial Black" panose="020B0A04020102020204" pitchFamily="34" charset="0"/>
                <a:ea typeface="Verdana" pitchFamily="34" charset="0"/>
                <a:cs typeface="Verdana" pitchFamily="34" charset="0"/>
              </a:rPr>
              <a:t>on</a:t>
            </a:r>
            <a:r>
              <a:rPr lang="es-ES" sz="2400" dirty="0">
                <a:solidFill>
                  <a:srgbClr val="002060"/>
                </a:solidFill>
                <a:latin typeface="Arial Black" panose="020B0A04020102020204" pitchFamily="34" charset="0"/>
                <a:ea typeface="Verdana" pitchFamily="34" charset="0"/>
                <a:cs typeface="Verdana" pitchFamily="34" charset="0"/>
              </a:rPr>
              <a:t> March 11, 1925.</a:t>
            </a:r>
          </a:p>
        </p:txBody>
      </p:sp>
      <p:sp>
        <p:nvSpPr>
          <p:cNvPr id="10" name="TextBox 9">
            <a:extLst>
              <a:ext uri="{FF2B5EF4-FFF2-40B4-BE49-F238E27FC236}">
                <a16:creationId xmlns:a16="http://schemas.microsoft.com/office/drawing/2014/main" id="{110E3447-69E8-4343-B235-BB9B9C6D1D2E}"/>
              </a:ext>
            </a:extLst>
          </p:cNvPr>
          <p:cNvSpPr txBox="1"/>
          <p:nvPr/>
        </p:nvSpPr>
        <p:spPr>
          <a:xfrm>
            <a:off x="0" y="1816614"/>
            <a:ext cx="9445483" cy="830997"/>
          </a:xfrm>
          <a:prstGeom prst="rect">
            <a:avLst/>
          </a:prstGeom>
          <a:noFill/>
        </p:spPr>
        <p:txBody>
          <a:bodyPr wrap="square">
            <a:spAutoFit/>
          </a:bodyPr>
          <a:lstStyle/>
          <a:p>
            <a:pPr algn="just"/>
            <a:r>
              <a:rPr lang="en-US" sz="2400" dirty="0">
                <a:solidFill>
                  <a:srgbClr val="002060"/>
                </a:solidFill>
                <a:latin typeface="Arial Black" panose="020B0A04020102020204" pitchFamily="34" charset="0"/>
                <a:ea typeface="Verdana" pitchFamily="34" charset="0"/>
                <a:cs typeface="Verdana" pitchFamily="34" charset="0"/>
              </a:rPr>
              <a:t>The Pope wanted all Catholics to publicly recognize that the head of the Church is Christ the King. </a:t>
            </a:r>
          </a:p>
        </p:txBody>
      </p:sp>
      <p:pic>
        <p:nvPicPr>
          <p:cNvPr id="11" name="Picture 2">
            <a:extLst>
              <a:ext uri="{FF2B5EF4-FFF2-40B4-BE49-F238E27FC236}">
                <a16:creationId xmlns:a16="http://schemas.microsoft.com/office/drawing/2014/main" id="{6B238A36-D5A9-45D9-9566-52FF1EDE93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9608" y="4409070"/>
            <a:ext cx="5772784" cy="2381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a:extLst>
              <a:ext uri="{FF2B5EF4-FFF2-40B4-BE49-F238E27FC236}">
                <a16:creationId xmlns:a16="http://schemas.microsoft.com/office/drawing/2014/main" id="{4F8C3602-937B-470A-BE3D-71642A4225DF}"/>
              </a:ext>
            </a:extLst>
          </p:cNvPr>
          <p:cNvSpPr txBox="1"/>
          <p:nvPr/>
        </p:nvSpPr>
        <p:spPr>
          <a:xfrm>
            <a:off x="-24783" y="2797811"/>
            <a:ext cx="10250905" cy="1569660"/>
          </a:xfrm>
          <a:prstGeom prst="rect">
            <a:avLst/>
          </a:prstGeom>
          <a:noFill/>
        </p:spPr>
        <p:txBody>
          <a:bodyPr wrap="square">
            <a:spAutoFit/>
          </a:bodyPr>
          <a:lstStyle/>
          <a:p>
            <a:r>
              <a:rPr lang="en-US" sz="2400" dirty="0">
                <a:solidFill>
                  <a:srgbClr val="002060"/>
                </a:solidFill>
                <a:latin typeface="Arial Black" panose="020B0A04020102020204" pitchFamily="34" charset="0"/>
                <a:ea typeface="Verdana" pitchFamily="34" charset="0"/>
                <a:cs typeface="Verdana" pitchFamily="34" charset="0"/>
              </a:rPr>
              <a:t>Later, the Church transferred the feast to the last Sunday in Ordinary Time, the end of the Liturgical year, to emphasize the importance of Christ as the center of history. Christ is the Alfa and the Omega, the beginning and the end.</a:t>
            </a:r>
            <a:endParaRPr lang="en-US" sz="2400" dirty="0">
              <a:latin typeface="Arial Black" panose="020B0A04020102020204" pitchFamily="34" charset="0"/>
            </a:endParaRPr>
          </a:p>
        </p:txBody>
      </p:sp>
      <p:sp>
        <p:nvSpPr>
          <p:cNvPr id="2" name="TextBox 1">
            <a:extLst>
              <a:ext uri="{FF2B5EF4-FFF2-40B4-BE49-F238E27FC236}">
                <a16:creationId xmlns:a16="http://schemas.microsoft.com/office/drawing/2014/main" id="{94E8F6A4-0A1E-4704-868F-AEEE8FDD20DF}"/>
              </a:ext>
            </a:extLst>
          </p:cNvPr>
          <p:cNvSpPr txBox="1"/>
          <p:nvPr/>
        </p:nvSpPr>
        <p:spPr>
          <a:xfrm>
            <a:off x="78249" y="0"/>
            <a:ext cx="12035502" cy="1138773"/>
          </a:xfrm>
          <a:prstGeom prst="rect">
            <a:avLst/>
          </a:prstGeom>
          <a:noFill/>
        </p:spPr>
        <p:txBody>
          <a:bodyPr wrap="square" rtlCol="0">
            <a:spAutoFit/>
          </a:bodyPr>
          <a:lstStyle/>
          <a:p>
            <a:pPr marL="0" indent="0" algn="ctr">
              <a:buNone/>
            </a:pPr>
            <a:r>
              <a:rPr lang="es-ES" sz="3400" b="1" dirty="0">
                <a:solidFill>
                  <a:srgbClr val="002060"/>
                </a:solidFill>
                <a:latin typeface="Arial Black" panose="020B0A04020102020204" pitchFamily="34" charset="0"/>
                <a:ea typeface="Verdana" pitchFamily="34" charset="0"/>
                <a:cs typeface="Verdana" pitchFamily="34" charset="0"/>
              </a:rPr>
              <a:t>Who </a:t>
            </a:r>
            <a:r>
              <a:rPr lang="es-ES" sz="3400" b="1" dirty="0" err="1">
                <a:solidFill>
                  <a:srgbClr val="002060"/>
                </a:solidFill>
                <a:latin typeface="Arial Black" panose="020B0A04020102020204" pitchFamily="34" charset="0"/>
                <a:ea typeface="Verdana" pitchFamily="34" charset="0"/>
                <a:cs typeface="Verdana" pitchFamily="34" charset="0"/>
              </a:rPr>
              <a:t>instituted</a:t>
            </a:r>
            <a:r>
              <a:rPr lang="es-ES" sz="3400" b="1" dirty="0">
                <a:solidFill>
                  <a:srgbClr val="002060"/>
                </a:solidFill>
                <a:latin typeface="Arial Black" panose="020B0A04020102020204" pitchFamily="34" charset="0"/>
                <a:ea typeface="Verdana" pitchFamily="34" charset="0"/>
                <a:cs typeface="Verdana" pitchFamily="34" charset="0"/>
              </a:rPr>
              <a:t> </a:t>
            </a:r>
            <a:r>
              <a:rPr lang="es-ES" sz="3400" b="1" dirty="0" err="1">
                <a:solidFill>
                  <a:srgbClr val="002060"/>
                </a:solidFill>
                <a:latin typeface="Arial Black" panose="020B0A04020102020204" pitchFamily="34" charset="0"/>
                <a:ea typeface="Verdana" pitchFamily="34" charset="0"/>
                <a:cs typeface="Verdana" pitchFamily="34" charset="0"/>
              </a:rPr>
              <a:t>the</a:t>
            </a:r>
            <a:r>
              <a:rPr lang="es-ES" sz="3400" b="1" dirty="0">
                <a:solidFill>
                  <a:srgbClr val="002060"/>
                </a:solidFill>
                <a:latin typeface="Arial Black" panose="020B0A04020102020204" pitchFamily="34" charset="0"/>
                <a:ea typeface="Verdana" pitchFamily="34" charset="0"/>
                <a:cs typeface="Verdana" pitchFamily="34" charset="0"/>
              </a:rPr>
              <a:t> </a:t>
            </a:r>
            <a:r>
              <a:rPr lang="es-ES" sz="3400" b="1" dirty="0" err="1">
                <a:solidFill>
                  <a:srgbClr val="002060"/>
                </a:solidFill>
                <a:latin typeface="Arial Black" panose="020B0A04020102020204" pitchFamily="34" charset="0"/>
                <a:ea typeface="Verdana" pitchFamily="34" charset="0"/>
                <a:cs typeface="Verdana" pitchFamily="34" charset="0"/>
              </a:rPr>
              <a:t>celebration</a:t>
            </a:r>
            <a:r>
              <a:rPr lang="es-ES" sz="3400" b="1" dirty="0">
                <a:solidFill>
                  <a:srgbClr val="002060"/>
                </a:solidFill>
                <a:latin typeface="Arial Black" panose="020B0A04020102020204" pitchFamily="34" charset="0"/>
                <a:ea typeface="Verdana" pitchFamily="34" charset="0"/>
                <a:cs typeface="Verdana" pitchFamily="34" charset="0"/>
              </a:rPr>
              <a:t> </a:t>
            </a:r>
            <a:r>
              <a:rPr lang="es-ES" sz="3400" b="1" dirty="0" err="1">
                <a:solidFill>
                  <a:srgbClr val="002060"/>
                </a:solidFill>
                <a:latin typeface="Arial Black" panose="020B0A04020102020204" pitchFamily="34" charset="0"/>
                <a:ea typeface="Verdana" pitchFamily="34" charset="0"/>
                <a:cs typeface="Verdana" pitchFamily="34" charset="0"/>
              </a:rPr>
              <a:t>of</a:t>
            </a:r>
            <a:r>
              <a:rPr lang="es-ES" sz="3400" b="1" dirty="0">
                <a:solidFill>
                  <a:srgbClr val="002060"/>
                </a:solidFill>
                <a:latin typeface="Arial Black" panose="020B0A04020102020204" pitchFamily="34" charset="0"/>
                <a:ea typeface="Verdana" pitchFamily="34" charset="0"/>
                <a:cs typeface="Verdana" pitchFamily="34" charset="0"/>
              </a:rPr>
              <a:t> </a:t>
            </a:r>
            <a:r>
              <a:rPr lang="es-ES" sz="3400" b="1" dirty="0" err="1">
                <a:solidFill>
                  <a:srgbClr val="002060"/>
                </a:solidFill>
                <a:latin typeface="Arial Black" panose="020B0A04020102020204" pitchFamily="34" charset="0"/>
                <a:ea typeface="Verdana" pitchFamily="34" charset="0"/>
                <a:cs typeface="Verdana" pitchFamily="34" charset="0"/>
              </a:rPr>
              <a:t>Christ</a:t>
            </a:r>
            <a:r>
              <a:rPr lang="es-ES" sz="3400" b="1" dirty="0">
                <a:solidFill>
                  <a:srgbClr val="002060"/>
                </a:solidFill>
                <a:latin typeface="Arial Black" panose="020B0A04020102020204" pitchFamily="34" charset="0"/>
                <a:ea typeface="Verdana" pitchFamily="34" charset="0"/>
                <a:cs typeface="Verdana" pitchFamily="34" charset="0"/>
              </a:rPr>
              <a:t> </a:t>
            </a:r>
            <a:r>
              <a:rPr lang="es-ES" sz="3400" b="1" dirty="0" err="1">
                <a:solidFill>
                  <a:srgbClr val="002060"/>
                </a:solidFill>
                <a:latin typeface="Arial Black" panose="020B0A04020102020204" pitchFamily="34" charset="0"/>
                <a:ea typeface="Verdana" pitchFamily="34" charset="0"/>
                <a:cs typeface="Verdana" pitchFamily="34" charset="0"/>
              </a:rPr>
              <a:t>the</a:t>
            </a:r>
            <a:r>
              <a:rPr lang="es-ES" sz="3400" b="1" dirty="0">
                <a:solidFill>
                  <a:srgbClr val="002060"/>
                </a:solidFill>
                <a:latin typeface="Arial Black" panose="020B0A04020102020204" pitchFamily="34" charset="0"/>
                <a:ea typeface="Verdana" pitchFamily="34" charset="0"/>
                <a:cs typeface="Verdana" pitchFamily="34" charset="0"/>
              </a:rPr>
              <a:t> King and </a:t>
            </a:r>
            <a:r>
              <a:rPr lang="es-ES" sz="3400" b="1" dirty="0" err="1">
                <a:solidFill>
                  <a:srgbClr val="002060"/>
                </a:solidFill>
                <a:latin typeface="Arial Black" panose="020B0A04020102020204" pitchFamily="34" charset="0"/>
                <a:ea typeface="Verdana" pitchFamily="34" charset="0"/>
                <a:cs typeface="Verdana" pitchFamily="34" charset="0"/>
              </a:rPr>
              <a:t>when</a:t>
            </a:r>
            <a:r>
              <a:rPr lang="es-ES" sz="3400" b="1" dirty="0">
                <a:solidFill>
                  <a:srgbClr val="002060"/>
                </a:solidFill>
                <a:latin typeface="Arial Black" panose="020B0A04020102020204" pitchFamily="34" charset="0"/>
                <a:ea typeface="Verdana" pitchFamily="34" charset="0"/>
                <a:cs typeface="Verdana" pitchFamily="34" charset="0"/>
              </a:rPr>
              <a:t>?</a:t>
            </a:r>
          </a:p>
        </p:txBody>
      </p:sp>
    </p:spTree>
    <p:extLst>
      <p:ext uri="{BB962C8B-B14F-4D97-AF65-F5344CB8AC3E}">
        <p14:creationId xmlns:p14="http://schemas.microsoft.com/office/powerpoint/2010/main" val="2856102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1"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0BF1129-9D3B-4014-86A0-F34525E711CA}"/>
              </a:ext>
            </a:extLst>
          </p:cNvPr>
          <p:cNvPicPr>
            <a:picLocks noChangeAspect="1"/>
          </p:cNvPicPr>
          <p:nvPr/>
        </p:nvPicPr>
        <p:blipFill>
          <a:blip r:embed="rId2"/>
          <a:stretch>
            <a:fillRect/>
          </a:stretch>
        </p:blipFill>
        <p:spPr>
          <a:xfrm>
            <a:off x="0" y="513411"/>
            <a:ext cx="12192000" cy="6344589"/>
          </a:xfrm>
          <a:prstGeom prst="rect">
            <a:avLst/>
          </a:prstGeom>
        </p:spPr>
      </p:pic>
      <p:sp>
        <p:nvSpPr>
          <p:cNvPr id="6" name="TextBox 5">
            <a:extLst>
              <a:ext uri="{FF2B5EF4-FFF2-40B4-BE49-F238E27FC236}">
                <a16:creationId xmlns:a16="http://schemas.microsoft.com/office/drawing/2014/main" id="{AE11AD60-4930-4C78-8DEB-CB50A7DC21DB}"/>
              </a:ext>
            </a:extLst>
          </p:cNvPr>
          <p:cNvSpPr txBox="1"/>
          <p:nvPr/>
        </p:nvSpPr>
        <p:spPr>
          <a:xfrm>
            <a:off x="1578142" y="0"/>
            <a:ext cx="9035715" cy="453970"/>
          </a:xfrm>
          <a:prstGeom prst="rect">
            <a:avLst/>
          </a:prstGeom>
          <a:noFill/>
        </p:spPr>
        <p:txBody>
          <a:bodyPr wrap="square">
            <a:spAutoFit/>
          </a:bodyPr>
          <a:lstStyle/>
          <a:p>
            <a:r>
              <a:rPr lang="en-US" sz="2350" dirty="0">
                <a:solidFill>
                  <a:schemeClr val="bg1"/>
                </a:solidFill>
                <a:latin typeface="Arial Black" panose="020B0A04020102020204" pitchFamily="34" charset="0"/>
              </a:rPr>
              <a:t>Pilate said to Jesus, "Are you the King of the Jews?" </a:t>
            </a:r>
          </a:p>
        </p:txBody>
      </p:sp>
    </p:spTree>
    <p:extLst>
      <p:ext uri="{BB962C8B-B14F-4D97-AF65-F5344CB8AC3E}">
        <p14:creationId xmlns:p14="http://schemas.microsoft.com/office/powerpoint/2010/main" val="3090985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359E"/>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5E94B6-132C-4AD8-9B7E-7F2A6373804A}"/>
              </a:ext>
            </a:extLst>
          </p:cNvPr>
          <p:cNvPicPr>
            <a:picLocks noChangeAspect="1"/>
          </p:cNvPicPr>
          <p:nvPr/>
        </p:nvPicPr>
        <p:blipFill>
          <a:blip r:embed="rId2"/>
          <a:stretch>
            <a:fillRect/>
          </a:stretch>
        </p:blipFill>
        <p:spPr>
          <a:xfrm>
            <a:off x="0" y="620063"/>
            <a:ext cx="12192000" cy="6237937"/>
          </a:xfrm>
          <a:prstGeom prst="rect">
            <a:avLst/>
          </a:prstGeom>
        </p:spPr>
      </p:pic>
      <p:sp>
        <p:nvSpPr>
          <p:cNvPr id="6" name="TextBox 5">
            <a:extLst>
              <a:ext uri="{FF2B5EF4-FFF2-40B4-BE49-F238E27FC236}">
                <a16:creationId xmlns:a16="http://schemas.microsoft.com/office/drawing/2014/main" id="{AE11AD60-4930-4C78-8DEB-CB50A7DC21DB}"/>
              </a:ext>
            </a:extLst>
          </p:cNvPr>
          <p:cNvSpPr txBox="1"/>
          <p:nvPr/>
        </p:nvSpPr>
        <p:spPr>
          <a:xfrm>
            <a:off x="0" y="0"/>
            <a:ext cx="12083143" cy="954107"/>
          </a:xfrm>
          <a:prstGeom prst="rect">
            <a:avLst/>
          </a:prstGeom>
          <a:noFill/>
        </p:spPr>
        <p:txBody>
          <a:bodyPr wrap="square">
            <a:spAutoFit/>
          </a:bodyPr>
          <a:lstStyle/>
          <a:p>
            <a:r>
              <a:rPr lang="en-US" sz="2800" dirty="0">
                <a:solidFill>
                  <a:schemeClr val="bg1"/>
                </a:solidFill>
                <a:latin typeface="Arial Black" panose="020B0A04020102020204" pitchFamily="34" charset="0"/>
              </a:rPr>
              <a:t>Jesus answered, "Do you say this on your own or have others told you about me?" </a:t>
            </a:r>
          </a:p>
        </p:txBody>
      </p:sp>
    </p:spTree>
    <p:extLst>
      <p:ext uri="{BB962C8B-B14F-4D97-AF65-F5344CB8AC3E}">
        <p14:creationId xmlns:p14="http://schemas.microsoft.com/office/powerpoint/2010/main" val="1069197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5E8EB5-CDAE-4A37-946D-875E9750CACC}"/>
              </a:ext>
            </a:extLst>
          </p:cNvPr>
          <p:cNvPicPr>
            <a:picLocks noChangeAspect="1"/>
          </p:cNvPicPr>
          <p:nvPr/>
        </p:nvPicPr>
        <p:blipFill>
          <a:blip r:embed="rId2"/>
          <a:stretch>
            <a:fillRect/>
          </a:stretch>
        </p:blipFill>
        <p:spPr>
          <a:xfrm>
            <a:off x="0" y="653143"/>
            <a:ext cx="12192000" cy="6204857"/>
          </a:xfrm>
          <a:prstGeom prst="rect">
            <a:avLst/>
          </a:prstGeom>
        </p:spPr>
      </p:pic>
      <p:sp>
        <p:nvSpPr>
          <p:cNvPr id="6" name="TextBox 5">
            <a:extLst>
              <a:ext uri="{FF2B5EF4-FFF2-40B4-BE49-F238E27FC236}">
                <a16:creationId xmlns:a16="http://schemas.microsoft.com/office/drawing/2014/main" id="{AE11AD60-4930-4C78-8DEB-CB50A7DC21DB}"/>
              </a:ext>
            </a:extLst>
          </p:cNvPr>
          <p:cNvSpPr txBox="1"/>
          <p:nvPr/>
        </p:nvSpPr>
        <p:spPr>
          <a:xfrm>
            <a:off x="87085" y="0"/>
            <a:ext cx="12431486" cy="923330"/>
          </a:xfrm>
          <a:prstGeom prst="rect">
            <a:avLst/>
          </a:prstGeom>
          <a:noFill/>
        </p:spPr>
        <p:txBody>
          <a:bodyPr wrap="square">
            <a:spAutoFit/>
          </a:bodyPr>
          <a:lstStyle/>
          <a:p>
            <a:r>
              <a:rPr lang="en-US" sz="2700" dirty="0">
                <a:solidFill>
                  <a:schemeClr val="bg1"/>
                </a:solidFill>
                <a:latin typeface="Arial Black" panose="020B0A04020102020204" pitchFamily="34" charset="0"/>
              </a:rPr>
              <a:t>Pilate answered, "I am not a Jew, am I? Your own nation and the chief priests handed you over to me. What have you done?" </a:t>
            </a:r>
            <a:endParaRPr lang="en-US" sz="2700" b="1" dirty="0">
              <a:solidFill>
                <a:schemeClr val="bg1"/>
              </a:solidFill>
              <a:latin typeface="Arial Black" panose="020B0A04020102020204" pitchFamily="34" charset="0"/>
              <a:cs typeface="Times New Roman" panose="02020603050405020304" pitchFamily="18" charset="0"/>
            </a:endParaRPr>
          </a:p>
        </p:txBody>
      </p:sp>
    </p:spTree>
    <p:extLst>
      <p:ext uri="{BB962C8B-B14F-4D97-AF65-F5344CB8AC3E}">
        <p14:creationId xmlns:p14="http://schemas.microsoft.com/office/powerpoint/2010/main" val="2309711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BB012C-5C8C-414F-9551-60B0354A844B}"/>
              </a:ext>
            </a:extLst>
          </p:cNvPr>
          <p:cNvPicPr>
            <a:picLocks noChangeAspect="1"/>
          </p:cNvPicPr>
          <p:nvPr/>
        </p:nvPicPr>
        <p:blipFill>
          <a:blip r:embed="rId2"/>
          <a:stretch>
            <a:fillRect/>
          </a:stretch>
        </p:blipFill>
        <p:spPr>
          <a:xfrm>
            <a:off x="0" y="-76199"/>
            <a:ext cx="12192000" cy="6934200"/>
          </a:xfrm>
          <a:prstGeom prst="rect">
            <a:avLst/>
          </a:prstGeom>
        </p:spPr>
      </p:pic>
      <p:sp>
        <p:nvSpPr>
          <p:cNvPr id="12" name="TextBox 11">
            <a:extLst>
              <a:ext uri="{FF2B5EF4-FFF2-40B4-BE49-F238E27FC236}">
                <a16:creationId xmlns:a16="http://schemas.microsoft.com/office/drawing/2014/main" id="{BE11B71C-FBBD-4E16-B47D-446E002D2B9A}"/>
              </a:ext>
            </a:extLst>
          </p:cNvPr>
          <p:cNvSpPr txBox="1"/>
          <p:nvPr/>
        </p:nvSpPr>
        <p:spPr>
          <a:xfrm>
            <a:off x="0" y="-76200"/>
            <a:ext cx="12095430" cy="1692771"/>
          </a:xfrm>
          <a:prstGeom prst="rect">
            <a:avLst/>
          </a:prstGeom>
          <a:noFill/>
        </p:spPr>
        <p:txBody>
          <a:bodyPr wrap="square">
            <a:spAutoFit/>
          </a:bodyPr>
          <a:lstStyle/>
          <a:p>
            <a:pPr algn="just"/>
            <a:r>
              <a:rPr lang="en-US" sz="2600" dirty="0">
                <a:solidFill>
                  <a:schemeClr val="bg1"/>
                </a:solidFill>
                <a:latin typeface="Arial Black" panose="020B0A04020102020204" pitchFamily="34" charset="0"/>
              </a:rPr>
              <a:t>Jesus answered, "My kingdom does not belong to this world. If my kingdom did belong to this world, my attendants would be fighting to keep me from being handed over to the Jews. But as it is, my kingdom is not here." </a:t>
            </a:r>
            <a:endParaRPr lang="en-US" sz="2600" b="1" dirty="0">
              <a:solidFill>
                <a:schemeClr val="bg1"/>
              </a:solidFill>
              <a:latin typeface="Arial Black" panose="020B0A04020102020204" pitchFamily="34" charset="0"/>
              <a:cs typeface="Times New Roman" panose="02020603050405020304" pitchFamily="18" charset="0"/>
            </a:endParaRPr>
          </a:p>
        </p:txBody>
      </p:sp>
    </p:spTree>
    <p:extLst>
      <p:ext uri="{BB962C8B-B14F-4D97-AF65-F5344CB8AC3E}">
        <p14:creationId xmlns:p14="http://schemas.microsoft.com/office/powerpoint/2010/main" val="2158526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66D458-4FA3-45B8-812F-44DDE6E971F5}"/>
              </a:ext>
            </a:extLst>
          </p:cNvPr>
          <p:cNvPicPr>
            <a:picLocks noChangeAspect="1"/>
          </p:cNvPicPr>
          <p:nvPr/>
        </p:nvPicPr>
        <p:blipFill>
          <a:blip r:embed="rId2"/>
          <a:stretch>
            <a:fillRect/>
          </a:stretch>
        </p:blipFill>
        <p:spPr>
          <a:xfrm>
            <a:off x="0" y="652883"/>
            <a:ext cx="12192000" cy="6205117"/>
          </a:xfrm>
          <a:prstGeom prst="rect">
            <a:avLst/>
          </a:prstGeom>
        </p:spPr>
      </p:pic>
      <p:sp>
        <p:nvSpPr>
          <p:cNvPr id="12" name="TextBox 11">
            <a:extLst>
              <a:ext uri="{FF2B5EF4-FFF2-40B4-BE49-F238E27FC236}">
                <a16:creationId xmlns:a16="http://schemas.microsoft.com/office/drawing/2014/main" id="{BE11B71C-FBBD-4E16-B47D-446E002D2B9A}"/>
              </a:ext>
            </a:extLst>
          </p:cNvPr>
          <p:cNvSpPr txBox="1"/>
          <p:nvPr/>
        </p:nvSpPr>
        <p:spPr>
          <a:xfrm>
            <a:off x="519054" y="-2025"/>
            <a:ext cx="11343433" cy="646331"/>
          </a:xfrm>
          <a:prstGeom prst="rect">
            <a:avLst/>
          </a:prstGeom>
          <a:noFill/>
        </p:spPr>
        <p:txBody>
          <a:bodyPr wrap="square">
            <a:spAutoFit/>
          </a:bodyPr>
          <a:lstStyle/>
          <a:p>
            <a:r>
              <a:rPr lang="en-US" sz="3600" dirty="0">
                <a:solidFill>
                  <a:schemeClr val="bg1"/>
                </a:solidFill>
                <a:latin typeface="Arial Black" panose="020B0A04020102020204" pitchFamily="34" charset="0"/>
              </a:rPr>
              <a:t>So Pilate said to him, "Then you are a king?"</a:t>
            </a:r>
            <a:endParaRPr lang="en-US" sz="3600" b="1" dirty="0">
              <a:solidFill>
                <a:schemeClr val="bg1"/>
              </a:solidFill>
              <a:latin typeface="Arial Black" panose="020B0A04020102020204" pitchFamily="34" charset="0"/>
              <a:cs typeface="Times New Roman" panose="02020603050405020304" pitchFamily="18" charset="0"/>
            </a:endParaRPr>
          </a:p>
        </p:txBody>
      </p:sp>
    </p:spTree>
    <p:extLst>
      <p:ext uri="{BB962C8B-B14F-4D97-AF65-F5344CB8AC3E}">
        <p14:creationId xmlns:p14="http://schemas.microsoft.com/office/powerpoint/2010/main" val="2580897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359E"/>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5E94B6-132C-4AD8-9B7E-7F2A6373804A}"/>
              </a:ext>
            </a:extLst>
          </p:cNvPr>
          <p:cNvPicPr>
            <a:picLocks noChangeAspect="1"/>
          </p:cNvPicPr>
          <p:nvPr/>
        </p:nvPicPr>
        <p:blipFill>
          <a:blip r:embed="rId2"/>
          <a:stretch>
            <a:fillRect/>
          </a:stretch>
        </p:blipFill>
        <p:spPr>
          <a:xfrm>
            <a:off x="0" y="620063"/>
            <a:ext cx="12192000" cy="6237937"/>
          </a:xfrm>
          <a:prstGeom prst="rect">
            <a:avLst/>
          </a:prstGeom>
        </p:spPr>
      </p:pic>
      <p:sp>
        <p:nvSpPr>
          <p:cNvPr id="6" name="TextBox 5">
            <a:extLst>
              <a:ext uri="{FF2B5EF4-FFF2-40B4-BE49-F238E27FC236}">
                <a16:creationId xmlns:a16="http://schemas.microsoft.com/office/drawing/2014/main" id="{AE11AD60-4930-4C78-8DEB-CB50A7DC21DB}"/>
              </a:ext>
            </a:extLst>
          </p:cNvPr>
          <p:cNvSpPr txBox="1"/>
          <p:nvPr/>
        </p:nvSpPr>
        <p:spPr>
          <a:xfrm>
            <a:off x="54428" y="0"/>
            <a:ext cx="12083143" cy="1292662"/>
          </a:xfrm>
          <a:prstGeom prst="rect">
            <a:avLst/>
          </a:prstGeom>
          <a:noFill/>
        </p:spPr>
        <p:txBody>
          <a:bodyPr wrap="square">
            <a:spAutoFit/>
          </a:bodyPr>
          <a:lstStyle/>
          <a:p>
            <a:r>
              <a:rPr lang="en-US" sz="2600" b="1" dirty="0">
                <a:solidFill>
                  <a:schemeClr val="bg1"/>
                </a:solidFill>
                <a:latin typeface="Arial Black" panose="020B0A04020102020204" pitchFamily="34" charset="0"/>
                <a:cs typeface="Times New Roman" panose="02020603050405020304" pitchFamily="18" charset="0"/>
              </a:rPr>
              <a:t>Jesus answered, "You say I am a king. For this I was born and for this I came into the world, to testify to the truth. Everyone who belongs to the truth listens to my voice."</a:t>
            </a:r>
          </a:p>
        </p:txBody>
      </p:sp>
      <p:sp>
        <p:nvSpPr>
          <p:cNvPr id="4" name="TextBox 3">
            <a:extLst>
              <a:ext uri="{FF2B5EF4-FFF2-40B4-BE49-F238E27FC236}">
                <a16:creationId xmlns:a16="http://schemas.microsoft.com/office/drawing/2014/main" id="{91765FE5-D15E-4144-9D10-603BBD2C4465}"/>
              </a:ext>
            </a:extLst>
          </p:cNvPr>
          <p:cNvSpPr txBox="1"/>
          <p:nvPr/>
        </p:nvSpPr>
        <p:spPr>
          <a:xfrm>
            <a:off x="8068962" y="3628088"/>
            <a:ext cx="2360141" cy="2031325"/>
          </a:xfrm>
          <a:prstGeom prst="rect">
            <a:avLst/>
          </a:prstGeom>
          <a:noFill/>
        </p:spPr>
        <p:txBody>
          <a:bodyPr wrap="square">
            <a:spAutoFit/>
          </a:bodyPr>
          <a:lstStyle/>
          <a:p>
            <a:pPr algn="ctr"/>
            <a:r>
              <a:rPr lang="en-US" sz="1800" b="1" dirty="0">
                <a:solidFill>
                  <a:schemeClr val="bg1"/>
                </a:solidFill>
                <a:latin typeface="Arial Black" panose="020B0A04020102020204" pitchFamily="34" charset="0"/>
                <a:cs typeface="Times New Roman" panose="02020603050405020304" pitchFamily="18" charset="0"/>
              </a:rPr>
              <a:t>THE </a:t>
            </a:r>
          </a:p>
          <a:p>
            <a:pPr algn="ctr"/>
            <a:r>
              <a:rPr lang="en-US" sz="1800" b="1" dirty="0">
                <a:solidFill>
                  <a:schemeClr val="bg1"/>
                </a:solidFill>
                <a:latin typeface="Arial Black" panose="020B0A04020102020204" pitchFamily="34" charset="0"/>
                <a:cs typeface="Times New Roman" panose="02020603050405020304" pitchFamily="18" charset="0"/>
              </a:rPr>
              <a:t>GOSPEL </a:t>
            </a:r>
          </a:p>
          <a:p>
            <a:pPr algn="ctr"/>
            <a:r>
              <a:rPr lang="en-US" sz="1800" b="1" dirty="0">
                <a:solidFill>
                  <a:schemeClr val="bg1"/>
                </a:solidFill>
                <a:latin typeface="Arial Black" panose="020B0A04020102020204" pitchFamily="34" charset="0"/>
                <a:cs typeface="Times New Roman" panose="02020603050405020304" pitchFamily="18" charset="0"/>
              </a:rPr>
              <a:t>OF THE LORD.</a:t>
            </a:r>
          </a:p>
          <a:p>
            <a:pPr algn="ctr"/>
            <a:endParaRPr lang="en-US" b="1" dirty="0">
              <a:solidFill>
                <a:schemeClr val="bg1"/>
              </a:solidFill>
              <a:latin typeface="Arial Black" panose="020B0A04020102020204" pitchFamily="34" charset="0"/>
              <a:cs typeface="Times New Roman" panose="02020603050405020304" pitchFamily="18" charset="0"/>
            </a:endParaRPr>
          </a:p>
          <a:p>
            <a:pPr algn="ctr"/>
            <a:r>
              <a:rPr lang="en-US" sz="1800" b="1" dirty="0">
                <a:solidFill>
                  <a:schemeClr val="bg1"/>
                </a:solidFill>
                <a:latin typeface="Arial Black" panose="020B0A04020102020204" pitchFamily="34" charset="0"/>
                <a:cs typeface="Times New Roman" panose="02020603050405020304" pitchFamily="18" charset="0"/>
              </a:rPr>
              <a:t>  </a:t>
            </a:r>
            <a:r>
              <a:rPr lang="en-US" sz="1800" b="1" dirty="0">
                <a:solidFill>
                  <a:srgbClr val="FFC000"/>
                </a:solidFill>
                <a:latin typeface="Arial Black" panose="020B0A04020102020204" pitchFamily="34" charset="0"/>
                <a:cs typeface="Times New Roman" panose="02020603050405020304" pitchFamily="18" charset="0"/>
              </a:rPr>
              <a:t>PRAISE TO YOU </a:t>
            </a:r>
          </a:p>
          <a:p>
            <a:pPr algn="ctr"/>
            <a:r>
              <a:rPr lang="en-US" sz="1800" b="1" dirty="0">
                <a:solidFill>
                  <a:srgbClr val="FFC000"/>
                </a:solidFill>
                <a:latin typeface="Arial Black" panose="020B0A04020102020204" pitchFamily="34" charset="0"/>
                <a:cs typeface="Times New Roman" panose="02020603050405020304" pitchFamily="18" charset="0"/>
              </a:rPr>
              <a:t>LORD JESUS CHRIST.</a:t>
            </a:r>
            <a:endParaRPr lang="en-US" sz="1800" dirty="0">
              <a:solidFill>
                <a:srgbClr val="FFC000"/>
              </a:solidFill>
            </a:endParaRPr>
          </a:p>
        </p:txBody>
      </p:sp>
    </p:spTree>
    <p:extLst>
      <p:ext uri="{BB962C8B-B14F-4D97-AF65-F5344CB8AC3E}">
        <p14:creationId xmlns:p14="http://schemas.microsoft.com/office/powerpoint/2010/main" val="4256556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Placeholder 10" descr="An empty placeholder to add an image. Click on the placeholder and select the image that you wish to add."/>
          <p:cNvSpPr>
            <a:spLocks noGrp="1"/>
          </p:cNvSpPr>
          <p:nvPr>
            <p:ph type="pic" sz="quarter" idx="19"/>
          </p:nvPr>
        </p:nvSpPr>
        <p:spPr/>
      </p:sp>
      <p:sp>
        <p:nvSpPr>
          <p:cNvPr id="9" name="Text Placeholder 8"/>
          <p:cNvSpPr>
            <a:spLocks noGrp="1"/>
          </p:cNvSpPr>
          <p:nvPr>
            <p:ph type="body" sz="half" idx="2"/>
          </p:nvPr>
        </p:nvSpPr>
        <p:spPr/>
        <p:txBody>
          <a:bodyPr/>
          <a:lstStyle/>
          <a:p>
            <a:endParaRPr lang="en-US"/>
          </a:p>
        </p:txBody>
      </p:sp>
      <p:sp>
        <p:nvSpPr>
          <p:cNvPr id="10" name="Picture Placeholder 9" descr="An empty placeholder to add an image. Click on the placeholder and select the image that you wish to add."/>
          <p:cNvSpPr>
            <a:spLocks noGrp="1"/>
          </p:cNvSpPr>
          <p:nvPr>
            <p:ph type="pic" sz="quarter" idx="18"/>
          </p:nvPr>
        </p:nvSpPr>
        <p:spPr/>
      </p:sp>
      <p:sp>
        <p:nvSpPr>
          <p:cNvPr id="13" name="Text Placeholder 12"/>
          <p:cNvSpPr>
            <a:spLocks noGrp="1"/>
          </p:cNvSpPr>
          <p:nvPr>
            <p:ph type="body" sz="half" idx="21"/>
          </p:nvPr>
        </p:nvSpPr>
        <p:spPr/>
        <p:txBody>
          <a:bodyPr/>
          <a:lstStyle/>
          <a:p>
            <a:endParaRPr lang="en-US"/>
          </a:p>
        </p:txBody>
      </p:sp>
      <p:sp>
        <p:nvSpPr>
          <p:cNvPr id="12" name="Picture Placeholder 11" descr="An empty placeholder to add an image. Click on the placeholder and select the image that you wish to add."/>
          <p:cNvSpPr>
            <a:spLocks noGrp="1"/>
          </p:cNvSpPr>
          <p:nvPr>
            <p:ph type="pic" sz="quarter" idx="20"/>
          </p:nvPr>
        </p:nvSpPr>
        <p:spPr/>
      </p:sp>
      <p:sp>
        <p:nvSpPr>
          <p:cNvPr id="14" name="Text Placeholder 13"/>
          <p:cNvSpPr>
            <a:spLocks noGrp="1"/>
          </p:cNvSpPr>
          <p:nvPr>
            <p:ph type="body" sz="half" idx="22"/>
          </p:nvPr>
        </p:nvSpPr>
        <p:spPr/>
        <p:txBody>
          <a:bodyPr/>
          <a:lstStyle/>
          <a:p>
            <a:endParaRPr lang="en-US"/>
          </a:p>
        </p:txBody>
      </p:sp>
      <p:pic>
        <p:nvPicPr>
          <p:cNvPr id="16" name="Picture 24">
            <a:extLst>
              <a:ext uri="{FF2B5EF4-FFF2-40B4-BE49-F238E27FC236}">
                <a16:creationId xmlns:a16="http://schemas.microsoft.com/office/drawing/2014/main" id="{A5E7222A-FAD8-4CAC-9760-090C9FD402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DF3E6F41-0F21-4798-BFE5-30822BA30A78}"/>
              </a:ext>
            </a:extLst>
          </p:cNvPr>
          <p:cNvSpPr txBox="1"/>
          <p:nvPr/>
        </p:nvSpPr>
        <p:spPr>
          <a:xfrm>
            <a:off x="2999087" y="4876"/>
            <a:ext cx="5329639" cy="923330"/>
          </a:xfrm>
          <a:prstGeom prst="rect">
            <a:avLst/>
          </a:prstGeom>
          <a:noFill/>
        </p:spPr>
        <p:txBody>
          <a:bodyPr wrap="square" rtlCol="0">
            <a:spAutoFit/>
          </a:bodyPr>
          <a:lstStyle/>
          <a:p>
            <a:r>
              <a:rPr lang="es-ES" sz="5400" b="1" dirty="0">
                <a:latin typeface="Arial Black" panose="020B0A04020102020204" pitchFamily="34" charset="0"/>
              </a:rPr>
              <a:t>REFLECTION</a:t>
            </a:r>
            <a:endParaRPr lang="en-US" sz="5400" b="1" dirty="0">
              <a:latin typeface="Arial Black" panose="020B0A04020102020204" pitchFamily="34" charset="0"/>
            </a:endParaRPr>
          </a:p>
        </p:txBody>
      </p:sp>
      <p:sp>
        <p:nvSpPr>
          <p:cNvPr id="18" name="TextBox 17">
            <a:extLst>
              <a:ext uri="{FF2B5EF4-FFF2-40B4-BE49-F238E27FC236}">
                <a16:creationId xmlns:a16="http://schemas.microsoft.com/office/drawing/2014/main" id="{EEEE4216-C20E-4430-8065-7E20557742FC}"/>
              </a:ext>
            </a:extLst>
          </p:cNvPr>
          <p:cNvSpPr txBox="1"/>
          <p:nvPr/>
        </p:nvSpPr>
        <p:spPr>
          <a:xfrm>
            <a:off x="171805" y="961842"/>
            <a:ext cx="10984204" cy="523220"/>
          </a:xfrm>
          <a:prstGeom prst="rect">
            <a:avLst/>
          </a:prstGeom>
          <a:noFill/>
        </p:spPr>
        <p:txBody>
          <a:bodyPr wrap="square" rtlCol="0">
            <a:spAutoFit/>
          </a:bodyPr>
          <a:lstStyle/>
          <a:p>
            <a:pPr algn="ctr"/>
            <a:r>
              <a:rPr lang="en-US" sz="2800" dirty="0">
                <a:solidFill>
                  <a:schemeClr val="accent4">
                    <a:lumMod val="50000"/>
                  </a:schemeClr>
                </a:solidFill>
                <a:latin typeface="Arial Black" panose="020B0A04020102020204" pitchFamily="34" charset="0"/>
              </a:rPr>
              <a:t>Who was Pontius Pilate</a:t>
            </a:r>
            <a:r>
              <a:rPr lang="es-ES" sz="2800" b="1" dirty="0">
                <a:solidFill>
                  <a:schemeClr val="accent4">
                    <a:lumMod val="50000"/>
                  </a:schemeClr>
                </a:solidFill>
                <a:latin typeface="Arial Black" panose="020B0A04020102020204" pitchFamily="34" charset="0"/>
              </a:rPr>
              <a:t>?</a:t>
            </a:r>
            <a:endParaRPr lang="en-US" sz="2800" b="1" dirty="0">
              <a:solidFill>
                <a:schemeClr val="accent4">
                  <a:lumMod val="50000"/>
                </a:schemeClr>
              </a:solidFill>
              <a:latin typeface="Arial Black" panose="020B0A04020102020204" pitchFamily="34" charset="0"/>
            </a:endParaRPr>
          </a:p>
        </p:txBody>
      </p:sp>
      <p:sp>
        <p:nvSpPr>
          <p:cNvPr id="20" name="TextBox 19">
            <a:extLst>
              <a:ext uri="{FF2B5EF4-FFF2-40B4-BE49-F238E27FC236}">
                <a16:creationId xmlns:a16="http://schemas.microsoft.com/office/drawing/2014/main" id="{53C217C0-2776-4684-A326-C714173D308D}"/>
              </a:ext>
            </a:extLst>
          </p:cNvPr>
          <p:cNvSpPr txBox="1"/>
          <p:nvPr/>
        </p:nvSpPr>
        <p:spPr>
          <a:xfrm>
            <a:off x="6905860" y="1735931"/>
            <a:ext cx="5117022" cy="2308324"/>
          </a:xfrm>
          <a:prstGeom prst="rect">
            <a:avLst/>
          </a:prstGeom>
          <a:noFill/>
        </p:spPr>
        <p:txBody>
          <a:bodyPr wrap="square">
            <a:spAutoFit/>
          </a:bodyPr>
          <a:lstStyle/>
          <a:p>
            <a:pPr algn="ctr"/>
            <a:r>
              <a:rPr lang="es-ES" sz="2400" b="1" dirty="0">
                <a:solidFill>
                  <a:srgbClr val="002060"/>
                </a:solidFill>
                <a:latin typeface="Arial Black" panose="020B0A04020102020204" pitchFamily="34" charset="0"/>
              </a:rPr>
              <a:t>He </a:t>
            </a:r>
            <a:r>
              <a:rPr lang="es-ES" sz="2400" b="1" dirty="0" err="1">
                <a:solidFill>
                  <a:srgbClr val="002060"/>
                </a:solidFill>
                <a:latin typeface="Arial Black" panose="020B0A04020102020204" pitchFamily="34" charset="0"/>
              </a:rPr>
              <a:t>was</a:t>
            </a:r>
            <a:r>
              <a:rPr lang="es-ES" sz="2400" b="1" dirty="0">
                <a:solidFill>
                  <a:srgbClr val="002060"/>
                </a:solidFill>
                <a:latin typeface="Arial Black" panose="020B0A04020102020204" pitchFamily="34" charset="0"/>
              </a:rPr>
              <a:t> </a:t>
            </a:r>
            <a:r>
              <a:rPr lang="es-ES" sz="2400" b="1" dirty="0" err="1">
                <a:solidFill>
                  <a:srgbClr val="002060"/>
                </a:solidFill>
                <a:latin typeface="Arial Black" panose="020B0A04020102020204" pitchFamily="34" charset="0"/>
              </a:rPr>
              <a:t>governor</a:t>
            </a:r>
            <a:r>
              <a:rPr lang="es-ES" sz="2400" b="1" dirty="0">
                <a:solidFill>
                  <a:srgbClr val="002060"/>
                </a:solidFill>
                <a:latin typeface="Arial Black" panose="020B0A04020102020204" pitchFamily="34" charset="0"/>
              </a:rPr>
              <a:t> </a:t>
            </a:r>
            <a:r>
              <a:rPr lang="es-ES" sz="2400" b="1" dirty="0" err="1">
                <a:solidFill>
                  <a:srgbClr val="002060"/>
                </a:solidFill>
                <a:latin typeface="Arial Black" panose="020B0A04020102020204" pitchFamily="34" charset="0"/>
              </a:rPr>
              <a:t>of</a:t>
            </a:r>
            <a:r>
              <a:rPr lang="es-ES" sz="2400" b="1" dirty="0">
                <a:solidFill>
                  <a:srgbClr val="002060"/>
                </a:solidFill>
                <a:latin typeface="Arial Black" panose="020B0A04020102020204" pitchFamily="34" charset="0"/>
              </a:rPr>
              <a:t> Judea.</a:t>
            </a:r>
          </a:p>
          <a:p>
            <a:pPr algn="ctr"/>
            <a:r>
              <a:rPr lang="es-ES" sz="2400" b="1" dirty="0">
                <a:solidFill>
                  <a:srgbClr val="002060"/>
                </a:solidFill>
                <a:latin typeface="Arial Black" panose="020B0A04020102020204" pitchFamily="34" charset="0"/>
              </a:rPr>
              <a:t>He </a:t>
            </a:r>
            <a:r>
              <a:rPr lang="es-ES" sz="2400" b="1" dirty="0" err="1">
                <a:solidFill>
                  <a:srgbClr val="002060"/>
                </a:solidFill>
                <a:latin typeface="Arial Black" panose="020B0A04020102020204" pitchFamily="34" charset="0"/>
              </a:rPr>
              <a:t>had</a:t>
            </a:r>
            <a:r>
              <a:rPr lang="es-ES" sz="2400" b="1" dirty="0">
                <a:solidFill>
                  <a:srgbClr val="002060"/>
                </a:solidFill>
                <a:latin typeface="Arial Black" panose="020B0A04020102020204" pitchFamily="34" charset="0"/>
              </a:rPr>
              <a:t> </a:t>
            </a:r>
            <a:r>
              <a:rPr lang="es-ES" sz="2400" b="1" dirty="0" err="1">
                <a:solidFill>
                  <a:srgbClr val="002060"/>
                </a:solidFill>
                <a:latin typeface="Arial Black" panose="020B0A04020102020204" pitchFamily="34" charset="0"/>
              </a:rPr>
              <a:t>the</a:t>
            </a:r>
            <a:r>
              <a:rPr lang="es-ES" sz="2400" b="1" dirty="0">
                <a:solidFill>
                  <a:srgbClr val="002060"/>
                </a:solidFill>
                <a:latin typeface="Arial Black" panose="020B0A04020102020204" pitchFamily="34" charset="0"/>
              </a:rPr>
              <a:t> </a:t>
            </a:r>
            <a:r>
              <a:rPr lang="es-ES" sz="2400" b="1" dirty="0" err="1">
                <a:solidFill>
                  <a:srgbClr val="002060"/>
                </a:solidFill>
                <a:latin typeface="Arial Black" panose="020B0A04020102020204" pitchFamily="34" charset="0"/>
              </a:rPr>
              <a:t>power</a:t>
            </a:r>
            <a:r>
              <a:rPr lang="es-ES" sz="2400" b="1" dirty="0">
                <a:solidFill>
                  <a:srgbClr val="002060"/>
                </a:solidFill>
                <a:latin typeface="Arial Black" panose="020B0A04020102020204" pitchFamily="34" charset="0"/>
              </a:rPr>
              <a:t> </a:t>
            </a:r>
            <a:r>
              <a:rPr lang="es-ES" sz="2400" b="1" dirty="0" err="1">
                <a:solidFill>
                  <a:srgbClr val="002060"/>
                </a:solidFill>
                <a:latin typeface="Arial Black" panose="020B0A04020102020204" pitchFamily="34" charset="0"/>
              </a:rPr>
              <a:t>to</a:t>
            </a:r>
            <a:r>
              <a:rPr lang="es-ES" sz="2400" b="1" dirty="0">
                <a:solidFill>
                  <a:srgbClr val="002060"/>
                </a:solidFill>
                <a:latin typeface="Arial Black" panose="020B0A04020102020204" pitchFamily="34" charset="0"/>
              </a:rPr>
              <a:t> be SUPREME JUDGE, </a:t>
            </a:r>
            <a:r>
              <a:rPr lang="es-ES" sz="2400" b="1" dirty="0" err="1">
                <a:solidFill>
                  <a:srgbClr val="002060"/>
                </a:solidFill>
                <a:latin typeface="Arial Black" panose="020B0A04020102020204" pitchFamily="34" charset="0"/>
              </a:rPr>
              <a:t>which</a:t>
            </a:r>
            <a:r>
              <a:rPr lang="es-ES" sz="2400" b="1" dirty="0">
                <a:solidFill>
                  <a:srgbClr val="002060"/>
                </a:solidFill>
                <a:latin typeface="Arial Black" panose="020B0A04020102020204" pitchFamily="34" charset="0"/>
              </a:rPr>
              <a:t> </a:t>
            </a:r>
            <a:r>
              <a:rPr lang="es-ES" sz="2400" b="1" dirty="0" err="1">
                <a:solidFill>
                  <a:srgbClr val="002060"/>
                </a:solidFill>
                <a:latin typeface="Arial Black" panose="020B0A04020102020204" pitchFamily="34" charset="0"/>
              </a:rPr>
              <a:t>means</a:t>
            </a:r>
            <a:r>
              <a:rPr lang="es-ES" sz="2400" b="1" dirty="0">
                <a:solidFill>
                  <a:srgbClr val="002060"/>
                </a:solidFill>
                <a:latin typeface="Arial Black" panose="020B0A04020102020204" pitchFamily="34" charset="0"/>
              </a:rPr>
              <a:t> </a:t>
            </a:r>
            <a:r>
              <a:rPr lang="es-ES" sz="2400" b="1" dirty="0" err="1">
                <a:solidFill>
                  <a:srgbClr val="002060"/>
                </a:solidFill>
                <a:latin typeface="Arial Black" panose="020B0A04020102020204" pitchFamily="34" charset="0"/>
              </a:rPr>
              <a:t>that</a:t>
            </a:r>
            <a:r>
              <a:rPr lang="es-ES" sz="2400" b="1" dirty="0">
                <a:solidFill>
                  <a:srgbClr val="002060"/>
                </a:solidFill>
                <a:latin typeface="Arial Black" panose="020B0A04020102020204" pitchFamily="34" charset="0"/>
              </a:rPr>
              <a:t> </a:t>
            </a:r>
            <a:r>
              <a:rPr lang="es-ES" sz="2400" b="1" dirty="0" err="1">
                <a:solidFill>
                  <a:srgbClr val="002060"/>
                </a:solidFill>
                <a:latin typeface="Arial Black" panose="020B0A04020102020204" pitchFamily="34" charset="0"/>
              </a:rPr>
              <a:t>only</a:t>
            </a:r>
            <a:r>
              <a:rPr lang="es-ES" sz="2400" b="1" dirty="0">
                <a:solidFill>
                  <a:srgbClr val="002060"/>
                </a:solidFill>
                <a:latin typeface="Arial Black" panose="020B0A04020102020204" pitchFamily="34" charset="0"/>
              </a:rPr>
              <a:t> he </a:t>
            </a:r>
            <a:r>
              <a:rPr lang="es-ES" sz="2400" b="1" dirty="0" err="1">
                <a:solidFill>
                  <a:srgbClr val="002060"/>
                </a:solidFill>
                <a:latin typeface="Arial Black" panose="020B0A04020102020204" pitchFamily="34" charset="0"/>
              </a:rPr>
              <a:t>had</a:t>
            </a:r>
            <a:r>
              <a:rPr lang="es-ES" sz="2400" b="1" dirty="0">
                <a:solidFill>
                  <a:srgbClr val="002060"/>
                </a:solidFill>
                <a:latin typeface="Arial Black" panose="020B0A04020102020204" pitchFamily="34" charset="0"/>
              </a:rPr>
              <a:t> </a:t>
            </a:r>
            <a:r>
              <a:rPr lang="es-ES" sz="2400" b="1" dirty="0" err="1">
                <a:solidFill>
                  <a:srgbClr val="002060"/>
                </a:solidFill>
                <a:latin typeface="Arial Black" panose="020B0A04020102020204" pitchFamily="34" charset="0"/>
              </a:rPr>
              <a:t>the</a:t>
            </a:r>
            <a:r>
              <a:rPr lang="es-ES" sz="2400" b="1" dirty="0">
                <a:solidFill>
                  <a:srgbClr val="002060"/>
                </a:solidFill>
                <a:latin typeface="Arial Black" panose="020B0A04020102020204" pitchFamily="34" charset="0"/>
              </a:rPr>
              <a:t> </a:t>
            </a:r>
            <a:r>
              <a:rPr lang="es-ES" sz="2400" b="1" dirty="0" err="1">
                <a:solidFill>
                  <a:srgbClr val="002060"/>
                </a:solidFill>
                <a:latin typeface="Arial Black" panose="020B0A04020102020204" pitchFamily="34" charset="0"/>
              </a:rPr>
              <a:t>authority</a:t>
            </a:r>
            <a:r>
              <a:rPr lang="es-ES" sz="2400" b="1" dirty="0">
                <a:solidFill>
                  <a:srgbClr val="002060"/>
                </a:solidFill>
                <a:latin typeface="Arial Black" panose="020B0A04020102020204" pitchFamily="34" charset="0"/>
              </a:rPr>
              <a:t> </a:t>
            </a:r>
            <a:r>
              <a:rPr lang="es-ES" sz="2400" b="1" dirty="0" err="1">
                <a:solidFill>
                  <a:srgbClr val="002060"/>
                </a:solidFill>
                <a:latin typeface="Arial Black" panose="020B0A04020102020204" pitchFamily="34" charset="0"/>
              </a:rPr>
              <a:t>to</a:t>
            </a:r>
            <a:r>
              <a:rPr lang="es-ES" sz="2400" b="1" dirty="0">
                <a:solidFill>
                  <a:srgbClr val="002060"/>
                </a:solidFill>
                <a:latin typeface="Arial Black" panose="020B0A04020102020204" pitchFamily="34" charset="0"/>
              </a:rPr>
              <a:t> </a:t>
            </a:r>
            <a:r>
              <a:rPr lang="es-ES" sz="2400" b="1" dirty="0" err="1">
                <a:solidFill>
                  <a:srgbClr val="002060"/>
                </a:solidFill>
                <a:latin typeface="Arial Black" panose="020B0A04020102020204" pitchFamily="34" charset="0"/>
              </a:rPr>
              <a:t>order</a:t>
            </a:r>
            <a:r>
              <a:rPr lang="es-ES" sz="2400" b="1" dirty="0">
                <a:solidFill>
                  <a:srgbClr val="002060"/>
                </a:solidFill>
                <a:latin typeface="Arial Black" panose="020B0A04020102020204" pitchFamily="34" charset="0"/>
              </a:rPr>
              <a:t> </a:t>
            </a:r>
            <a:r>
              <a:rPr lang="es-ES" sz="2400" b="1" dirty="0" err="1">
                <a:solidFill>
                  <a:srgbClr val="002060"/>
                </a:solidFill>
                <a:latin typeface="Arial Black" panose="020B0A04020102020204" pitchFamily="34" charset="0"/>
              </a:rPr>
              <a:t>the</a:t>
            </a:r>
            <a:r>
              <a:rPr lang="es-ES" sz="2400" b="1" dirty="0">
                <a:solidFill>
                  <a:srgbClr val="002060"/>
                </a:solidFill>
                <a:latin typeface="Arial Black" panose="020B0A04020102020204" pitchFamily="34" charset="0"/>
              </a:rPr>
              <a:t> </a:t>
            </a:r>
            <a:r>
              <a:rPr lang="es-ES" sz="2400" b="1" dirty="0" err="1">
                <a:solidFill>
                  <a:srgbClr val="002060"/>
                </a:solidFill>
                <a:latin typeface="Arial Black" panose="020B0A04020102020204" pitchFamily="34" charset="0"/>
              </a:rPr>
              <a:t>execution</a:t>
            </a:r>
            <a:r>
              <a:rPr lang="es-ES" sz="2400" b="1" dirty="0">
                <a:solidFill>
                  <a:srgbClr val="002060"/>
                </a:solidFill>
                <a:latin typeface="Arial Black" panose="020B0A04020102020204" pitchFamily="34" charset="0"/>
              </a:rPr>
              <a:t> </a:t>
            </a:r>
            <a:r>
              <a:rPr lang="es-ES" sz="2400" b="1" dirty="0" err="1">
                <a:solidFill>
                  <a:srgbClr val="002060"/>
                </a:solidFill>
                <a:latin typeface="Arial Black" panose="020B0A04020102020204" pitchFamily="34" charset="0"/>
              </a:rPr>
              <a:t>of</a:t>
            </a:r>
            <a:r>
              <a:rPr lang="es-ES" sz="2400" b="1" dirty="0">
                <a:solidFill>
                  <a:srgbClr val="002060"/>
                </a:solidFill>
                <a:latin typeface="Arial Black" panose="020B0A04020102020204" pitchFamily="34" charset="0"/>
              </a:rPr>
              <a:t> a criminal. </a:t>
            </a:r>
            <a:endParaRPr lang="en-US" sz="2400" dirty="0">
              <a:solidFill>
                <a:srgbClr val="002060"/>
              </a:solidFill>
            </a:endParaRPr>
          </a:p>
        </p:txBody>
      </p:sp>
      <p:pic>
        <p:nvPicPr>
          <p:cNvPr id="15" name="Picture 14">
            <a:extLst>
              <a:ext uri="{FF2B5EF4-FFF2-40B4-BE49-F238E27FC236}">
                <a16:creationId xmlns:a16="http://schemas.microsoft.com/office/drawing/2014/main" id="{021A3925-2D24-4614-824C-5420BEFBC145}"/>
              </a:ext>
            </a:extLst>
          </p:cNvPr>
          <p:cNvPicPr>
            <a:picLocks noChangeAspect="1"/>
          </p:cNvPicPr>
          <p:nvPr/>
        </p:nvPicPr>
        <p:blipFill>
          <a:blip r:embed="rId3"/>
          <a:stretch>
            <a:fillRect/>
          </a:stretch>
        </p:blipFill>
        <p:spPr>
          <a:xfrm>
            <a:off x="169118" y="1515305"/>
            <a:ext cx="6596743" cy="3357412"/>
          </a:xfrm>
          <a:prstGeom prst="rect">
            <a:avLst/>
          </a:prstGeom>
        </p:spPr>
      </p:pic>
      <p:sp>
        <p:nvSpPr>
          <p:cNvPr id="19" name="TextBox 18">
            <a:extLst>
              <a:ext uri="{FF2B5EF4-FFF2-40B4-BE49-F238E27FC236}">
                <a16:creationId xmlns:a16="http://schemas.microsoft.com/office/drawing/2014/main" id="{1C58E6DC-4205-4371-BC0A-8A926724A969}"/>
              </a:ext>
            </a:extLst>
          </p:cNvPr>
          <p:cNvSpPr txBox="1"/>
          <p:nvPr/>
        </p:nvSpPr>
        <p:spPr>
          <a:xfrm>
            <a:off x="1097489" y="5042835"/>
            <a:ext cx="9132833" cy="523220"/>
          </a:xfrm>
          <a:prstGeom prst="rect">
            <a:avLst/>
          </a:prstGeom>
          <a:noFill/>
        </p:spPr>
        <p:txBody>
          <a:bodyPr wrap="square" rtlCol="0">
            <a:spAutoFit/>
          </a:bodyPr>
          <a:lstStyle/>
          <a:p>
            <a:pPr algn="ctr"/>
            <a:r>
              <a:rPr lang="en-US" sz="2800" dirty="0">
                <a:solidFill>
                  <a:schemeClr val="accent4">
                    <a:lumMod val="50000"/>
                  </a:schemeClr>
                </a:solidFill>
                <a:latin typeface="Arial Black" panose="020B0A04020102020204" pitchFamily="34" charset="0"/>
              </a:rPr>
              <a:t>What is the 1</a:t>
            </a:r>
            <a:r>
              <a:rPr lang="en-US" sz="2800" baseline="30000" dirty="0">
                <a:solidFill>
                  <a:schemeClr val="accent4">
                    <a:lumMod val="50000"/>
                  </a:schemeClr>
                </a:solidFill>
                <a:latin typeface="Arial Black" panose="020B0A04020102020204" pitchFamily="34" charset="0"/>
              </a:rPr>
              <a:t>st</a:t>
            </a:r>
            <a:r>
              <a:rPr lang="en-US" sz="2800" dirty="0">
                <a:solidFill>
                  <a:schemeClr val="accent4">
                    <a:lumMod val="50000"/>
                  </a:schemeClr>
                </a:solidFill>
                <a:latin typeface="Arial Black" panose="020B0A04020102020204" pitchFamily="34" charset="0"/>
              </a:rPr>
              <a:t> question that He asks Jesus</a:t>
            </a:r>
            <a:r>
              <a:rPr lang="es-ES" sz="2800" b="1" dirty="0">
                <a:solidFill>
                  <a:schemeClr val="accent4">
                    <a:lumMod val="50000"/>
                  </a:schemeClr>
                </a:solidFill>
                <a:latin typeface="Arial Black" panose="020B0A04020102020204" pitchFamily="34" charset="0"/>
              </a:rPr>
              <a:t>?</a:t>
            </a:r>
            <a:endParaRPr lang="en-US" sz="2800" b="1" dirty="0">
              <a:solidFill>
                <a:schemeClr val="accent4">
                  <a:lumMod val="50000"/>
                </a:schemeClr>
              </a:solidFill>
              <a:latin typeface="Arial Black" panose="020B0A04020102020204" pitchFamily="34" charset="0"/>
            </a:endParaRPr>
          </a:p>
        </p:txBody>
      </p:sp>
      <p:sp>
        <p:nvSpPr>
          <p:cNvPr id="21" name="TextBox 20">
            <a:extLst>
              <a:ext uri="{FF2B5EF4-FFF2-40B4-BE49-F238E27FC236}">
                <a16:creationId xmlns:a16="http://schemas.microsoft.com/office/drawing/2014/main" id="{6909AEF6-352B-4C0B-9C0D-5ECEE76E0CCC}"/>
              </a:ext>
            </a:extLst>
          </p:cNvPr>
          <p:cNvSpPr txBox="1"/>
          <p:nvPr/>
        </p:nvSpPr>
        <p:spPr>
          <a:xfrm>
            <a:off x="2948577" y="5780356"/>
            <a:ext cx="6260462" cy="523220"/>
          </a:xfrm>
          <a:prstGeom prst="rect">
            <a:avLst/>
          </a:prstGeom>
          <a:noFill/>
        </p:spPr>
        <p:txBody>
          <a:bodyPr wrap="square">
            <a:spAutoFit/>
          </a:bodyPr>
          <a:lstStyle/>
          <a:p>
            <a:pPr algn="just"/>
            <a:r>
              <a:rPr lang="en-US" sz="2800" dirty="0">
                <a:solidFill>
                  <a:srgbClr val="002060"/>
                </a:solidFill>
                <a:latin typeface="Arial Black" panose="020B0A04020102020204" pitchFamily="34" charset="0"/>
              </a:rPr>
              <a:t>Are you the King of the Jews</a:t>
            </a:r>
            <a:r>
              <a:rPr lang="es-ES" sz="2800" b="1" dirty="0">
                <a:solidFill>
                  <a:srgbClr val="002060"/>
                </a:solidFill>
                <a:latin typeface="Arial Black" panose="020B0A04020102020204" pitchFamily="34" charset="0"/>
              </a:rPr>
              <a:t>?</a:t>
            </a:r>
            <a:endParaRPr lang="en-US" sz="2800" dirty="0">
              <a:solidFill>
                <a:srgbClr val="002060"/>
              </a:solidFill>
            </a:endParaRPr>
          </a:p>
        </p:txBody>
      </p:sp>
    </p:spTree>
    <p:extLst>
      <p:ext uri="{BB962C8B-B14F-4D97-AF65-F5344CB8AC3E}">
        <p14:creationId xmlns:p14="http://schemas.microsoft.com/office/powerpoint/2010/main" val="3242303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19" grpId="0"/>
      <p:bldP spid="21" grpId="0"/>
    </p:bldLst>
  </p:timing>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TotalTime>
  <Words>898</Words>
  <Application>Microsoft Office PowerPoint</Application>
  <PresentationFormat>Widescreen</PresentationFormat>
  <Paragraphs>83</Paragraphs>
  <Slides>18</Slides>
  <Notes>1</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Arial Black</vt:lpstr>
      <vt:lpstr>Arial Rounded MT Bold</vt:lpstr>
      <vt:lpstr>Cambria</vt:lpstr>
      <vt:lpstr>Segoe Print</vt:lpstr>
      <vt:lpstr>Times New Roman</vt:lpstr>
      <vt:lpstr>Verdana</vt:lpstr>
      <vt:lpstr>Nature Illustration 16x9</vt:lpstr>
      <vt:lpstr> Cycle B  XXXIV Sunday  in Ordinary Time                        Solemnity of  Christ the King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 is the King of Kings, Bible Time (Ctrl Click) https://youtu.be/gH8YzqQ7iHE (3-6 yrs.)</vt:lpstr>
      <vt:lpstr>All Creatures of our God and King (Ctrl Click) https://youtu.be/8aeHBczYCA4 (7+)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Ciclo B  Domingo XXXIV del Tiempo Ordinario                        Fiesta de Cristo Rey</dc:title>
  <dc:creator>Maria Varona</dc:creator>
  <cp:lastModifiedBy>Maria Varona</cp:lastModifiedBy>
  <cp:revision>10</cp:revision>
  <dcterms:modified xsi:type="dcterms:W3CDTF">2021-11-16T02:17:03Z</dcterms:modified>
</cp:coreProperties>
</file>