
<file path=[Content_Types].xml><?xml version="1.0" encoding="utf-8"?>
<Types xmlns="http://schemas.openxmlformats.org/package/2006/content-types">
  <Default Extension="crdownload"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8" r:id="rId2"/>
    <p:sldId id="260" r:id="rId3"/>
    <p:sldId id="261" r:id="rId4"/>
    <p:sldId id="262" r:id="rId5"/>
    <p:sldId id="267" r:id="rId6"/>
    <p:sldId id="271" r:id="rId7"/>
    <p:sldId id="272" r:id="rId8"/>
    <p:sldId id="273" r:id="rId9"/>
    <p:sldId id="274" r:id="rId10"/>
    <p:sldId id="275" r:id="rId11"/>
    <p:sldId id="276" r:id="rId12"/>
    <p:sldId id="277" r:id="rId13"/>
    <p:sldId id="278" r:id="rId14"/>
    <p:sldId id="279" r:id="rId15"/>
    <p:sldId id="268" r:id="rId16"/>
    <p:sldId id="280" r:id="rId17"/>
    <p:sldId id="281" r:id="rId18"/>
    <p:sldId id="282" r:id="rId19"/>
    <p:sldId id="283" r:id="rId20"/>
    <p:sldId id="284" r:id="rId21"/>
    <p:sldId id="265" r:id="rId22"/>
    <p:sldId id="264" r:id="rId23"/>
    <p:sldId id="266" r:id="rId24"/>
    <p:sldId id="28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A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3" d="100"/>
          <a:sy n="63" d="100"/>
        </p:scale>
        <p:origin x="126" y="228"/>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A45BA1-980A-4507-BE5A-5C1E7C2FFD8F}" type="datetimeFigureOut">
              <a:rPr lang="en-US"/>
              <a:t>8/12/2021</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E03411-58E2-43FD-AE1D-AD77DFF8CB20}" type="slidenum">
              <a:rPr/>
              <a:t>‹#›</a:t>
            </a:fld>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12T21:46:14.855"/>
    </inkml:context>
    <inkml:brush xml:id="br0">
      <inkml:brushProperty name="width" value="0.1" units="cm"/>
      <inkml:brushProperty name="height" value="0.1" units="cm"/>
      <inkml:brushProperty name="color" value="#FFFFFF"/>
      <inkml:brushProperty name="ignorePressure" value="1"/>
    </inkml:brush>
  </inkml:definitions>
  <inkml:trace contextRef="#ctx0" brushRef="#br0">506 227,'1106'0,"-1105"0,0-1,0 1,1 0,-1 0,0 0,0 0,1 0,-1 0,0 0,0 0,0 0,1 0,-1 1,0-1,0 1,0-1,0 1,0-1,0 1,0-1,0 1,1 1,-20 11,-49 11,12-13,0-3,-1-2,0-2,-80-5,-78 5,100 13,74-10,-63 5,19-13,56-1,0 2,0 1,0 1,0 1,-28 8,21-3,-1-2,0-1,0-2,-53-1,88-2,-1 0,1 0,-1 1,1-2,-1 1,1 0,0 0,-1 0,1-1,-1 1,1 0,0-1,-1 1,1-1,0 0,-1 1,1-1,-2-2,3 3,0-1,0 0,0 0,0 1,-1-1,1 0,1 1,-1-1,0 0,0 0,0 1,0-1,0 0,1 0,-1 1,0-1,1 0,-1 1,0-1,1 1,-1-1,1 0,-1 1,1-1,0 0,52-42,-39 33,11-11,1 2,1 0,35-16,-52 30,0-1,0-1,-1 1,1-1,-1-1,8-9,-15 16,0-1,0 0,-1 0,1 0,0 1,-1-2,1 1,-1 0,0 0,1 0,-1-1,0 1,0-1,-1 1,1-1,0 1,-1-1,0 1,0-1,1 1,-1-1,-1 1,1-1,0 0,-1 1,1-1,-1 1,0-1,0 1,0 0,0-1,-2-2,3 4,-1 1,0-1,0 0,0 0,0 1,0-1,0 1,0-1,0 1,0-1,0 1,0-1,0 1,0 0,0 0,0 0,-1-1,1 1,0 0,0 0,0 1,0-1,0 0,-1 0,1 0,0 1,0-1,0 1,0-1,0 1,0-1,0 1,0-1,0 1,0 0,1 0,-1-1,0 1,0 0,1 0,-1 0,0 1,-37 49,30-38,-6 6,1 1,1 0,-12 29,21-42,0 0,0 0,1 0,0 0,1 0,0 0,0 1,0-1,1 0,0 1,0-1,1 0,0 1,4 13,-3-18,-1 0,1 0,0 0,0 0,0 0,1 0,-1 0,1-1,0 0,-1 1,1-1,0 0,0 0,0 0,1-1,-1 1,0-1,1 0,-1 0,1 0,-1 0,7 0,9 1,0 0,1-2,20-1,-17 0,992-6,-822 8,-231-2,0 2,1 2,0 1,-1 2,2 2,-1 1,1 2,-64 29,84-33,1-1,-1-1,0-1,0 0,0 0,-33 1,-105-7,70-1,1 1,-128 5,122 14,66-11,-1-1,-26 1,36-5,-1 0,0-1,0-1,-17-3,30 4,0-1,0 1,0 0,0-1,0 1,0-1,0 0,0 1,0-1,0 0,0 0,0 0,0-1,1 1,-1 0,0-1,1 1,-1-1,1 0,0 1,-1-1,1 0,0 0,0 0,0 1,0-1,1 0,-1 0,0-1,1 1,-1 0,1 0,0 0,0 0,0 0,0-1,0 1,1-3,0 2,0 1,0 0,0 0,0 0,0 0,0 0,1 0,-1 0,1 0,-1 0,1 1,0-1,0 1,0-1,0 1,0 0,0 0,0 0,0 0,0 0,1 0,-1 0,3 0,58-8,-58 8,372 0,-179 4,-123-4,-26-1,57 6,-91 0,-14 2,-24 5,-33-3,0-2,-1-3,-60-4,37 1,-474-2,539-1,27-4,28-5,13 5,96 1,-97 5,0-1,58-11,-2-1,0 5,177 8,-164 3,-934-2,827-2,-1-1,1 0,0-1,20-8,0 1,18-1,0 2,0 2,0 3,76 2,-1-1,-79-1,81-20,-218 20,-545-8,16-12,674 26,32 1,152-17,-95-1,1 6,184 11,-136 2,-223-1,0 1,-53 13,6 0,-312 19,-3-33,280-2,80-7,28 0,17-2,29-5,0 3,1 2,52-5,-41 6,72-18,-77 13,0 2,1 2,-1 3,1 2,56 2,37 4,-106-2,-32 0,-10 0,-293 0,271-4,25 4,1 0,0-1,0 1,0 0,0-1,0 1,0 0,0-1,0 1,0 0,0 0,0-1,0 1,0 0,0-1,0 1,1 0,-1-1,0 1,0 0,0 0,0-1,1 1,-1 0,0 0,0 0,0-1,1 1,-1 0,0 0,0 0,1-1,-1 1,0 0,0 0,1 0,-1 0,0 0,1 0,45-22,-28 15,28-10,79-43,-114 55,1-1,-1 2,2-1,-1 2,0-1,1 2,-1 0,18-1,107 5,-70 0,414 0,-498-1,0 0,0 2,-18 5,-18 2,-135 28,113-20,-1-4,-114 7,177-21,9 0,0-1,0 1,-1 0,1 0,0 1,0-1,0 1,0 0,-1 0,1 0,0 0,0 1,1 0,-6 3,9-5,0 1,0-1,0 1,1 0,-1-1,0 1,0-1,1 1,-1-1,0 1,1-1,-1 1,0-1,1 1,-1-1,1 0,-1 1,1-1,-1 0,1 1,-1-1,1 0,-1 1,1-1,-1 0,1 0,-1 0,1 0,0 0,-1 1,1-1,-1 0,1 0,0 0,-1-1,2 1,25 5,304 1,-188-9,-216 9,-142 29,79-10,-74 14,252-34,35-4,59 1,111-6,-237 3,0 0,0-1,-1 0,1-1,-1 0,0 0,1-1,-1 0,-1-1,1 0,-1 0,0-1,0 0,12-13,-13 14,0 0,0 1,1-1,-1 1,1 1,0-1,0 1,0 1,0-1,1 2,10-2,1 1,0 0,0 2,33 4,-49-4,0 1,0 0,-1 0,1 0,0 0,-1 1,1-1,-1 1,1 0,-1 0,0 1,0-1,0 1,0-1,0 1,0 0,-1 0,1 0,-1 0,0 1,0-1,0 0,-1 1,1 0,-1-1,0 1,0 0,0 0,1 6,0 12,0 1,-1-1,-1 1,-4 25,1-9,1 22,1-346,1 392,0-62,0-37,0-14,-1-15,0 0,-1 0,-1 0,-1 1,-1-1,-8-21,13 42,-1-1,1 1,0-1,0 0,0 1,0-1,-1 1,1-1,0 1,-1-1,1 1,0 0,-1-1,1 1,0-1,-1 1,1 0,-1-1,1 1,-1 0,1-1,-1 1,1 0,-1 0,1 0,-1-1,1 1,-1 0,1 0,-1 0,-11 12,-2 28,14-38,-15 55,-14 103,32-189,-2 0,-1 0,-1 0,-9-49,9 75,0 0,0 0,0 0,0 0,-1 1,1-1,-1 1,0-1,0 1,0 0,0-1,0 1,0 0,-1 0,1 1,-1-1,1 0,-1 1,0-1,0 1,1 0,-1 0,0 0,0 1,0-1,0 1,0-1,0 1,0 0,0 0,0 0,0 1,0-1,0 1,-4 0,-1 2,0-1,-1 1,1 1,1 0,-1 0,1 0,-1 1,1 0,0 0,1 1,-9 8,-20 24,-3-2,-1-2,-1-2,-56 35,92-64,-1 0,1 0,0 0,1 1,-1-1,0 1,1 0,-5 6,8-9,0-1,0 0,-1 1,1-1,0 1,0-1,0 0,0 1,0-1,0 0,0 1,0-1,-1 1,1-1,0 0,1 1,-1-1,0 1,0-1,0 0,0 1,0-1,0 1,0-1,1 0,-1 1,0-1,0 0,0 1,1-1,-1 0,0 0,0 1,1-1,-1 0,1 1,1 0,1-1,-1 1,0-1,1 0,-1 1,1-1,-1 0,0-1,1 1,-1 0,3-1,18-5,-1 0,0-1,-1-1,0-1,35-21,-37 19,1 0,0 2,1 0,0 1,1 1,30-5,-20 9,-16 2,-34 1,-436 4,322-5,100-4,27-2,18-4,20-4,2 1,0 3,0 0,1 3,46-6,-71 12,73-7,-1 3,104 7,-96 0,-399 19,10-1,165-21,59 0,1 2,-120 17,71-2,87-13,1 2,0 2,1 0,-55 19,56-14,-1-2,0-2,-1-1,0-2,0-1,0-1,-48-5,198 1,122-19,-82 8,190 10,-181 4,-118 2,79 13,-75-8,56 2,183-10,-267 4,-32 5,-35 7,-65-3,-24 5,72-9,0-3,0-2,-98-7,36 0,102 3,-33 0,51 0,0 0,0 0,0 1,0-1,1 1,-1 0,0 0,0 0,1 0,-1 0,0 1,1-1,-4 4,5-5,1 1,0-1,0 1,0-1,0 1,0-1,0 1,0-1,0 1,0-1,0 0,0 1,0-1,0 1,1-1,-1 1,0-1,0 0,0 1,1-1,-1 1,0-1,0 0,1 1,-1-1,0 0,1 1,-1-1,0 0,1 0,-1 1,1-1,-1 0,0 0,1 0,-1 0,1 1,-1-1,1 0,-1 0,1 0,-1 0,0 0,1 0,-1 0,1 0,-1 0,1 0,26 4,3-6,0-1,-1-2,1-1,-1-1,39-16,-15 7,54-25,-70 25,46-13,69-7,69-21,-211 52,-10 1,-23 0,-36 2,48 2,0 0,0 0,-1 1,1 1,1 0,-1 0,0 1,0 0,-15 8,23-4,12-3,14 0,38-4,15 1,-70-1,0 1,0 0,-1 0,1 0,-1 1,1 0,-1 0,0 0,0 1,6 3,6 10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12T21:46:56.973"/>
    </inkml:context>
    <inkml:brush xml:id="br0">
      <inkml:brushProperty name="width" value="0.1" units="cm"/>
      <inkml:brushProperty name="height" value="0.1" units="cm"/>
      <inkml:brushProperty name="color" value="#FFFFFF"/>
      <inkml:brushProperty name="ignorePressure" value="1"/>
    </inkml:brush>
  </inkml:definitions>
  <inkml:trace contextRef="#ctx0" brushRef="#br0">0 1,'0'0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12T21:46:57.539"/>
    </inkml:context>
    <inkml:brush xml:id="br0">
      <inkml:brushProperty name="width" value="0.1" units="cm"/>
      <inkml:brushProperty name="height" value="0.1" units="cm"/>
      <inkml:brushProperty name="color" value="#FFFFFF"/>
      <inkml:brushProperty name="ignorePressure" value="1"/>
    </inkml:brush>
  </inkml:definitions>
  <inkml:trace contextRef="#ctx0" brushRef="#br0">0 1,'0'0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12T21:47:01.907"/>
    </inkml:context>
    <inkml:brush xml:id="br0">
      <inkml:brushProperty name="width" value="0.1" units="cm"/>
      <inkml:brushProperty name="height" value="0.1" units="cm"/>
      <inkml:brushProperty name="color" value="#FFFFFF"/>
      <inkml:brushProperty name="ignorePressure" value="1"/>
    </inkml:brush>
  </inkml:definitions>
  <inkml:trace contextRef="#ctx0" brushRef="#br0">0 0,'0'0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12T21:47:03.376"/>
    </inkml:context>
    <inkml:brush xml:id="br0">
      <inkml:brushProperty name="width" value="0.1" units="cm"/>
      <inkml:brushProperty name="height" value="0.1" units="cm"/>
      <inkml:brushProperty name="color" value="#FFFFFF"/>
      <inkml:brushProperty name="ignorePressure" value="1"/>
    </inkml:brush>
  </inkml:definitions>
  <inkml:trace contextRef="#ctx0" brushRef="#br0">512 0,'0'7,"-6"1,-9 0,-7-2,-7-2,-5-1,-2-1,-2-2,0 0,0 0,-1 0,2-1,-1 1,1 0,0 0,0 0,7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12T21:47:04.207"/>
    </inkml:context>
    <inkml:brush xml:id="br0">
      <inkml:brushProperty name="width" value="0.1" units="cm"/>
      <inkml:brushProperty name="height" value="0.1" units="cm"/>
      <inkml:brushProperty name="color" value="#FFFFFF"/>
      <inkml:brushProperty name="ignorePressure" value="1"/>
    </inkml:brush>
  </inkml:definitions>
  <inkml:trace contextRef="#ctx0" brushRef="#br0">0 78,'14'-1,"0"-1,0 0,0-1,14-4,39-7,699-33,3 46,-430 3,1038-1,-1349-1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12T21:47:05.894"/>
    </inkml:context>
    <inkml:brush xml:id="br0">
      <inkml:brushProperty name="width" value="0.1" units="cm"/>
      <inkml:brushProperty name="height" value="0.1" units="cm"/>
      <inkml:brushProperty name="color" value="#FFFFFF"/>
      <inkml:brushProperty name="ignorePressure" value="1"/>
    </inkml:brush>
  </inkml:definitions>
  <inkml:trace contextRef="#ctx0" brushRef="#br0">2 0,'-2'201,"5"225,5-334,28 128,-6-51,-14-106,-9-40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12T21:46:28.752"/>
    </inkml:context>
    <inkml:brush xml:id="br0">
      <inkml:brushProperty name="width" value="0.1" units="cm"/>
      <inkml:brushProperty name="height" value="0.1" units="cm"/>
      <inkml:brushProperty name="color" value="#FFFFFF"/>
      <inkml:brushProperty name="ignorePressure" value="1"/>
    </inkml:brush>
  </inkml:definitions>
  <inkml:trace contextRef="#ctx0" brushRef="#br0">0 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12T21:46:50.640"/>
    </inkml:context>
    <inkml:brush xml:id="br0">
      <inkml:brushProperty name="width" value="0.1" units="cm"/>
      <inkml:brushProperty name="height" value="0.1" units="cm"/>
      <inkml:brushProperty name="color" value="#FFFFFF"/>
      <inkml:brushProperty name="ignorePressure" value="1"/>
    </inkml:brush>
  </inkml:definitions>
  <inkml:trace contextRef="#ctx0" brushRef="#br0">1 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12T21:46:51.674"/>
    </inkml:context>
    <inkml:brush xml:id="br0">
      <inkml:brushProperty name="width" value="0.1" units="cm"/>
      <inkml:brushProperty name="height" value="0.1" units="cm"/>
      <inkml:brushProperty name="color" value="#FFFFFF"/>
      <inkml:brushProperty name="ignorePressure" value="1"/>
    </inkml:brush>
  </inkml:definitions>
  <inkml:trace contextRef="#ctx0" brushRef="#br0">0 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12T21:46:53.041"/>
    </inkml:context>
    <inkml:brush xml:id="br0">
      <inkml:brushProperty name="width" value="0.1" units="cm"/>
      <inkml:brushProperty name="height" value="0.1" units="cm"/>
      <inkml:brushProperty name="color" value="#FFFFFF"/>
      <inkml:brushProperty name="ignorePressure" value="1"/>
    </inkml:brush>
  </inkml:definitions>
  <inkml:trace contextRef="#ctx0" brushRef="#br0">1 0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12T21:46:54.324"/>
    </inkml:context>
    <inkml:brush xml:id="br0">
      <inkml:brushProperty name="width" value="0.1" units="cm"/>
      <inkml:brushProperty name="height" value="0.1" units="cm"/>
      <inkml:brushProperty name="color" value="#FFFFFF"/>
      <inkml:brushProperty name="ignorePressure" value="1"/>
    </inkml:brush>
  </inkml:definitions>
  <inkml:trace contextRef="#ctx0" brushRef="#br0">1 1,'0'0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12T21:46:55.054"/>
    </inkml:context>
    <inkml:brush xml:id="br0">
      <inkml:brushProperty name="width" value="0.1" units="cm"/>
      <inkml:brushProperty name="height" value="0.1" units="cm"/>
      <inkml:brushProperty name="color" value="#FFFFFF"/>
      <inkml:brushProperty name="ignorePressure" value="1"/>
    </inkml:brush>
  </inkml:definitions>
  <inkml:trace contextRef="#ctx0" brushRef="#br0">1 1,'0'0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12T21:46:55.609"/>
    </inkml:context>
    <inkml:brush xml:id="br0">
      <inkml:brushProperty name="width" value="0.1" units="cm"/>
      <inkml:brushProperty name="height" value="0.1" units="cm"/>
      <inkml:brushProperty name="color" value="#FFFFFF"/>
      <inkml:brushProperty name="ignorePressure" value="1"/>
    </inkml:brush>
  </inkml:definitions>
  <inkml:trace contextRef="#ctx0" brushRef="#br0">1 1,'0'0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12T21:46:56.608"/>
    </inkml:context>
    <inkml:brush xml:id="br0">
      <inkml:brushProperty name="width" value="0.1" units="cm"/>
      <inkml:brushProperty name="height" value="0.1" units="cm"/>
      <inkml:brushProperty name="color" value="#FFFFFF"/>
      <inkml:brushProperty name="ignorePressure" value="1"/>
    </inkml:brush>
  </inkml:definitions>
  <inkml:trace contextRef="#ctx0" brushRef="#br0">0 1,'0'0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A3416D-7FED-43BC-AA7C-D92DBA01ED64}" type="datetimeFigureOut">
              <a:rPr lang="en-US"/>
              <a:t>8/12/2021</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C57A8-AE18-4654-B6AF-04B3577165BE}" type="slidenum">
              <a:rPr/>
              <a:t>‹#›</a:t>
            </a:fld>
            <a:endParaRP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5400"/>
            </a:lvl1pPr>
          </a:lstStyle>
          <a:p>
            <a:r>
              <a:rPr lang="en-US"/>
              <a:t>Click to edit Master title style</a:t>
            </a:r>
            <a:endParaRPr/>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4" y="421594"/>
            <a:ext cx="2286000" cy="1885508"/>
          </a:xfrm>
        </p:spPr>
        <p:txBody>
          <a:bodyPr>
            <a:normAutofit/>
          </a:bodyPr>
          <a:lstStyle>
            <a:lvl1pPr>
              <a:defRPr sz="2400"/>
            </a:lvl1pPr>
          </a:lstStyle>
          <a:p>
            <a:r>
              <a:rPr lang="en-US"/>
              <a:t>Click to edit Master title style</a:t>
            </a:r>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112" name="Group 111"/>
          <p:cNvGrpSpPr/>
          <p:nvPr/>
        </p:nvGrpSpPr>
        <p:grpSpPr>
          <a:xfrm>
            <a:off x="5322489" y="32456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126" name="Text Placeholder 3"/>
          <p:cNvSpPr>
            <a:spLocks noGrp="1"/>
          </p:cNvSpPr>
          <p:nvPr>
            <p:ph type="body" sz="half" idx="21"/>
          </p:nvPr>
        </p:nvSpPr>
        <p:spPr>
          <a:xfrm>
            <a:off x="9066214" y="2484992"/>
            <a:ext cx="2286000" cy="3248729"/>
          </a:xfrm>
        </p:spPr>
        <p:txBody>
          <a:bodyPr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8/12/2021</a:t>
            </a:fld>
            <a:endParaRP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rPr lang="en-US"/>
              <a:t>Click to edit Master title style</a:t>
            </a:r>
            <a:endParaRPr dirty="0"/>
          </a:p>
        </p:txBody>
      </p:sp>
      <p:sp>
        <p:nvSpPr>
          <p:cNvPr id="3" name="Content Placeholder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fld id="{022B156B-59AE-415F-B24B-8756D48BB977}" type="slidenum">
              <a:rPr/>
              <a:p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a:xfrm>
            <a:off x="8075611" y="6019801"/>
            <a:ext cx="1396260" cy="228600"/>
          </a:xfrm>
        </p:spPr>
        <p:txBody>
          <a:bodyPr/>
          <a:lstStyle/>
          <a:p>
            <a:fld id="{4CF99945-0A15-4715-AB6C-F5E56CF20F70}" type="datetimeFigureOut">
              <a:rPr lang="en-US"/>
              <a:t>8/12/2021</a:t>
            </a:fld>
            <a:endParaRPr/>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92891" y="1330347"/>
            <a:ext cx="3840480" cy="2103120"/>
          </a:xfrm>
        </p:spPr>
        <p:txBody>
          <a:bodyPr anchor="b">
            <a:normAutofit/>
          </a:bodyPr>
          <a:lstStyle>
            <a:lvl1pPr>
              <a:defRPr sz="3600"/>
            </a:lvl1pPr>
          </a:lstStyle>
          <a:p>
            <a:r>
              <a:rPr lang="en-US"/>
              <a:t>Click to edit Master title style</a:t>
            </a:r>
            <a:endParaRPr dirty="0"/>
          </a:p>
        </p:txBody>
      </p:sp>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3" name="Picture Placeholder 2" descr="An empty placeholder to add an image. Click on the placeholder and select the image that you wish to add."/>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t>8/12/2021</a:t>
            </a:fld>
            <a:endParaRPr/>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8/12/2021</a:t>
            </a:fld>
            <a:endParaRPr/>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8/12/2021</a:t>
            </a:fld>
            <a:endParaRPr/>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dirty="0"/>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8/12/2021</a:t>
            </a:fld>
            <a:endParaRPr/>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anchor="b">
            <a:normAutofit/>
          </a:bodyPr>
          <a:lstStyle>
            <a:lvl1pPr>
              <a:defRPr sz="4400"/>
            </a:lvl1pPr>
          </a:lstStyle>
          <a:p>
            <a:r>
              <a:rPr lang="en-US"/>
              <a:t>Click to edit Master title style</a:t>
            </a:r>
            <a:endParaRPr/>
          </a:p>
        </p:txBody>
      </p:sp>
      <p:sp>
        <p:nvSpPr>
          <p:cNvPr id="3" name="Text Placeholder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65212" y="1825625"/>
            <a:ext cx="4954588" cy="4187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825625"/>
            <a:ext cx="4951414" cy="4187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t>8/12/2021</a:t>
            </a:fld>
            <a:endParaRPr/>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505075"/>
            <a:ext cx="4956048" cy="3476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4956048" cy="3476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Slide Number Placeholder 8"/>
          <p:cNvSpPr>
            <a:spLocks noGrp="1"/>
          </p:cNvSpPr>
          <p:nvPr>
            <p:ph type="sldNum" sz="quarter" idx="12"/>
          </p:nvPr>
        </p:nvSpPr>
        <p:spPr/>
        <p:txBody>
          <a:bodyPr/>
          <a:lstStyle/>
          <a:p>
            <a:fld id="{022B156B-59AE-415F-B24B-8756D48BB977}" type="slidenum">
              <a:rPr/>
              <a:t>‹#›</a:t>
            </a:fld>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4CF99945-0A15-4715-AB6C-F5E56CF20F70}" type="datetimeFigureOut">
              <a:rPr lang="en-US"/>
              <a:t>8/12/2021</a:t>
            </a:fld>
            <a:endParaRPr/>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Slide Number Placeholder 4"/>
          <p:cNvSpPr>
            <a:spLocks noGrp="1"/>
          </p:cNvSpPr>
          <p:nvPr>
            <p:ph type="sldNum" sz="quarter" idx="12"/>
          </p:nvPr>
        </p:nvSpPr>
        <p:spPr/>
        <p:txBody>
          <a:bodyPr/>
          <a:lstStyle/>
          <a:p>
            <a:fld id="{022B156B-59AE-415F-B24B-8756D48BB977}" type="slidenum">
              <a:rPr/>
              <a:t>‹#›</a:t>
            </a:fld>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4CF99945-0A15-4715-AB6C-F5E56CF20F70}" type="datetimeFigureOut">
              <a:rPr lang="en-US"/>
              <a:t>8/12/2021</a:t>
            </a:fld>
            <a:endParaRPr/>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2B156B-59AE-415F-B24B-8756D48BB977}" type="slidenum">
              <a:rPr/>
              <a:t>‹#›</a:t>
            </a:fld>
            <a:endParaRPr/>
          </a:p>
        </p:txBody>
      </p:sp>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4CF99945-0A15-4715-AB6C-F5E56CF20F70}" type="datetimeFigureOut">
              <a:rPr lang="en-US"/>
              <a:t>8/12/2021</a:t>
            </a:fld>
            <a:endParaRPr/>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216152"/>
          </a:xfrm>
        </p:spPr>
        <p:txBody>
          <a:bodyPr/>
          <a:lstStyle>
            <a:lvl1pPr>
              <a:defRPr/>
            </a:lvl1pPr>
          </a:lstStyle>
          <a:p>
            <a:r>
              <a:rPr lang="en-US"/>
              <a:t>Click to edit Master title style</a:t>
            </a:r>
            <a:endParaRPr lang="en-US" dirty="0"/>
          </a:p>
        </p:txBody>
      </p:sp>
      <p:grpSp>
        <p:nvGrpSpPr>
          <p:cNvPr id="9" name="Group 8"/>
          <p:cNvGrpSpPr/>
          <p:nvPr/>
        </p:nvGrpSpPr>
        <p:grpSpPr>
          <a:xfrm>
            <a:off x="1052422" y="1733550"/>
            <a:ext cx="4360503"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39" name="Text Placeholder 3"/>
          <p:cNvSpPr>
            <a:spLocks noGrp="1"/>
          </p:cNvSpPr>
          <p:nvPr>
            <p:ph type="body" sz="half" idx="2"/>
          </p:nvPr>
        </p:nvSpPr>
        <p:spPr>
          <a:xfrm>
            <a:off x="1052423"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22" name="Group 21"/>
          <p:cNvGrpSpPr/>
          <p:nvPr/>
        </p:nvGrpSpPr>
        <p:grpSpPr>
          <a:xfrm>
            <a:off x="6763111" y="1733550"/>
            <a:ext cx="4360503"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40" name="Text Placeholder 3"/>
          <p:cNvSpPr>
            <a:spLocks noGrp="1"/>
          </p:cNvSpPr>
          <p:nvPr>
            <p:ph type="body" sz="half" idx="19"/>
          </p:nvPr>
        </p:nvSpPr>
        <p:spPr>
          <a:xfrm>
            <a:off x="6742908"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8/12/2021</a:t>
            </a:fld>
            <a:endParaRP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grpSp>
        <p:nvGrpSpPr>
          <p:cNvPr id="52" name="Gro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8" y="1824285"/>
            <a:ext cx="2715289"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1" name="Text Placeholder 3"/>
          <p:cNvSpPr>
            <a:spLocks noGrp="1"/>
          </p:cNvSpPr>
          <p:nvPr>
            <p:ph type="body" sz="half" idx="2"/>
          </p:nvPr>
        </p:nvSpPr>
        <p:spPr>
          <a:xfrm>
            <a:off x="123521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84" name="Gro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2" name="Text Placeholder 3"/>
          <p:cNvSpPr>
            <a:spLocks noGrp="1"/>
          </p:cNvSpPr>
          <p:nvPr>
            <p:ph type="body" sz="half" idx="21"/>
          </p:nvPr>
        </p:nvSpPr>
        <p:spPr>
          <a:xfrm>
            <a:off x="4707208"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97" name="Gro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8" y="1824285"/>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3" name="Text Placeholder 3"/>
          <p:cNvSpPr>
            <a:spLocks noGrp="1"/>
          </p:cNvSpPr>
          <p:nvPr>
            <p:ph type="body" sz="half" idx="22"/>
          </p:nvPr>
        </p:nvSpPr>
        <p:spPr>
          <a:xfrm>
            <a:off x="820908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8/12/2021</a:t>
            </a:fld>
            <a:endParaRP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100">
                <a:solidFill>
                  <a:schemeClr val="tx1"/>
                </a:solidFill>
              </a:defRPr>
            </a:lvl1pPr>
          </a:lstStyle>
          <a:p>
            <a:fld id="{022B156B-59AE-415F-B24B-8756D48BB977}" type="slidenum">
              <a:rPr lang="en-US" smtClean="0"/>
              <a:pPr/>
              <a:t>‹#›</a:t>
            </a:fld>
            <a:endParaRPr lang="en-US"/>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100">
                <a:solidFill>
                  <a:schemeClr val="tx1"/>
                </a:solidFill>
              </a:defRPr>
            </a:lvl1pPr>
          </a:lstStyle>
          <a:p>
            <a:endParaRPr lang="en-US"/>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100">
                <a:solidFill>
                  <a:schemeClr val="tx1"/>
                </a:solidFill>
              </a:defRPr>
            </a:lvl1pPr>
          </a:lstStyle>
          <a:p>
            <a:fld id="{4CF99945-0A15-4715-AB6C-F5E56CF20F70}" type="datetimeFigureOut">
              <a:rPr lang="en-US" smtClean="0"/>
              <a:pPr/>
              <a:t>8/12/2021</a:t>
            </a:fld>
            <a:endParaRPr lang="en-US"/>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jpeg"/><Relationship Id="rId1" Type="http://schemas.openxmlformats.org/officeDocument/2006/relationships/slideLayout" Target="../slideLayouts/slideLayout9.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jpeg"/><Relationship Id="rId1" Type="http://schemas.openxmlformats.org/officeDocument/2006/relationships/slideLayout" Target="../slideLayouts/slideLayout9.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8" Type="http://schemas.openxmlformats.org/officeDocument/2006/relationships/customXml" Target="../ink/ink4.xml"/><Relationship Id="rId13" Type="http://schemas.openxmlformats.org/officeDocument/2006/relationships/customXml" Target="../ink/ink9.xml"/><Relationship Id="rId18" Type="http://schemas.openxmlformats.org/officeDocument/2006/relationships/image" Target="../media/image26.png"/><Relationship Id="rId3" Type="http://schemas.openxmlformats.org/officeDocument/2006/relationships/customXml" Target="../ink/ink1.xml"/><Relationship Id="rId21" Type="http://schemas.openxmlformats.org/officeDocument/2006/relationships/customXml" Target="../ink/ink15.xml"/><Relationship Id="rId7" Type="http://schemas.openxmlformats.org/officeDocument/2006/relationships/customXml" Target="../ink/ink3.xml"/><Relationship Id="rId12" Type="http://schemas.openxmlformats.org/officeDocument/2006/relationships/customXml" Target="../ink/ink8.xml"/><Relationship Id="rId17" Type="http://schemas.openxmlformats.org/officeDocument/2006/relationships/customXml" Target="../ink/ink13.xml"/><Relationship Id="rId2" Type="http://schemas.openxmlformats.org/officeDocument/2006/relationships/image" Target="../media/image23.jpeg"/><Relationship Id="rId16" Type="http://schemas.openxmlformats.org/officeDocument/2006/relationships/customXml" Target="../ink/ink12.xml"/><Relationship Id="rId20" Type="http://schemas.openxmlformats.org/officeDocument/2006/relationships/image" Target="../media/image27.png"/><Relationship Id="rId1" Type="http://schemas.openxmlformats.org/officeDocument/2006/relationships/slideLayout" Target="../slideLayouts/slideLayout5.xml"/><Relationship Id="rId6" Type="http://schemas.openxmlformats.org/officeDocument/2006/relationships/image" Target="../media/image25.png"/><Relationship Id="rId11" Type="http://schemas.openxmlformats.org/officeDocument/2006/relationships/customXml" Target="../ink/ink7.xml"/><Relationship Id="rId5" Type="http://schemas.openxmlformats.org/officeDocument/2006/relationships/customXml" Target="../ink/ink2.xml"/><Relationship Id="rId15" Type="http://schemas.openxmlformats.org/officeDocument/2006/relationships/customXml" Target="../ink/ink11.xml"/><Relationship Id="rId10" Type="http://schemas.openxmlformats.org/officeDocument/2006/relationships/customXml" Target="../ink/ink6.xml"/><Relationship Id="rId19" Type="http://schemas.openxmlformats.org/officeDocument/2006/relationships/customXml" Target="../ink/ink14.xml"/><Relationship Id="rId4" Type="http://schemas.openxmlformats.org/officeDocument/2006/relationships/image" Target="../media/image24.png"/><Relationship Id="rId9" Type="http://schemas.openxmlformats.org/officeDocument/2006/relationships/customXml" Target="../ink/ink5.xml"/><Relationship Id="rId14" Type="http://schemas.openxmlformats.org/officeDocument/2006/relationships/customXml" Target="../ink/ink10.xml"/><Relationship Id="rId22" Type="http://schemas.openxmlformats.org/officeDocument/2006/relationships/image" Target="../media/image28.png"/></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7.xml"/><Relationship Id="rId1" Type="http://schemas.openxmlformats.org/officeDocument/2006/relationships/video" Target="https://www.youtube.com/embed/v0kcAWZ9qOA?feature=oembed"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0.crdownload"/><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t>Title and Content Layout with List</a:t>
            </a:r>
          </a:p>
        </p:txBody>
      </p:sp>
      <p:sp>
        <p:nvSpPr>
          <p:cNvPr id="14" name="Content Placeholder 13"/>
          <p:cNvSpPr>
            <a:spLocks noGrp="1"/>
          </p:cNvSpPr>
          <p:nvPr>
            <p:ph idx="1"/>
          </p:nvPr>
        </p:nvSpPr>
        <p:spPr/>
        <p:txBody>
          <a:bodyPr/>
          <a:lstStyle/>
          <a:p>
            <a:r>
              <a:rPr dirty="0"/>
              <a:t>Add your first bullet point here</a:t>
            </a:r>
          </a:p>
          <a:p>
            <a:r>
              <a:rPr dirty="0"/>
              <a:t>Add your second bullet point here</a:t>
            </a:r>
          </a:p>
          <a:p>
            <a:r>
              <a:rPr dirty="0"/>
              <a:t>Add your third bullet point here</a:t>
            </a:r>
          </a:p>
        </p:txBody>
      </p:sp>
      <p:pic>
        <p:nvPicPr>
          <p:cNvPr id="7" name="Picture 6">
            <a:extLst>
              <a:ext uri="{FF2B5EF4-FFF2-40B4-BE49-F238E27FC236}">
                <a16:creationId xmlns:a16="http://schemas.microsoft.com/office/drawing/2014/main" id="{5057413F-C57D-4738-81DE-F8C274B215B5}"/>
              </a:ext>
            </a:extLst>
          </p:cNvPr>
          <p:cNvPicPr>
            <a:picLocks noChangeAspect="1"/>
          </p:cNvPicPr>
          <p:nvPr/>
        </p:nvPicPr>
        <p:blipFill>
          <a:blip r:embed="rId2"/>
          <a:stretch>
            <a:fillRect/>
          </a:stretch>
        </p:blipFill>
        <p:spPr>
          <a:xfrm>
            <a:off x="0" y="0"/>
            <a:ext cx="12192000" cy="6855895"/>
          </a:xfrm>
          <a:prstGeom prst="rect">
            <a:avLst/>
          </a:prstGeom>
        </p:spPr>
      </p:pic>
      <p:sp>
        <p:nvSpPr>
          <p:cNvPr id="2" name="TextBox 1">
            <a:extLst>
              <a:ext uri="{FF2B5EF4-FFF2-40B4-BE49-F238E27FC236}">
                <a16:creationId xmlns:a16="http://schemas.microsoft.com/office/drawing/2014/main" id="{51496936-ABF2-416D-B10D-987812BDFD07}"/>
              </a:ext>
            </a:extLst>
          </p:cNvPr>
          <p:cNvSpPr txBox="1"/>
          <p:nvPr/>
        </p:nvSpPr>
        <p:spPr>
          <a:xfrm>
            <a:off x="193964" y="1752600"/>
            <a:ext cx="4267200" cy="1323439"/>
          </a:xfrm>
          <a:prstGeom prst="rect">
            <a:avLst/>
          </a:prstGeom>
          <a:solidFill>
            <a:srgbClr val="FFFF00"/>
          </a:solidFill>
        </p:spPr>
        <p:txBody>
          <a:bodyPr wrap="square" rtlCol="0">
            <a:spAutoFit/>
          </a:bodyPr>
          <a:lstStyle/>
          <a:p>
            <a:pPr algn="ctr"/>
            <a:r>
              <a:rPr lang="en-US" sz="4000" b="1" dirty="0">
                <a:ln w="22225">
                  <a:solidFill>
                    <a:schemeClr val="accent2"/>
                  </a:solidFill>
                  <a:prstDash val="solid"/>
                </a:ln>
                <a:solidFill>
                  <a:schemeClr val="accent2">
                    <a:lumMod val="40000"/>
                    <a:lumOff val="60000"/>
                  </a:schemeClr>
                </a:solidFill>
                <a:latin typeface="Abadi" panose="020B0604020104020204" pitchFamily="34" charset="0"/>
              </a:rPr>
              <a:t>Ministry Friends of Jesus and Mary</a:t>
            </a:r>
          </a:p>
        </p:txBody>
      </p:sp>
      <p:sp>
        <p:nvSpPr>
          <p:cNvPr id="3" name="TextBox 2">
            <a:extLst>
              <a:ext uri="{FF2B5EF4-FFF2-40B4-BE49-F238E27FC236}">
                <a16:creationId xmlns:a16="http://schemas.microsoft.com/office/drawing/2014/main" id="{1C5F4269-28CF-44D8-8C2E-4C0BDB6291DE}"/>
              </a:ext>
            </a:extLst>
          </p:cNvPr>
          <p:cNvSpPr txBox="1"/>
          <p:nvPr/>
        </p:nvSpPr>
        <p:spPr>
          <a:xfrm>
            <a:off x="0" y="4932218"/>
            <a:ext cx="4849091" cy="461665"/>
          </a:xfrm>
          <a:prstGeom prst="rect">
            <a:avLst/>
          </a:prstGeom>
          <a:solidFill>
            <a:schemeClr val="bg1"/>
          </a:solidFill>
        </p:spPr>
        <p:txBody>
          <a:bodyPr wrap="square" rtlCol="0">
            <a:spAutoFit/>
          </a:bodyPr>
          <a:lstStyle/>
          <a:p>
            <a:pPr algn="ctr"/>
            <a:r>
              <a:rPr lang="en-US" sz="2400" b="1" dirty="0">
                <a:ln w="22225">
                  <a:solidFill>
                    <a:srgbClr val="002060"/>
                  </a:solidFill>
                  <a:prstDash val="solid"/>
                </a:ln>
                <a:solidFill>
                  <a:schemeClr val="accent2">
                    <a:lumMod val="40000"/>
                    <a:lumOff val="60000"/>
                  </a:schemeClr>
                </a:solidFill>
                <a:latin typeface="Abadi" panose="020B0604020104020204" pitchFamily="34" charset="0"/>
              </a:rPr>
              <a:t>XX Sunday in Ordinary Time</a:t>
            </a:r>
          </a:p>
        </p:txBody>
      </p:sp>
      <p:sp>
        <p:nvSpPr>
          <p:cNvPr id="8" name="TextBox 7">
            <a:extLst>
              <a:ext uri="{FF2B5EF4-FFF2-40B4-BE49-F238E27FC236}">
                <a16:creationId xmlns:a16="http://schemas.microsoft.com/office/drawing/2014/main" id="{4EBEF9CC-3AA5-488C-A625-EE1D24E89112}"/>
              </a:ext>
            </a:extLst>
          </p:cNvPr>
          <p:cNvSpPr txBox="1"/>
          <p:nvPr/>
        </p:nvSpPr>
        <p:spPr>
          <a:xfrm>
            <a:off x="96982" y="5566201"/>
            <a:ext cx="4696691" cy="830997"/>
          </a:xfrm>
          <a:prstGeom prst="rect">
            <a:avLst/>
          </a:prstGeom>
          <a:solidFill>
            <a:srgbClr val="FFFF00"/>
          </a:solidFill>
        </p:spPr>
        <p:txBody>
          <a:bodyPr wrap="square" rtlCol="0">
            <a:spAutoFit/>
          </a:bodyPr>
          <a:lstStyle/>
          <a:p>
            <a:pPr algn="ctr"/>
            <a:r>
              <a:rPr lang="en-US" sz="2400" b="1" dirty="0">
                <a:ln w="22225">
                  <a:solidFill>
                    <a:srgbClr val="002060"/>
                  </a:solidFill>
                  <a:prstDash val="solid"/>
                </a:ln>
                <a:solidFill>
                  <a:schemeClr val="accent2">
                    <a:lumMod val="40000"/>
                    <a:lumOff val="60000"/>
                  </a:schemeClr>
                </a:solidFill>
                <a:latin typeface="Abadi" panose="020B0604020104020204" pitchFamily="34" charset="0"/>
              </a:rPr>
              <a:t>Solemnity of the Assumption </a:t>
            </a:r>
          </a:p>
          <a:p>
            <a:pPr algn="ctr"/>
            <a:r>
              <a:rPr lang="en-US" sz="2400" b="1" dirty="0">
                <a:ln w="22225">
                  <a:solidFill>
                    <a:srgbClr val="002060"/>
                  </a:solidFill>
                  <a:prstDash val="solid"/>
                </a:ln>
                <a:solidFill>
                  <a:schemeClr val="accent2">
                    <a:lumMod val="40000"/>
                    <a:lumOff val="60000"/>
                  </a:schemeClr>
                </a:solidFill>
                <a:latin typeface="Abadi" panose="020B0604020104020204" pitchFamily="34" charset="0"/>
              </a:rPr>
              <a:t>of the Blessed Virgin Mary</a:t>
            </a:r>
          </a:p>
        </p:txBody>
      </p:sp>
    </p:spTree>
    <p:extLst>
      <p:ext uri="{BB962C8B-B14F-4D97-AF65-F5344CB8AC3E}">
        <p14:creationId xmlns:p14="http://schemas.microsoft.com/office/powerpoint/2010/main" val="308107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6" name="Picture 24">
            <a:extLst>
              <a:ext uri="{FF2B5EF4-FFF2-40B4-BE49-F238E27FC236}">
                <a16:creationId xmlns:a16="http://schemas.microsoft.com/office/drawing/2014/main" id="{A7422745-A48C-4286-8180-4655F4B9E1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913828D4-DF9C-4E03-A4E1-635E0B1C54D7}"/>
              </a:ext>
            </a:extLst>
          </p:cNvPr>
          <p:cNvPicPr>
            <a:picLocks noChangeAspect="1"/>
          </p:cNvPicPr>
          <p:nvPr/>
        </p:nvPicPr>
        <p:blipFill>
          <a:blip r:embed="rId3"/>
          <a:stretch>
            <a:fillRect/>
          </a:stretch>
        </p:blipFill>
        <p:spPr>
          <a:xfrm>
            <a:off x="466531" y="1250303"/>
            <a:ext cx="11150081" cy="5607698"/>
          </a:xfrm>
          <a:prstGeom prst="rect">
            <a:avLst/>
          </a:prstGeom>
        </p:spPr>
      </p:pic>
      <p:sp>
        <p:nvSpPr>
          <p:cNvPr id="12" name="TextBox 11">
            <a:extLst>
              <a:ext uri="{FF2B5EF4-FFF2-40B4-BE49-F238E27FC236}">
                <a16:creationId xmlns:a16="http://schemas.microsoft.com/office/drawing/2014/main" id="{BE11B71C-FBBD-4E16-B47D-446E002D2B9A}"/>
              </a:ext>
            </a:extLst>
          </p:cNvPr>
          <p:cNvSpPr txBox="1"/>
          <p:nvPr/>
        </p:nvSpPr>
        <p:spPr>
          <a:xfrm>
            <a:off x="1" y="0"/>
            <a:ext cx="11999116" cy="1477328"/>
          </a:xfrm>
          <a:prstGeom prst="rect">
            <a:avLst/>
          </a:prstGeom>
          <a:noFill/>
        </p:spPr>
        <p:txBody>
          <a:bodyPr wrap="square">
            <a:spAutoFit/>
          </a:bodyPr>
          <a:lstStyle/>
          <a:p>
            <a:pPr algn="ctr"/>
            <a:r>
              <a:rPr lang="en-US" sz="3000" dirty="0">
                <a:solidFill>
                  <a:schemeClr val="bg1"/>
                </a:solidFill>
                <a:latin typeface="Arial Black" panose="020B0A04020102020204" pitchFamily="34" charset="0"/>
              </a:rPr>
              <a:t>And Mary said: “My soul proclaims the greatness of the Lord; my spirit rejoices in God my Savior for he has looked with favor on his lowly servant</a:t>
            </a:r>
            <a:r>
              <a:rPr lang="es-ES" sz="3000" dirty="0">
                <a:solidFill>
                  <a:schemeClr val="bg1"/>
                </a:solidFill>
                <a:latin typeface="Arial Black" panose="020B0A04020102020204" pitchFamily="34" charset="0"/>
              </a:rPr>
              <a:t>. </a:t>
            </a:r>
            <a:endParaRPr lang="en-US" sz="30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1068243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6" name="Picture 24">
            <a:extLst>
              <a:ext uri="{FF2B5EF4-FFF2-40B4-BE49-F238E27FC236}">
                <a16:creationId xmlns:a16="http://schemas.microsoft.com/office/drawing/2014/main" id="{A7422745-A48C-4286-8180-4655F4B9E1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C1BD86F6-2BFF-4E3A-BAB5-D87A7680B299}"/>
              </a:ext>
            </a:extLst>
          </p:cNvPr>
          <p:cNvPicPr>
            <a:picLocks noChangeAspect="1"/>
          </p:cNvPicPr>
          <p:nvPr/>
        </p:nvPicPr>
        <p:blipFill>
          <a:blip r:embed="rId3"/>
          <a:stretch>
            <a:fillRect/>
          </a:stretch>
        </p:blipFill>
        <p:spPr>
          <a:xfrm>
            <a:off x="634482" y="1436914"/>
            <a:ext cx="11206064" cy="5421086"/>
          </a:xfrm>
          <a:prstGeom prst="rect">
            <a:avLst/>
          </a:prstGeom>
        </p:spPr>
      </p:pic>
      <p:sp>
        <p:nvSpPr>
          <p:cNvPr id="12" name="TextBox 11">
            <a:extLst>
              <a:ext uri="{FF2B5EF4-FFF2-40B4-BE49-F238E27FC236}">
                <a16:creationId xmlns:a16="http://schemas.microsoft.com/office/drawing/2014/main" id="{BE11B71C-FBBD-4E16-B47D-446E002D2B9A}"/>
              </a:ext>
            </a:extLst>
          </p:cNvPr>
          <p:cNvSpPr txBox="1"/>
          <p:nvPr/>
        </p:nvSpPr>
        <p:spPr>
          <a:xfrm>
            <a:off x="0" y="0"/>
            <a:ext cx="12191999" cy="1384995"/>
          </a:xfrm>
          <a:prstGeom prst="rect">
            <a:avLst/>
          </a:prstGeom>
          <a:noFill/>
        </p:spPr>
        <p:txBody>
          <a:bodyPr wrap="square">
            <a:spAutoFit/>
          </a:bodyPr>
          <a:lstStyle/>
          <a:p>
            <a:pPr algn="ctr"/>
            <a:r>
              <a:rPr lang="en-US" sz="2800" dirty="0">
                <a:solidFill>
                  <a:schemeClr val="bg1"/>
                </a:solidFill>
                <a:latin typeface="Arial Black" panose="020B0A04020102020204" pitchFamily="34" charset="0"/>
              </a:rPr>
              <a:t>From this day all generations will call me blessed: the Almighty has done great things for me and holy is his Name. He has mercy on those who fear him in every generation. </a:t>
            </a:r>
            <a:endParaRPr lang="en-US" sz="2800" b="1" dirty="0">
              <a:solidFill>
                <a:schemeClr val="bg1"/>
              </a:solidFill>
              <a:latin typeface="Arial Black" panose="020B0A04020102020204" pitchFamily="34" charset="0"/>
              <a:cs typeface="Times New Roman" panose="02020603050405020304" pitchFamily="18" charset="0"/>
            </a:endParaRPr>
          </a:p>
        </p:txBody>
      </p:sp>
    </p:spTree>
    <p:extLst>
      <p:ext uri="{BB962C8B-B14F-4D97-AF65-F5344CB8AC3E}">
        <p14:creationId xmlns:p14="http://schemas.microsoft.com/office/powerpoint/2010/main" val="2135785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6" name="Picture 24">
            <a:extLst>
              <a:ext uri="{FF2B5EF4-FFF2-40B4-BE49-F238E27FC236}">
                <a16:creationId xmlns:a16="http://schemas.microsoft.com/office/drawing/2014/main" id="{A7422745-A48C-4286-8180-4655F4B9E1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8E62BCF9-BECF-4970-BD12-98080069A0E8}"/>
              </a:ext>
            </a:extLst>
          </p:cNvPr>
          <p:cNvPicPr>
            <a:picLocks noChangeAspect="1"/>
          </p:cNvPicPr>
          <p:nvPr/>
        </p:nvPicPr>
        <p:blipFill>
          <a:blip r:embed="rId3"/>
          <a:stretch>
            <a:fillRect/>
          </a:stretch>
        </p:blipFill>
        <p:spPr>
          <a:xfrm>
            <a:off x="111967" y="1502421"/>
            <a:ext cx="11700588" cy="5355579"/>
          </a:xfrm>
          <a:prstGeom prst="rect">
            <a:avLst/>
          </a:prstGeom>
        </p:spPr>
      </p:pic>
      <p:sp>
        <p:nvSpPr>
          <p:cNvPr id="12" name="TextBox 11">
            <a:extLst>
              <a:ext uri="{FF2B5EF4-FFF2-40B4-BE49-F238E27FC236}">
                <a16:creationId xmlns:a16="http://schemas.microsoft.com/office/drawing/2014/main" id="{BE11B71C-FBBD-4E16-B47D-446E002D2B9A}"/>
              </a:ext>
            </a:extLst>
          </p:cNvPr>
          <p:cNvSpPr txBox="1"/>
          <p:nvPr/>
        </p:nvSpPr>
        <p:spPr>
          <a:xfrm>
            <a:off x="0" y="-18661"/>
            <a:ext cx="12191999" cy="1754326"/>
          </a:xfrm>
          <a:prstGeom prst="rect">
            <a:avLst/>
          </a:prstGeom>
          <a:noFill/>
        </p:spPr>
        <p:txBody>
          <a:bodyPr wrap="square">
            <a:spAutoFit/>
          </a:bodyPr>
          <a:lstStyle/>
          <a:p>
            <a:pPr algn="ctr"/>
            <a:r>
              <a:rPr lang="en-US" sz="2700" dirty="0">
                <a:solidFill>
                  <a:schemeClr val="bg1"/>
                </a:solidFill>
                <a:latin typeface="Arial Black" panose="020B0A04020102020204" pitchFamily="34" charset="0"/>
              </a:rPr>
              <a:t>He has shown the strength of his arm, and has scattered the proud in their conceit. He has cast down the mighty from their thrones, and has lifted up the lowly. He has filled the hungry with good things, and the rich he has sent away empty.</a:t>
            </a:r>
          </a:p>
        </p:txBody>
      </p:sp>
    </p:spTree>
    <p:extLst>
      <p:ext uri="{BB962C8B-B14F-4D97-AF65-F5344CB8AC3E}">
        <p14:creationId xmlns:p14="http://schemas.microsoft.com/office/powerpoint/2010/main" val="2140308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6" name="Picture 24">
            <a:extLst>
              <a:ext uri="{FF2B5EF4-FFF2-40B4-BE49-F238E27FC236}">
                <a16:creationId xmlns:a16="http://schemas.microsoft.com/office/drawing/2014/main" id="{A7422745-A48C-4286-8180-4655F4B9E1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4F391519-A5C1-47F5-AAB4-2ACA505E6EA3}"/>
              </a:ext>
            </a:extLst>
          </p:cNvPr>
          <p:cNvPicPr>
            <a:picLocks noChangeAspect="1"/>
          </p:cNvPicPr>
          <p:nvPr/>
        </p:nvPicPr>
        <p:blipFill>
          <a:blip r:embed="rId3"/>
          <a:stretch>
            <a:fillRect/>
          </a:stretch>
        </p:blipFill>
        <p:spPr>
          <a:xfrm>
            <a:off x="1" y="1442818"/>
            <a:ext cx="12192000" cy="5433843"/>
          </a:xfrm>
          <a:prstGeom prst="rect">
            <a:avLst/>
          </a:prstGeom>
        </p:spPr>
      </p:pic>
      <p:sp>
        <p:nvSpPr>
          <p:cNvPr id="12" name="TextBox 11">
            <a:extLst>
              <a:ext uri="{FF2B5EF4-FFF2-40B4-BE49-F238E27FC236}">
                <a16:creationId xmlns:a16="http://schemas.microsoft.com/office/drawing/2014/main" id="{BE11B71C-FBBD-4E16-B47D-446E002D2B9A}"/>
              </a:ext>
            </a:extLst>
          </p:cNvPr>
          <p:cNvSpPr txBox="1"/>
          <p:nvPr/>
        </p:nvSpPr>
        <p:spPr>
          <a:xfrm>
            <a:off x="65315" y="0"/>
            <a:ext cx="12061370" cy="1477328"/>
          </a:xfrm>
          <a:prstGeom prst="rect">
            <a:avLst/>
          </a:prstGeom>
          <a:noFill/>
        </p:spPr>
        <p:txBody>
          <a:bodyPr wrap="square">
            <a:spAutoFit/>
          </a:bodyPr>
          <a:lstStyle/>
          <a:p>
            <a:pPr algn="ctr"/>
            <a:r>
              <a:rPr lang="en-US" sz="3000" dirty="0">
                <a:solidFill>
                  <a:schemeClr val="bg1"/>
                </a:solidFill>
                <a:latin typeface="Arial Black" panose="020B0A04020102020204" pitchFamily="34" charset="0"/>
              </a:rPr>
              <a:t>He has come to the help of his servant Israel for he has remembered his promise of mercy, the promise he made to our fathers, to Abraham and his children forever.” </a:t>
            </a:r>
            <a:r>
              <a:rPr lang="es-ES" sz="3000" dirty="0">
                <a:solidFill>
                  <a:schemeClr val="bg1"/>
                </a:solidFill>
                <a:latin typeface="Arial Black" panose="020B0A04020102020204" pitchFamily="34" charset="0"/>
              </a:rPr>
              <a:t>’</a:t>
            </a:r>
            <a:endParaRPr lang="en-US" sz="30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1673108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6" name="Picture 24">
            <a:extLst>
              <a:ext uri="{FF2B5EF4-FFF2-40B4-BE49-F238E27FC236}">
                <a16:creationId xmlns:a16="http://schemas.microsoft.com/office/drawing/2014/main" id="{A7422745-A48C-4286-8180-4655F4B9E1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5DA4570-162A-4340-9C5A-A28F80D55835}"/>
              </a:ext>
            </a:extLst>
          </p:cNvPr>
          <p:cNvPicPr>
            <a:picLocks noChangeAspect="1"/>
          </p:cNvPicPr>
          <p:nvPr/>
        </p:nvPicPr>
        <p:blipFill>
          <a:blip r:embed="rId3"/>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BE11B71C-FBBD-4E16-B47D-446E002D2B9A}"/>
              </a:ext>
            </a:extLst>
          </p:cNvPr>
          <p:cNvSpPr txBox="1"/>
          <p:nvPr/>
        </p:nvSpPr>
        <p:spPr>
          <a:xfrm>
            <a:off x="177282" y="5187821"/>
            <a:ext cx="11837436" cy="1446550"/>
          </a:xfrm>
          <a:prstGeom prst="rect">
            <a:avLst/>
          </a:prstGeom>
          <a:noFill/>
        </p:spPr>
        <p:txBody>
          <a:bodyPr wrap="square">
            <a:spAutoFit/>
          </a:bodyPr>
          <a:lstStyle/>
          <a:p>
            <a:pPr algn="ctr"/>
            <a:r>
              <a:rPr lang="en-US" sz="3200" dirty="0">
                <a:solidFill>
                  <a:schemeClr val="bg1"/>
                </a:solidFill>
                <a:latin typeface="Arial Black" panose="020B0A04020102020204" pitchFamily="34" charset="0"/>
              </a:rPr>
              <a:t>Mary remained with her about three months and then returned to her home.</a:t>
            </a:r>
          </a:p>
          <a:p>
            <a:pPr algn="ctr"/>
            <a:r>
              <a:rPr lang="en-US" sz="2400" b="1" dirty="0">
                <a:solidFill>
                  <a:srgbClr val="FF0000"/>
                </a:solidFill>
                <a:latin typeface="Arial Black" panose="020B0A04020102020204" pitchFamily="34" charset="0"/>
                <a:cs typeface="Times New Roman" panose="02020603050405020304" pitchFamily="18" charset="0"/>
              </a:rPr>
              <a:t>THE GOSPEL OF THE LORD.  </a:t>
            </a:r>
            <a:r>
              <a:rPr lang="en-US" sz="2400" b="1" dirty="0">
                <a:solidFill>
                  <a:schemeClr val="bg1"/>
                </a:solidFill>
                <a:latin typeface="Arial Black" panose="020B0A04020102020204" pitchFamily="34" charset="0"/>
                <a:cs typeface="Times New Roman" panose="02020603050405020304" pitchFamily="18" charset="0"/>
              </a:rPr>
              <a:t>PRAISE TO YOU LORD JESUS CHRIST.</a:t>
            </a:r>
          </a:p>
        </p:txBody>
      </p:sp>
    </p:spTree>
    <p:extLst>
      <p:ext uri="{BB962C8B-B14F-4D97-AF65-F5344CB8AC3E}">
        <p14:creationId xmlns:p14="http://schemas.microsoft.com/office/powerpoint/2010/main" val="344856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icture Placeholder 10" descr="An empty placeholder to add an image. Click on the placeholder and select the image that you wish to add."/>
          <p:cNvSpPr>
            <a:spLocks noGrp="1"/>
          </p:cNvSpPr>
          <p:nvPr>
            <p:ph type="pic" sz="quarter" idx="19"/>
          </p:nvPr>
        </p:nvSpPr>
        <p:spPr/>
      </p:sp>
      <p:sp>
        <p:nvSpPr>
          <p:cNvPr id="9" name="Text Placeholder 8"/>
          <p:cNvSpPr>
            <a:spLocks noGrp="1"/>
          </p:cNvSpPr>
          <p:nvPr>
            <p:ph type="body" sz="half" idx="2"/>
          </p:nvPr>
        </p:nvSpPr>
        <p:spPr/>
        <p:txBody>
          <a:bodyPr/>
          <a:lstStyle/>
          <a:p>
            <a:endParaRPr lang="en-US"/>
          </a:p>
        </p:txBody>
      </p:sp>
      <p:sp>
        <p:nvSpPr>
          <p:cNvPr id="10" name="Picture Placeholder 9" descr="An empty placeholder to add an image. Click on the placeholder and select the image that you wish to add."/>
          <p:cNvSpPr>
            <a:spLocks noGrp="1"/>
          </p:cNvSpPr>
          <p:nvPr>
            <p:ph type="pic" sz="quarter" idx="18"/>
          </p:nvPr>
        </p:nvSpPr>
        <p:spPr/>
      </p:sp>
      <p:sp>
        <p:nvSpPr>
          <p:cNvPr id="13" name="Text Placeholder 12"/>
          <p:cNvSpPr>
            <a:spLocks noGrp="1"/>
          </p:cNvSpPr>
          <p:nvPr>
            <p:ph type="body" sz="half" idx="21"/>
          </p:nvPr>
        </p:nvSpPr>
        <p:spPr/>
        <p:txBody>
          <a:bodyPr/>
          <a:lstStyle/>
          <a:p>
            <a:endParaRPr lang="en-US"/>
          </a:p>
        </p:txBody>
      </p:sp>
      <p:sp>
        <p:nvSpPr>
          <p:cNvPr id="12" name="Picture Placeholder 11" descr="An empty placeholder to add an image. Click on the placeholder and select the image that you wish to add."/>
          <p:cNvSpPr>
            <a:spLocks noGrp="1"/>
          </p:cNvSpPr>
          <p:nvPr>
            <p:ph type="pic" sz="quarter" idx="20"/>
          </p:nvPr>
        </p:nvSpPr>
        <p:spPr/>
      </p:sp>
      <p:sp>
        <p:nvSpPr>
          <p:cNvPr id="14" name="Text Placeholder 13"/>
          <p:cNvSpPr>
            <a:spLocks noGrp="1"/>
          </p:cNvSpPr>
          <p:nvPr>
            <p:ph type="body" sz="half" idx="22"/>
          </p:nvPr>
        </p:nvSpPr>
        <p:spPr/>
        <p:txBody>
          <a:bodyPr/>
          <a:lstStyle/>
          <a:p>
            <a:endParaRPr lang="en-US"/>
          </a:p>
        </p:txBody>
      </p:sp>
      <p:pic>
        <p:nvPicPr>
          <p:cNvPr id="16" name="Picture 24">
            <a:extLst>
              <a:ext uri="{FF2B5EF4-FFF2-40B4-BE49-F238E27FC236}">
                <a16:creationId xmlns:a16="http://schemas.microsoft.com/office/drawing/2014/main" id="{A5E7222A-FAD8-4CAC-9760-090C9FD402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DF3E6F41-0F21-4798-BFE5-30822BA30A78}"/>
              </a:ext>
            </a:extLst>
          </p:cNvPr>
          <p:cNvSpPr txBox="1"/>
          <p:nvPr/>
        </p:nvSpPr>
        <p:spPr>
          <a:xfrm>
            <a:off x="3378357" y="37035"/>
            <a:ext cx="10226180" cy="923330"/>
          </a:xfrm>
          <a:prstGeom prst="rect">
            <a:avLst/>
          </a:prstGeom>
          <a:noFill/>
        </p:spPr>
        <p:txBody>
          <a:bodyPr wrap="square" rtlCol="0">
            <a:spAutoFit/>
          </a:bodyPr>
          <a:lstStyle/>
          <a:p>
            <a:r>
              <a:rPr lang="es-ES" sz="5400" b="1" dirty="0">
                <a:latin typeface="Arial Black" panose="020B0A04020102020204" pitchFamily="34" charset="0"/>
              </a:rPr>
              <a:t>REFLECTION</a:t>
            </a:r>
            <a:endParaRPr lang="en-US" sz="5400" b="1" dirty="0">
              <a:latin typeface="Arial Black" panose="020B0A04020102020204" pitchFamily="34" charset="0"/>
            </a:endParaRPr>
          </a:p>
        </p:txBody>
      </p:sp>
      <p:pic>
        <p:nvPicPr>
          <p:cNvPr id="5" name="Picture 4">
            <a:extLst>
              <a:ext uri="{FF2B5EF4-FFF2-40B4-BE49-F238E27FC236}">
                <a16:creationId xmlns:a16="http://schemas.microsoft.com/office/drawing/2014/main" id="{257D81AB-0D6D-48A4-BE12-5CFD4540FDFA}"/>
              </a:ext>
            </a:extLst>
          </p:cNvPr>
          <p:cNvPicPr>
            <a:picLocks noChangeAspect="1"/>
          </p:cNvPicPr>
          <p:nvPr/>
        </p:nvPicPr>
        <p:blipFill>
          <a:blip r:embed="rId3"/>
          <a:stretch>
            <a:fillRect/>
          </a:stretch>
        </p:blipFill>
        <p:spPr>
          <a:xfrm>
            <a:off x="114962" y="911015"/>
            <a:ext cx="3275607" cy="4695538"/>
          </a:xfrm>
          <a:prstGeom prst="rect">
            <a:avLst/>
          </a:prstGeom>
        </p:spPr>
      </p:pic>
      <p:sp>
        <p:nvSpPr>
          <p:cNvPr id="18" name="TextBox 17">
            <a:extLst>
              <a:ext uri="{FF2B5EF4-FFF2-40B4-BE49-F238E27FC236}">
                <a16:creationId xmlns:a16="http://schemas.microsoft.com/office/drawing/2014/main" id="{EEEE4216-C20E-4430-8065-7E20557742FC}"/>
              </a:ext>
            </a:extLst>
          </p:cNvPr>
          <p:cNvSpPr txBox="1"/>
          <p:nvPr/>
        </p:nvSpPr>
        <p:spPr>
          <a:xfrm>
            <a:off x="3505531" y="1188613"/>
            <a:ext cx="4229547" cy="2554545"/>
          </a:xfrm>
          <a:prstGeom prst="rect">
            <a:avLst/>
          </a:prstGeom>
          <a:noFill/>
        </p:spPr>
        <p:txBody>
          <a:bodyPr wrap="square" rtlCol="0">
            <a:spAutoFit/>
          </a:bodyPr>
          <a:lstStyle/>
          <a:p>
            <a:pPr algn="ctr"/>
            <a:r>
              <a:rPr lang="es-ES" sz="3200" b="1" dirty="0" err="1">
                <a:latin typeface="Arial Black" panose="020B0A04020102020204" pitchFamily="34" charset="0"/>
              </a:rPr>
              <a:t>This</a:t>
            </a:r>
            <a:r>
              <a:rPr lang="es-ES" sz="3200" b="1" dirty="0">
                <a:latin typeface="Arial Black" panose="020B0A04020102020204" pitchFamily="34" charset="0"/>
              </a:rPr>
              <a:t> </a:t>
            </a:r>
            <a:r>
              <a:rPr lang="es-ES" sz="3200" b="1" dirty="0" err="1">
                <a:latin typeface="Arial Black" panose="020B0A04020102020204" pitchFamily="34" charset="0"/>
              </a:rPr>
              <a:t>is</a:t>
            </a:r>
            <a:r>
              <a:rPr lang="es-ES" sz="3200" b="1" dirty="0">
                <a:latin typeface="Arial Black" panose="020B0A04020102020204" pitchFamily="34" charset="0"/>
              </a:rPr>
              <a:t> </a:t>
            </a:r>
            <a:r>
              <a:rPr lang="es-ES" sz="3200" b="1" dirty="0" err="1">
                <a:latin typeface="Arial Black" panose="020B0A04020102020204" pitchFamily="34" charset="0"/>
              </a:rPr>
              <a:t>Zechariah</a:t>
            </a:r>
            <a:r>
              <a:rPr lang="es-ES" sz="3200" b="1" dirty="0">
                <a:latin typeface="Arial Black" panose="020B0A04020102020204" pitchFamily="34" charset="0"/>
              </a:rPr>
              <a:t>, </a:t>
            </a:r>
            <a:r>
              <a:rPr lang="es-ES" sz="3200" b="1" dirty="0" err="1">
                <a:latin typeface="Arial Black" panose="020B0A04020102020204" pitchFamily="34" charset="0"/>
              </a:rPr>
              <a:t>an</a:t>
            </a:r>
            <a:r>
              <a:rPr lang="es-ES" sz="3200" b="1" dirty="0">
                <a:latin typeface="Arial Black" panose="020B0A04020102020204" pitchFamily="34" charset="0"/>
              </a:rPr>
              <a:t> </a:t>
            </a:r>
            <a:r>
              <a:rPr lang="es-ES" sz="3200" b="1" dirty="0" err="1">
                <a:latin typeface="Arial Black" panose="020B0A04020102020204" pitchFamily="34" charset="0"/>
              </a:rPr>
              <a:t>old</a:t>
            </a:r>
            <a:r>
              <a:rPr lang="es-ES" sz="3200" b="1" dirty="0">
                <a:latin typeface="Arial Black" panose="020B0A04020102020204" pitchFamily="34" charset="0"/>
              </a:rPr>
              <a:t> </a:t>
            </a:r>
            <a:r>
              <a:rPr lang="es-ES" sz="3200" b="1" dirty="0" err="1">
                <a:latin typeface="Arial Black" panose="020B0A04020102020204" pitchFamily="34" charset="0"/>
              </a:rPr>
              <a:t>jewish</a:t>
            </a:r>
            <a:r>
              <a:rPr lang="es-ES" sz="3200" b="1" dirty="0">
                <a:latin typeface="Arial Black" panose="020B0A04020102020204" pitchFamily="34" charset="0"/>
              </a:rPr>
              <a:t> </a:t>
            </a:r>
            <a:r>
              <a:rPr lang="es-ES" sz="3200" b="1" dirty="0" err="1">
                <a:latin typeface="Arial Black" panose="020B0A04020102020204" pitchFamily="34" charset="0"/>
              </a:rPr>
              <a:t>priest</a:t>
            </a:r>
            <a:endParaRPr lang="es-ES" sz="3200" b="1" dirty="0">
              <a:latin typeface="Arial Black" panose="020B0A04020102020204" pitchFamily="34" charset="0"/>
            </a:endParaRPr>
          </a:p>
          <a:p>
            <a:pPr algn="ctr"/>
            <a:r>
              <a:rPr lang="es-ES" sz="3200" b="1" dirty="0" err="1">
                <a:latin typeface="Arial Black" panose="020B0A04020102020204" pitchFamily="34" charset="0"/>
              </a:rPr>
              <a:t>who</a:t>
            </a:r>
            <a:r>
              <a:rPr lang="es-ES" sz="3200" b="1" dirty="0">
                <a:latin typeface="Arial Black" panose="020B0A04020102020204" pitchFamily="34" charset="0"/>
              </a:rPr>
              <a:t> </a:t>
            </a:r>
            <a:r>
              <a:rPr lang="es-ES" sz="3200" b="1" dirty="0" err="1">
                <a:latin typeface="Arial Black" panose="020B0A04020102020204" pitchFamily="34" charset="0"/>
              </a:rPr>
              <a:t>was</a:t>
            </a:r>
            <a:r>
              <a:rPr lang="es-ES" sz="3200" b="1" dirty="0">
                <a:latin typeface="Arial Black" panose="020B0A04020102020204" pitchFamily="34" charset="0"/>
              </a:rPr>
              <a:t> </a:t>
            </a:r>
            <a:r>
              <a:rPr lang="es-ES" sz="3200" b="1" dirty="0" err="1">
                <a:latin typeface="Arial Black" panose="020B0A04020102020204" pitchFamily="34" charset="0"/>
              </a:rPr>
              <a:t>married</a:t>
            </a:r>
            <a:r>
              <a:rPr lang="es-ES" sz="3200" b="1" dirty="0">
                <a:latin typeface="Arial Black" panose="020B0A04020102020204" pitchFamily="34" charset="0"/>
              </a:rPr>
              <a:t> </a:t>
            </a:r>
            <a:r>
              <a:rPr lang="es-ES" sz="3200" b="1" dirty="0" err="1">
                <a:latin typeface="Arial Black" panose="020B0A04020102020204" pitchFamily="34" charset="0"/>
              </a:rPr>
              <a:t>to</a:t>
            </a:r>
            <a:r>
              <a:rPr lang="es-ES" sz="3200" b="1" dirty="0">
                <a:latin typeface="Arial Black" panose="020B0A04020102020204" pitchFamily="34" charset="0"/>
              </a:rPr>
              <a:t>…..</a:t>
            </a:r>
            <a:endParaRPr lang="en-US" sz="3200" b="1" dirty="0">
              <a:latin typeface="Arial Black" panose="020B0A04020102020204" pitchFamily="34" charset="0"/>
            </a:endParaRPr>
          </a:p>
        </p:txBody>
      </p:sp>
      <p:pic>
        <p:nvPicPr>
          <p:cNvPr id="7" name="Picture 6">
            <a:extLst>
              <a:ext uri="{FF2B5EF4-FFF2-40B4-BE49-F238E27FC236}">
                <a16:creationId xmlns:a16="http://schemas.microsoft.com/office/drawing/2014/main" id="{4FFB86A0-B914-4AA5-95DE-C748B6A55C67}"/>
              </a:ext>
            </a:extLst>
          </p:cNvPr>
          <p:cNvPicPr>
            <a:picLocks noChangeAspect="1"/>
          </p:cNvPicPr>
          <p:nvPr/>
        </p:nvPicPr>
        <p:blipFill>
          <a:blip r:embed="rId4"/>
          <a:stretch>
            <a:fillRect/>
          </a:stretch>
        </p:blipFill>
        <p:spPr>
          <a:xfrm>
            <a:off x="7871241" y="882221"/>
            <a:ext cx="4084836" cy="4753127"/>
          </a:xfrm>
          <a:prstGeom prst="rect">
            <a:avLst/>
          </a:prstGeom>
        </p:spPr>
      </p:pic>
      <p:sp>
        <p:nvSpPr>
          <p:cNvPr id="20" name="TextBox 19">
            <a:extLst>
              <a:ext uri="{FF2B5EF4-FFF2-40B4-BE49-F238E27FC236}">
                <a16:creationId xmlns:a16="http://schemas.microsoft.com/office/drawing/2014/main" id="{53C217C0-2776-4684-A326-C714173D308D}"/>
              </a:ext>
            </a:extLst>
          </p:cNvPr>
          <p:cNvSpPr txBox="1"/>
          <p:nvPr/>
        </p:nvSpPr>
        <p:spPr>
          <a:xfrm>
            <a:off x="3793988" y="4061984"/>
            <a:ext cx="3634458" cy="1077218"/>
          </a:xfrm>
          <a:prstGeom prst="rect">
            <a:avLst/>
          </a:prstGeom>
          <a:noFill/>
        </p:spPr>
        <p:txBody>
          <a:bodyPr wrap="square">
            <a:spAutoFit/>
          </a:bodyPr>
          <a:lstStyle/>
          <a:p>
            <a:pPr algn="ctr"/>
            <a:r>
              <a:rPr lang="es-ES" sz="3200" b="1" dirty="0">
                <a:latin typeface="Arial Black" panose="020B0A04020102020204" pitchFamily="34" charset="0"/>
              </a:rPr>
              <a:t>Elizabeth, </a:t>
            </a:r>
            <a:r>
              <a:rPr lang="es-ES" sz="3200" b="1" dirty="0" err="1">
                <a:latin typeface="Arial Black" panose="020B0A04020102020204" pitchFamily="34" charset="0"/>
              </a:rPr>
              <a:t>Mary’s</a:t>
            </a:r>
            <a:r>
              <a:rPr lang="es-ES" sz="3200" b="1" dirty="0">
                <a:latin typeface="Arial Black" panose="020B0A04020102020204" pitchFamily="34" charset="0"/>
              </a:rPr>
              <a:t> </a:t>
            </a:r>
            <a:r>
              <a:rPr lang="es-ES" sz="3200" b="1" dirty="0" err="1">
                <a:latin typeface="Arial Black" panose="020B0A04020102020204" pitchFamily="34" charset="0"/>
              </a:rPr>
              <a:t>cousin</a:t>
            </a:r>
            <a:r>
              <a:rPr lang="es-ES" sz="3200" b="1" dirty="0">
                <a:latin typeface="Arial Black" panose="020B0A04020102020204" pitchFamily="34" charset="0"/>
              </a:rPr>
              <a:t>.</a:t>
            </a:r>
            <a:endParaRPr lang="en-US" sz="3200" dirty="0"/>
          </a:p>
        </p:txBody>
      </p:sp>
      <p:sp>
        <p:nvSpPr>
          <p:cNvPr id="22" name="TextBox 21">
            <a:extLst>
              <a:ext uri="{FF2B5EF4-FFF2-40B4-BE49-F238E27FC236}">
                <a16:creationId xmlns:a16="http://schemas.microsoft.com/office/drawing/2014/main" id="{48091205-E444-4D36-A73C-CE489B96534B}"/>
              </a:ext>
            </a:extLst>
          </p:cNvPr>
          <p:cNvSpPr txBox="1"/>
          <p:nvPr/>
        </p:nvSpPr>
        <p:spPr>
          <a:xfrm>
            <a:off x="-17192" y="5965226"/>
            <a:ext cx="12192000" cy="553998"/>
          </a:xfrm>
          <a:prstGeom prst="rect">
            <a:avLst/>
          </a:prstGeom>
          <a:noFill/>
        </p:spPr>
        <p:txBody>
          <a:bodyPr wrap="square">
            <a:spAutoFit/>
          </a:bodyPr>
          <a:lstStyle/>
          <a:p>
            <a:pPr algn="ctr"/>
            <a:r>
              <a:rPr lang="es-ES" sz="3000" b="1" dirty="0" err="1">
                <a:latin typeface="Arial Black" panose="020B0A04020102020204" pitchFamily="34" charset="0"/>
              </a:rPr>
              <a:t>Both</a:t>
            </a:r>
            <a:r>
              <a:rPr lang="es-ES" sz="3000" b="1" dirty="0">
                <a:latin typeface="Arial Black" panose="020B0A04020102020204" pitchFamily="34" charset="0"/>
              </a:rPr>
              <a:t> </a:t>
            </a:r>
            <a:r>
              <a:rPr lang="es-ES" sz="3000" b="1" dirty="0" err="1">
                <a:latin typeface="Arial Black" panose="020B0A04020102020204" pitchFamily="34" charset="0"/>
              </a:rPr>
              <a:t>were</a:t>
            </a:r>
            <a:r>
              <a:rPr lang="es-ES" sz="3000" b="1" dirty="0">
                <a:latin typeface="Arial Black" panose="020B0A04020102020204" pitchFamily="34" charset="0"/>
              </a:rPr>
              <a:t> </a:t>
            </a:r>
            <a:r>
              <a:rPr lang="es-ES" sz="3000" b="1" dirty="0" err="1">
                <a:latin typeface="Arial Black" panose="020B0A04020102020204" pitchFamily="34" charset="0"/>
              </a:rPr>
              <a:t>old</a:t>
            </a:r>
            <a:r>
              <a:rPr lang="es-ES" sz="3000" b="1" dirty="0">
                <a:latin typeface="Arial Black" panose="020B0A04020102020204" pitchFamily="34" charset="0"/>
              </a:rPr>
              <a:t> and </a:t>
            </a:r>
            <a:r>
              <a:rPr lang="es-ES" sz="3000" b="1" dirty="0" err="1">
                <a:latin typeface="Arial Black" panose="020B0A04020102020204" pitchFamily="34" charset="0"/>
              </a:rPr>
              <a:t>had</a:t>
            </a:r>
            <a:r>
              <a:rPr lang="es-ES" sz="3000" b="1" dirty="0">
                <a:latin typeface="Arial Black" panose="020B0A04020102020204" pitchFamily="34" charset="0"/>
              </a:rPr>
              <a:t> </a:t>
            </a:r>
            <a:r>
              <a:rPr lang="es-ES" sz="3000" b="1" dirty="0" err="1">
                <a:latin typeface="Arial Black" panose="020B0A04020102020204" pitchFamily="34" charset="0"/>
              </a:rPr>
              <a:t>never</a:t>
            </a:r>
            <a:r>
              <a:rPr lang="es-ES" sz="3000" b="1" dirty="0">
                <a:latin typeface="Arial Black" panose="020B0A04020102020204" pitchFamily="34" charset="0"/>
              </a:rPr>
              <a:t> </a:t>
            </a:r>
            <a:r>
              <a:rPr lang="es-ES" sz="3000" b="1" dirty="0" err="1">
                <a:latin typeface="Arial Black" panose="020B0A04020102020204" pitchFamily="34" charset="0"/>
              </a:rPr>
              <a:t>been</a:t>
            </a:r>
            <a:r>
              <a:rPr lang="es-ES" sz="3000" b="1" dirty="0">
                <a:latin typeface="Arial Black" panose="020B0A04020102020204" pitchFamily="34" charset="0"/>
              </a:rPr>
              <a:t> </a:t>
            </a:r>
            <a:r>
              <a:rPr lang="es-ES" sz="3000" b="1" dirty="0" err="1">
                <a:latin typeface="Arial Black" panose="020B0A04020102020204" pitchFamily="34" charset="0"/>
              </a:rPr>
              <a:t>able</a:t>
            </a:r>
            <a:r>
              <a:rPr lang="es-ES" sz="3000" b="1" dirty="0">
                <a:latin typeface="Arial Black" panose="020B0A04020102020204" pitchFamily="34" charset="0"/>
              </a:rPr>
              <a:t> </a:t>
            </a:r>
            <a:r>
              <a:rPr lang="es-ES" sz="3000" b="1" dirty="0" err="1">
                <a:latin typeface="Arial Black" panose="020B0A04020102020204" pitchFamily="34" charset="0"/>
              </a:rPr>
              <a:t>to</a:t>
            </a:r>
            <a:r>
              <a:rPr lang="es-ES" sz="3000" b="1" dirty="0">
                <a:latin typeface="Arial Black" panose="020B0A04020102020204" pitchFamily="34" charset="0"/>
              </a:rPr>
              <a:t> </a:t>
            </a:r>
            <a:r>
              <a:rPr lang="es-ES" sz="3000" b="1" dirty="0" err="1">
                <a:latin typeface="Arial Black" panose="020B0A04020102020204" pitchFamily="34" charset="0"/>
              </a:rPr>
              <a:t>have</a:t>
            </a:r>
            <a:r>
              <a:rPr lang="es-ES" sz="3000" b="1" dirty="0">
                <a:latin typeface="Arial Black" panose="020B0A04020102020204" pitchFamily="34" charset="0"/>
              </a:rPr>
              <a:t> </a:t>
            </a:r>
            <a:r>
              <a:rPr lang="es-ES" sz="3000" b="1" dirty="0" err="1">
                <a:latin typeface="Arial Black" panose="020B0A04020102020204" pitchFamily="34" charset="0"/>
              </a:rPr>
              <a:t>children</a:t>
            </a:r>
            <a:r>
              <a:rPr lang="es-ES" sz="3000" b="1" dirty="0">
                <a:latin typeface="Arial Black" panose="020B0A04020102020204" pitchFamily="34" charset="0"/>
              </a:rPr>
              <a:t>.</a:t>
            </a:r>
            <a:endParaRPr lang="en-US" sz="3000" dirty="0"/>
          </a:p>
        </p:txBody>
      </p:sp>
    </p:spTree>
    <p:extLst>
      <p:ext uri="{BB962C8B-B14F-4D97-AF65-F5344CB8AC3E}">
        <p14:creationId xmlns:p14="http://schemas.microsoft.com/office/powerpoint/2010/main" val="3242303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icture Placeholder 10" descr="An empty placeholder to add an image. Click on the placeholder and select the image that you wish to add."/>
          <p:cNvSpPr>
            <a:spLocks noGrp="1"/>
          </p:cNvSpPr>
          <p:nvPr>
            <p:ph type="pic" sz="quarter" idx="19"/>
          </p:nvPr>
        </p:nvSpPr>
        <p:spPr/>
      </p:sp>
      <p:sp>
        <p:nvSpPr>
          <p:cNvPr id="9" name="Text Placeholder 8"/>
          <p:cNvSpPr>
            <a:spLocks noGrp="1"/>
          </p:cNvSpPr>
          <p:nvPr>
            <p:ph type="body" sz="half" idx="2"/>
          </p:nvPr>
        </p:nvSpPr>
        <p:spPr/>
        <p:txBody>
          <a:bodyPr/>
          <a:lstStyle/>
          <a:p>
            <a:endParaRPr lang="en-US"/>
          </a:p>
        </p:txBody>
      </p:sp>
      <p:sp>
        <p:nvSpPr>
          <p:cNvPr id="10" name="Picture Placeholder 9" descr="An empty placeholder to add an image. Click on the placeholder and select the image that you wish to add."/>
          <p:cNvSpPr>
            <a:spLocks noGrp="1"/>
          </p:cNvSpPr>
          <p:nvPr>
            <p:ph type="pic" sz="quarter" idx="18"/>
          </p:nvPr>
        </p:nvSpPr>
        <p:spPr/>
      </p:sp>
      <p:sp>
        <p:nvSpPr>
          <p:cNvPr id="13" name="Text Placeholder 12"/>
          <p:cNvSpPr>
            <a:spLocks noGrp="1"/>
          </p:cNvSpPr>
          <p:nvPr>
            <p:ph type="body" sz="half" idx="21"/>
          </p:nvPr>
        </p:nvSpPr>
        <p:spPr/>
        <p:txBody>
          <a:bodyPr/>
          <a:lstStyle/>
          <a:p>
            <a:endParaRPr lang="en-US"/>
          </a:p>
        </p:txBody>
      </p:sp>
      <p:sp>
        <p:nvSpPr>
          <p:cNvPr id="12" name="Picture Placeholder 11" descr="An empty placeholder to add an image. Click on the placeholder and select the image that you wish to add."/>
          <p:cNvSpPr>
            <a:spLocks noGrp="1"/>
          </p:cNvSpPr>
          <p:nvPr>
            <p:ph type="pic" sz="quarter" idx="20"/>
          </p:nvPr>
        </p:nvSpPr>
        <p:spPr/>
      </p:sp>
      <p:sp>
        <p:nvSpPr>
          <p:cNvPr id="14" name="Text Placeholder 13"/>
          <p:cNvSpPr>
            <a:spLocks noGrp="1"/>
          </p:cNvSpPr>
          <p:nvPr>
            <p:ph type="body" sz="half" idx="22"/>
          </p:nvPr>
        </p:nvSpPr>
        <p:spPr/>
        <p:txBody>
          <a:bodyPr/>
          <a:lstStyle/>
          <a:p>
            <a:endParaRPr lang="en-US"/>
          </a:p>
        </p:txBody>
      </p:sp>
      <p:pic>
        <p:nvPicPr>
          <p:cNvPr id="16" name="Picture 24">
            <a:extLst>
              <a:ext uri="{FF2B5EF4-FFF2-40B4-BE49-F238E27FC236}">
                <a16:creationId xmlns:a16="http://schemas.microsoft.com/office/drawing/2014/main" id="{A5E7222A-FAD8-4CAC-9760-090C9FD402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DF3E6F41-0F21-4798-BFE5-30822BA30A78}"/>
              </a:ext>
            </a:extLst>
          </p:cNvPr>
          <p:cNvSpPr txBox="1"/>
          <p:nvPr/>
        </p:nvSpPr>
        <p:spPr>
          <a:xfrm>
            <a:off x="3378357" y="37035"/>
            <a:ext cx="10226180" cy="923330"/>
          </a:xfrm>
          <a:prstGeom prst="rect">
            <a:avLst/>
          </a:prstGeom>
          <a:noFill/>
        </p:spPr>
        <p:txBody>
          <a:bodyPr wrap="square" rtlCol="0">
            <a:spAutoFit/>
          </a:bodyPr>
          <a:lstStyle/>
          <a:p>
            <a:r>
              <a:rPr lang="es-ES" sz="5400" b="1" dirty="0">
                <a:latin typeface="Arial Black" panose="020B0A04020102020204" pitchFamily="34" charset="0"/>
              </a:rPr>
              <a:t>REFLECTION</a:t>
            </a:r>
            <a:endParaRPr lang="en-US" sz="5400" b="1" dirty="0">
              <a:latin typeface="Arial Black" panose="020B0A04020102020204" pitchFamily="34" charset="0"/>
            </a:endParaRPr>
          </a:p>
        </p:txBody>
      </p:sp>
      <p:sp>
        <p:nvSpPr>
          <p:cNvPr id="18" name="TextBox 17">
            <a:extLst>
              <a:ext uri="{FF2B5EF4-FFF2-40B4-BE49-F238E27FC236}">
                <a16:creationId xmlns:a16="http://schemas.microsoft.com/office/drawing/2014/main" id="{EEEE4216-C20E-4430-8065-7E20557742FC}"/>
              </a:ext>
            </a:extLst>
          </p:cNvPr>
          <p:cNvSpPr txBox="1"/>
          <p:nvPr/>
        </p:nvSpPr>
        <p:spPr>
          <a:xfrm>
            <a:off x="67702" y="840155"/>
            <a:ext cx="11841722" cy="1384995"/>
          </a:xfrm>
          <a:prstGeom prst="rect">
            <a:avLst/>
          </a:prstGeom>
          <a:noFill/>
        </p:spPr>
        <p:txBody>
          <a:bodyPr wrap="square" rtlCol="0">
            <a:spAutoFit/>
          </a:bodyPr>
          <a:lstStyle/>
          <a:p>
            <a:pPr algn="just"/>
            <a:r>
              <a:rPr lang="es-ES" sz="2800" b="1" dirty="0">
                <a:latin typeface="Arial Black" panose="020B0A04020102020204" pitchFamily="34" charset="0"/>
              </a:rPr>
              <a:t>After </a:t>
            </a:r>
            <a:r>
              <a:rPr lang="es-ES" sz="2800" b="1" dirty="0" err="1">
                <a:latin typeface="Arial Black" panose="020B0A04020102020204" pitchFamily="34" charset="0"/>
              </a:rPr>
              <a:t>the</a:t>
            </a:r>
            <a:r>
              <a:rPr lang="es-ES" sz="2800" b="1" dirty="0">
                <a:latin typeface="Arial Black" panose="020B0A04020102020204" pitchFamily="34" charset="0"/>
              </a:rPr>
              <a:t> ángel Gabriel </a:t>
            </a:r>
            <a:r>
              <a:rPr lang="es-ES" sz="2800" b="1" dirty="0" err="1">
                <a:latin typeface="Arial Black" panose="020B0A04020102020204" pitchFamily="34" charset="0"/>
              </a:rPr>
              <a:t>appeared</a:t>
            </a:r>
            <a:r>
              <a:rPr lang="es-ES" sz="2800" b="1" dirty="0">
                <a:latin typeface="Arial Black" panose="020B0A04020102020204" pitchFamily="34" charset="0"/>
              </a:rPr>
              <a:t> </a:t>
            </a:r>
            <a:r>
              <a:rPr lang="es-ES" sz="2800" b="1" dirty="0" err="1">
                <a:latin typeface="Arial Black" panose="020B0A04020102020204" pitchFamily="34" charset="0"/>
              </a:rPr>
              <a:t>to</a:t>
            </a:r>
            <a:r>
              <a:rPr lang="es-ES" sz="2800" b="1" dirty="0">
                <a:latin typeface="Arial Black" panose="020B0A04020102020204" pitchFamily="34" charset="0"/>
              </a:rPr>
              <a:t> Mary and </a:t>
            </a:r>
            <a:r>
              <a:rPr lang="es-ES" sz="2800" b="1" dirty="0" err="1">
                <a:latin typeface="Arial Black" panose="020B0A04020102020204" pitchFamily="34" charset="0"/>
              </a:rPr>
              <a:t>told</a:t>
            </a:r>
            <a:r>
              <a:rPr lang="es-ES" sz="2800" b="1" dirty="0">
                <a:latin typeface="Arial Black" panose="020B0A04020102020204" pitchFamily="34" charset="0"/>
              </a:rPr>
              <a:t> </a:t>
            </a:r>
            <a:r>
              <a:rPr lang="es-ES" sz="2800" b="1" dirty="0" err="1">
                <a:latin typeface="Arial Black" panose="020B0A04020102020204" pitchFamily="34" charset="0"/>
              </a:rPr>
              <a:t>her</a:t>
            </a:r>
            <a:r>
              <a:rPr lang="es-ES" sz="2800" b="1" dirty="0">
                <a:latin typeface="Arial Black" panose="020B0A04020102020204" pitchFamily="34" charset="0"/>
              </a:rPr>
              <a:t> </a:t>
            </a:r>
            <a:r>
              <a:rPr lang="es-ES" sz="2800" b="1" dirty="0" err="1">
                <a:latin typeface="Arial Black" panose="020B0A04020102020204" pitchFamily="34" charset="0"/>
              </a:rPr>
              <a:t>that</a:t>
            </a:r>
            <a:r>
              <a:rPr lang="es-ES" sz="2800" b="1" dirty="0">
                <a:latin typeface="Arial Black" panose="020B0A04020102020204" pitchFamily="34" charset="0"/>
              </a:rPr>
              <a:t> </a:t>
            </a:r>
            <a:r>
              <a:rPr lang="es-ES" sz="2800" b="1" dirty="0" err="1">
                <a:latin typeface="Arial Black" panose="020B0A04020102020204" pitchFamily="34" charset="0"/>
              </a:rPr>
              <a:t>her</a:t>
            </a:r>
            <a:r>
              <a:rPr lang="es-ES" sz="2800" b="1" dirty="0">
                <a:latin typeface="Arial Black" panose="020B0A04020102020204" pitchFamily="34" charset="0"/>
              </a:rPr>
              <a:t> </a:t>
            </a:r>
            <a:r>
              <a:rPr lang="es-ES" sz="2800" b="1" dirty="0" err="1">
                <a:latin typeface="Arial Black" panose="020B0A04020102020204" pitchFamily="34" charset="0"/>
              </a:rPr>
              <a:t>cousin</a:t>
            </a:r>
            <a:r>
              <a:rPr lang="es-ES" sz="2800" b="1" dirty="0">
                <a:latin typeface="Arial Black" panose="020B0A04020102020204" pitchFamily="34" charset="0"/>
              </a:rPr>
              <a:t> Elizabeth </a:t>
            </a:r>
            <a:r>
              <a:rPr lang="es-ES" sz="2800" b="1" dirty="0" err="1">
                <a:latin typeface="Arial Black" panose="020B0A04020102020204" pitchFamily="34" charset="0"/>
              </a:rPr>
              <a:t>was</a:t>
            </a:r>
            <a:r>
              <a:rPr lang="es-ES" sz="2800" b="1" dirty="0">
                <a:latin typeface="Arial Black" panose="020B0A04020102020204" pitchFamily="34" charset="0"/>
              </a:rPr>
              <a:t> </a:t>
            </a:r>
            <a:r>
              <a:rPr lang="es-ES" sz="2800" b="1" dirty="0" err="1">
                <a:latin typeface="Arial Black" panose="020B0A04020102020204" pitchFamily="34" charset="0"/>
              </a:rPr>
              <a:t>pregnant</a:t>
            </a:r>
            <a:r>
              <a:rPr lang="es-ES" sz="2800" b="1" dirty="0">
                <a:latin typeface="Arial Black" panose="020B0A04020102020204" pitchFamily="34" charset="0"/>
              </a:rPr>
              <a:t>, </a:t>
            </a:r>
            <a:r>
              <a:rPr lang="es-ES" sz="2800" b="1" dirty="0" err="1">
                <a:latin typeface="Arial Black" panose="020B0A04020102020204" pitchFamily="34" charset="0"/>
              </a:rPr>
              <a:t>she</a:t>
            </a:r>
            <a:r>
              <a:rPr lang="es-ES" sz="2800" b="1" dirty="0">
                <a:latin typeface="Arial Black" panose="020B0A04020102020204" pitchFamily="34" charset="0"/>
              </a:rPr>
              <a:t> set </a:t>
            </a:r>
            <a:r>
              <a:rPr lang="es-ES" sz="2800" b="1" dirty="0" err="1">
                <a:latin typeface="Arial Black" panose="020B0A04020102020204" pitchFamily="34" charset="0"/>
              </a:rPr>
              <a:t>out</a:t>
            </a:r>
            <a:r>
              <a:rPr lang="es-ES" sz="2800" b="1" dirty="0">
                <a:latin typeface="Arial Black" panose="020B0A04020102020204" pitchFamily="34" charset="0"/>
              </a:rPr>
              <a:t> </a:t>
            </a:r>
            <a:r>
              <a:rPr lang="es-ES" sz="2800" b="1" dirty="0" err="1">
                <a:latin typeface="Arial Black" panose="020B0A04020102020204" pitchFamily="34" charset="0"/>
              </a:rPr>
              <a:t>immediately</a:t>
            </a:r>
            <a:r>
              <a:rPr lang="es-ES" sz="2800" b="1" dirty="0">
                <a:latin typeface="Arial Black" panose="020B0A04020102020204" pitchFamily="34" charset="0"/>
              </a:rPr>
              <a:t> </a:t>
            </a:r>
            <a:r>
              <a:rPr lang="es-ES" sz="2800" b="1" dirty="0" err="1">
                <a:latin typeface="Arial Black" panose="020B0A04020102020204" pitchFamily="34" charset="0"/>
              </a:rPr>
              <a:t>to</a:t>
            </a:r>
            <a:r>
              <a:rPr lang="es-ES" sz="2800" b="1" dirty="0">
                <a:latin typeface="Arial Black" panose="020B0A04020102020204" pitchFamily="34" charset="0"/>
              </a:rPr>
              <a:t> </a:t>
            </a:r>
            <a:r>
              <a:rPr lang="es-ES" sz="2800" b="1" dirty="0" err="1">
                <a:latin typeface="Arial Black" panose="020B0A04020102020204" pitchFamily="34" charset="0"/>
              </a:rPr>
              <a:t>help</a:t>
            </a:r>
            <a:r>
              <a:rPr lang="es-ES" sz="2800" b="1" dirty="0">
                <a:latin typeface="Arial Black" panose="020B0A04020102020204" pitchFamily="34" charset="0"/>
              </a:rPr>
              <a:t> </a:t>
            </a:r>
            <a:r>
              <a:rPr lang="es-ES" sz="2800" b="1" dirty="0" err="1">
                <a:latin typeface="Arial Black" panose="020B0A04020102020204" pitchFamily="34" charset="0"/>
              </a:rPr>
              <a:t>her</a:t>
            </a:r>
            <a:r>
              <a:rPr lang="es-ES" sz="2800" b="1" dirty="0">
                <a:latin typeface="Arial Black" panose="020B0A04020102020204" pitchFamily="34" charset="0"/>
              </a:rPr>
              <a:t>.</a:t>
            </a:r>
            <a:endParaRPr lang="en-US" sz="2800" b="1" dirty="0">
              <a:latin typeface="Arial Black" panose="020B0A04020102020204" pitchFamily="34" charset="0"/>
            </a:endParaRPr>
          </a:p>
        </p:txBody>
      </p:sp>
      <p:pic>
        <p:nvPicPr>
          <p:cNvPr id="15" name="Picture 14">
            <a:extLst>
              <a:ext uri="{FF2B5EF4-FFF2-40B4-BE49-F238E27FC236}">
                <a16:creationId xmlns:a16="http://schemas.microsoft.com/office/drawing/2014/main" id="{B9FB3366-ECED-46E1-8547-EEC1418A9802}"/>
              </a:ext>
            </a:extLst>
          </p:cNvPr>
          <p:cNvPicPr>
            <a:picLocks noChangeAspect="1"/>
          </p:cNvPicPr>
          <p:nvPr/>
        </p:nvPicPr>
        <p:blipFill>
          <a:blip r:embed="rId3"/>
          <a:stretch>
            <a:fillRect/>
          </a:stretch>
        </p:blipFill>
        <p:spPr>
          <a:xfrm>
            <a:off x="254220" y="2602044"/>
            <a:ext cx="7676800" cy="3872205"/>
          </a:xfrm>
          <a:prstGeom prst="rect">
            <a:avLst/>
          </a:prstGeom>
        </p:spPr>
      </p:pic>
      <p:sp>
        <p:nvSpPr>
          <p:cNvPr id="23" name="TextBox 22">
            <a:extLst>
              <a:ext uri="{FF2B5EF4-FFF2-40B4-BE49-F238E27FC236}">
                <a16:creationId xmlns:a16="http://schemas.microsoft.com/office/drawing/2014/main" id="{42FEA84A-B9EC-4ABD-95D5-3B25F6D7D620}"/>
              </a:ext>
            </a:extLst>
          </p:cNvPr>
          <p:cNvSpPr txBox="1"/>
          <p:nvPr/>
        </p:nvSpPr>
        <p:spPr>
          <a:xfrm>
            <a:off x="7898689" y="1800520"/>
            <a:ext cx="4225609" cy="1200329"/>
          </a:xfrm>
          <a:prstGeom prst="rect">
            <a:avLst/>
          </a:prstGeom>
          <a:noFill/>
        </p:spPr>
        <p:txBody>
          <a:bodyPr wrap="square" rtlCol="0">
            <a:spAutoFit/>
          </a:bodyPr>
          <a:lstStyle/>
          <a:p>
            <a:pPr algn="ctr"/>
            <a:r>
              <a:rPr lang="en-US" sz="2400" b="1" dirty="0">
                <a:latin typeface="Arial Black" panose="020B0A04020102020204" pitchFamily="34" charset="0"/>
              </a:rPr>
              <a:t>Do you remember what Elizabeth felt when she first saw Mary</a:t>
            </a:r>
            <a:r>
              <a:rPr lang="es-ES" sz="2400" b="1" dirty="0">
                <a:latin typeface="Arial Black" panose="020B0A04020102020204" pitchFamily="34" charset="0"/>
              </a:rPr>
              <a:t>?</a:t>
            </a:r>
          </a:p>
        </p:txBody>
      </p:sp>
      <p:sp>
        <p:nvSpPr>
          <p:cNvPr id="2" name="TextBox 1">
            <a:extLst>
              <a:ext uri="{FF2B5EF4-FFF2-40B4-BE49-F238E27FC236}">
                <a16:creationId xmlns:a16="http://schemas.microsoft.com/office/drawing/2014/main" id="{FBCA8FEF-9C1A-4E8D-ABB7-F4F21DCDEC1D}"/>
              </a:ext>
            </a:extLst>
          </p:cNvPr>
          <p:cNvSpPr txBox="1"/>
          <p:nvPr/>
        </p:nvSpPr>
        <p:spPr>
          <a:xfrm>
            <a:off x="8052318" y="2943615"/>
            <a:ext cx="4071980" cy="2215991"/>
          </a:xfrm>
          <a:prstGeom prst="rect">
            <a:avLst/>
          </a:prstGeom>
          <a:noFill/>
        </p:spPr>
        <p:txBody>
          <a:bodyPr wrap="square" rtlCol="0">
            <a:spAutoFit/>
          </a:bodyPr>
          <a:lstStyle/>
          <a:p>
            <a:pPr algn="ctr"/>
            <a:r>
              <a:rPr lang="en-US" sz="2400" b="1" dirty="0">
                <a:solidFill>
                  <a:srgbClr val="FF0000"/>
                </a:solidFill>
                <a:latin typeface="Arial Black" panose="020B0A04020102020204" pitchFamily="34" charset="0"/>
              </a:rPr>
              <a:t>Upon hearing Mary’s greeting, the infant leaped in her womb </a:t>
            </a:r>
            <a:r>
              <a:rPr lang="es-ES" sz="2400" b="1" dirty="0">
                <a:solidFill>
                  <a:srgbClr val="FF0000"/>
                </a:solidFill>
                <a:latin typeface="Arial Black" panose="020B0A04020102020204" pitchFamily="34" charset="0"/>
              </a:rPr>
              <a:t>and Elizabeth </a:t>
            </a:r>
            <a:r>
              <a:rPr lang="es-ES" sz="2400" b="1" dirty="0" err="1">
                <a:solidFill>
                  <a:srgbClr val="FF0000"/>
                </a:solidFill>
                <a:latin typeface="Arial Black" panose="020B0A04020102020204" pitchFamily="34" charset="0"/>
              </a:rPr>
              <a:t>was</a:t>
            </a:r>
            <a:r>
              <a:rPr lang="es-ES" sz="2400" b="1" dirty="0">
                <a:solidFill>
                  <a:srgbClr val="FF0000"/>
                </a:solidFill>
                <a:latin typeface="Arial Black" panose="020B0A04020102020204" pitchFamily="34" charset="0"/>
              </a:rPr>
              <a:t> </a:t>
            </a:r>
            <a:r>
              <a:rPr lang="es-ES" sz="2400" b="1" dirty="0" err="1">
                <a:solidFill>
                  <a:srgbClr val="FF0000"/>
                </a:solidFill>
                <a:latin typeface="Arial Black" panose="020B0A04020102020204" pitchFamily="34" charset="0"/>
              </a:rPr>
              <a:t>filled</a:t>
            </a:r>
            <a:r>
              <a:rPr lang="es-ES" sz="2400" b="1" dirty="0">
                <a:solidFill>
                  <a:srgbClr val="FF0000"/>
                </a:solidFill>
                <a:latin typeface="Arial Black" panose="020B0A04020102020204" pitchFamily="34" charset="0"/>
              </a:rPr>
              <a:t> </a:t>
            </a:r>
            <a:r>
              <a:rPr lang="es-ES" sz="2400" b="1" dirty="0" err="1">
                <a:solidFill>
                  <a:srgbClr val="FF0000"/>
                </a:solidFill>
                <a:latin typeface="Arial Black" panose="020B0A04020102020204" pitchFamily="34" charset="0"/>
              </a:rPr>
              <a:t>with</a:t>
            </a:r>
            <a:r>
              <a:rPr lang="es-ES" sz="2400" b="1" dirty="0">
                <a:solidFill>
                  <a:srgbClr val="FF0000"/>
                </a:solidFill>
                <a:latin typeface="Arial Black" panose="020B0A04020102020204" pitchFamily="34" charset="0"/>
              </a:rPr>
              <a:t> </a:t>
            </a:r>
            <a:r>
              <a:rPr lang="es-ES" sz="2400" b="1" dirty="0" err="1">
                <a:solidFill>
                  <a:srgbClr val="FF0000"/>
                </a:solidFill>
                <a:latin typeface="Arial Black" panose="020B0A04020102020204" pitchFamily="34" charset="0"/>
              </a:rPr>
              <a:t>the</a:t>
            </a:r>
            <a:endParaRPr lang="en-US" sz="2400" b="1" dirty="0">
              <a:solidFill>
                <a:srgbClr val="FF0000"/>
              </a:solidFill>
              <a:latin typeface="Arial Black" panose="020B0A04020102020204" pitchFamily="34" charset="0"/>
            </a:endParaRPr>
          </a:p>
          <a:p>
            <a:endParaRPr lang="en-US" dirty="0"/>
          </a:p>
        </p:txBody>
      </p:sp>
      <p:sp>
        <p:nvSpPr>
          <p:cNvPr id="3" name="TextBox 2">
            <a:extLst>
              <a:ext uri="{FF2B5EF4-FFF2-40B4-BE49-F238E27FC236}">
                <a16:creationId xmlns:a16="http://schemas.microsoft.com/office/drawing/2014/main" id="{6F503756-0709-49AE-9BC6-538F45C8E3CA}"/>
              </a:ext>
            </a:extLst>
          </p:cNvPr>
          <p:cNvSpPr txBox="1"/>
          <p:nvPr/>
        </p:nvSpPr>
        <p:spPr>
          <a:xfrm>
            <a:off x="8052318" y="4819830"/>
            <a:ext cx="3885462" cy="584775"/>
          </a:xfrm>
          <a:prstGeom prst="rect">
            <a:avLst/>
          </a:prstGeom>
          <a:noFill/>
        </p:spPr>
        <p:txBody>
          <a:bodyPr wrap="square" rtlCol="0">
            <a:spAutoFit/>
          </a:bodyPr>
          <a:lstStyle/>
          <a:p>
            <a:pPr algn="ctr"/>
            <a:r>
              <a:rPr lang="es-ES" sz="3200" b="1" dirty="0">
                <a:solidFill>
                  <a:schemeClr val="accent4">
                    <a:lumMod val="50000"/>
                  </a:schemeClr>
                </a:solidFill>
              </a:rPr>
              <a:t>HOLY SPIRIT</a:t>
            </a:r>
            <a:endParaRPr lang="en-US" sz="3200" b="1" dirty="0">
              <a:solidFill>
                <a:schemeClr val="accent4">
                  <a:lumMod val="50000"/>
                </a:schemeClr>
              </a:solidFill>
            </a:endParaRPr>
          </a:p>
        </p:txBody>
      </p:sp>
      <p:pic>
        <p:nvPicPr>
          <p:cNvPr id="4098" name="Picture 2">
            <a:extLst>
              <a:ext uri="{FF2B5EF4-FFF2-40B4-BE49-F238E27FC236}">
                <a16:creationId xmlns:a16="http://schemas.microsoft.com/office/drawing/2014/main" id="{B7D731C8-31AB-4AEC-BAD5-5CF13173514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78640" y="5336171"/>
            <a:ext cx="1432817" cy="1432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1391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09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icture Placeholder 10" descr="An empty placeholder to add an image. Click on the placeholder and select the image that you wish to add."/>
          <p:cNvSpPr>
            <a:spLocks noGrp="1"/>
          </p:cNvSpPr>
          <p:nvPr>
            <p:ph type="pic" sz="quarter" idx="19"/>
          </p:nvPr>
        </p:nvSpPr>
        <p:spPr/>
      </p:sp>
      <p:sp>
        <p:nvSpPr>
          <p:cNvPr id="9" name="Text Placeholder 8"/>
          <p:cNvSpPr>
            <a:spLocks noGrp="1"/>
          </p:cNvSpPr>
          <p:nvPr>
            <p:ph type="body" sz="half" idx="2"/>
          </p:nvPr>
        </p:nvSpPr>
        <p:spPr/>
        <p:txBody>
          <a:bodyPr/>
          <a:lstStyle/>
          <a:p>
            <a:endParaRPr lang="en-US"/>
          </a:p>
        </p:txBody>
      </p:sp>
      <p:sp>
        <p:nvSpPr>
          <p:cNvPr id="10" name="Picture Placeholder 9" descr="An empty placeholder to add an image. Click on the placeholder and select the image that you wish to add."/>
          <p:cNvSpPr>
            <a:spLocks noGrp="1"/>
          </p:cNvSpPr>
          <p:nvPr>
            <p:ph type="pic" sz="quarter" idx="18"/>
          </p:nvPr>
        </p:nvSpPr>
        <p:spPr/>
      </p:sp>
      <p:sp>
        <p:nvSpPr>
          <p:cNvPr id="13" name="Text Placeholder 12"/>
          <p:cNvSpPr>
            <a:spLocks noGrp="1"/>
          </p:cNvSpPr>
          <p:nvPr>
            <p:ph type="body" sz="half" idx="21"/>
          </p:nvPr>
        </p:nvSpPr>
        <p:spPr/>
        <p:txBody>
          <a:bodyPr/>
          <a:lstStyle/>
          <a:p>
            <a:endParaRPr lang="en-US"/>
          </a:p>
        </p:txBody>
      </p:sp>
      <p:sp>
        <p:nvSpPr>
          <p:cNvPr id="12" name="Picture Placeholder 11" descr="An empty placeholder to add an image. Click on the placeholder and select the image that you wish to add."/>
          <p:cNvSpPr>
            <a:spLocks noGrp="1"/>
          </p:cNvSpPr>
          <p:nvPr>
            <p:ph type="pic" sz="quarter" idx="20"/>
          </p:nvPr>
        </p:nvSpPr>
        <p:spPr/>
      </p:sp>
      <p:sp>
        <p:nvSpPr>
          <p:cNvPr id="14" name="Text Placeholder 13"/>
          <p:cNvSpPr>
            <a:spLocks noGrp="1"/>
          </p:cNvSpPr>
          <p:nvPr>
            <p:ph type="body" sz="half" idx="22"/>
          </p:nvPr>
        </p:nvSpPr>
        <p:spPr/>
        <p:txBody>
          <a:bodyPr/>
          <a:lstStyle/>
          <a:p>
            <a:endParaRPr lang="en-US"/>
          </a:p>
        </p:txBody>
      </p:sp>
      <p:pic>
        <p:nvPicPr>
          <p:cNvPr id="16" name="Picture 24">
            <a:extLst>
              <a:ext uri="{FF2B5EF4-FFF2-40B4-BE49-F238E27FC236}">
                <a16:creationId xmlns:a16="http://schemas.microsoft.com/office/drawing/2014/main" id="{A5E7222A-FAD8-4CAC-9760-090C9FD402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DF3E6F41-0F21-4798-BFE5-30822BA30A78}"/>
              </a:ext>
            </a:extLst>
          </p:cNvPr>
          <p:cNvSpPr txBox="1"/>
          <p:nvPr/>
        </p:nvSpPr>
        <p:spPr>
          <a:xfrm>
            <a:off x="3378357" y="37035"/>
            <a:ext cx="10226180" cy="923330"/>
          </a:xfrm>
          <a:prstGeom prst="rect">
            <a:avLst/>
          </a:prstGeom>
          <a:noFill/>
        </p:spPr>
        <p:txBody>
          <a:bodyPr wrap="square" rtlCol="0">
            <a:spAutoFit/>
          </a:bodyPr>
          <a:lstStyle/>
          <a:p>
            <a:r>
              <a:rPr lang="es-ES" sz="5400" b="1" dirty="0">
                <a:latin typeface="Arial Black" panose="020B0A04020102020204" pitchFamily="34" charset="0"/>
              </a:rPr>
              <a:t>REFLECTION</a:t>
            </a:r>
            <a:endParaRPr lang="en-US" sz="5400" b="1" dirty="0">
              <a:latin typeface="Arial Black" panose="020B0A04020102020204" pitchFamily="34" charset="0"/>
            </a:endParaRPr>
          </a:p>
        </p:txBody>
      </p:sp>
      <p:sp>
        <p:nvSpPr>
          <p:cNvPr id="18" name="TextBox 17">
            <a:extLst>
              <a:ext uri="{FF2B5EF4-FFF2-40B4-BE49-F238E27FC236}">
                <a16:creationId xmlns:a16="http://schemas.microsoft.com/office/drawing/2014/main" id="{EEEE4216-C20E-4430-8065-7E20557742FC}"/>
              </a:ext>
            </a:extLst>
          </p:cNvPr>
          <p:cNvSpPr txBox="1"/>
          <p:nvPr/>
        </p:nvSpPr>
        <p:spPr>
          <a:xfrm>
            <a:off x="67702" y="1088707"/>
            <a:ext cx="11841722" cy="523220"/>
          </a:xfrm>
          <a:prstGeom prst="rect">
            <a:avLst/>
          </a:prstGeom>
          <a:noFill/>
        </p:spPr>
        <p:txBody>
          <a:bodyPr wrap="square" rtlCol="0">
            <a:spAutoFit/>
          </a:bodyPr>
          <a:lstStyle/>
          <a:p>
            <a:pPr algn="just"/>
            <a:endParaRPr lang="en-US" sz="2800" b="1" dirty="0">
              <a:latin typeface="Arial Black" panose="020B0A04020102020204" pitchFamily="34" charset="0"/>
            </a:endParaRPr>
          </a:p>
        </p:txBody>
      </p:sp>
      <p:sp>
        <p:nvSpPr>
          <p:cNvPr id="23" name="TextBox 22">
            <a:extLst>
              <a:ext uri="{FF2B5EF4-FFF2-40B4-BE49-F238E27FC236}">
                <a16:creationId xmlns:a16="http://schemas.microsoft.com/office/drawing/2014/main" id="{42FEA84A-B9EC-4ABD-95D5-3B25F6D7D620}"/>
              </a:ext>
            </a:extLst>
          </p:cNvPr>
          <p:cNvSpPr txBox="1"/>
          <p:nvPr/>
        </p:nvSpPr>
        <p:spPr>
          <a:xfrm>
            <a:off x="212739" y="983202"/>
            <a:ext cx="11338559" cy="1200329"/>
          </a:xfrm>
          <a:prstGeom prst="rect">
            <a:avLst/>
          </a:prstGeom>
          <a:noFill/>
        </p:spPr>
        <p:txBody>
          <a:bodyPr wrap="square" rtlCol="0">
            <a:spAutoFit/>
          </a:bodyPr>
          <a:lstStyle/>
          <a:p>
            <a:pPr algn="just"/>
            <a:r>
              <a:rPr lang="en-US" sz="3600" b="1" dirty="0">
                <a:latin typeface="Arial Black" panose="020B0A04020102020204" pitchFamily="34" charset="0"/>
              </a:rPr>
              <a:t>What familiar words did Elizabeth exclaim to her cousin Mary? </a:t>
            </a:r>
            <a:endParaRPr lang="es-ES" sz="3600" b="1" dirty="0">
              <a:latin typeface="Arial Black" panose="020B0A04020102020204" pitchFamily="34" charset="0"/>
            </a:endParaRPr>
          </a:p>
        </p:txBody>
      </p:sp>
      <p:sp>
        <p:nvSpPr>
          <p:cNvPr id="2" name="TextBox 1">
            <a:extLst>
              <a:ext uri="{FF2B5EF4-FFF2-40B4-BE49-F238E27FC236}">
                <a16:creationId xmlns:a16="http://schemas.microsoft.com/office/drawing/2014/main" id="{FBCA8FEF-9C1A-4E8D-ABB7-F4F21DCDEC1D}"/>
              </a:ext>
            </a:extLst>
          </p:cNvPr>
          <p:cNvSpPr txBox="1"/>
          <p:nvPr/>
        </p:nvSpPr>
        <p:spPr>
          <a:xfrm>
            <a:off x="7436692" y="1807577"/>
            <a:ext cx="4472732" cy="2554545"/>
          </a:xfrm>
          <a:prstGeom prst="rect">
            <a:avLst/>
          </a:prstGeom>
          <a:noFill/>
        </p:spPr>
        <p:txBody>
          <a:bodyPr wrap="square" rtlCol="0">
            <a:spAutoFit/>
          </a:bodyPr>
          <a:lstStyle/>
          <a:p>
            <a:pPr algn="ctr"/>
            <a:r>
              <a:rPr lang="en-US" sz="3200" b="1" dirty="0">
                <a:solidFill>
                  <a:srgbClr val="FF0000"/>
                </a:solidFill>
                <a:latin typeface="Arial Black" panose="020B0A04020102020204" pitchFamily="34" charset="0"/>
              </a:rPr>
              <a:t>Blessed are you among women, and blessed is the fruit of your womb!</a:t>
            </a:r>
          </a:p>
          <a:p>
            <a:endParaRPr lang="en-US" sz="3200" dirty="0"/>
          </a:p>
        </p:txBody>
      </p:sp>
      <p:pic>
        <p:nvPicPr>
          <p:cNvPr id="19" name="Picture 18">
            <a:extLst>
              <a:ext uri="{FF2B5EF4-FFF2-40B4-BE49-F238E27FC236}">
                <a16:creationId xmlns:a16="http://schemas.microsoft.com/office/drawing/2014/main" id="{D91345FA-79B1-43FC-BDCA-5951C6077882}"/>
              </a:ext>
            </a:extLst>
          </p:cNvPr>
          <p:cNvPicPr>
            <a:picLocks noChangeAspect="1"/>
          </p:cNvPicPr>
          <p:nvPr/>
        </p:nvPicPr>
        <p:blipFill>
          <a:blip r:embed="rId3"/>
          <a:stretch>
            <a:fillRect/>
          </a:stretch>
        </p:blipFill>
        <p:spPr>
          <a:xfrm>
            <a:off x="212739" y="2258485"/>
            <a:ext cx="6951872" cy="3732245"/>
          </a:xfrm>
          <a:prstGeom prst="rect">
            <a:avLst/>
          </a:prstGeom>
        </p:spPr>
      </p:pic>
      <p:sp>
        <p:nvSpPr>
          <p:cNvPr id="20" name="TextBox 19">
            <a:extLst>
              <a:ext uri="{FF2B5EF4-FFF2-40B4-BE49-F238E27FC236}">
                <a16:creationId xmlns:a16="http://schemas.microsoft.com/office/drawing/2014/main" id="{92C14A82-CFEE-455A-B5D9-8B65128DA7F2}"/>
              </a:ext>
            </a:extLst>
          </p:cNvPr>
          <p:cNvSpPr txBox="1"/>
          <p:nvPr/>
        </p:nvSpPr>
        <p:spPr>
          <a:xfrm>
            <a:off x="7610565" y="4124607"/>
            <a:ext cx="3940233" cy="1384995"/>
          </a:xfrm>
          <a:prstGeom prst="rect">
            <a:avLst/>
          </a:prstGeom>
          <a:noFill/>
        </p:spPr>
        <p:txBody>
          <a:bodyPr wrap="square" rtlCol="0">
            <a:spAutoFit/>
          </a:bodyPr>
          <a:lstStyle/>
          <a:p>
            <a:pPr algn="ctr"/>
            <a:r>
              <a:rPr lang="en-US" sz="2800" b="1" dirty="0">
                <a:latin typeface="Arial Black" panose="020B0A04020102020204" pitchFamily="34" charset="0"/>
              </a:rPr>
              <a:t>Where else have you heard these words</a:t>
            </a:r>
            <a:r>
              <a:rPr lang="es-ES" sz="2800" b="1" dirty="0">
                <a:latin typeface="Arial Black" panose="020B0A04020102020204" pitchFamily="34" charset="0"/>
              </a:rPr>
              <a:t>?</a:t>
            </a:r>
          </a:p>
        </p:txBody>
      </p:sp>
      <p:sp>
        <p:nvSpPr>
          <p:cNvPr id="3" name="TextBox 2">
            <a:extLst>
              <a:ext uri="{FF2B5EF4-FFF2-40B4-BE49-F238E27FC236}">
                <a16:creationId xmlns:a16="http://schemas.microsoft.com/office/drawing/2014/main" id="{F54C9A5D-405D-46E9-BCB9-E3CFAEB59FDA}"/>
              </a:ext>
            </a:extLst>
          </p:cNvPr>
          <p:cNvSpPr txBox="1"/>
          <p:nvPr/>
        </p:nvSpPr>
        <p:spPr>
          <a:xfrm>
            <a:off x="7566991" y="5667405"/>
            <a:ext cx="4108174" cy="523220"/>
          </a:xfrm>
          <a:prstGeom prst="rect">
            <a:avLst/>
          </a:prstGeom>
          <a:noFill/>
        </p:spPr>
        <p:txBody>
          <a:bodyPr wrap="square" rtlCol="0">
            <a:spAutoFit/>
          </a:bodyPr>
          <a:lstStyle/>
          <a:p>
            <a:pPr algn="ctr"/>
            <a:r>
              <a:rPr lang="en-US" sz="2800" b="1" dirty="0">
                <a:latin typeface="Arial Black" panose="020B0A04020102020204" pitchFamily="34" charset="0"/>
              </a:rPr>
              <a:t>THE HAIL MARY</a:t>
            </a:r>
          </a:p>
        </p:txBody>
      </p:sp>
    </p:spTree>
    <p:extLst>
      <p:ext uri="{BB962C8B-B14F-4D97-AF65-F5344CB8AC3E}">
        <p14:creationId xmlns:p14="http://schemas.microsoft.com/office/powerpoint/2010/main" val="2889964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icture Placeholder 10" descr="An empty placeholder to add an image. Click on the placeholder and select the image that you wish to add."/>
          <p:cNvSpPr>
            <a:spLocks noGrp="1"/>
          </p:cNvSpPr>
          <p:nvPr>
            <p:ph type="pic" sz="quarter" idx="19"/>
          </p:nvPr>
        </p:nvSpPr>
        <p:spPr/>
      </p:sp>
      <p:sp>
        <p:nvSpPr>
          <p:cNvPr id="9" name="Text Placeholder 8"/>
          <p:cNvSpPr>
            <a:spLocks noGrp="1"/>
          </p:cNvSpPr>
          <p:nvPr>
            <p:ph type="body" sz="half" idx="2"/>
          </p:nvPr>
        </p:nvSpPr>
        <p:spPr/>
        <p:txBody>
          <a:bodyPr/>
          <a:lstStyle/>
          <a:p>
            <a:endParaRPr lang="en-US"/>
          </a:p>
        </p:txBody>
      </p:sp>
      <p:sp>
        <p:nvSpPr>
          <p:cNvPr id="10" name="Picture Placeholder 9" descr="An empty placeholder to add an image. Click on the placeholder and select the image that you wish to add."/>
          <p:cNvSpPr>
            <a:spLocks noGrp="1"/>
          </p:cNvSpPr>
          <p:nvPr>
            <p:ph type="pic" sz="quarter" idx="18"/>
          </p:nvPr>
        </p:nvSpPr>
        <p:spPr/>
      </p:sp>
      <p:sp>
        <p:nvSpPr>
          <p:cNvPr id="13" name="Text Placeholder 12"/>
          <p:cNvSpPr>
            <a:spLocks noGrp="1"/>
          </p:cNvSpPr>
          <p:nvPr>
            <p:ph type="body" sz="half" idx="21"/>
          </p:nvPr>
        </p:nvSpPr>
        <p:spPr/>
        <p:txBody>
          <a:bodyPr/>
          <a:lstStyle/>
          <a:p>
            <a:endParaRPr lang="en-US"/>
          </a:p>
        </p:txBody>
      </p:sp>
      <p:sp>
        <p:nvSpPr>
          <p:cNvPr id="12" name="Picture Placeholder 11" descr="An empty placeholder to add an image. Click on the placeholder and select the image that you wish to add."/>
          <p:cNvSpPr>
            <a:spLocks noGrp="1"/>
          </p:cNvSpPr>
          <p:nvPr>
            <p:ph type="pic" sz="quarter" idx="20"/>
          </p:nvPr>
        </p:nvSpPr>
        <p:spPr/>
      </p:sp>
      <p:sp>
        <p:nvSpPr>
          <p:cNvPr id="14" name="Text Placeholder 13"/>
          <p:cNvSpPr>
            <a:spLocks noGrp="1"/>
          </p:cNvSpPr>
          <p:nvPr>
            <p:ph type="body" sz="half" idx="22"/>
          </p:nvPr>
        </p:nvSpPr>
        <p:spPr/>
        <p:txBody>
          <a:bodyPr/>
          <a:lstStyle/>
          <a:p>
            <a:endParaRPr lang="en-US"/>
          </a:p>
        </p:txBody>
      </p:sp>
      <p:pic>
        <p:nvPicPr>
          <p:cNvPr id="16" name="Picture 24">
            <a:extLst>
              <a:ext uri="{FF2B5EF4-FFF2-40B4-BE49-F238E27FC236}">
                <a16:creationId xmlns:a16="http://schemas.microsoft.com/office/drawing/2014/main" id="{A5E7222A-FAD8-4CAC-9760-090C9FD402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DF3E6F41-0F21-4798-BFE5-30822BA30A78}"/>
              </a:ext>
            </a:extLst>
          </p:cNvPr>
          <p:cNvSpPr txBox="1"/>
          <p:nvPr/>
        </p:nvSpPr>
        <p:spPr>
          <a:xfrm>
            <a:off x="3378357" y="37035"/>
            <a:ext cx="10226180" cy="923330"/>
          </a:xfrm>
          <a:prstGeom prst="rect">
            <a:avLst/>
          </a:prstGeom>
          <a:noFill/>
        </p:spPr>
        <p:txBody>
          <a:bodyPr wrap="square" rtlCol="0">
            <a:spAutoFit/>
          </a:bodyPr>
          <a:lstStyle/>
          <a:p>
            <a:r>
              <a:rPr lang="es-ES" sz="5400" b="1" dirty="0">
                <a:latin typeface="Arial Black" panose="020B0A04020102020204" pitchFamily="34" charset="0"/>
              </a:rPr>
              <a:t>REFLECTION</a:t>
            </a:r>
            <a:endParaRPr lang="en-US" sz="5400" b="1" dirty="0">
              <a:latin typeface="Arial Black" panose="020B0A04020102020204" pitchFamily="34" charset="0"/>
            </a:endParaRPr>
          </a:p>
        </p:txBody>
      </p:sp>
      <p:sp>
        <p:nvSpPr>
          <p:cNvPr id="18" name="TextBox 17">
            <a:extLst>
              <a:ext uri="{FF2B5EF4-FFF2-40B4-BE49-F238E27FC236}">
                <a16:creationId xmlns:a16="http://schemas.microsoft.com/office/drawing/2014/main" id="{EEEE4216-C20E-4430-8065-7E20557742FC}"/>
              </a:ext>
            </a:extLst>
          </p:cNvPr>
          <p:cNvSpPr txBox="1"/>
          <p:nvPr/>
        </p:nvSpPr>
        <p:spPr>
          <a:xfrm>
            <a:off x="67702" y="1088707"/>
            <a:ext cx="11841722" cy="523220"/>
          </a:xfrm>
          <a:prstGeom prst="rect">
            <a:avLst/>
          </a:prstGeom>
          <a:noFill/>
        </p:spPr>
        <p:txBody>
          <a:bodyPr wrap="square" rtlCol="0">
            <a:spAutoFit/>
          </a:bodyPr>
          <a:lstStyle/>
          <a:p>
            <a:pPr algn="just"/>
            <a:endParaRPr lang="en-US" sz="2800" b="1" dirty="0">
              <a:latin typeface="Arial Black" panose="020B0A04020102020204" pitchFamily="34" charset="0"/>
            </a:endParaRPr>
          </a:p>
        </p:txBody>
      </p:sp>
      <p:sp>
        <p:nvSpPr>
          <p:cNvPr id="23" name="TextBox 22">
            <a:extLst>
              <a:ext uri="{FF2B5EF4-FFF2-40B4-BE49-F238E27FC236}">
                <a16:creationId xmlns:a16="http://schemas.microsoft.com/office/drawing/2014/main" id="{42FEA84A-B9EC-4ABD-95D5-3B25F6D7D620}"/>
              </a:ext>
            </a:extLst>
          </p:cNvPr>
          <p:cNvSpPr txBox="1"/>
          <p:nvPr/>
        </p:nvSpPr>
        <p:spPr>
          <a:xfrm>
            <a:off x="212739" y="933276"/>
            <a:ext cx="11338559" cy="1569660"/>
          </a:xfrm>
          <a:prstGeom prst="rect">
            <a:avLst/>
          </a:prstGeom>
          <a:noFill/>
        </p:spPr>
        <p:txBody>
          <a:bodyPr wrap="square" rtlCol="0">
            <a:spAutoFit/>
          </a:bodyPr>
          <a:lstStyle/>
          <a:p>
            <a:pPr algn="just"/>
            <a:r>
              <a:rPr lang="es-ES" sz="3200" b="1" dirty="0">
                <a:latin typeface="Arial Black" panose="020B0A04020102020204" pitchFamily="34" charset="0"/>
              </a:rPr>
              <a:t>Elizabeth </a:t>
            </a:r>
            <a:r>
              <a:rPr lang="es-ES" sz="3200" b="1" dirty="0" err="1">
                <a:latin typeface="Arial Black" panose="020B0A04020102020204" pitchFamily="34" charset="0"/>
              </a:rPr>
              <a:t>felt</a:t>
            </a:r>
            <a:r>
              <a:rPr lang="es-ES" sz="3200" b="1" dirty="0">
                <a:latin typeface="Arial Black" panose="020B0A04020102020204" pitchFamily="34" charset="0"/>
              </a:rPr>
              <a:t> so </a:t>
            </a:r>
            <a:r>
              <a:rPr lang="es-ES" sz="3200" b="1" dirty="0" err="1">
                <a:latin typeface="Arial Black" panose="020B0A04020102020204" pitchFamily="34" charset="0"/>
              </a:rPr>
              <a:t>small</a:t>
            </a:r>
            <a:r>
              <a:rPr lang="es-ES" sz="3200" b="1" dirty="0">
                <a:latin typeface="Arial Black" panose="020B0A04020102020204" pitchFamily="34" charset="0"/>
              </a:rPr>
              <a:t> </a:t>
            </a:r>
            <a:r>
              <a:rPr lang="es-ES" sz="3200" b="1" dirty="0" err="1">
                <a:latin typeface="Arial Black" panose="020B0A04020102020204" pitchFamily="34" charset="0"/>
              </a:rPr>
              <a:t>when</a:t>
            </a:r>
            <a:r>
              <a:rPr lang="es-ES" sz="3200" b="1" dirty="0">
                <a:latin typeface="Arial Black" panose="020B0A04020102020204" pitchFamily="34" charset="0"/>
              </a:rPr>
              <a:t> </a:t>
            </a:r>
            <a:r>
              <a:rPr lang="es-ES" sz="3200" b="1" dirty="0" err="1">
                <a:latin typeface="Arial Black" panose="020B0A04020102020204" pitchFamily="34" charset="0"/>
              </a:rPr>
              <a:t>faced</a:t>
            </a:r>
            <a:r>
              <a:rPr lang="es-ES" sz="3200" b="1" dirty="0">
                <a:latin typeface="Arial Black" panose="020B0A04020102020204" pitchFamily="34" charset="0"/>
              </a:rPr>
              <a:t> </a:t>
            </a:r>
            <a:r>
              <a:rPr lang="es-ES" sz="3200" b="1" dirty="0" err="1">
                <a:latin typeface="Arial Black" panose="020B0A04020102020204" pitchFamily="34" charset="0"/>
              </a:rPr>
              <a:t>with</a:t>
            </a:r>
            <a:r>
              <a:rPr lang="es-ES" sz="3200" b="1" dirty="0">
                <a:latin typeface="Arial Black" panose="020B0A04020102020204" pitchFamily="34" charset="0"/>
              </a:rPr>
              <a:t> </a:t>
            </a:r>
            <a:r>
              <a:rPr lang="es-ES" sz="3200" b="1" dirty="0" err="1">
                <a:latin typeface="Arial Black" panose="020B0A04020102020204" pitchFamily="34" charset="0"/>
              </a:rPr>
              <a:t>the</a:t>
            </a:r>
            <a:r>
              <a:rPr lang="es-ES" sz="3200" b="1" dirty="0">
                <a:latin typeface="Arial Black" panose="020B0A04020102020204" pitchFamily="34" charset="0"/>
              </a:rPr>
              <a:t> </a:t>
            </a:r>
            <a:r>
              <a:rPr lang="es-ES" sz="3200" b="1" dirty="0" err="1">
                <a:latin typeface="Arial Black" panose="020B0A04020102020204" pitchFamily="34" charset="0"/>
              </a:rPr>
              <a:t>Mother</a:t>
            </a:r>
            <a:r>
              <a:rPr lang="es-ES" sz="3200" b="1" dirty="0">
                <a:latin typeface="Arial Black" panose="020B0A04020102020204" pitchFamily="34" charset="0"/>
              </a:rPr>
              <a:t> </a:t>
            </a:r>
            <a:r>
              <a:rPr lang="es-ES" sz="3200" b="1" dirty="0" err="1">
                <a:latin typeface="Arial Black" panose="020B0A04020102020204" pitchFamily="34" charset="0"/>
              </a:rPr>
              <a:t>of</a:t>
            </a:r>
            <a:r>
              <a:rPr lang="es-ES" sz="3200" b="1" dirty="0">
                <a:latin typeface="Arial Black" panose="020B0A04020102020204" pitchFamily="34" charset="0"/>
              </a:rPr>
              <a:t> </a:t>
            </a:r>
            <a:r>
              <a:rPr lang="es-ES" sz="3200" b="1" dirty="0" err="1">
                <a:latin typeface="Arial Black" panose="020B0A04020102020204" pitchFamily="34" charset="0"/>
              </a:rPr>
              <a:t>the</a:t>
            </a:r>
            <a:r>
              <a:rPr lang="es-ES" sz="3200" b="1" dirty="0">
                <a:latin typeface="Arial Black" panose="020B0A04020102020204" pitchFamily="34" charset="0"/>
              </a:rPr>
              <a:t> </a:t>
            </a:r>
            <a:r>
              <a:rPr lang="es-ES" sz="3200" b="1" dirty="0" err="1">
                <a:latin typeface="Arial Black" panose="020B0A04020102020204" pitchFamily="34" charset="0"/>
              </a:rPr>
              <a:t>Savior</a:t>
            </a:r>
            <a:r>
              <a:rPr lang="es-ES" sz="3200" b="1" dirty="0">
                <a:latin typeface="Arial Black" panose="020B0A04020102020204" pitchFamily="34" charset="0"/>
              </a:rPr>
              <a:t>, </a:t>
            </a:r>
            <a:r>
              <a:rPr lang="es-ES" sz="3200" b="1" dirty="0" err="1">
                <a:latin typeface="Arial Black" panose="020B0A04020102020204" pitchFamily="34" charset="0"/>
              </a:rPr>
              <a:t>she</a:t>
            </a:r>
            <a:r>
              <a:rPr lang="es-ES" sz="3200" b="1" dirty="0">
                <a:latin typeface="Arial Black" panose="020B0A04020102020204" pitchFamily="34" charset="0"/>
              </a:rPr>
              <a:t> </a:t>
            </a:r>
            <a:r>
              <a:rPr lang="es-ES" sz="3200" b="1" dirty="0" err="1">
                <a:latin typeface="Arial Black" panose="020B0A04020102020204" pitchFamily="34" charset="0"/>
              </a:rPr>
              <a:t>asked</a:t>
            </a:r>
            <a:r>
              <a:rPr lang="es-ES" sz="3200" b="1" dirty="0">
                <a:latin typeface="Arial Black" panose="020B0A04020102020204" pitchFamily="34" charset="0"/>
              </a:rPr>
              <a:t> Mary a </a:t>
            </a:r>
            <a:r>
              <a:rPr lang="es-ES" sz="3200" b="1" dirty="0" err="1">
                <a:latin typeface="Arial Black" panose="020B0A04020102020204" pitchFamily="34" charset="0"/>
              </a:rPr>
              <a:t>question</a:t>
            </a:r>
            <a:r>
              <a:rPr lang="es-ES" sz="3200" b="1" dirty="0">
                <a:latin typeface="Arial Black" panose="020B0A04020102020204" pitchFamily="34" charset="0"/>
              </a:rPr>
              <a:t> </a:t>
            </a:r>
            <a:r>
              <a:rPr lang="es-ES" sz="3200" b="1" dirty="0" err="1">
                <a:latin typeface="Arial Black" panose="020B0A04020102020204" pitchFamily="34" charset="0"/>
              </a:rPr>
              <a:t>about</a:t>
            </a:r>
            <a:r>
              <a:rPr lang="es-ES" sz="3200" b="1" dirty="0">
                <a:latin typeface="Arial Black" panose="020B0A04020102020204" pitchFamily="34" charset="0"/>
              </a:rPr>
              <a:t> </a:t>
            </a:r>
            <a:r>
              <a:rPr lang="es-ES" sz="3200" b="1" dirty="0" err="1">
                <a:latin typeface="Arial Black" panose="020B0A04020102020204" pitchFamily="34" charset="0"/>
              </a:rPr>
              <a:t>her</a:t>
            </a:r>
            <a:r>
              <a:rPr lang="es-ES" sz="3200" b="1" dirty="0">
                <a:latin typeface="Arial Black" panose="020B0A04020102020204" pitchFamily="34" charset="0"/>
              </a:rPr>
              <a:t> </a:t>
            </a:r>
            <a:r>
              <a:rPr lang="es-ES" sz="3200" b="1" dirty="0" err="1">
                <a:latin typeface="Arial Black" panose="020B0A04020102020204" pitchFamily="34" charset="0"/>
              </a:rPr>
              <a:t>visit</a:t>
            </a:r>
            <a:r>
              <a:rPr lang="es-ES" sz="3200" b="1" dirty="0">
                <a:latin typeface="Arial Black" panose="020B0A04020102020204" pitchFamily="34" charset="0"/>
              </a:rPr>
              <a:t>. Do </a:t>
            </a:r>
            <a:r>
              <a:rPr lang="es-ES" sz="3200" b="1" dirty="0" err="1">
                <a:latin typeface="Arial Black" panose="020B0A04020102020204" pitchFamily="34" charset="0"/>
              </a:rPr>
              <a:t>you</a:t>
            </a:r>
            <a:r>
              <a:rPr lang="es-ES" sz="3200" b="1" dirty="0">
                <a:latin typeface="Arial Black" panose="020B0A04020102020204" pitchFamily="34" charset="0"/>
              </a:rPr>
              <a:t> </a:t>
            </a:r>
            <a:r>
              <a:rPr lang="es-ES" sz="3200" b="1" dirty="0" err="1">
                <a:latin typeface="Arial Black" panose="020B0A04020102020204" pitchFamily="34" charset="0"/>
              </a:rPr>
              <a:t>remember</a:t>
            </a:r>
            <a:r>
              <a:rPr lang="es-ES" sz="3200" b="1" dirty="0">
                <a:latin typeface="Arial Black" panose="020B0A04020102020204" pitchFamily="34" charset="0"/>
              </a:rPr>
              <a:t>?</a:t>
            </a:r>
          </a:p>
        </p:txBody>
      </p:sp>
      <p:sp>
        <p:nvSpPr>
          <p:cNvPr id="2" name="TextBox 1">
            <a:extLst>
              <a:ext uri="{FF2B5EF4-FFF2-40B4-BE49-F238E27FC236}">
                <a16:creationId xmlns:a16="http://schemas.microsoft.com/office/drawing/2014/main" id="{FBCA8FEF-9C1A-4E8D-ABB7-F4F21DCDEC1D}"/>
              </a:ext>
            </a:extLst>
          </p:cNvPr>
          <p:cNvSpPr txBox="1"/>
          <p:nvPr/>
        </p:nvSpPr>
        <p:spPr>
          <a:xfrm>
            <a:off x="7642315" y="2715294"/>
            <a:ext cx="4071980" cy="3816429"/>
          </a:xfrm>
          <a:prstGeom prst="rect">
            <a:avLst/>
          </a:prstGeom>
          <a:noFill/>
        </p:spPr>
        <p:txBody>
          <a:bodyPr wrap="square" rtlCol="0">
            <a:spAutoFit/>
          </a:bodyPr>
          <a:lstStyle/>
          <a:p>
            <a:pPr algn="ctr"/>
            <a:r>
              <a:rPr lang="es-ES" sz="3200" b="1" dirty="0">
                <a:solidFill>
                  <a:srgbClr val="FF0000"/>
                </a:solidFill>
                <a:latin typeface="Arial Black" panose="020B0A04020102020204" pitchFamily="34" charset="0"/>
              </a:rPr>
              <a:t>Elizabeth </a:t>
            </a:r>
            <a:r>
              <a:rPr lang="es-ES" sz="3200" b="1" dirty="0" err="1">
                <a:solidFill>
                  <a:srgbClr val="FF0000"/>
                </a:solidFill>
                <a:latin typeface="Arial Black" panose="020B0A04020102020204" pitchFamily="34" charset="0"/>
              </a:rPr>
              <a:t>asked</a:t>
            </a:r>
            <a:r>
              <a:rPr lang="es-ES" sz="3200" b="1" dirty="0">
                <a:solidFill>
                  <a:srgbClr val="FF0000"/>
                </a:solidFill>
                <a:latin typeface="Arial Black" panose="020B0A04020102020204" pitchFamily="34" charset="0"/>
              </a:rPr>
              <a:t>, </a:t>
            </a:r>
            <a:r>
              <a:rPr lang="en-US" sz="3200" dirty="0">
                <a:solidFill>
                  <a:schemeClr val="accent4">
                    <a:lumMod val="50000"/>
                  </a:schemeClr>
                </a:solidFill>
                <a:latin typeface="Arial Black" panose="020B0A04020102020204" pitchFamily="34" charset="0"/>
              </a:rPr>
              <a:t>And how does this happen to me, that the mother of my Lord should come to me?</a:t>
            </a:r>
            <a:endParaRPr lang="en-US" sz="3200" b="1" dirty="0">
              <a:solidFill>
                <a:schemeClr val="accent4">
                  <a:lumMod val="50000"/>
                </a:schemeClr>
              </a:solidFill>
              <a:latin typeface="Arial Black" panose="020B0A04020102020204" pitchFamily="34" charset="0"/>
            </a:endParaRPr>
          </a:p>
          <a:p>
            <a:endParaRPr lang="en-US" dirty="0"/>
          </a:p>
        </p:txBody>
      </p:sp>
      <p:pic>
        <p:nvPicPr>
          <p:cNvPr id="19" name="Picture 18">
            <a:extLst>
              <a:ext uri="{FF2B5EF4-FFF2-40B4-BE49-F238E27FC236}">
                <a16:creationId xmlns:a16="http://schemas.microsoft.com/office/drawing/2014/main" id="{D91345FA-79B1-43FC-BDCA-5951C6077882}"/>
              </a:ext>
            </a:extLst>
          </p:cNvPr>
          <p:cNvPicPr>
            <a:picLocks noChangeAspect="1"/>
          </p:cNvPicPr>
          <p:nvPr/>
        </p:nvPicPr>
        <p:blipFill>
          <a:blip r:embed="rId3"/>
          <a:stretch>
            <a:fillRect/>
          </a:stretch>
        </p:blipFill>
        <p:spPr>
          <a:xfrm>
            <a:off x="212739" y="2658367"/>
            <a:ext cx="6951872" cy="3732245"/>
          </a:xfrm>
          <a:prstGeom prst="rect">
            <a:avLst/>
          </a:prstGeom>
        </p:spPr>
      </p:pic>
    </p:spTree>
    <p:extLst>
      <p:ext uri="{BB962C8B-B14F-4D97-AF65-F5344CB8AC3E}">
        <p14:creationId xmlns:p14="http://schemas.microsoft.com/office/powerpoint/2010/main" val="4222230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icture Placeholder 10" descr="An empty placeholder to add an image. Click on the placeholder and select the image that you wish to add."/>
          <p:cNvSpPr>
            <a:spLocks noGrp="1"/>
          </p:cNvSpPr>
          <p:nvPr>
            <p:ph type="pic" sz="quarter" idx="19"/>
          </p:nvPr>
        </p:nvSpPr>
        <p:spPr/>
      </p:sp>
      <p:sp>
        <p:nvSpPr>
          <p:cNvPr id="9" name="Text Placeholder 8"/>
          <p:cNvSpPr>
            <a:spLocks noGrp="1"/>
          </p:cNvSpPr>
          <p:nvPr>
            <p:ph type="body" sz="half" idx="2"/>
          </p:nvPr>
        </p:nvSpPr>
        <p:spPr/>
        <p:txBody>
          <a:bodyPr/>
          <a:lstStyle/>
          <a:p>
            <a:endParaRPr lang="en-US"/>
          </a:p>
        </p:txBody>
      </p:sp>
      <p:sp>
        <p:nvSpPr>
          <p:cNvPr id="10" name="Picture Placeholder 9" descr="An empty placeholder to add an image. Click on the placeholder and select the image that you wish to add."/>
          <p:cNvSpPr>
            <a:spLocks noGrp="1"/>
          </p:cNvSpPr>
          <p:nvPr>
            <p:ph type="pic" sz="quarter" idx="18"/>
          </p:nvPr>
        </p:nvSpPr>
        <p:spPr/>
      </p:sp>
      <p:sp>
        <p:nvSpPr>
          <p:cNvPr id="13" name="Text Placeholder 12"/>
          <p:cNvSpPr>
            <a:spLocks noGrp="1"/>
          </p:cNvSpPr>
          <p:nvPr>
            <p:ph type="body" sz="half" idx="21"/>
          </p:nvPr>
        </p:nvSpPr>
        <p:spPr/>
        <p:txBody>
          <a:bodyPr/>
          <a:lstStyle/>
          <a:p>
            <a:endParaRPr lang="en-US"/>
          </a:p>
        </p:txBody>
      </p:sp>
      <p:sp>
        <p:nvSpPr>
          <p:cNvPr id="12" name="Picture Placeholder 11" descr="An empty placeholder to add an image. Click on the placeholder and select the image that you wish to add."/>
          <p:cNvSpPr>
            <a:spLocks noGrp="1"/>
          </p:cNvSpPr>
          <p:nvPr>
            <p:ph type="pic" sz="quarter" idx="20"/>
          </p:nvPr>
        </p:nvSpPr>
        <p:spPr/>
      </p:sp>
      <p:sp>
        <p:nvSpPr>
          <p:cNvPr id="14" name="Text Placeholder 13"/>
          <p:cNvSpPr>
            <a:spLocks noGrp="1"/>
          </p:cNvSpPr>
          <p:nvPr>
            <p:ph type="body" sz="half" idx="22"/>
          </p:nvPr>
        </p:nvSpPr>
        <p:spPr/>
        <p:txBody>
          <a:bodyPr/>
          <a:lstStyle/>
          <a:p>
            <a:endParaRPr lang="en-US"/>
          </a:p>
        </p:txBody>
      </p:sp>
      <p:pic>
        <p:nvPicPr>
          <p:cNvPr id="16" name="Picture 24">
            <a:extLst>
              <a:ext uri="{FF2B5EF4-FFF2-40B4-BE49-F238E27FC236}">
                <a16:creationId xmlns:a16="http://schemas.microsoft.com/office/drawing/2014/main" id="{A5E7222A-FAD8-4CAC-9760-090C9FD402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92"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EEEE4216-C20E-4430-8065-7E20557742FC}"/>
              </a:ext>
            </a:extLst>
          </p:cNvPr>
          <p:cNvSpPr txBox="1"/>
          <p:nvPr/>
        </p:nvSpPr>
        <p:spPr>
          <a:xfrm>
            <a:off x="67702" y="1088707"/>
            <a:ext cx="11841722" cy="523220"/>
          </a:xfrm>
          <a:prstGeom prst="rect">
            <a:avLst/>
          </a:prstGeom>
          <a:noFill/>
        </p:spPr>
        <p:txBody>
          <a:bodyPr wrap="square" rtlCol="0">
            <a:spAutoFit/>
          </a:bodyPr>
          <a:lstStyle/>
          <a:p>
            <a:pPr algn="just"/>
            <a:endParaRPr lang="en-US" sz="2800" b="1" dirty="0">
              <a:latin typeface="Arial Black" panose="020B0A04020102020204" pitchFamily="34" charset="0"/>
            </a:endParaRPr>
          </a:p>
        </p:txBody>
      </p:sp>
      <p:sp>
        <p:nvSpPr>
          <p:cNvPr id="2" name="TextBox 1">
            <a:extLst>
              <a:ext uri="{FF2B5EF4-FFF2-40B4-BE49-F238E27FC236}">
                <a16:creationId xmlns:a16="http://schemas.microsoft.com/office/drawing/2014/main" id="{FBCA8FEF-9C1A-4E8D-ABB7-F4F21DCDEC1D}"/>
              </a:ext>
            </a:extLst>
          </p:cNvPr>
          <p:cNvSpPr txBox="1"/>
          <p:nvPr/>
        </p:nvSpPr>
        <p:spPr>
          <a:xfrm>
            <a:off x="7550560" y="4598750"/>
            <a:ext cx="4472732" cy="1200329"/>
          </a:xfrm>
          <a:prstGeom prst="rect">
            <a:avLst/>
          </a:prstGeom>
          <a:noFill/>
        </p:spPr>
        <p:txBody>
          <a:bodyPr wrap="square" rtlCol="0">
            <a:spAutoFit/>
          </a:bodyPr>
          <a:lstStyle/>
          <a:p>
            <a:pPr algn="ctr"/>
            <a:r>
              <a:rPr lang="en-US" sz="2400" b="1" dirty="0">
                <a:solidFill>
                  <a:srgbClr val="FF0000"/>
                </a:solidFill>
                <a:latin typeface="Arial Black" panose="020B0A04020102020204" pitchFamily="34" charset="0"/>
              </a:rPr>
              <a:t>The Virgin Mary was always open to doing God’s will in </a:t>
            </a:r>
            <a:r>
              <a:rPr lang="en-US" sz="2400" b="1">
                <a:solidFill>
                  <a:srgbClr val="FF0000"/>
                </a:solidFill>
                <a:latin typeface="Arial Black" panose="020B0A04020102020204" pitchFamily="34" charset="0"/>
              </a:rPr>
              <a:t>her life.</a:t>
            </a:r>
            <a:r>
              <a:rPr lang="es-ES" sz="2400" b="1" dirty="0">
                <a:solidFill>
                  <a:srgbClr val="FF0000"/>
                </a:solidFill>
                <a:latin typeface="Arial Black" panose="020B0A04020102020204" pitchFamily="34" charset="0"/>
              </a:rPr>
              <a:t> </a:t>
            </a:r>
            <a:endParaRPr lang="en-US" sz="2400" b="1" dirty="0">
              <a:solidFill>
                <a:srgbClr val="FF0000"/>
              </a:solidFill>
              <a:latin typeface="Arial Black" panose="020B0A04020102020204" pitchFamily="34" charset="0"/>
            </a:endParaRPr>
          </a:p>
        </p:txBody>
      </p:sp>
      <p:sp>
        <p:nvSpPr>
          <p:cNvPr id="15" name="TextBox 14">
            <a:extLst>
              <a:ext uri="{FF2B5EF4-FFF2-40B4-BE49-F238E27FC236}">
                <a16:creationId xmlns:a16="http://schemas.microsoft.com/office/drawing/2014/main" id="{7AC14B21-2B07-40E2-A8CA-353AF0393C15}"/>
              </a:ext>
            </a:extLst>
          </p:cNvPr>
          <p:cNvSpPr txBox="1"/>
          <p:nvPr/>
        </p:nvSpPr>
        <p:spPr>
          <a:xfrm>
            <a:off x="-17192" y="-49073"/>
            <a:ext cx="12209192" cy="2308324"/>
          </a:xfrm>
          <a:prstGeom prst="rect">
            <a:avLst/>
          </a:prstGeom>
          <a:noFill/>
        </p:spPr>
        <p:txBody>
          <a:bodyPr wrap="square" rtlCol="0">
            <a:spAutoFit/>
          </a:bodyPr>
          <a:lstStyle/>
          <a:p>
            <a:pPr algn="ctr"/>
            <a:r>
              <a:rPr lang="en-US" sz="3600" b="1" dirty="0">
                <a:latin typeface="Arial Black" panose="020B0A04020102020204" pitchFamily="34" charset="0"/>
              </a:rPr>
              <a:t>The Virgin Mary was always humble, even when she carried in her womb the SAVIOR OF THE WORLD. She answered, “God my Savior has looked with favor on his lowly servant.”</a:t>
            </a:r>
            <a:endParaRPr lang="es-ES" sz="3600" b="1" dirty="0">
              <a:latin typeface="Arial Black" panose="020B0A04020102020204" pitchFamily="34" charset="0"/>
            </a:endParaRPr>
          </a:p>
        </p:txBody>
      </p:sp>
      <p:pic>
        <p:nvPicPr>
          <p:cNvPr id="20" name="Picture 19">
            <a:extLst>
              <a:ext uri="{FF2B5EF4-FFF2-40B4-BE49-F238E27FC236}">
                <a16:creationId xmlns:a16="http://schemas.microsoft.com/office/drawing/2014/main" id="{D87E720E-3B7D-4C9B-BF9A-2D3B41244E9E}"/>
              </a:ext>
            </a:extLst>
          </p:cNvPr>
          <p:cNvPicPr>
            <a:picLocks noChangeAspect="1"/>
          </p:cNvPicPr>
          <p:nvPr/>
        </p:nvPicPr>
        <p:blipFill>
          <a:blip r:embed="rId3"/>
          <a:stretch>
            <a:fillRect/>
          </a:stretch>
        </p:blipFill>
        <p:spPr>
          <a:xfrm>
            <a:off x="17193" y="2308324"/>
            <a:ext cx="7381852" cy="4549676"/>
          </a:xfrm>
          <a:prstGeom prst="rect">
            <a:avLst/>
          </a:prstGeom>
        </p:spPr>
      </p:pic>
      <p:sp>
        <p:nvSpPr>
          <p:cNvPr id="21" name="TextBox 20">
            <a:extLst>
              <a:ext uri="{FF2B5EF4-FFF2-40B4-BE49-F238E27FC236}">
                <a16:creationId xmlns:a16="http://schemas.microsoft.com/office/drawing/2014/main" id="{521D0C46-F46D-4442-A563-C69782033BF9}"/>
              </a:ext>
            </a:extLst>
          </p:cNvPr>
          <p:cNvSpPr txBox="1"/>
          <p:nvPr/>
        </p:nvSpPr>
        <p:spPr>
          <a:xfrm>
            <a:off x="7980792" y="2589006"/>
            <a:ext cx="3612268" cy="1384995"/>
          </a:xfrm>
          <a:prstGeom prst="rect">
            <a:avLst/>
          </a:prstGeom>
          <a:noFill/>
        </p:spPr>
        <p:txBody>
          <a:bodyPr wrap="square">
            <a:spAutoFit/>
          </a:bodyPr>
          <a:lstStyle/>
          <a:p>
            <a:pPr algn="ctr"/>
            <a:r>
              <a:rPr lang="en-US" sz="2800" b="1" dirty="0">
                <a:latin typeface="Arial Black" panose="020B0A04020102020204" pitchFamily="34" charset="0"/>
              </a:rPr>
              <a:t>Why does she call herself a lowly servant</a:t>
            </a:r>
            <a:r>
              <a:rPr lang="es-ES" sz="2800" b="1" dirty="0">
                <a:latin typeface="Arial Black" panose="020B0A04020102020204" pitchFamily="34" charset="0"/>
              </a:rPr>
              <a:t>?</a:t>
            </a:r>
          </a:p>
        </p:txBody>
      </p:sp>
    </p:spTree>
    <p:extLst>
      <p:ext uri="{BB962C8B-B14F-4D97-AF65-F5344CB8AC3E}">
        <p14:creationId xmlns:p14="http://schemas.microsoft.com/office/powerpoint/2010/main" val="2957994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3034" y="80351"/>
            <a:ext cx="9519660" cy="679577"/>
          </a:xfrm>
        </p:spPr>
        <p:txBody>
          <a:bodyPr>
            <a:normAutofit/>
          </a:bodyPr>
          <a:lstStyle/>
          <a:p>
            <a:r>
              <a:rPr lang="en-US" dirty="0"/>
              <a:t>This week we celebrate a Great Feast!!!!</a:t>
            </a:r>
          </a:p>
        </p:txBody>
      </p:sp>
      <p:sp>
        <p:nvSpPr>
          <p:cNvPr id="9" name="Title 1">
            <a:extLst>
              <a:ext uri="{FF2B5EF4-FFF2-40B4-BE49-F238E27FC236}">
                <a16:creationId xmlns:a16="http://schemas.microsoft.com/office/drawing/2014/main" id="{96A170E0-0FB8-4436-A74F-655A3AF37F1E}"/>
              </a:ext>
            </a:extLst>
          </p:cNvPr>
          <p:cNvSpPr txBox="1">
            <a:spLocks/>
          </p:cNvSpPr>
          <p:nvPr/>
        </p:nvSpPr>
        <p:spPr>
          <a:xfrm>
            <a:off x="3151405" y="810907"/>
            <a:ext cx="8373992" cy="67957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a:lstStyle>
          <a:p>
            <a:r>
              <a:rPr lang="en-US" b="1" dirty="0">
                <a:solidFill>
                  <a:schemeClr val="bg2">
                    <a:lumMod val="50000"/>
                  </a:schemeClr>
                </a:solidFill>
              </a:rPr>
              <a:t>The Assumption of the Virgin Mary</a:t>
            </a:r>
          </a:p>
        </p:txBody>
      </p:sp>
      <p:pic>
        <p:nvPicPr>
          <p:cNvPr id="1026" name="Picture 2">
            <a:extLst>
              <a:ext uri="{FF2B5EF4-FFF2-40B4-BE49-F238E27FC236}">
                <a16:creationId xmlns:a16="http://schemas.microsoft.com/office/drawing/2014/main" id="{87324171-069D-4B24-B16B-29DC257A7FE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151" y="1592441"/>
            <a:ext cx="2981107" cy="4542639"/>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a:extLst>
              <a:ext uri="{FF2B5EF4-FFF2-40B4-BE49-F238E27FC236}">
                <a16:creationId xmlns:a16="http://schemas.microsoft.com/office/drawing/2014/main" id="{4CB35C2D-854D-48C0-8FFE-4A2DD92106B7}"/>
              </a:ext>
            </a:extLst>
          </p:cNvPr>
          <p:cNvSpPr txBox="1">
            <a:spLocks/>
          </p:cNvSpPr>
          <p:nvPr/>
        </p:nvSpPr>
        <p:spPr>
          <a:xfrm>
            <a:off x="3062302" y="1541464"/>
            <a:ext cx="8590006" cy="1796288"/>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a:lstStyle>
          <a:p>
            <a:pPr algn="ctr">
              <a:lnSpc>
                <a:spcPct val="100000"/>
              </a:lnSpc>
            </a:pPr>
            <a:r>
              <a:rPr lang="en-US" sz="2400" b="1" dirty="0">
                <a:solidFill>
                  <a:schemeClr val="tx2"/>
                </a:solidFill>
              </a:rPr>
              <a:t>We celebrate that, after her life on earth, </a:t>
            </a:r>
          </a:p>
          <a:p>
            <a:pPr algn="ctr">
              <a:lnSpc>
                <a:spcPct val="100000"/>
              </a:lnSpc>
            </a:pPr>
            <a:r>
              <a:rPr lang="en-US" sz="2400" b="1" dirty="0">
                <a:solidFill>
                  <a:schemeClr val="tx2"/>
                </a:solidFill>
              </a:rPr>
              <a:t>Mary </a:t>
            </a:r>
            <a:r>
              <a:rPr lang="en-US" sz="2400" b="1" dirty="0">
                <a:solidFill>
                  <a:schemeClr val="accent5"/>
                </a:solidFill>
              </a:rPr>
              <a:t>was taken </a:t>
            </a:r>
            <a:r>
              <a:rPr lang="en-US" sz="2400" b="1" dirty="0">
                <a:solidFill>
                  <a:schemeClr val="tx2"/>
                </a:solidFill>
              </a:rPr>
              <a:t>body and soul to Heaven.</a:t>
            </a:r>
          </a:p>
          <a:p>
            <a:pPr algn="ctr">
              <a:lnSpc>
                <a:spcPct val="100000"/>
              </a:lnSpc>
            </a:pPr>
            <a:endParaRPr lang="en-US" sz="2400" b="1" dirty="0">
              <a:solidFill>
                <a:schemeClr val="tx2"/>
              </a:solidFill>
            </a:endParaRPr>
          </a:p>
          <a:p>
            <a:pPr algn="ctr">
              <a:lnSpc>
                <a:spcPct val="100000"/>
              </a:lnSpc>
            </a:pPr>
            <a:r>
              <a:rPr lang="en-US" sz="1800" dirty="0">
                <a:solidFill>
                  <a:schemeClr val="tx2"/>
                </a:solidFill>
              </a:rPr>
              <a:t>She </a:t>
            </a:r>
            <a:r>
              <a:rPr lang="en-US" sz="1800" u="sng" dirty="0">
                <a:solidFill>
                  <a:schemeClr val="accent5"/>
                </a:solidFill>
              </a:rPr>
              <a:t>was taken</a:t>
            </a:r>
            <a:r>
              <a:rPr lang="en-US" sz="1800" dirty="0">
                <a:solidFill>
                  <a:schemeClr val="accent5"/>
                </a:solidFill>
              </a:rPr>
              <a:t> </a:t>
            </a:r>
            <a:r>
              <a:rPr lang="en-US" sz="1800" dirty="0">
                <a:solidFill>
                  <a:schemeClr val="tx2"/>
                </a:solidFill>
              </a:rPr>
              <a:t>by the angels to heaven; </a:t>
            </a:r>
          </a:p>
          <a:p>
            <a:pPr algn="ctr">
              <a:lnSpc>
                <a:spcPct val="100000"/>
              </a:lnSpc>
            </a:pPr>
            <a:r>
              <a:rPr lang="en-US" sz="1800" dirty="0">
                <a:solidFill>
                  <a:schemeClr val="tx2"/>
                </a:solidFill>
              </a:rPr>
              <a:t>she did not ascend by herself like Jesus did. </a:t>
            </a:r>
          </a:p>
        </p:txBody>
      </p:sp>
      <p:sp>
        <p:nvSpPr>
          <p:cNvPr id="14" name="TextBox 13">
            <a:extLst>
              <a:ext uri="{FF2B5EF4-FFF2-40B4-BE49-F238E27FC236}">
                <a16:creationId xmlns:a16="http://schemas.microsoft.com/office/drawing/2014/main" id="{CD063ED6-CD0C-4B74-84FC-5FB4959ABA2E}"/>
              </a:ext>
            </a:extLst>
          </p:cNvPr>
          <p:cNvSpPr txBox="1"/>
          <p:nvPr/>
        </p:nvSpPr>
        <p:spPr>
          <a:xfrm>
            <a:off x="3228660" y="4215461"/>
            <a:ext cx="7236527" cy="1200329"/>
          </a:xfrm>
          <a:prstGeom prst="rect">
            <a:avLst/>
          </a:prstGeom>
          <a:noFill/>
        </p:spPr>
        <p:txBody>
          <a:bodyPr wrap="square">
            <a:spAutoFit/>
          </a:bodyPr>
          <a:lstStyle/>
          <a:p>
            <a:r>
              <a:rPr lang="en-US" dirty="0">
                <a:solidFill>
                  <a:schemeClr val="tx2"/>
                </a:solidFill>
              </a:rPr>
              <a:t>This feast is a </a:t>
            </a:r>
            <a:r>
              <a:rPr lang="en-US" b="1" dirty="0">
                <a:solidFill>
                  <a:schemeClr val="accent1">
                    <a:lumMod val="75000"/>
                  </a:schemeClr>
                </a:solidFill>
              </a:rPr>
              <a:t>DOGMA</a:t>
            </a:r>
            <a:r>
              <a:rPr lang="en-US" dirty="0">
                <a:solidFill>
                  <a:schemeClr val="tx2"/>
                </a:solidFill>
              </a:rPr>
              <a:t> of the faith:  </a:t>
            </a:r>
            <a:r>
              <a:rPr lang="en-US" b="1" dirty="0">
                <a:solidFill>
                  <a:schemeClr val="accent1">
                    <a:lumMod val="75000"/>
                  </a:schemeClr>
                </a:solidFill>
              </a:rPr>
              <a:t>It is a TRUTH </a:t>
            </a:r>
            <a:r>
              <a:rPr lang="en-US" dirty="0">
                <a:solidFill>
                  <a:schemeClr val="tx2"/>
                </a:solidFill>
              </a:rPr>
              <a:t>which the Church closely studied before it was proclaimed.</a:t>
            </a:r>
          </a:p>
          <a:p>
            <a:endParaRPr lang="en-US" dirty="0">
              <a:solidFill>
                <a:schemeClr val="tx2"/>
              </a:solidFill>
            </a:endParaRPr>
          </a:p>
          <a:p>
            <a:r>
              <a:rPr lang="en-US" dirty="0">
                <a:solidFill>
                  <a:schemeClr val="tx2"/>
                </a:solidFill>
              </a:rPr>
              <a:t>POPE PIO XII proclaimed this </a:t>
            </a:r>
            <a:r>
              <a:rPr lang="en-US" b="1" dirty="0">
                <a:solidFill>
                  <a:schemeClr val="accent1">
                    <a:lumMod val="75000"/>
                  </a:schemeClr>
                </a:solidFill>
              </a:rPr>
              <a:t>DOGMA</a:t>
            </a:r>
            <a:r>
              <a:rPr lang="en-US" dirty="0">
                <a:solidFill>
                  <a:schemeClr val="tx2"/>
                </a:solidFill>
              </a:rPr>
              <a:t> in 1950,</a:t>
            </a:r>
          </a:p>
        </p:txBody>
      </p:sp>
      <p:pic>
        <p:nvPicPr>
          <p:cNvPr id="1028" name="Picture 4">
            <a:extLst>
              <a:ext uri="{FF2B5EF4-FFF2-40B4-BE49-F238E27FC236}">
                <a16:creationId xmlns:a16="http://schemas.microsoft.com/office/drawing/2014/main" id="{453D58F5-AC72-483D-8A7F-3C6A4FD8194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07590" y="3500936"/>
            <a:ext cx="1479259" cy="2218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330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1"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icture Placeholder 10" descr="An empty placeholder to add an image. Click on the placeholder and select the image that you wish to add."/>
          <p:cNvSpPr>
            <a:spLocks noGrp="1"/>
          </p:cNvSpPr>
          <p:nvPr>
            <p:ph type="pic" sz="quarter" idx="19"/>
          </p:nvPr>
        </p:nvSpPr>
        <p:spPr/>
      </p:sp>
      <p:sp>
        <p:nvSpPr>
          <p:cNvPr id="9" name="Text Placeholder 8"/>
          <p:cNvSpPr>
            <a:spLocks noGrp="1"/>
          </p:cNvSpPr>
          <p:nvPr>
            <p:ph type="body" sz="half" idx="2"/>
          </p:nvPr>
        </p:nvSpPr>
        <p:spPr/>
        <p:txBody>
          <a:bodyPr/>
          <a:lstStyle/>
          <a:p>
            <a:endParaRPr lang="en-US"/>
          </a:p>
        </p:txBody>
      </p:sp>
      <p:sp>
        <p:nvSpPr>
          <p:cNvPr id="10" name="Picture Placeholder 9" descr="An empty placeholder to add an image. Click on the placeholder and select the image that you wish to add."/>
          <p:cNvSpPr>
            <a:spLocks noGrp="1"/>
          </p:cNvSpPr>
          <p:nvPr>
            <p:ph type="pic" sz="quarter" idx="18"/>
          </p:nvPr>
        </p:nvSpPr>
        <p:spPr/>
      </p:sp>
      <p:sp>
        <p:nvSpPr>
          <p:cNvPr id="13" name="Text Placeholder 12"/>
          <p:cNvSpPr>
            <a:spLocks noGrp="1"/>
          </p:cNvSpPr>
          <p:nvPr>
            <p:ph type="body" sz="half" idx="21"/>
          </p:nvPr>
        </p:nvSpPr>
        <p:spPr/>
        <p:txBody>
          <a:bodyPr/>
          <a:lstStyle/>
          <a:p>
            <a:endParaRPr lang="en-US"/>
          </a:p>
        </p:txBody>
      </p:sp>
      <p:sp>
        <p:nvSpPr>
          <p:cNvPr id="12" name="Picture Placeholder 11" descr="An empty placeholder to add an image. Click on the placeholder and select the image that you wish to add."/>
          <p:cNvSpPr>
            <a:spLocks noGrp="1"/>
          </p:cNvSpPr>
          <p:nvPr>
            <p:ph type="pic" sz="quarter" idx="20"/>
          </p:nvPr>
        </p:nvSpPr>
        <p:spPr/>
      </p:sp>
      <p:sp>
        <p:nvSpPr>
          <p:cNvPr id="14" name="Text Placeholder 13"/>
          <p:cNvSpPr>
            <a:spLocks noGrp="1"/>
          </p:cNvSpPr>
          <p:nvPr>
            <p:ph type="body" sz="half" idx="22"/>
          </p:nvPr>
        </p:nvSpPr>
        <p:spPr/>
        <p:txBody>
          <a:bodyPr/>
          <a:lstStyle/>
          <a:p>
            <a:endParaRPr lang="en-US"/>
          </a:p>
        </p:txBody>
      </p:sp>
      <p:pic>
        <p:nvPicPr>
          <p:cNvPr id="16" name="Picture 24">
            <a:extLst>
              <a:ext uri="{FF2B5EF4-FFF2-40B4-BE49-F238E27FC236}">
                <a16:creationId xmlns:a16="http://schemas.microsoft.com/office/drawing/2014/main" id="{A5E7222A-FAD8-4CAC-9760-090C9FD402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92" y="-19048"/>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EEEE4216-C20E-4430-8065-7E20557742FC}"/>
              </a:ext>
            </a:extLst>
          </p:cNvPr>
          <p:cNvSpPr txBox="1"/>
          <p:nvPr/>
        </p:nvSpPr>
        <p:spPr>
          <a:xfrm>
            <a:off x="67702" y="1088707"/>
            <a:ext cx="11841722" cy="523220"/>
          </a:xfrm>
          <a:prstGeom prst="rect">
            <a:avLst/>
          </a:prstGeom>
          <a:noFill/>
        </p:spPr>
        <p:txBody>
          <a:bodyPr wrap="square" rtlCol="0">
            <a:spAutoFit/>
          </a:bodyPr>
          <a:lstStyle/>
          <a:p>
            <a:pPr algn="just"/>
            <a:endParaRPr lang="en-US" sz="2800" b="1" dirty="0">
              <a:latin typeface="Arial Black" panose="020B0A04020102020204" pitchFamily="34" charset="0"/>
            </a:endParaRPr>
          </a:p>
        </p:txBody>
      </p:sp>
      <p:sp>
        <p:nvSpPr>
          <p:cNvPr id="2" name="TextBox 1">
            <a:extLst>
              <a:ext uri="{FF2B5EF4-FFF2-40B4-BE49-F238E27FC236}">
                <a16:creationId xmlns:a16="http://schemas.microsoft.com/office/drawing/2014/main" id="{FBCA8FEF-9C1A-4E8D-ABB7-F4F21DCDEC1D}"/>
              </a:ext>
            </a:extLst>
          </p:cNvPr>
          <p:cNvSpPr txBox="1"/>
          <p:nvPr/>
        </p:nvSpPr>
        <p:spPr>
          <a:xfrm>
            <a:off x="6824345" y="3193238"/>
            <a:ext cx="5085079" cy="2954655"/>
          </a:xfrm>
          <a:prstGeom prst="rect">
            <a:avLst/>
          </a:prstGeom>
          <a:noFill/>
        </p:spPr>
        <p:txBody>
          <a:bodyPr wrap="square" rtlCol="0">
            <a:spAutoFit/>
          </a:bodyPr>
          <a:lstStyle/>
          <a:p>
            <a:pPr algn="ctr"/>
            <a:r>
              <a:rPr lang="es-ES" sz="2400" b="1" dirty="0">
                <a:solidFill>
                  <a:srgbClr val="FF0000"/>
                </a:solidFill>
                <a:latin typeface="Arial Black" panose="020B0A04020102020204" pitchFamily="34" charset="0"/>
              </a:rPr>
              <a:t>Abraham and </a:t>
            </a:r>
            <a:r>
              <a:rPr lang="es-ES" sz="2400" b="1" dirty="0" err="1">
                <a:solidFill>
                  <a:srgbClr val="FF0000"/>
                </a:solidFill>
                <a:latin typeface="Arial Black" panose="020B0A04020102020204" pitchFamily="34" charset="0"/>
              </a:rPr>
              <a:t>his</a:t>
            </a:r>
            <a:r>
              <a:rPr lang="es-ES" sz="2400" b="1" dirty="0">
                <a:solidFill>
                  <a:srgbClr val="FF0000"/>
                </a:solidFill>
                <a:latin typeface="Arial Black" panose="020B0A04020102020204" pitchFamily="34" charset="0"/>
              </a:rPr>
              <a:t> </a:t>
            </a:r>
            <a:r>
              <a:rPr lang="es-ES" sz="2400" b="1" dirty="0" err="1">
                <a:solidFill>
                  <a:srgbClr val="FF0000"/>
                </a:solidFill>
                <a:latin typeface="Arial Black" panose="020B0A04020102020204" pitchFamily="34" charset="0"/>
              </a:rPr>
              <a:t>wife</a:t>
            </a:r>
            <a:r>
              <a:rPr lang="es-ES" sz="2400" b="1" dirty="0">
                <a:solidFill>
                  <a:srgbClr val="FF0000"/>
                </a:solidFill>
                <a:latin typeface="Arial Black" panose="020B0A04020102020204" pitchFamily="34" charset="0"/>
              </a:rPr>
              <a:t> Sarah </a:t>
            </a:r>
            <a:r>
              <a:rPr lang="es-ES" sz="2400" b="1" dirty="0" err="1">
                <a:solidFill>
                  <a:srgbClr val="FF0000"/>
                </a:solidFill>
                <a:latin typeface="Arial Black" panose="020B0A04020102020204" pitchFamily="34" charset="0"/>
              </a:rPr>
              <a:t>were</a:t>
            </a:r>
            <a:r>
              <a:rPr lang="es-ES" sz="2400" b="1" dirty="0">
                <a:solidFill>
                  <a:srgbClr val="FF0000"/>
                </a:solidFill>
                <a:latin typeface="Arial Black" panose="020B0A04020102020204" pitchFamily="34" charset="0"/>
              </a:rPr>
              <a:t> </a:t>
            </a:r>
            <a:r>
              <a:rPr lang="es-ES" sz="2400" b="1" dirty="0" err="1">
                <a:solidFill>
                  <a:srgbClr val="FF0000"/>
                </a:solidFill>
                <a:latin typeface="Arial Black" panose="020B0A04020102020204" pitchFamily="34" charset="0"/>
              </a:rPr>
              <a:t>old</a:t>
            </a:r>
            <a:r>
              <a:rPr lang="es-ES" sz="2400" b="1" dirty="0">
                <a:solidFill>
                  <a:srgbClr val="FF0000"/>
                </a:solidFill>
                <a:latin typeface="Arial Black" panose="020B0A04020102020204" pitchFamily="34" charset="0"/>
              </a:rPr>
              <a:t> and </a:t>
            </a:r>
            <a:r>
              <a:rPr lang="es-ES" sz="2400" b="1" dirty="0" err="1">
                <a:solidFill>
                  <a:srgbClr val="FF0000"/>
                </a:solidFill>
                <a:latin typeface="Arial Black" panose="020B0A04020102020204" pitchFamily="34" charset="0"/>
              </a:rPr>
              <a:t>could</a:t>
            </a:r>
            <a:r>
              <a:rPr lang="es-ES" sz="2400" b="1" dirty="0">
                <a:solidFill>
                  <a:srgbClr val="FF0000"/>
                </a:solidFill>
                <a:latin typeface="Arial Black" panose="020B0A04020102020204" pitchFamily="34" charset="0"/>
              </a:rPr>
              <a:t> </a:t>
            </a:r>
            <a:r>
              <a:rPr lang="es-ES" sz="2400" b="1" dirty="0" err="1">
                <a:solidFill>
                  <a:srgbClr val="FF0000"/>
                </a:solidFill>
                <a:latin typeface="Arial Black" panose="020B0A04020102020204" pitchFamily="34" charset="0"/>
              </a:rPr>
              <a:t>not</a:t>
            </a:r>
            <a:r>
              <a:rPr lang="es-ES" sz="2400" b="1" dirty="0">
                <a:solidFill>
                  <a:srgbClr val="FF0000"/>
                </a:solidFill>
                <a:latin typeface="Arial Black" panose="020B0A04020102020204" pitchFamily="34" charset="0"/>
              </a:rPr>
              <a:t> </a:t>
            </a:r>
            <a:r>
              <a:rPr lang="es-ES" sz="2400" b="1" dirty="0" err="1">
                <a:solidFill>
                  <a:srgbClr val="FF0000"/>
                </a:solidFill>
                <a:latin typeface="Arial Black" panose="020B0A04020102020204" pitchFamily="34" charset="0"/>
              </a:rPr>
              <a:t>have</a:t>
            </a:r>
            <a:r>
              <a:rPr lang="es-ES" sz="2400" b="1" dirty="0">
                <a:solidFill>
                  <a:srgbClr val="FF0000"/>
                </a:solidFill>
                <a:latin typeface="Arial Black" panose="020B0A04020102020204" pitchFamily="34" charset="0"/>
              </a:rPr>
              <a:t> </a:t>
            </a:r>
            <a:r>
              <a:rPr lang="es-ES" sz="2400" b="1" dirty="0" err="1">
                <a:solidFill>
                  <a:srgbClr val="FF0000"/>
                </a:solidFill>
                <a:latin typeface="Arial Black" panose="020B0A04020102020204" pitchFamily="34" charset="0"/>
              </a:rPr>
              <a:t>children</a:t>
            </a:r>
            <a:r>
              <a:rPr lang="es-ES" sz="2400" b="1" dirty="0">
                <a:solidFill>
                  <a:srgbClr val="FF0000"/>
                </a:solidFill>
                <a:latin typeface="Arial Black" panose="020B0A04020102020204" pitchFamily="34" charset="0"/>
              </a:rPr>
              <a:t>. </a:t>
            </a:r>
            <a:r>
              <a:rPr lang="es-ES" sz="2400" b="1" dirty="0" err="1">
                <a:solidFill>
                  <a:srgbClr val="FF0000"/>
                </a:solidFill>
                <a:latin typeface="Arial Black" panose="020B0A04020102020204" pitchFamily="34" charset="0"/>
              </a:rPr>
              <a:t>Because</a:t>
            </a:r>
            <a:r>
              <a:rPr lang="es-ES" sz="2400" b="1" dirty="0">
                <a:solidFill>
                  <a:srgbClr val="FF0000"/>
                </a:solidFill>
                <a:latin typeface="Arial Black" panose="020B0A04020102020204" pitchFamily="34" charset="0"/>
              </a:rPr>
              <a:t> </a:t>
            </a:r>
            <a:r>
              <a:rPr lang="es-ES" sz="2400" b="1" dirty="0" err="1">
                <a:solidFill>
                  <a:srgbClr val="FF0000"/>
                </a:solidFill>
                <a:latin typeface="Arial Black" panose="020B0A04020102020204" pitchFamily="34" charset="0"/>
              </a:rPr>
              <a:t>of</a:t>
            </a:r>
            <a:r>
              <a:rPr lang="es-ES" sz="2400" b="1" dirty="0">
                <a:solidFill>
                  <a:srgbClr val="FF0000"/>
                </a:solidFill>
                <a:latin typeface="Arial Black" panose="020B0A04020102020204" pitchFamily="34" charset="0"/>
              </a:rPr>
              <a:t> </a:t>
            </a:r>
            <a:r>
              <a:rPr lang="es-ES" sz="2400" b="1" dirty="0" err="1">
                <a:solidFill>
                  <a:srgbClr val="FF0000"/>
                </a:solidFill>
                <a:latin typeface="Arial Black" panose="020B0A04020102020204" pitchFamily="34" charset="0"/>
              </a:rPr>
              <a:t>their</a:t>
            </a:r>
            <a:r>
              <a:rPr lang="es-ES" sz="2400" b="1" dirty="0">
                <a:solidFill>
                  <a:srgbClr val="FF0000"/>
                </a:solidFill>
                <a:latin typeface="Arial Black" panose="020B0A04020102020204" pitchFamily="34" charset="0"/>
              </a:rPr>
              <a:t> </a:t>
            </a:r>
            <a:r>
              <a:rPr lang="es-ES" sz="2400" b="1" dirty="0" err="1">
                <a:solidFill>
                  <a:srgbClr val="FF0000"/>
                </a:solidFill>
                <a:latin typeface="Arial Black" panose="020B0A04020102020204" pitchFamily="34" charset="0"/>
              </a:rPr>
              <a:t>faithfulness</a:t>
            </a:r>
            <a:r>
              <a:rPr lang="es-ES" sz="2400" b="1" dirty="0">
                <a:solidFill>
                  <a:srgbClr val="FF0000"/>
                </a:solidFill>
                <a:latin typeface="Arial Black" panose="020B0A04020102020204" pitchFamily="34" charset="0"/>
              </a:rPr>
              <a:t> </a:t>
            </a:r>
            <a:r>
              <a:rPr lang="es-ES" sz="2400" b="1" dirty="0" err="1">
                <a:solidFill>
                  <a:srgbClr val="FF0000"/>
                </a:solidFill>
                <a:latin typeface="Arial Black" panose="020B0A04020102020204" pitchFamily="34" charset="0"/>
              </a:rPr>
              <a:t>to</a:t>
            </a:r>
            <a:r>
              <a:rPr lang="es-ES" sz="2400" b="1" dirty="0">
                <a:solidFill>
                  <a:srgbClr val="FF0000"/>
                </a:solidFill>
                <a:latin typeface="Arial Black" panose="020B0A04020102020204" pitchFamily="34" charset="0"/>
              </a:rPr>
              <a:t> </a:t>
            </a:r>
            <a:r>
              <a:rPr lang="es-ES" sz="2400" b="1" dirty="0" err="1">
                <a:solidFill>
                  <a:srgbClr val="FF0000"/>
                </a:solidFill>
                <a:latin typeface="Arial Black" panose="020B0A04020102020204" pitchFamily="34" charset="0"/>
              </a:rPr>
              <a:t>Him</a:t>
            </a:r>
            <a:r>
              <a:rPr lang="es-ES" sz="2400" b="1" dirty="0">
                <a:solidFill>
                  <a:srgbClr val="FF0000"/>
                </a:solidFill>
                <a:latin typeface="Arial Black" panose="020B0A04020102020204" pitchFamily="34" charset="0"/>
              </a:rPr>
              <a:t>, </a:t>
            </a:r>
            <a:r>
              <a:rPr lang="es-ES" sz="2400" b="1" dirty="0" err="1">
                <a:solidFill>
                  <a:srgbClr val="FF0000"/>
                </a:solidFill>
                <a:latin typeface="Arial Black" panose="020B0A04020102020204" pitchFamily="34" charset="0"/>
              </a:rPr>
              <a:t>God</a:t>
            </a:r>
            <a:r>
              <a:rPr lang="es-ES" sz="2400" b="1" dirty="0">
                <a:solidFill>
                  <a:srgbClr val="FF0000"/>
                </a:solidFill>
                <a:latin typeface="Arial Black" panose="020B0A04020102020204" pitchFamily="34" charset="0"/>
              </a:rPr>
              <a:t> </a:t>
            </a:r>
            <a:r>
              <a:rPr lang="es-ES" sz="2400" b="1" dirty="0" err="1">
                <a:solidFill>
                  <a:srgbClr val="FF0000"/>
                </a:solidFill>
                <a:latin typeface="Arial Black" panose="020B0A04020102020204" pitchFamily="34" charset="0"/>
              </a:rPr>
              <a:t>promised</a:t>
            </a:r>
            <a:r>
              <a:rPr lang="es-ES" sz="2400" b="1" dirty="0">
                <a:solidFill>
                  <a:srgbClr val="FF0000"/>
                </a:solidFill>
                <a:latin typeface="Arial Black" panose="020B0A04020102020204" pitchFamily="34" charset="0"/>
              </a:rPr>
              <a:t> </a:t>
            </a:r>
            <a:r>
              <a:rPr lang="es-ES" sz="2400" b="1" dirty="0" err="1">
                <a:solidFill>
                  <a:srgbClr val="FF0000"/>
                </a:solidFill>
                <a:latin typeface="Arial Black" panose="020B0A04020102020204" pitchFamily="34" charset="0"/>
              </a:rPr>
              <a:t>them</a:t>
            </a:r>
            <a:r>
              <a:rPr lang="es-ES" sz="2400" b="1" dirty="0">
                <a:solidFill>
                  <a:srgbClr val="FF0000"/>
                </a:solidFill>
                <a:latin typeface="Arial Black" panose="020B0A04020102020204" pitchFamily="34" charset="0"/>
              </a:rPr>
              <a:t> </a:t>
            </a:r>
            <a:r>
              <a:rPr lang="es-ES" sz="2400" b="1" dirty="0" err="1">
                <a:solidFill>
                  <a:srgbClr val="FF0000"/>
                </a:solidFill>
                <a:latin typeface="Arial Black" panose="020B0A04020102020204" pitchFamily="34" charset="0"/>
              </a:rPr>
              <a:t>descendents</a:t>
            </a:r>
            <a:r>
              <a:rPr lang="es-ES" sz="2400" b="1" dirty="0">
                <a:solidFill>
                  <a:srgbClr val="FF0000"/>
                </a:solidFill>
                <a:latin typeface="Arial Black" panose="020B0A04020102020204" pitchFamily="34" charset="0"/>
              </a:rPr>
              <a:t> as </a:t>
            </a:r>
            <a:r>
              <a:rPr lang="es-ES" sz="2400" b="1" dirty="0" err="1">
                <a:solidFill>
                  <a:srgbClr val="FF0000"/>
                </a:solidFill>
                <a:latin typeface="Arial Black" panose="020B0A04020102020204" pitchFamily="34" charset="0"/>
              </a:rPr>
              <a:t>numerous</a:t>
            </a:r>
            <a:r>
              <a:rPr lang="es-ES" sz="2400" b="1" dirty="0">
                <a:solidFill>
                  <a:srgbClr val="FF0000"/>
                </a:solidFill>
                <a:latin typeface="Arial Black" panose="020B0A04020102020204" pitchFamily="34" charset="0"/>
              </a:rPr>
              <a:t> as </a:t>
            </a:r>
            <a:r>
              <a:rPr lang="es-ES" sz="2400" b="1" dirty="0" err="1">
                <a:solidFill>
                  <a:srgbClr val="FF0000"/>
                </a:solidFill>
                <a:latin typeface="Arial Black" panose="020B0A04020102020204" pitchFamily="34" charset="0"/>
              </a:rPr>
              <a:t>the</a:t>
            </a:r>
            <a:r>
              <a:rPr lang="es-ES" sz="2400" b="1" dirty="0">
                <a:solidFill>
                  <a:srgbClr val="FF0000"/>
                </a:solidFill>
                <a:latin typeface="Arial Black" panose="020B0A04020102020204" pitchFamily="34" charset="0"/>
              </a:rPr>
              <a:t> </a:t>
            </a:r>
            <a:r>
              <a:rPr lang="es-ES" sz="2400" b="1" dirty="0" err="1">
                <a:solidFill>
                  <a:srgbClr val="FF0000"/>
                </a:solidFill>
                <a:latin typeface="Arial Black" panose="020B0A04020102020204" pitchFamily="34" charset="0"/>
              </a:rPr>
              <a:t>stars</a:t>
            </a:r>
            <a:r>
              <a:rPr lang="es-ES" sz="2400" b="1" dirty="0">
                <a:solidFill>
                  <a:srgbClr val="FF0000"/>
                </a:solidFill>
                <a:latin typeface="Arial Black" panose="020B0A04020102020204" pitchFamily="34" charset="0"/>
              </a:rPr>
              <a:t> in </a:t>
            </a:r>
            <a:r>
              <a:rPr lang="es-ES" sz="2400" b="1" dirty="0" err="1">
                <a:solidFill>
                  <a:srgbClr val="FF0000"/>
                </a:solidFill>
                <a:latin typeface="Arial Black" panose="020B0A04020102020204" pitchFamily="34" charset="0"/>
              </a:rPr>
              <a:t>the</a:t>
            </a:r>
            <a:r>
              <a:rPr lang="es-ES" sz="2400" b="1" dirty="0">
                <a:solidFill>
                  <a:srgbClr val="FF0000"/>
                </a:solidFill>
                <a:latin typeface="Arial Black" panose="020B0A04020102020204" pitchFamily="34" charset="0"/>
              </a:rPr>
              <a:t> </a:t>
            </a:r>
            <a:r>
              <a:rPr lang="es-ES" sz="2400" b="1" dirty="0" err="1">
                <a:solidFill>
                  <a:srgbClr val="FF0000"/>
                </a:solidFill>
                <a:latin typeface="Arial Black" panose="020B0A04020102020204" pitchFamily="34" charset="0"/>
              </a:rPr>
              <a:t>sky</a:t>
            </a:r>
            <a:r>
              <a:rPr lang="es-ES" sz="2400" b="1" dirty="0">
                <a:solidFill>
                  <a:srgbClr val="FF0000"/>
                </a:solidFill>
                <a:latin typeface="Arial Black" panose="020B0A04020102020204" pitchFamily="34" charset="0"/>
              </a:rPr>
              <a:t>. </a:t>
            </a:r>
            <a:endParaRPr lang="en-US" sz="2400" b="1" dirty="0">
              <a:solidFill>
                <a:schemeClr val="accent4">
                  <a:lumMod val="50000"/>
                </a:schemeClr>
              </a:solidFill>
              <a:latin typeface="Arial Black" panose="020B0A04020102020204" pitchFamily="34" charset="0"/>
            </a:endParaRPr>
          </a:p>
          <a:p>
            <a:endParaRPr lang="en-US" dirty="0"/>
          </a:p>
        </p:txBody>
      </p:sp>
      <p:sp>
        <p:nvSpPr>
          <p:cNvPr id="15" name="TextBox 14">
            <a:extLst>
              <a:ext uri="{FF2B5EF4-FFF2-40B4-BE49-F238E27FC236}">
                <a16:creationId xmlns:a16="http://schemas.microsoft.com/office/drawing/2014/main" id="{7AC14B21-2B07-40E2-A8CA-353AF0393C15}"/>
              </a:ext>
            </a:extLst>
          </p:cNvPr>
          <p:cNvSpPr txBox="1"/>
          <p:nvPr/>
        </p:nvSpPr>
        <p:spPr>
          <a:xfrm>
            <a:off x="-20599" y="-9957"/>
            <a:ext cx="12212599" cy="1384995"/>
          </a:xfrm>
          <a:prstGeom prst="rect">
            <a:avLst/>
          </a:prstGeom>
          <a:noFill/>
        </p:spPr>
        <p:txBody>
          <a:bodyPr wrap="square" rtlCol="0">
            <a:spAutoFit/>
          </a:bodyPr>
          <a:lstStyle/>
          <a:p>
            <a:pPr algn="ctr"/>
            <a:r>
              <a:rPr lang="en-US" sz="2800" b="1" dirty="0">
                <a:latin typeface="Arial Black" panose="020B0A04020102020204" pitchFamily="34" charset="0"/>
              </a:rPr>
              <a:t>The Virgin Mary says: God has come to the help of his servant Israel for He remembered His promise of mercy…to our fathers, to Abraham and his children forever.”  </a:t>
            </a:r>
            <a:endParaRPr lang="es-ES" sz="2800" b="1" dirty="0">
              <a:latin typeface="Arial Black" panose="020B0A04020102020204" pitchFamily="34" charset="0"/>
            </a:endParaRPr>
          </a:p>
        </p:txBody>
      </p:sp>
      <p:pic>
        <p:nvPicPr>
          <p:cNvPr id="20" name="Picture 19">
            <a:extLst>
              <a:ext uri="{FF2B5EF4-FFF2-40B4-BE49-F238E27FC236}">
                <a16:creationId xmlns:a16="http://schemas.microsoft.com/office/drawing/2014/main" id="{D87E720E-3B7D-4C9B-BF9A-2D3B41244E9E}"/>
              </a:ext>
            </a:extLst>
          </p:cNvPr>
          <p:cNvPicPr>
            <a:picLocks noChangeAspect="1"/>
          </p:cNvPicPr>
          <p:nvPr/>
        </p:nvPicPr>
        <p:blipFill>
          <a:blip r:embed="rId3"/>
          <a:stretch>
            <a:fillRect/>
          </a:stretch>
        </p:blipFill>
        <p:spPr>
          <a:xfrm>
            <a:off x="262727" y="2373927"/>
            <a:ext cx="6325750" cy="3487878"/>
          </a:xfrm>
          <a:prstGeom prst="rect">
            <a:avLst/>
          </a:prstGeom>
        </p:spPr>
      </p:pic>
      <p:sp>
        <p:nvSpPr>
          <p:cNvPr id="21" name="TextBox 20">
            <a:extLst>
              <a:ext uri="{FF2B5EF4-FFF2-40B4-BE49-F238E27FC236}">
                <a16:creationId xmlns:a16="http://schemas.microsoft.com/office/drawing/2014/main" id="{521D0C46-F46D-4442-A563-C69782033BF9}"/>
              </a:ext>
            </a:extLst>
          </p:cNvPr>
          <p:cNvSpPr txBox="1"/>
          <p:nvPr/>
        </p:nvSpPr>
        <p:spPr>
          <a:xfrm>
            <a:off x="6896187" y="1561820"/>
            <a:ext cx="5228111" cy="1384995"/>
          </a:xfrm>
          <a:prstGeom prst="rect">
            <a:avLst/>
          </a:prstGeom>
          <a:noFill/>
        </p:spPr>
        <p:txBody>
          <a:bodyPr wrap="square">
            <a:spAutoFit/>
          </a:bodyPr>
          <a:lstStyle/>
          <a:p>
            <a:pPr algn="ctr"/>
            <a:r>
              <a:rPr lang="en-US" sz="2800" b="1" dirty="0">
                <a:latin typeface="Arial Black" panose="020B0A04020102020204" pitchFamily="34" charset="0"/>
              </a:rPr>
              <a:t>Do you remember who Abraham was and the promise God made him</a:t>
            </a:r>
            <a:r>
              <a:rPr lang="es-ES" sz="2800" b="1" dirty="0">
                <a:latin typeface="Arial Black" panose="020B0A04020102020204" pitchFamily="34" charset="0"/>
              </a:rPr>
              <a:t>?</a:t>
            </a:r>
          </a:p>
        </p:txBody>
      </p:sp>
      <p:sp>
        <p:nvSpPr>
          <p:cNvPr id="17" name="TextBox 16">
            <a:extLst>
              <a:ext uri="{FF2B5EF4-FFF2-40B4-BE49-F238E27FC236}">
                <a16:creationId xmlns:a16="http://schemas.microsoft.com/office/drawing/2014/main" id="{516DE5AE-56E2-4AF8-8DD2-5CD8D0978777}"/>
              </a:ext>
            </a:extLst>
          </p:cNvPr>
          <p:cNvSpPr txBox="1"/>
          <p:nvPr/>
        </p:nvSpPr>
        <p:spPr>
          <a:xfrm>
            <a:off x="2055930" y="6108228"/>
            <a:ext cx="7524752" cy="523220"/>
          </a:xfrm>
          <a:prstGeom prst="rect">
            <a:avLst/>
          </a:prstGeom>
          <a:noFill/>
        </p:spPr>
        <p:txBody>
          <a:bodyPr wrap="square">
            <a:spAutoFit/>
          </a:bodyPr>
          <a:lstStyle/>
          <a:p>
            <a:r>
              <a:rPr lang="es-ES" sz="2800" b="1" dirty="0">
                <a:latin typeface="Arial Black" panose="020B0A04020102020204" pitchFamily="34" charset="0"/>
              </a:rPr>
              <a:t>FOR GOD, NOTHING IS IMPOSSIBLE.</a:t>
            </a:r>
          </a:p>
        </p:txBody>
      </p:sp>
    </p:spTree>
    <p:extLst>
      <p:ext uri="{BB962C8B-B14F-4D97-AF65-F5344CB8AC3E}">
        <p14:creationId xmlns:p14="http://schemas.microsoft.com/office/powerpoint/2010/main" val="1128998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21" grpId="0"/>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61CD412-9A80-4E3E-BD67-69DD2D0AD6B0}"/>
              </a:ext>
            </a:extLst>
          </p:cNvPr>
          <p:cNvSpPr txBox="1"/>
          <p:nvPr/>
        </p:nvSpPr>
        <p:spPr>
          <a:xfrm>
            <a:off x="4300329" y="207200"/>
            <a:ext cx="3591339" cy="830997"/>
          </a:xfrm>
          <a:prstGeom prst="rect">
            <a:avLst/>
          </a:prstGeom>
          <a:noFill/>
        </p:spPr>
        <p:txBody>
          <a:bodyPr wrap="square" rtlCol="0">
            <a:spAutoFit/>
          </a:bodyPr>
          <a:lstStyle/>
          <a:p>
            <a:pPr algn="just"/>
            <a:r>
              <a:rPr lang="en-US" sz="4800" dirty="0">
                <a:solidFill>
                  <a:srgbClr val="FF0000"/>
                </a:solidFill>
                <a:latin typeface="Arial Black" pitchFamily="34" charset="0"/>
              </a:rPr>
              <a:t>ACTIVITY</a:t>
            </a:r>
            <a:endParaRPr lang="en-US" sz="4800" b="1" dirty="0">
              <a:solidFill>
                <a:srgbClr val="FF0000"/>
              </a:solidFill>
              <a:latin typeface="Arial Black" pitchFamily="34" charset="0"/>
            </a:endParaRPr>
          </a:p>
        </p:txBody>
      </p:sp>
      <p:pic>
        <p:nvPicPr>
          <p:cNvPr id="4" name="Picture 2">
            <a:extLst>
              <a:ext uri="{FF2B5EF4-FFF2-40B4-BE49-F238E27FC236}">
                <a16:creationId xmlns:a16="http://schemas.microsoft.com/office/drawing/2014/main" id="{40E76B4F-A1A9-49CB-91B6-F4233D529A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9337" y="1307275"/>
            <a:ext cx="7553325" cy="5343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7522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Visitacion De Maria A Su Prima Isabel Para Niños - Hay Niños">
            <a:extLst>
              <a:ext uri="{FF2B5EF4-FFF2-40B4-BE49-F238E27FC236}">
                <a16:creationId xmlns:a16="http://schemas.microsoft.com/office/drawing/2014/main" id="{440D8E00-1293-4F2F-A26C-F06613EE86A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595562" y="0"/>
            <a:ext cx="7000875" cy="7972425"/>
          </a:xfrm>
          <a:prstGeom prst="rect">
            <a:avLst/>
          </a:prstGeom>
          <a:noFill/>
          <a:ln>
            <a:noFill/>
          </a:ln>
        </p:spPr>
      </p:pic>
      <p:sp>
        <p:nvSpPr>
          <p:cNvPr id="4" name="Rectangle 3">
            <a:extLst>
              <a:ext uri="{FF2B5EF4-FFF2-40B4-BE49-F238E27FC236}">
                <a16:creationId xmlns:a16="http://schemas.microsoft.com/office/drawing/2014/main" id="{5E854E00-41FB-4249-82A2-FF7A9490FA08}"/>
              </a:ext>
            </a:extLst>
          </p:cNvPr>
          <p:cNvSpPr/>
          <p:nvPr/>
        </p:nvSpPr>
        <p:spPr>
          <a:xfrm>
            <a:off x="2871994" y="892658"/>
            <a:ext cx="4248150" cy="3190875"/>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100" spc="25" dirty="0">
                <a:solidFill>
                  <a:srgbClr val="363936"/>
                </a:solidFill>
                <a:effectLst/>
                <a:latin typeface="Abadi" panose="020B0604020104020204" pitchFamily="34" charset="0"/>
                <a:ea typeface="Calibri" panose="020F0502020204030204" pitchFamily="34" charset="0"/>
              </a:rPr>
              <a:t>Mary set out and traveled to the hill country in haste to a town of Judah, where she entered the house of Zechariah and greeted Elizabeth. When Elizabeth heard Mary’s greeting, the infant leaped in her womb, and Elizabeth, filled with the Holy Spirit, cried out in a loud voice and said, “Blessed are you among women, and blessed is the fruit of your womb. And how does this happen to me, that the mother of my Lord should come to me? For at the moment the sound of your greeting reached my ears, the infant in my womb leaped for joy. Blessed are you who believed that what was spoken to you by the Lord would be fulfilled.” And Mary said: </a:t>
            </a:r>
            <a:endParaRPr lang="en-US" sz="1100" dirty="0">
              <a:effectLst/>
              <a:ea typeface="Calibri" panose="020F0502020204030204" pitchFamily="34" charset="0"/>
            </a:endParaRPr>
          </a:p>
          <a:p>
            <a:pPr marL="0" marR="0" algn="ctr">
              <a:spcBef>
                <a:spcPts val="0"/>
              </a:spcBef>
              <a:spcAft>
                <a:spcPts val="0"/>
              </a:spcAft>
            </a:pPr>
            <a:r>
              <a:rPr lang="en-US" sz="1100" spc="25" dirty="0">
                <a:solidFill>
                  <a:srgbClr val="363936"/>
                </a:solidFill>
                <a:effectLst/>
                <a:latin typeface="Abadi" panose="020B0604020104020204" pitchFamily="34" charset="0"/>
                <a:ea typeface="Calibri" panose="020F0502020204030204" pitchFamily="34" charset="0"/>
              </a:rPr>
              <a:t> </a:t>
            </a:r>
            <a:endParaRPr lang="en-US" sz="1100" dirty="0">
              <a:effectLst/>
              <a:ea typeface="Calibri" panose="020F0502020204030204" pitchFamily="34" charset="0"/>
            </a:endParaRPr>
          </a:p>
          <a:p>
            <a:pPr marL="0" marR="0" algn="ctr">
              <a:spcBef>
                <a:spcPts val="0"/>
              </a:spcBef>
              <a:spcAft>
                <a:spcPts val="0"/>
              </a:spcAft>
            </a:pPr>
            <a:r>
              <a:rPr lang="en-US" sz="1100" spc="25" dirty="0">
                <a:solidFill>
                  <a:srgbClr val="363936"/>
                </a:solidFill>
                <a:effectLst/>
                <a:latin typeface="Abadi" panose="020B0604020104020204" pitchFamily="34" charset="0"/>
                <a:ea typeface="Calibri" panose="020F0502020204030204" pitchFamily="34" charset="0"/>
              </a:rPr>
              <a:t>“My _____ pro______ the _______ness of the Lord; my </a:t>
            </a:r>
            <a:r>
              <a:rPr lang="en-US" sz="1100" spc="25" dirty="0" err="1">
                <a:solidFill>
                  <a:srgbClr val="363936"/>
                </a:solidFill>
                <a:effectLst/>
                <a:latin typeface="Abadi" panose="020B0604020104020204" pitchFamily="34" charset="0"/>
                <a:ea typeface="Calibri" panose="020F0502020204030204" pitchFamily="34" charset="0"/>
              </a:rPr>
              <a:t>spir</a:t>
            </a:r>
            <a:r>
              <a:rPr lang="en-US" sz="1100" spc="25" dirty="0">
                <a:solidFill>
                  <a:srgbClr val="363936"/>
                </a:solidFill>
                <a:effectLst/>
                <a:latin typeface="Abadi" panose="020B0604020104020204" pitchFamily="34" charset="0"/>
                <a:ea typeface="Calibri" panose="020F0502020204030204" pitchFamily="34" charset="0"/>
              </a:rPr>
              <a:t>___   ___</a:t>
            </a:r>
            <a:r>
              <a:rPr lang="en-US" sz="1100" spc="25" dirty="0" err="1">
                <a:solidFill>
                  <a:srgbClr val="363936"/>
                </a:solidFill>
                <a:effectLst/>
                <a:latin typeface="Abadi" panose="020B0604020104020204" pitchFamily="34" charset="0"/>
                <a:ea typeface="Calibri" panose="020F0502020204030204" pitchFamily="34" charset="0"/>
              </a:rPr>
              <a:t>joices</a:t>
            </a:r>
            <a:r>
              <a:rPr lang="en-US" sz="1100" spc="25" dirty="0">
                <a:solidFill>
                  <a:srgbClr val="363936"/>
                </a:solidFill>
                <a:effectLst/>
                <a:latin typeface="Abadi" panose="020B0604020104020204" pitchFamily="34" charset="0"/>
                <a:ea typeface="Calibri" panose="020F0502020204030204" pitchFamily="34" charset="0"/>
              </a:rPr>
              <a:t> in God ___   ___</a:t>
            </a:r>
            <a:r>
              <a:rPr lang="en-US" sz="1100" spc="25" dirty="0" err="1">
                <a:solidFill>
                  <a:srgbClr val="363936"/>
                </a:solidFill>
                <a:effectLst/>
                <a:latin typeface="Abadi" panose="020B0604020104020204" pitchFamily="34" charset="0"/>
                <a:ea typeface="Calibri" panose="020F0502020204030204" pitchFamily="34" charset="0"/>
              </a:rPr>
              <a:t>vior</a:t>
            </a:r>
            <a:r>
              <a:rPr lang="en-US" sz="1100" spc="25" dirty="0">
                <a:solidFill>
                  <a:srgbClr val="363936"/>
                </a:solidFill>
                <a:effectLst/>
                <a:latin typeface="Abadi" panose="020B0604020104020204" pitchFamily="34" charset="0"/>
                <a:ea typeface="Calibri" panose="020F0502020204030204" pitchFamily="34" charset="0"/>
              </a:rPr>
              <a:t>.”</a:t>
            </a:r>
            <a:endParaRPr lang="en-US" sz="1100" dirty="0">
              <a:effectLst/>
              <a:ea typeface="Calibri" panose="020F0502020204030204" pitchFamily="34" charset="0"/>
            </a:endParaRPr>
          </a:p>
          <a:p>
            <a:pPr marL="0" marR="0" algn="ctr">
              <a:spcBef>
                <a:spcPts val="0"/>
              </a:spcBef>
              <a:spcAft>
                <a:spcPts val="0"/>
              </a:spcAft>
            </a:pPr>
            <a:r>
              <a:rPr lang="en-US" sz="1100" spc="25" dirty="0">
                <a:solidFill>
                  <a:srgbClr val="363936"/>
                </a:solidFill>
                <a:effectLst/>
                <a:latin typeface="Abadi" panose="020B0604020104020204" pitchFamily="34" charset="0"/>
                <a:ea typeface="Calibri" panose="020F0502020204030204" pitchFamily="34" charset="0"/>
              </a:rPr>
              <a:t> </a:t>
            </a:r>
            <a:endParaRPr lang="en-US" sz="1100" dirty="0">
              <a:effectLst/>
              <a:ea typeface="Calibri" panose="020F0502020204030204" pitchFamily="34" charset="0"/>
            </a:endParaRPr>
          </a:p>
          <a:p>
            <a:pPr marL="276225" marR="0" indent="0">
              <a:spcBef>
                <a:spcPts val="0"/>
              </a:spcBef>
              <a:spcAft>
                <a:spcPts val="0"/>
              </a:spcAft>
            </a:pPr>
            <a:r>
              <a:rPr lang="en-US" sz="1100" spc="25" dirty="0">
                <a:solidFill>
                  <a:srgbClr val="363936"/>
                </a:solidFill>
                <a:effectLst/>
                <a:latin typeface="Abadi" panose="020B0604020104020204" pitchFamily="34" charset="0"/>
                <a:ea typeface="Calibri" panose="020F0502020204030204" pitchFamily="34" charset="0"/>
              </a:rPr>
              <a:t>Replace the blanks with the following syllables:   </a:t>
            </a:r>
            <a:endParaRPr lang="en-US" sz="1100" dirty="0">
              <a:effectLst/>
              <a:ea typeface="Calibri" panose="020F0502020204030204" pitchFamily="34" charset="0"/>
            </a:endParaRPr>
          </a:p>
          <a:p>
            <a:pPr marL="276225" marR="0" indent="0">
              <a:spcBef>
                <a:spcPts val="0"/>
              </a:spcBef>
              <a:spcAft>
                <a:spcPts val="0"/>
              </a:spcAft>
            </a:pPr>
            <a:r>
              <a:rPr lang="en-US" sz="1100" spc="25" dirty="0">
                <a:solidFill>
                  <a:srgbClr val="363936"/>
                </a:solidFill>
                <a:effectLst/>
                <a:latin typeface="Abadi" panose="020B0604020104020204" pitchFamily="34" charset="0"/>
                <a:ea typeface="Calibri" panose="020F0502020204030204" pitchFamily="34" charset="0"/>
              </a:rPr>
              <a:t>      it – my - great – </a:t>
            </a:r>
            <a:r>
              <a:rPr lang="en-US" sz="1100" spc="25" dirty="0" err="1">
                <a:solidFill>
                  <a:srgbClr val="363936"/>
                </a:solidFill>
                <a:effectLst/>
                <a:latin typeface="Abadi" panose="020B0604020104020204" pitchFamily="34" charset="0"/>
                <a:ea typeface="Calibri" panose="020F0502020204030204" pitchFamily="34" charset="0"/>
              </a:rPr>
              <a:t>sa</a:t>
            </a:r>
            <a:r>
              <a:rPr lang="en-US" sz="1100" spc="25" dirty="0">
                <a:solidFill>
                  <a:srgbClr val="363936"/>
                </a:solidFill>
                <a:effectLst/>
                <a:latin typeface="Abadi" panose="020B0604020104020204" pitchFamily="34" charset="0"/>
                <a:ea typeface="Calibri" panose="020F0502020204030204" pitchFamily="34" charset="0"/>
              </a:rPr>
              <a:t> - claims – re - soul  </a:t>
            </a:r>
            <a:endParaRPr lang="en-US" sz="1100" dirty="0">
              <a:effectLst/>
              <a:ea typeface="Calibri" panose="020F0502020204030204" pitchFamily="34" charset="0"/>
            </a:endParaRPr>
          </a:p>
        </p:txBody>
      </p:sp>
      <p:sp>
        <p:nvSpPr>
          <p:cNvPr id="5" name="Text Box 5">
            <a:extLst>
              <a:ext uri="{FF2B5EF4-FFF2-40B4-BE49-F238E27FC236}">
                <a16:creationId xmlns:a16="http://schemas.microsoft.com/office/drawing/2014/main" id="{45090812-F9E6-42BD-A91A-3A136F139B57}"/>
              </a:ext>
            </a:extLst>
          </p:cNvPr>
          <p:cNvSpPr txBox="1"/>
          <p:nvPr/>
        </p:nvSpPr>
        <p:spPr>
          <a:xfrm>
            <a:off x="3252167" y="222492"/>
            <a:ext cx="4362450" cy="447675"/>
          </a:xfrm>
          <a:prstGeom prst="rect">
            <a:avLst/>
          </a:prstGeom>
          <a:solidFill>
            <a:schemeClr val="bg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800">
                <a:effectLst/>
                <a:latin typeface="Abadi" panose="020B0604020104020204" pitchFamily="34" charset="0"/>
                <a:ea typeface="Calibri" panose="020F0502020204030204" pitchFamily="34" charset="0"/>
              </a:rPr>
              <a:t>The Mother of the Lord comes to visit me. </a:t>
            </a:r>
            <a:endParaRPr lang="en-US" sz="1100">
              <a:effectLst/>
              <a:latin typeface="Calibri" panose="020F0502020204030204" pitchFamily="34" charset="0"/>
              <a:ea typeface="Calibri" panose="020F0502020204030204" pitchFamily="34" charset="0"/>
            </a:endParaRPr>
          </a:p>
        </p:txBody>
      </p:sp>
      <p:sp>
        <p:nvSpPr>
          <p:cNvPr id="6" name="Oval 5">
            <a:extLst>
              <a:ext uri="{FF2B5EF4-FFF2-40B4-BE49-F238E27FC236}">
                <a16:creationId xmlns:a16="http://schemas.microsoft.com/office/drawing/2014/main" id="{ED42E39D-6164-45B4-BF4D-2118192D6787}"/>
              </a:ext>
            </a:extLst>
          </p:cNvPr>
          <p:cNvSpPr/>
          <p:nvPr/>
        </p:nvSpPr>
        <p:spPr>
          <a:xfrm>
            <a:off x="7614616" y="3635651"/>
            <a:ext cx="1542635" cy="1148384"/>
          </a:xfrm>
          <a:prstGeom prst="ellipse">
            <a:avLst/>
          </a:prstGeom>
          <a:solidFill>
            <a:schemeClr val="bg1"/>
          </a:solidFill>
          <a:ln>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000">
                <a:ln>
                  <a:noFill/>
                </a:ln>
                <a:solidFill>
                  <a:srgbClr val="000000"/>
                </a:solidFill>
                <a:effectLst>
                  <a:outerShdw blurRad="38100" dist="19050" dir="2700000" algn="tl">
                    <a:schemeClr val="dk1">
                      <a:alpha val="40000"/>
                    </a:schemeClr>
                  </a:outerShdw>
                </a:effectLst>
                <a:ea typeface="Calibri" panose="020F0502020204030204" pitchFamily="34" charset="0"/>
              </a:rPr>
              <a:t>Draw or glue in the chapel an image of the Virgin Mary</a:t>
            </a:r>
            <a:endParaRPr lang="en-US" sz="1100">
              <a:effectLst/>
              <a:ea typeface="Calibri" panose="020F0502020204030204" pitchFamily="34" charset="0"/>
            </a:endParaRPr>
          </a:p>
        </p:txBody>
      </p:sp>
      <p:sp>
        <p:nvSpPr>
          <p:cNvPr id="7" name="Text Box 8" descr="Pull quote">
            <a:extLst>
              <a:ext uri="{FF2B5EF4-FFF2-40B4-BE49-F238E27FC236}">
                <a16:creationId xmlns:a16="http://schemas.microsoft.com/office/drawing/2014/main" id="{35C4D1C0-F1B4-4293-8443-936DF40E9D15}"/>
              </a:ext>
            </a:extLst>
          </p:cNvPr>
          <p:cNvSpPr txBox="1"/>
          <p:nvPr/>
        </p:nvSpPr>
        <p:spPr>
          <a:xfrm>
            <a:off x="3252166" y="4557091"/>
            <a:ext cx="2419763" cy="838200"/>
          </a:xfrm>
          <a:prstGeom prst="rect">
            <a:avLst/>
          </a:prstGeom>
          <a:solidFill>
            <a:schemeClr val="bg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algn="ctr">
              <a:spcBef>
                <a:spcPts val="0"/>
              </a:spcBef>
              <a:spcAft>
                <a:spcPts val="0"/>
              </a:spcAft>
            </a:pPr>
            <a:r>
              <a:rPr lang="es-ES" sz="1400" b="1" dirty="0">
                <a:effectLst/>
                <a:latin typeface="Abadi" panose="020B0604020104020204" pitchFamily="34" charset="0"/>
                <a:ea typeface="Calibri" panose="020F0502020204030204" pitchFamily="34" charset="0"/>
              </a:rPr>
              <a:t> </a:t>
            </a:r>
            <a:endParaRPr lang="en-US" sz="1100" dirty="0">
              <a:effectLst/>
              <a:ea typeface="Calibri" panose="020F0502020204030204" pitchFamily="34" charset="0"/>
            </a:endParaRPr>
          </a:p>
          <a:p>
            <a:pPr marL="0" marR="0" algn="ctr">
              <a:spcBef>
                <a:spcPts val="0"/>
              </a:spcBef>
              <a:spcAft>
                <a:spcPts val="0"/>
              </a:spcAft>
            </a:pPr>
            <a:r>
              <a:rPr lang="en-US" sz="1400" dirty="0">
                <a:effectLst/>
                <a:latin typeface="Abadi" panose="020B0604020104020204" pitchFamily="34" charset="0"/>
                <a:ea typeface="Calibri" panose="020F0502020204030204" pitchFamily="34" charset="0"/>
              </a:rPr>
              <a:t>How can I take Jesus to others?</a:t>
            </a:r>
            <a:endParaRPr lang="en-US" sz="1100" dirty="0">
              <a:effectLst/>
              <a:ea typeface="Calibri" panose="020F0502020204030204" pitchFamily="34" charset="0"/>
            </a:endParaRPr>
          </a:p>
          <a:p>
            <a:pPr marL="0" marR="0" algn="ctr">
              <a:spcBef>
                <a:spcPts val="0"/>
              </a:spcBef>
              <a:spcAft>
                <a:spcPts val="0"/>
              </a:spcAft>
            </a:pPr>
            <a:r>
              <a:rPr lang="en-US" sz="1400" b="1" dirty="0">
                <a:effectLst/>
                <a:latin typeface="Abadi" panose="020B0604020104020204" pitchFamily="34" charset="0"/>
                <a:ea typeface="Calibri" panose="020F0502020204030204" pitchFamily="34" charset="0"/>
              </a:rPr>
              <a:t> </a:t>
            </a:r>
            <a:endParaRPr lang="en-US" sz="1100" dirty="0">
              <a:effectLst/>
              <a:ea typeface="Calibri" panose="020F0502020204030204" pitchFamily="34" charset="0"/>
            </a:endParaRPr>
          </a:p>
        </p:txBody>
      </p:sp>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9AC124FE-09AB-41D9-B6FE-D370BECE6E2A}"/>
                  </a:ext>
                </a:extLst>
              </p14:cNvPr>
              <p14:cNvContentPartPr/>
              <p14:nvPr/>
            </p14:nvContentPartPr>
            <p14:xfrm>
              <a:off x="5224466" y="6663490"/>
              <a:ext cx="662760" cy="201600"/>
            </p14:xfrm>
          </p:contentPart>
        </mc:Choice>
        <mc:Fallback>
          <p:pic>
            <p:nvPicPr>
              <p:cNvPr id="2" name="Ink 1">
                <a:extLst>
                  <a:ext uri="{FF2B5EF4-FFF2-40B4-BE49-F238E27FC236}">
                    <a16:creationId xmlns:a16="http://schemas.microsoft.com/office/drawing/2014/main" id="{9AC124FE-09AB-41D9-B6FE-D370BECE6E2A}"/>
                  </a:ext>
                </a:extLst>
              </p:cNvPr>
              <p:cNvPicPr/>
              <p:nvPr/>
            </p:nvPicPr>
            <p:blipFill>
              <a:blip r:embed="rId4"/>
              <a:stretch>
                <a:fillRect/>
              </a:stretch>
            </p:blipFill>
            <p:spPr>
              <a:xfrm>
                <a:off x="5206826" y="6645490"/>
                <a:ext cx="69840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8" name="Ink 7">
                <a:extLst>
                  <a:ext uri="{FF2B5EF4-FFF2-40B4-BE49-F238E27FC236}">
                    <a16:creationId xmlns:a16="http://schemas.microsoft.com/office/drawing/2014/main" id="{577F9639-3223-47CD-BE8F-DA104708EF37}"/>
                  </a:ext>
                </a:extLst>
              </p14:cNvPr>
              <p14:cNvContentPartPr/>
              <p14:nvPr/>
            </p14:nvContentPartPr>
            <p14:xfrm>
              <a:off x="5565386" y="1881610"/>
              <a:ext cx="360" cy="360"/>
            </p14:xfrm>
          </p:contentPart>
        </mc:Choice>
        <mc:Fallback>
          <p:pic>
            <p:nvPicPr>
              <p:cNvPr id="8" name="Ink 7">
                <a:extLst>
                  <a:ext uri="{FF2B5EF4-FFF2-40B4-BE49-F238E27FC236}">
                    <a16:creationId xmlns:a16="http://schemas.microsoft.com/office/drawing/2014/main" id="{577F9639-3223-47CD-BE8F-DA104708EF37}"/>
                  </a:ext>
                </a:extLst>
              </p:cNvPr>
              <p:cNvPicPr/>
              <p:nvPr/>
            </p:nvPicPr>
            <p:blipFill>
              <a:blip r:embed="rId6"/>
              <a:stretch>
                <a:fillRect/>
              </a:stretch>
            </p:blipFill>
            <p:spPr>
              <a:xfrm>
                <a:off x="5547386" y="1863610"/>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9" name="Ink 8">
                <a:extLst>
                  <a:ext uri="{FF2B5EF4-FFF2-40B4-BE49-F238E27FC236}">
                    <a16:creationId xmlns:a16="http://schemas.microsoft.com/office/drawing/2014/main" id="{51FC4BF0-BE0C-4FD2-8AEF-502F4A6E887D}"/>
                  </a:ext>
                </a:extLst>
              </p14:cNvPr>
              <p14:cNvContentPartPr/>
              <p14:nvPr/>
            </p14:nvContentPartPr>
            <p14:xfrm>
              <a:off x="4226906" y="4399450"/>
              <a:ext cx="360" cy="360"/>
            </p14:xfrm>
          </p:contentPart>
        </mc:Choice>
        <mc:Fallback>
          <p:pic>
            <p:nvPicPr>
              <p:cNvPr id="9" name="Ink 8">
                <a:extLst>
                  <a:ext uri="{FF2B5EF4-FFF2-40B4-BE49-F238E27FC236}">
                    <a16:creationId xmlns:a16="http://schemas.microsoft.com/office/drawing/2014/main" id="{51FC4BF0-BE0C-4FD2-8AEF-502F4A6E887D}"/>
                  </a:ext>
                </a:extLst>
              </p:cNvPr>
              <p:cNvPicPr/>
              <p:nvPr/>
            </p:nvPicPr>
            <p:blipFill>
              <a:blip r:embed="rId6"/>
              <a:stretch>
                <a:fillRect/>
              </a:stretch>
            </p:blipFill>
            <p:spPr>
              <a:xfrm>
                <a:off x="4209266" y="4381450"/>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0" name="Ink 9">
                <a:extLst>
                  <a:ext uri="{FF2B5EF4-FFF2-40B4-BE49-F238E27FC236}">
                    <a16:creationId xmlns:a16="http://schemas.microsoft.com/office/drawing/2014/main" id="{90ABCF82-1E70-48E5-90F2-04B930600594}"/>
                  </a:ext>
                </a:extLst>
              </p14:cNvPr>
              <p14:cNvContentPartPr/>
              <p14:nvPr/>
            </p14:nvContentPartPr>
            <p14:xfrm>
              <a:off x="2888786" y="4558210"/>
              <a:ext cx="360" cy="360"/>
            </p14:xfrm>
          </p:contentPart>
        </mc:Choice>
        <mc:Fallback>
          <p:pic>
            <p:nvPicPr>
              <p:cNvPr id="10" name="Ink 9">
                <a:extLst>
                  <a:ext uri="{FF2B5EF4-FFF2-40B4-BE49-F238E27FC236}">
                    <a16:creationId xmlns:a16="http://schemas.microsoft.com/office/drawing/2014/main" id="{90ABCF82-1E70-48E5-90F2-04B930600594}"/>
                  </a:ext>
                </a:extLst>
              </p:cNvPr>
              <p:cNvPicPr/>
              <p:nvPr/>
            </p:nvPicPr>
            <p:blipFill>
              <a:blip r:embed="rId6"/>
              <a:stretch>
                <a:fillRect/>
              </a:stretch>
            </p:blipFill>
            <p:spPr>
              <a:xfrm>
                <a:off x="2870786" y="4540210"/>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1" name="Ink 10">
                <a:extLst>
                  <a:ext uri="{FF2B5EF4-FFF2-40B4-BE49-F238E27FC236}">
                    <a16:creationId xmlns:a16="http://schemas.microsoft.com/office/drawing/2014/main" id="{52DFF750-ED03-4D91-9DCB-76DEE6FD4600}"/>
                  </a:ext>
                </a:extLst>
              </p14:cNvPr>
              <p14:cNvContentPartPr/>
              <p14:nvPr/>
            </p14:nvContentPartPr>
            <p14:xfrm>
              <a:off x="927146" y="2438170"/>
              <a:ext cx="360" cy="360"/>
            </p14:xfrm>
          </p:contentPart>
        </mc:Choice>
        <mc:Fallback>
          <p:pic>
            <p:nvPicPr>
              <p:cNvPr id="11" name="Ink 10">
                <a:extLst>
                  <a:ext uri="{FF2B5EF4-FFF2-40B4-BE49-F238E27FC236}">
                    <a16:creationId xmlns:a16="http://schemas.microsoft.com/office/drawing/2014/main" id="{52DFF750-ED03-4D91-9DCB-76DEE6FD4600}"/>
                  </a:ext>
                </a:extLst>
              </p:cNvPr>
              <p:cNvPicPr/>
              <p:nvPr/>
            </p:nvPicPr>
            <p:blipFill>
              <a:blip r:embed="rId6"/>
              <a:stretch>
                <a:fillRect/>
              </a:stretch>
            </p:blipFill>
            <p:spPr>
              <a:xfrm>
                <a:off x="909506" y="2420170"/>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3" name="Ink 12">
                <a:extLst>
                  <a:ext uri="{FF2B5EF4-FFF2-40B4-BE49-F238E27FC236}">
                    <a16:creationId xmlns:a16="http://schemas.microsoft.com/office/drawing/2014/main" id="{A274ACBC-2263-4417-9D7D-C344F20B867D}"/>
                  </a:ext>
                </a:extLst>
              </p14:cNvPr>
              <p14:cNvContentPartPr/>
              <p14:nvPr/>
            </p14:nvContentPartPr>
            <p14:xfrm>
              <a:off x="2013986" y="595690"/>
              <a:ext cx="360" cy="360"/>
            </p14:xfrm>
          </p:contentPart>
        </mc:Choice>
        <mc:Fallback>
          <p:pic>
            <p:nvPicPr>
              <p:cNvPr id="13" name="Ink 12">
                <a:extLst>
                  <a:ext uri="{FF2B5EF4-FFF2-40B4-BE49-F238E27FC236}">
                    <a16:creationId xmlns:a16="http://schemas.microsoft.com/office/drawing/2014/main" id="{A274ACBC-2263-4417-9D7D-C344F20B867D}"/>
                  </a:ext>
                </a:extLst>
              </p:cNvPr>
              <p:cNvPicPr/>
              <p:nvPr/>
            </p:nvPicPr>
            <p:blipFill>
              <a:blip r:embed="rId6"/>
              <a:stretch>
                <a:fillRect/>
              </a:stretch>
            </p:blipFill>
            <p:spPr>
              <a:xfrm>
                <a:off x="1996346" y="578050"/>
                <a:ext cx="36000" cy="36000"/>
              </a:xfrm>
              <a:prstGeom prst="rect">
                <a:avLst/>
              </a:prstGeom>
            </p:spPr>
          </p:pic>
        </mc:Fallback>
      </mc:AlternateContent>
      <p:grpSp>
        <p:nvGrpSpPr>
          <p:cNvPr id="20" name="Group 19">
            <a:extLst>
              <a:ext uri="{FF2B5EF4-FFF2-40B4-BE49-F238E27FC236}">
                <a16:creationId xmlns:a16="http://schemas.microsoft.com/office/drawing/2014/main" id="{5B569725-E699-4BD6-9548-56C3A7B06EA6}"/>
              </a:ext>
            </a:extLst>
          </p:cNvPr>
          <p:cNvGrpSpPr/>
          <p:nvPr/>
        </p:nvGrpSpPr>
        <p:grpSpPr>
          <a:xfrm>
            <a:off x="2835506" y="449890"/>
            <a:ext cx="360" cy="360"/>
            <a:chOff x="2835506" y="449890"/>
            <a:chExt cx="360" cy="360"/>
          </a:xfrm>
        </p:grpSpPr>
        <mc:AlternateContent xmlns:mc="http://schemas.openxmlformats.org/markup-compatibility/2006">
          <mc:Choice xmlns:p14="http://schemas.microsoft.com/office/powerpoint/2010/main" Requires="p14">
            <p:contentPart p14:bwMode="auto" r:id="rId11">
              <p14:nvContentPartPr>
                <p14:cNvPr id="14" name="Ink 13">
                  <a:extLst>
                    <a:ext uri="{FF2B5EF4-FFF2-40B4-BE49-F238E27FC236}">
                      <a16:creationId xmlns:a16="http://schemas.microsoft.com/office/drawing/2014/main" id="{3B9B610C-FC93-4AB6-8FE6-2222EF15ECB2}"/>
                    </a:ext>
                  </a:extLst>
                </p14:cNvPr>
                <p14:cNvContentPartPr/>
                <p14:nvPr/>
              </p14:nvContentPartPr>
              <p14:xfrm>
                <a:off x="2835506" y="449890"/>
                <a:ext cx="360" cy="360"/>
              </p14:xfrm>
            </p:contentPart>
          </mc:Choice>
          <mc:Fallback>
            <p:pic>
              <p:nvPicPr>
                <p:cNvPr id="14" name="Ink 13">
                  <a:extLst>
                    <a:ext uri="{FF2B5EF4-FFF2-40B4-BE49-F238E27FC236}">
                      <a16:creationId xmlns:a16="http://schemas.microsoft.com/office/drawing/2014/main" id="{3B9B610C-FC93-4AB6-8FE6-2222EF15ECB2}"/>
                    </a:ext>
                  </a:extLst>
                </p:cNvPr>
                <p:cNvPicPr/>
                <p:nvPr/>
              </p:nvPicPr>
              <p:blipFill>
                <a:blip r:embed="rId6"/>
                <a:stretch>
                  <a:fillRect/>
                </a:stretch>
              </p:blipFill>
              <p:spPr>
                <a:xfrm>
                  <a:off x="2817866" y="432250"/>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5" name="Ink 14">
                  <a:extLst>
                    <a:ext uri="{FF2B5EF4-FFF2-40B4-BE49-F238E27FC236}">
                      <a16:creationId xmlns:a16="http://schemas.microsoft.com/office/drawing/2014/main" id="{C7E931E9-3C32-469C-9B8B-0B87DB98D1E6}"/>
                    </a:ext>
                  </a:extLst>
                </p14:cNvPr>
                <p14:cNvContentPartPr/>
                <p14:nvPr/>
              </p14:nvContentPartPr>
              <p14:xfrm>
                <a:off x="2835506" y="449890"/>
                <a:ext cx="360" cy="360"/>
              </p14:xfrm>
            </p:contentPart>
          </mc:Choice>
          <mc:Fallback>
            <p:pic>
              <p:nvPicPr>
                <p:cNvPr id="15" name="Ink 14">
                  <a:extLst>
                    <a:ext uri="{FF2B5EF4-FFF2-40B4-BE49-F238E27FC236}">
                      <a16:creationId xmlns:a16="http://schemas.microsoft.com/office/drawing/2014/main" id="{C7E931E9-3C32-469C-9B8B-0B87DB98D1E6}"/>
                    </a:ext>
                  </a:extLst>
                </p:cNvPr>
                <p:cNvPicPr/>
                <p:nvPr/>
              </p:nvPicPr>
              <p:blipFill>
                <a:blip r:embed="rId6"/>
                <a:stretch>
                  <a:fillRect/>
                </a:stretch>
              </p:blipFill>
              <p:spPr>
                <a:xfrm>
                  <a:off x="2817866" y="432250"/>
                  <a:ext cx="36000" cy="36000"/>
                </a:xfrm>
                <a:prstGeom prst="rect">
                  <a:avLst/>
                </a:prstGeom>
              </p:spPr>
            </p:pic>
          </mc:Fallback>
        </mc:AlternateContent>
      </p:grpSp>
      <p:grpSp>
        <p:nvGrpSpPr>
          <p:cNvPr id="19" name="Group 18">
            <a:extLst>
              <a:ext uri="{FF2B5EF4-FFF2-40B4-BE49-F238E27FC236}">
                <a16:creationId xmlns:a16="http://schemas.microsoft.com/office/drawing/2014/main" id="{242ADC7D-C772-4C0B-8C6A-D881747C4892}"/>
              </a:ext>
            </a:extLst>
          </p:cNvPr>
          <p:cNvGrpSpPr/>
          <p:nvPr/>
        </p:nvGrpSpPr>
        <p:grpSpPr>
          <a:xfrm>
            <a:off x="9435026" y="2848570"/>
            <a:ext cx="360" cy="360"/>
            <a:chOff x="9435026" y="2848570"/>
            <a:chExt cx="360" cy="360"/>
          </a:xfrm>
        </p:grpSpPr>
        <mc:AlternateContent xmlns:mc="http://schemas.openxmlformats.org/markup-compatibility/2006">
          <mc:Choice xmlns:p14="http://schemas.microsoft.com/office/powerpoint/2010/main" Requires="p14">
            <p:contentPart p14:bwMode="auto" r:id="rId13">
              <p14:nvContentPartPr>
                <p14:cNvPr id="16" name="Ink 15">
                  <a:extLst>
                    <a:ext uri="{FF2B5EF4-FFF2-40B4-BE49-F238E27FC236}">
                      <a16:creationId xmlns:a16="http://schemas.microsoft.com/office/drawing/2014/main" id="{B536A0F9-5E85-41E8-B391-2CD4E5949046}"/>
                    </a:ext>
                  </a:extLst>
                </p14:cNvPr>
                <p14:cNvContentPartPr/>
                <p14:nvPr/>
              </p14:nvContentPartPr>
              <p14:xfrm>
                <a:off x="9435026" y="2848570"/>
                <a:ext cx="360" cy="360"/>
              </p14:xfrm>
            </p:contentPart>
          </mc:Choice>
          <mc:Fallback>
            <p:pic>
              <p:nvPicPr>
                <p:cNvPr id="16" name="Ink 15">
                  <a:extLst>
                    <a:ext uri="{FF2B5EF4-FFF2-40B4-BE49-F238E27FC236}">
                      <a16:creationId xmlns:a16="http://schemas.microsoft.com/office/drawing/2014/main" id="{B536A0F9-5E85-41E8-B391-2CD4E5949046}"/>
                    </a:ext>
                  </a:extLst>
                </p:cNvPr>
                <p:cNvPicPr/>
                <p:nvPr/>
              </p:nvPicPr>
              <p:blipFill>
                <a:blip r:embed="rId6"/>
                <a:stretch>
                  <a:fillRect/>
                </a:stretch>
              </p:blipFill>
              <p:spPr>
                <a:xfrm>
                  <a:off x="9417026" y="2830930"/>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7" name="Ink 16">
                  <a:extLst>
                    <a:ext uri="{FF2B5EF4-FFF2-40B4-BE49-F238E27FC236}">
                      <a16:creationId xmlns:a16="http://schemas.microsoft.com/office/drawing/2014/main" id="{4B3C731E-0594-4FF6-8C1E-D2215C498E6E}"/>
                    </a:ext>
                  </a:extLst>
                </p14:cNvPr>
                <p14:cNvContentPartPr/>
                <p14:nvPr/>
              </p14:nvContentPartPr>
              <p14:xfrm>
                <a:off x="9435026" y="2848570"/>
                <a:ext cx="360" cy="360"/>
              </p14:xfrm>
            </p:contentPart>
          </mc:Choice>
          <mc:Fallback>
            <p:pic>
              <p:nvPicPr>
                <p:cNvPr id="17" name="Ink 16">
                  <a:extLst>
                    <a:ext uri="{FF2B5EF4-FFF2-40B4-BE49-F238E27FC236}">
                      <a16:creationId xmlns:a16="http://schemas.microsoft.com/office/drawing/2014/main" id="{4B3C731E-0594-4FF6-8C1E-D2215C498E6E}"/>
                    </a:ext>
                  </a:extLst>
                </p:cNvPr>
                <p:cNvPicPr/>
                <p:nvPr/>
              </p:nvPicPr>
              <p:blipFill>
                <a:blip r:embed="rId6"/>
                <a:stretch>
                  <a:fillRect/>
                </a:stretch>
              </p:blipFill>
              <p:spPr>
                <a:xfrm>
                  <a:off x="9417026" y="2830930"/>
                  <a:ext cx="36000" cy="36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
            <p14:nvContentPartPr>
              <p14:cNvPr id="18" name="Ink 17">
                <a:extLst>
                  <a:ext uri="{FF2B5EF4-FFF2-40B4-BE49-F238E27FC236}">
                    <a16:creationId xmlns:a16="http://schemas.microsoft.com/office/drawing/2014/main" id="{AAB57CD2-8134-415D-99D4-6F7500707A3F}"/>
                  </a:ext>
                </a:extLst>
              </p14:cNvPr>
              <p14:cNvContentPartPr/>
              <p14:nvPr/>
            </p14:nvContentPartPr>
            <p14:xfrm>
              <a:off x="11674946" y="4412410"/>
              <a:ext cx="360" cy="360"/>
            </p14:xfrm>
          </p:contentPart>
        </mc:Choice>
        <mc:Fallback>
          <p:pic>
            <p:nvPicPr>
              <p:cNvPr id="18" name="Ink 17">
                <a:extLst>
                  <a:ext uri="{FF2B5EF4-FFF2-40B4-BE49-F238E27FC236}">
                    <a16:creationId xmlns:a16="http://schemas.microsoft.com/office/drawing/2014/main" id="{AAB57CD2-8134-415D-99D4-6F7500707A3F}"/>
                  </a:ext>
                </a:extLst>
              </p:cNvPr>
              <p:cNvPicPr/>
              <p:nvPr/>
            </p:nvPicPr>
            <p:blipFill>
              <a:blip r:embed="rId6"/>
              <a:stretch>
                <a:fillRect/>
              </a:stretch>
            </p:blipFill>
            <p:spPr>
              <a:xfrm>
                <a:off x="11656946" y="4394770"/>
                <a:ext cx="36000" cy="36000"/>
              </a:xfrm>
              <a:prstGeom prst="rect">
                <a:avLst/>
              </a:prstGeom>
            </p:spPr>
          </p:pic>
        </mc:Fallback>
      </mc:AlternateContent>
      <p:grpSp>
        <p:nvGrpSpPr>
          <p:cNvPr id="24" name="Group 23">
            <a:extLst>
              <a:ext uri="{FF2B5EF4-FFF2-40B4-BE49-F238E27FC236}">
                <a16:creationId xmlns:a16="http://schemas.microsoft.com/office/drawing/2014/main" id="{A6B1709E-D47F-4025-B82F-7D1832C55F33}"/>
              </a:ext>
            </a:extLst>
          </p:cNvPr>
          <p:cNvGrpSpPr/>
          <p:nvPr/>
        </p:nvGrpSpPr>
        <p:grpSpPr>
          <a:xfrm>
            <a:off x="2903186" y="4570450"/>
            <a:ext cx="1485720" cy="68400"/>
            <a:chOff x="2903186" y="4570450"/>
            <a:chExt cx="1485720" cy="68400"/>
          </a:xfrm>
        </p:grpSpPr>
        <mc:AlternateContent xmlns:mc="http://schemas.openxmlformats.org/markup-compatibility/2006">
          <mc:Choice xmlns:p14="http://schemas.microsoft.com/office/powerpoint/2010/main" Requires="p14">
            <p:contentPart p14:bwMode="auto" r:id="rId16">
              <p14:nvContentPartPr>
                <p14:cNvPr id="21" name="Ink 20">
                  <a:extLst>
                    <a:ext uri="{FF2B5EF4-FFF2-40B4-BE49-F238E27FC236}">
                      <a16:creationId xmlns:a16="http://schemas.microsoft.com/office/drawing/2014/main" id="{27A941C1-D320-400F-9D01-32DF9A298849}"/>
                    </a:ext>
                  </a:extLst>
                </p14:cNvPr>
                <p14:cNvContentPartPr/>
                <p14:nvPr/>
              </p14:nvContentPartPr>
              <p14:xfrm>
                <a:off x="3087506" y="4624810"/>
                <a:ext cx="360" cy="360"/>
              </p14:xfrm>
            </p:contentPart>
          </mc:Choice>
          <mc:Fallback>
            <p:pic>
              <p:nvPicPr>
                <p:cNvPr id="21" name="Ink 20">
                  <a:extLst>
                    <a:ext uri="{FF2B5EF4-FFF2-40B4-BE49-F238E27FC236}">
                      <a16:creationId xmlns:a16="http://schemas.microsoft.com/office/drawing/2014/main" id="{27A941C1-D320-400F-9D01-32DF9A298849}"/>
                    </a:ext>
                  </a:extLst>
                </p:cNvPr>
                <p:cNvPicPr/>
                <p:nvPr/>
              </p:nvPicPr>
              <p:blipFill>
                <a:blip r:embed="rId6"/>
                <a:stretch>
                  <a:fillRect/>
                </a:stretch>
              </p:blipFill>
              <p:spPr>
                <a:xfrm>
                  <a:off x="3069506" y="4606810"/>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2" name="Ink 21">
                  <a:extLst>
                    <a:ext uri="{FF2B5EF4-FFF2-40B4-BE49-F238E27FC236}">
                      <a16:creationId xmlns:a16="http://schemas.microsoft.com/office/drawing/2014/main" id="{38488356-9493-44C2-8AC9-CDC53254476E}"/>
                    </a:ext>
                  </a:extLst>
                </p14:cNvPr>
                <p14:cNvContentPartPr/>
                <p14:nvPr/>
              </p14:nvContentPartPr>
              <p14:xfrm>
                <a:off x="2903186" y="4624810"/>
                <a:ext cx="184680" cy="14040"/>
              </p14:xfrm>
            </p:contentPart>
          </mc:Choice>
          <mc:Fallback>
            <p:pic>
              <p:nvPicPr>
                <p:cNvPr id="22" name="Ink 21">
                  <a:extLst>
                    <a:ext uri="{FF2B5EF4-FFF2-40B4-BE49-F238E27FC236}">
                      <a16:creationId xmlns:a16="http://schemas.microsoft.com/office/drawing/2014/main" id="{38488356-9493-44C2-8AC9-CDC53254476E}"/>
                    </a:ext>
                  </a:extLst>
                </p:cNvPr>
                <p:cNvPicPr/>
                <p:nvPr/>
              </p:nvPicPr>
              <p:blipFill>
                <a:blip r:embed="rId18"/>
                <a:stretch>
                  <a:fillRect/>
                </a:stretch>
              </p:blipFill>
              <p:spPr>
                <a:xfrm>
                  <a:off x="2885546" y="4606810"/>
                  <a:ext cx="22032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3" name="Ink 22">
                  <a:extLst>
                    <a:ext uri="{FF2B5EF4-FFF2-40B4-BE49-F238E27FC236}">
                      <a16:creationId xmlns:a16="http://schemas.microsoft.com/office/drawing/2014/main" id="{D635EF14-E73F-439B-971B-736F1E06709B}"/>
                    </a:ext>
                  </a:extLst>
                </p14:cNvPr>
                <p14:cNvContentPartPr/>
                <p14:nvPr/>
              </p14:nvContentPartPr>
              <p14:xfrm>
                <a:off x="3153746" y="4570450"/>
                <a:ext cx="1235160" cy="28080"/>
              </p14:xfrm>
            </p:contentPart>
          </mc:Choice>
          <mc:Fallback>
            <p:pic>
              <p:nvPicPr>
                <p:cNvPr id="23" name="Ink 22">
                  <a:extLst>
                    <a:ext uri="{FF2B5EF4-FFF2-40B4-BE49-F238E27FC236}">
                      <a16:creationId xmlns:a16="http://schemas.microsoft.com/office/drawing/2014/main" id="{D635EF14-E73F-439B-971B-736F1E06709B}"/>
                    </a:ext>
                  </a:extLst>
                </p:cNvPr>
                <p:cNvPicPr/>
                <p:nvPr/>
              </p:nvPicPr>
              <p:blipFill>
                <a:blip r:embed="rId20"/>
                <a:stretch>
                  <a:fillRect/>
                </a:stretch>
              </p:blipFill>
              <p:spPr>
                <a:xfrm>
                  <a:off x="3135746" y="4552810"/>
                  <a:ext cx="1270800" cy="63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1">
            <p14:nvContentPartPr>
              <p14:cNvPr id="25" name="Ink 24">
                <a:extLst>
                  <a:ext uri="{FF2B5EF4-FFF2-40B4-BE49-F238E27FC236}">
                    <a16:creationId xmlns:a16="http://schemas.microsoft.com/office/drawing/2014/main" id="{46896686-5D2F-45B1-9287-C2C5854B70BE}"/>
                  </a:ext>
                </a:extLst>
              </p14:cNvPr>
              <p14:cNvContentPartPr/>
              <p14:nvPr/>
            </p14:nvContentPartPr>
            <p14:xfrm>
              <a:off x="9249266" y="5419690"/>
              <a:ext cx="36360" cy="429840"/>
            </p14:xfrm>
          </p:contentPart>
        </mc:Choice>
        <mc:Fallback>
          <p:pic>
            <p:nvPicPr>
              <p:cNvPr id="25" name="Ink 24">
                <a:extLst>
                  <a:ext uri="{FF2B5EF4-FFF2-40B4-BE49-F238E27FC236}">
                    <a16:creationId xmlns:a16="http://schemas.microsoft.com/office/drawing/2014/main" id="{46896686-5D2F-45B1-9287-C2C5854B70BE}"/>
                  </a:ext>
                </a:extLst>
              </p:cNvPr>
              <p:cNvPicPr/>
              <p:nvPr/>
            </p:nvPicPr>
            <p:blipFill>
              <a:blip r:embed="rId22"/>
              <a:stretch>
                <a:fillRect/>
              </a:stretch>
            </p:blipFill>
            <p:spPr>
              <a:xfrm>
                <a:off x="9231266" y="5401690"/>
                <a:ext cx="72000" cy="465480"/>
              </a:xfrm>
              <a:prstGeom prst="rect">
                <a:avLst/>
              </a:prstGeom>
            </p:spPr>
          </p:pic>
        </mc:Fallback>
      </mc:AlternateContent>
      <p:sp>
        <p:nvSpPr>
          <p:cNvPr id="26" name="TextBox 25">
            <a:extLst>
              <a:ext uri="{FF2B5EF4-FFF2-40B4-BE49-F238E27FC236}">
                <a16:creationId xmlns:a16="http://schemas.microsoft.com/office/drawing/2014/main" id="{F6D9806E-B2FB-41B8-9814-E5CEE6D265DC}"/>
              </a:ext>
            </a:extLst>
          </p:cNvPr>
          <p:cNvSpPr txBox="1"/>
          <p:nvPr/>
        </p:nvSpPr>
        <p:spPr>
          <a:xfrm>
            <a:off x="3252166" y="3011893"/>
            <a:ext cx="503583" cy="276999"/>
          </a:xfrm>
          <a:prstGeom prst="rect">
            <a:avLst/>
          </a:prstGeom>
          <a:noFill/>
        </p:spPr>
        <p:txBody>
          <a:bodyPr wrap="square" rtlCol="0">
            <a:spAutoFit/>
          </a:bodyPr>
          <a:lstStyle/>
          <a:p>
            <a:r>
              <a:rPr lang="en-US" sz="1200" dirty="0"/>
              <a:t>soul</a:t>
            </a:r>
          </a:p>
        </p:txBody>
      </p:sp>
      <p:sp>
        <p:nvSpPr>
          <p:cNvPr id="27" name="TextBox 26">
            <a:extLst>
              <a:ext uri="{FF2B5EF4-FFF2-40B4-BE49-F238E27FC236}">
                <a16:creationId xmlns:a16="http://schemas.microsoft.com/office/drawing/2014/main" id="{5C56628F-756E-4214-8A5B-4B94BCD7A670}"/>
              </a:ext>
            </a:extLst>
          </p:cNvPr>
          <p:cNvSpPr txBox="1"/>
          <p:nvPr/>
        </p:nvSpPr>
        <p:spPr>
          <a:xfrm>
            <a:off x="3844795" y="3015631"/>
            <a:ext cx="984340" cy="261610"/>
          </a:xfrm>
          <a:prstGeom prst="rect">
            <a:avLst/>
          </a:prstGeom>
          <a:noFill/>
        </p:spPr>
        <p:txBody>
          <a:bodyPr wrap="square" rtlCol="0">
            <a:spAutoFit/>
          </a:bodyPr>
          <a:lstStyle/>
          <a:p>
            <a:r>
              <a:rPr lang="en-US" sz="1100" dirty="0"/>
              <a:t>claims</a:t>
            </a:r>
          </a:p>
        </p:txBody>
      </p:sp>
      <p:sp>
        <p:nvSpPr>
          <p:cNvPr id="28" name="TextBox 27">
            <a:extLst>
              <a:ext uri="{FF2B5EF4-FFF2-40B4-BE49-F238E27FC236}">
                <a16:creationId xmlns:a16="http://schemas.microsoft.com/office/drawing/2014/main" id="{633D9154-A820-4FEB-ADD8-6567D4A08A27}"/>
              </a:ext>
            </a:extLst>
          </p:cNvPr>
          <p:cNvSpPr txBox="1"/>
          <p:nvPr/>
        </p:nvSpPr>
        <p:spPr>
          <a:xfrm>
            <a:off x="4604373" y="3022161"/>
            <a:ext cx="627615" cy="285618"/>
          </a:xfrm>
          <a:prstGeom prst="rect">
            <a:avLst/>
          </a:prstGeom>
          <a:noFill/>
        </p:spPr>
        <p:txBody>
          <a:bodyPr wrap="square" rtlCol="0">
            <a:spAutoFit/>
          </a:bodyPr>
          <a:lstStyle/>
          <a:p>
            <a:r>
              <a:rPr lang="en-US" sz="1200" dirty="0"/>
              <a:t>great</a:t>
            </a:r>
          </a:p>
        </p:txBody>
      </p:sp>
      <p:sp>
        <p:nvSpPr>
          <p:cNvPr id="29" name="TextBox 28">
            <a:extLst>
              <a:ext uri="{FF2B5EF4-FFF2-40B4-BE49-F238E27FC236}">
                <a16:creationId xmlns:a16="http://schemas.microsoft.com/office/drawing/2014/main" id="{64A528F4-9C2B-4BCF-8C2E-6F3D9301D9B2}"/>
              </a:ext>
            </a:extLst>
          </p:cNvPr>
          <p:cNvSpPr txBox="1"/>
          <p:nvPr/>
        </p:nvSpPr>
        <p:spPr>
          <a:xfrm>
            <a:off x="6768961" y="3006609"/>
            <a:ext cx="351183" cy="276999"/>
          </a:xfrm>
          <a:prstGeom prst="rect">
            <a:avLst/>
          </a:prstGeom>
          <a:noFill/>
        </p:spPr>
        <p:txBody>
          <a:bodyPr wrap="square" rtlCol="0">
            <a:spAutoFit/>
          </a:bodyPr>
          <a:lstStyle/>
          <a:p>
            <a:r>
              <a:rPr lang="en-US" sz="1200" dirty="0"/>
              <a:t>it</a:t>
            </a:r>
          </a:p>
        </p:txBody>
      </p:sp>
      <p:sp>
        <p:nvSpPr>
          <p:cNvPr id="30" name="TextBox 29">
            <a:extLst>
              <a:ext uri="{FF2B5EF4-FFF2-40B4-BE49-F238E27FC236}">
                <a16:creationId xmlns:a16="http://schemas.microsoft.com/office/drawing/2014/main" id="{FA8EC4A4-DC9A-42A5-A5DE-AE588315AEFB}"/>
              </a:ext>
            </a:extLst>
          </p:cNvPr>
          <p:cNvSpPr txBox="1"/>
          <p:nvPr/>
        </p:nvSpPr>
        <p:spPr>
          <a:xfrm>
            <a:off x="3934309" y="3164970"/>
            <a:ext cx="351183" cy="285618"/>
          </a:xfrm>
          <a:prstGeom prst="rect">
            <a:avLst/>
          </a:prstGeom>
          <a:noFill/>
        </p:spPr>
        <p:txBody>
          <a:bodyPr wrap="square" rtlCol="0">
            <a:spAutoFit/>
          </a:bodyPr>
          <a:lstStyle/>
          <a:p>
            <a:r>
              <a:rPr lang="en-US" sz="1200" dirty="0"/>
              <a:t>re</a:t>
            </a:r>
          </a:p>
        </p:txBody>
      </p:sp>
      <p:sp>
        <p:nvSpPr>
          <p:cNvPr id="31" name="TextBox 30">
            <a:extLst>
              <a:ext uri="{FF2B5EF4-FFF2-40B4-BE49-F238E27FC236}">
                <a16:creationId xmlns:a16="http://schemas.microsoft.com/office/drawing/2014/main" id="{547A7121-1BC9-4598-9A08-7795319D240C}"/>
              </a:ext>
            </a:extLst>
          </p:cNvPr>
          <p:cNvSpPr txBox="1"/>
          <p:nvPr/>
        </p:nvSpPr>
        <p:spPr>
          <a:xfrm>
            <a:off x="4969166" y="3177828"/>
            <a:ext cx="440229" cy="276999"/>
          </a:xfrm>
          <a:prstGeom prst="rect">
            <a:avLst/>
          </a:prstGeom>
          <a:noFill/>
        </p:spPr>
        <p:txBody>
          <a:bodyPr wrap="square" rtlCol="0">
            <a:spAutoFit/>
          </a:bodyPr>
          <a:lstStyle/>
          <a:p>
            <a:r>
              <a:rPr lang="en-US" sz="1200" dirty="0"/>
              <a:t>my</a:t>
            </a:r>
          </a:p>
        </p:txBody>
      </p:sp>
      <p:sp>
        <p:nvSpPr>
          <p:cNvPr id="32" name="TextBox 31">
            <a:extLst>
              <a:ext uri="{FF2B5EF4-FFF2-40B4-BE49-F238E27FC236}">
                <a16:creationId xmlns:a16="http://schemas.microsoft.com/office/drawing/2014/main" id="{BA93FFEF-BF33-429A-8F0B-744296961C21}"/>
              </a:ext>
            </a:extLst>
          </p:cNvPr>
          <p:cNvSpPr txBox="1"/>
          <p:nvPr/>
        </p:nvSpPr>
        <p:spPr>
          <a:xfrm>
            <a:off x="5389794" y="3164970"/>
            <a:ext cx="351183" cy="276999"/>
          </a:xfrm>
          <a:prstGeom prst="rect">
            <a:avLst/>
          </a:prstGeom>
          <a:noFill/>
        </p:spPr>
        <p:txBody>
          <a:bodyPr wrap="square" rtlCol="0">
            <a:spAutoFit/>
          </a:bodyPr>
          <a:lstStyle/>
          <a:p>
            <a:r>
              <a:rPr lang="en-US" sz="1200" dirty="0" err="1"/>
              <a:t>sa</a:t>
            </a:r>
            <a:endParaRPr lang="en-US" sz="1200" dirty="0"/>
          </a:p>
        </p:txBody>
      </p:sp>
    </p:spTree>
    <p:extLst>
      <p:ext uri="{BB962C8B-B14F-4D97-AF65-F5344CB8AC3E}">
        <p14:creationId xmlns:p14="http://schemas.microsoft.com/office/powerpoint/2010/main" val="4017403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1000"/>
                                        <p:tgtEl>
                                          <p:spTgt spid="28"/>
                                        </p:tgtEl>
                                      </p:cBhvr>
                                    </p:animEffect>
                                    <p:anim calcmode="lin" valueType="num">
                                      <p:cBhvr>
                                        <p:cTn id="22" dur="1000" fill="hold"/>
                                        <p:tgtEl>
                                          <p:spTgt spid="28"/>
                                        </p:tgtEl>
                                        <p:attrNameLst>
                                          <p:attrName>ppt_x</p:attrName>
                                        </p:attrNameLst>
                                      </p:cBhvr>
                                      <p:tavLst>
                                        <p:tav tm="0">
                                          <p:val>
                                            <p:strVal val="#ppt_x"/>
                                          </p:val>
                                        </p:tav>
                                        <p:tav tm="100000">
                                          <p:val>
                                            <p:strVal val="#ppt_x"/>
                                          </p:val>
                                        </p:tav>
                                      </p:tavLst>
                                    </p:anim>
                                    <p:anim calcmode="lin" valueType="num">
                                      <p:cBhvr>
                                        <p:cTn id="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1000"/>
                                        <p:tgtEl>
                                          <p:spTgt spid="29"/>
                                        </p:tgtEl>
                                      </p:cBhvr>
                                    </p:animEffect>
                                    <p:anim calcmode="lin" valueType="num">
                                      <p:cBhvr>
                                        <p:cTn id="29" dur="1000" fill="hold"/>
                                        <p:tgtEl>
                                          <p:spTgt spid="29"/>
                                        </p:tgtEl>
                                        <p:attrNameLst>
                                          <p:attrName>ppt_x</p:attrName>
                                        </p:attrNameLst>
                                      </p:cBhvr>
                                      <p:tavLst>
                                        <p:tav tm="0">
                                          <p:val>
                                            <p:strVal val="#ppt_x"/>
                                          </p:val>
                                        </p:tav>
                                        <p:tav tm="100000">
                                          <p:val>
                                            <p:strVal val="#ppt_x"/>
                                          </p:val>
                                        </p:tav>
                                      </p:tavLst>
                                    </p:anim>
                                    <p:anim calcmode="lin" valueType="num">
                                      <p:cBhvr>
                                        <p:cTn id="30"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1000"/>
                                        <p:tgtEl>
                                          <p:spTgt spid="31"/>
                                        </p:tgtEl>
                                      </p:cBhvr>
                                    </p:animEffect>
                                    <p:anim calcmode="lin" valueType="num">
                                      <p:cBhvr>
                                        <p:cTn id="43" dur="1000" fill="hold"/>
                                        <p:tgtEl>
                                          <p:spTgt spid="31"/>
                                        </p:tgtEl>
                                        <p:attrNameLst>
                                          <p:attrName>ppt_x</p:attrName>
                                        </p:attrNameLst>
                                      </p:cBhvr>
                                      <p:tavLst>
                                        <p:tav tm="0">
                                          <p:val>
                                            <p:strVal val="#ppt_x"/>
                                          </p:val>
                                        </p:tav>
                                        <p:tav tm="100000">
                                          <p:val>
                                            <p:strVal val="#ppt_x"/>
                                          </p:val>
                                        </p:tav>
                                      </p:tavLst>
                                    </p:anim>
                                    <p:anim calcmode="lin" valueType="num">
                                      <p:cBhvr>
                                        <p:cTn id="44"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1000"/>
                                        <p:tgtEl>
                                          <p:spTgt spid="32"/>
                                        </p:tgtEl>
                                      </p:cBhvr>
                                    </p:animEffect>
                                    <p:anim calcmode="lin" valueType="num">
                                      <p:cBhvr>
                                        <p:cTn id="50" dur="1000" fill="hold"/>
                                        <p:tgtEl>
                                          <p:spTgt spid="32"/>
                                        </p:tgtEl>
                                        <p:attrNameLst>
                                          <p:attrName>ppt_x</p:attrName>
                                        </p:attrNameLst>
                                      </p:cBhvr>
                                      <p:tavLst>
                                        <p:tav tm="0">
                                          <p:val>
                                            <p:strVal val="#ppt_x"/>
                                          </p:val>
                                        </p:tav>
                                        <p:tav tm="100000">
                                          <p:val>
                                            <p:strVal val="#ppt_x"/>
                                          </p:val>
                                        </p:tav>
                                      </p:tavLst>
                                    </p:anim>
                                    <p:anim calcmode="lin" valueType="num">
                                      <p:cBhvr>
                                        <p:cTn id="5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0" grpId="0"/>
      <p:bldP spid="31"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6E07165-621E-4E3F-8C1D-B1E172B63B88}"/>
              </a:ext>
            </a:extLst>
          </p:cNvPr>
          <p:cNvSpPr txBox="1"/>
          <p:nvPr/>
        </p:nvSpPr>
        <p:spPr>
          <a:xfrm>
            <a:off x="4946666" y="177718"/>
            <a:ext cx="2298667" cy="646331"/>
          </a:xfrm>
          <a:prstGeom prst="rect">
            <a:avLst/>
          </a:prstGeom>
          <a:noFill/>
        </p:spPr>
        <p:txBody>
          <a:bodyPr wrap="square" rtlCol="0">
            <a:spAutoFit/>
          </a:bodyPr>
          <a:lstStyle/>
          <a:p>
            <a:pPr algn="just"/>
            <a:r>
              <a:rPr lang="en-US" sz="3600" b="1" dirty="0">
                <a:latin typeface="Arial Black" pitchFamily="34" charset="0"/>
              </a:rPr>
              <a:t>PRAYER</a:t>
            </a:r>
          </a:p>
        </p:txBody>
      </p:sp>
      <p:sp>
        <p:nvSpPr>
          <p:cNvPr id="4" name="TextBox 3">
            <a:extLst>
              <a:ext uri="{FF2B5EF4-FFF2-40B4-BE49-F238E27FC236}">
                <a16:creationId xmlns:a16="http://schemas.microsoft.com/office/drawing/2014/main" id="{294310CE-DC0A-490E-8FDE-13F5CCD52C89}"/>
              </a:ext>
            </a:extLst>
          </p:cNvPr>
          <p:cNvSpPr txBox="1"/>
          <p:nvPr/>
        </p:nvSpPr>
        <p:spPr>
          <a:xfrm>
            <a:off x="916798" y="1703733"/>
            <a:ext cx="6097978" cy="3970318"/>
          </a:xfrm>
          <a:prstGeom prst="rect">
            <a:avLst/>
          </a:prstGeom>
          <a:noFill/>
        </p:spPr>
        <p:txBody>
          <a:bodyPr wrap="square">
            <a:spAutoFit/>
          </a:bodyPr>
          <a:lstStyle/>
          <a:p>
            <a:pPr algn="ctr"/>
            <a:r>
              <a:rPr lang="en-US" sz="2800" b="1" dirty="0">
                <a:solidFill>
                  <a:srgbClr val="0070C0"/>
                </a:solidFill>
                <a:latin typeface="Arial Black" panose="020B0A04020102020204" pitchFamily="34" charset="0"/>
              </a:rPr>
              <a:t>Lord, make me humble like my Mother Mary so Jesus may live in my heart. Send your Holy Spirit and fill me with love so I may love and serve you more and love and serve my neighbor more like Mary did.  Amen.</a:t>
            </a:r>
          </a:p>
          <a:p>
            <a:endParaRPr lang="es-ES" sz="2800" dirty="0">
              <a:latin typeface="Arial Black" panose="020B0A04020102020204" pitchFamily="34" charset="0"/>
            </a:endParaRPr>
          </a:p>
        </p:txBody>
      </p:sp>
      <p:pic>
        <p:nvPicPr>
          <p:cNvPr id="5122" name="Picture 2">
            <a:extLst>
              <a:ext uri="{FF2B5EF4-FFF2-40B4-BE49-F238E27FC236}">
                <a16:creationId xmlns:a16="http://schemas.microsoft.com/office/drawing/2014/main" id="{D32E9BDC-95B7-4498-9D62-6D3E026C47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7387" y="824049"/>
            <a:ext cx="3626149" cy="5729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2749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6E07165-621E-4E3F-8C1D-B1E172B63B88}"/>
              </a:ext>
            </a:extLst>
          </p:cNvPr>
          <p:cNvSpPr txBox="1"/>
          <p:nvPr/>
        </p:nvSpPr>
        <p:spPr>
          <a:xfrm>
            <a:off x="261082" y="0"/>
            <a:ext cx="11930918" cy="461665"/>
          </a:xfrm>
          <a:prstGeom prst="rect">
            <a:avLst/>
          </a:prstGeom>
          <a:noFill/>
        </p:spPr>
        <p:txBody>
          <a:bodyPr wrap="square" rtlCol="0">
            <a:spAutoFit/>
          </a:bodyPr>
          <a:lstStyle/>
          <a:p>
            <a:r>
              <a:rPr lang="es-ES" sz="2400" b="1" dirty="0" err="1">
                <a:solidFill>
                  <a:schemeClr val="tx2">
                    <a:lumMod val="60000"/>
                    <a:lumOff val="40000"/>
                  </a:schemeClr>
                </a:solidFill>
                <a:latin typeface="Abadi" panose="020B0604020104020204" pitchFamily="34" charset="0"/>
              </a:rPr>
              <a:t>Song</a:t>
            </a:r>
            <a:r>
              <a:rPr lang="es-ES" sz="2400" b="1" dirty="0">
                <a:solidFill>
                  <a:schemeClr val="tx2">
                    <a:lumMod val="60000"/>
                    <a:lumOff val="40000"/>
                  </a:schemeClr>
                </a:solidFill>
                <a:latin typeface="Abadi" panose="020B0604020104020204" pitchFamily="34" charset="0"/>
              </a:rPr>
              <a:t>:</a:t>
            </a:r>
            <a:r>
              <a:rPr lang="es-ES" sz="2400" dirty="0">
                <a:latin typeface="Abadi" panose="020B0604020104020204" pitchFamily="34" charset="0"/>
              </a:rPr>
              <a:t> Mama Mary  https://youtu.be/v0kcAWZ9qOA</a:t>
            </a:r>
          </a:p>
        </p:txBody>
      </p:sp>
      <p:pic>
        <p:nvPicPr>
          <p:cNvPr id="4" name="Online Media 3" title="Mama Mary (Lyrics)">
            <a:hlinkClick r:id="" action="ppaction://media"/>
            <a:extLst>
              <a:ext uri="{FF2B5EF4-FFF2-40B4-BE49-F238E27FC236}">
                <a16:creationId xmlns:a16="http://schemas.microsoft.com/office/drawing/2014/main" id="{EDF75728-D596-4541-9625-8B97DBAC068F}"/>
              </a:ext>
            </a:extLst>
          </p:cNvPr>
          <p:cNvPicPr>
            <a:picLocks noRot="1" noChangeAspect="1"/>
          </p:cNvPicPr>
          <p:nvPr>
            <a:videoFile r:link="rId1"/>
          </p:nvPr>
        </p:nvPicPr>
        <p:blipFill>
          <a:blip r:embed="rId3"/>
          <a:stretch>
            <a:fillRect/>
          </a:stretch>
        </p:blipFill>
        <p:spPr>
          <a:xfrm>
            <a:off x="0" y="560070"/>
            <a:ext cx="12192000" cy="6297930"/>
          </a:xfrm>
          <a:prstGeom prst="rect">
            <a:avLst/>
          </a:prstGeom>
        </p:spPr>
      </p:pic>
    </p:spTree>
    <p:extLst>
      <p:ext uri="{BB962C8B-B14F-4D97-AF65-F5344CB8AC3E}">
        <p14:creationId xmlns:p14="http://schemas.microsoft.com/office/powerpoint/2010/main" val="4198551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4">
            <a:extLst>
              <a:ext uri="{FF2B5EF4-FFF2-40B4-BE49-F238E27FC236}">
                <a16:creationId xmlns:a16="http://schemas.microsoft.com/office/drawing/2014/main" id="{10084A29-E02F-4F02-975D-7793AD478E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866878" y="187689"/>
            <a:ext cx="6256946" cy="701879"/>
          </a:xfrm>
        </p:spPr>
        <p:txBody>
          <a:bodyPr>
            <a:normAutofit fontScale="90000"/>
          </a:bodyPr>
          <a:lstStyle/>
          <a:p>
            <a:r>
              <a:rPr lang="en-US" sz="3000" b="1" dirty="0">
                <a:solidFill>
                  <a:srgbClr val="FFFF00"/>
                </a:solidFill>
              </a:rPr>
              <a:t>When do we celebrate this feast?</a:t>
            </a:r>
          </a:p>
        </p:txBody>
      </p:sp>
      <p:sp>
        <p:nvSpPr>
          <p:cNvPr id="11" name="Title 1">
            <a:extLst>
              <a:ext uri="{FF2B5EF4-FFF2-40B4-BE49-F238E27FC236}">
                <a16:creationId xmlns:a16="http://schemas.microsoft.com/office/drawing/2014/main" id="{3583806C-C683-4C33-9494-4740F1F4A22F}"/>
              </a:ext>
            </a:extLst>
          </p:cNvPr>
          <p:cNvSpPr txBox="1">
            <a:spLocks/>
          </p:cNvSpPr>
          <p:nvPr/>
        </p:nvSpPr>
        <p:spPr>
          <a:xfrm>
            <a:off x="7037851" y="1159340"/>
            <a:ext cx="4232248" cy="70187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a:lstStyle>
          <a:p>
            <a:pPr algn="ctr"/>
            <a:r>
              <a:rPr lang="en-US" b="1" dirty="0">
                <a:solidFill>
                  <a:schemeClr val="bg2">
                    <a:lumMod val="25000"/>
                  </a:schemeClr>
                </a:solidFill>
              </a:rPr>
              <a:t>August 15</a:t>
            </a:r>
          </a:p>
        </p:txBody>
      </p:sp>
      <p:sp>
        <p:nvSpPr>
          <p:cNvPr id="14" name="Title 1">
            <a:extLst>
              <a:ext uri="{FF2B5EF4-FFF2-40B4-BE49-F238E27FC236}">
                <a16:creationId xmlns:a16="http://schemas.microsoft.com/office/drawing/2014/main" id="{5FFBB861-00DA-4DFE-9FEE-30033839FDD1}"/>
              </a:ext>
            </a:extLst>
          </p:cNvPr>
          <p:cNvSpPr txBox="1">
            <a:spLocks/>
          </p:cNvSpPr>
          <p:nvPr/>
        </p:nvSpPr>
        <p:spPr>
          <a:xfrm>
            <a:off x="6494407" y="2027583"/>
            <a:ext cx="5070063" cy="376661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a:lstStyle>
          <a:p>
            <a:pPr algn="just">
              <a:lnSpc>
                <a:spcPct val="100000"/>
              </a:lnSpc>
            </a:pPr>
            <a:r>
              <a:rPr lang="es-CL" sz="2400" dirty="0" err="1"/>
              <a:t>The</a:t>
            </a:r>
            <a:r>
              <a:rPr lang="es-CL" sz="2400" dirty="0"/>
              <a:t> </a:t>
            </a:r>
            <a:r>
              <a:rPr lang="es-CL" sz="2400" dirty="0" err="1"/>
              <a:t>Virgin</a:t>
            </a:r>
            <a:r>
              <a:rPr lang="es-CL" sz="2400" dirty="0"/>
              <a:t> Mary </a:t>
            </a:r>
            <a:r>
              <a:rPr lang="es-CL" sz="2400" dirty="0" err="1"/>
              <a:t>always</a:t>
            </a:r>
            <a:r>
              <a:rPr lang="es-CL" sz="2400" dirty="0"/>
              <a:t> </a:t>
            </a:r>
            <a:r>
              <a:rPr lang="es-CL" sz="2400" dirty="0" err="1"/>
              <a:t>did</a:t>
            </a:r>
            <a:r>
              <a:rPr lang="es-CL" sz="2400" dirty="0"/>
              <a:t> </a:t>
            </a:r>
            <a:r>
              <a:rPr lang="es-CL" sz="2400" dirty="0" err="1"/>
              <a:t>what</a:t>
            </a:r>
            <a:r>
              <a:rPr lang="es-CL" sz="2400" dirty="0"/>
              <a:t> </a:t>
            </a:r>
            <a:r>
              <a:rPr lang="es-CL" sz="2400" dirty="0" err="1"/>
              <a:t>was</a:t>
            </a:r>
            <a:r>
              <a:rPr lang="es-CL" sz="2400" dirty="0"/>
              <a:t> </a:t>
            </a:r>
            <a:r>
              <a:rPr lang="es-CL" sz="2400" dirty="0" err="1"/>
              <a:t>pleasing</a:t>
            </a:r>
            <a:r>
              <a:rPr lang="es-CL" sz="2400" dirty="0"/>
              <a:t> </a:t>
            </a:r>
            <a:r>
              <a:rPr lang="es-CL" sz="2400" dirty="0" err="1"/>
              <a:t>to</a:t>
            </a:r>
            <a:r>
              <a:rPr lang="es-CL" sz="2400" dirty="0"/>
              <a:t> </a:t>
            </a:r>
            <a:r>
              <a:rPr lang="es-CL" sz="2400" dirty="0" err="1"/>
              <a:t>God</a:t>
            </a:r>
            <a:r>
              <a:rPr lang="es-CL" sz="2400" dirty="0"/>
              <a:t> and </a:t>
            </a:r>
            <a:r>
              <a:rPr lang="es-CL" sz="2400" dirty="0" err="1"/>
              <a:t>now</a:t>
            </a:r>
            <a:r>
              <a:rPr lang="es-CL" sz="2400" dirty="0"/>
              <a:t> </a:t>
            </a:r>
            <a:r>
              <a:rPr lang="es-CL" sz="2400" dirty="0" err="1"/>
              <a:t>she</a:t>
            </a:r>
            <a:r>
              <a:rPr lang="es-CL" sz="2400" dirty="0"/>
              <a:t> </a:t>
            </a:r>
            <a:r>
              <a:rPr lang="es-CL" sz="2400" dirty="0" err="1"/>
              <a:t>is</a:t>
            </a:r>
            <a:r>
              <a:rPr lang="es-CL" sz="2400" dirty="0"/>
              <a:t> </a:t>
            </a:r>
            <a:r>
              <a:rPr lang="es-CL" sz="2400" b="1" dirty="0">
                <a:ln w="22225">
                  <a:solidFill>
                    <a:schemeClr val="tx2"/>
                  </a:solidFill>
                  <a:prstDash val="solid"/>
                </a:ln>
                <a:solidFill>
                  <a:srgbClr val="FFFF00"/>
                </a:solidFill>
              </a:rPr>
              <a:t>HAPPY</a:t>
            </a:r>
            <a:r>
              <a:rPr lang="es-CL" sz="2400" dirty="0"/>
              <a:t> </a:t>
            </a:r>
            <a:r>
              <a:rPr lang="es-CL" sz="2400" dirty="0" err="1"/>
              <a:t>with</a:t>
            </a:r>
            <a:r>
              <a:rPr lang="es-CL" sz="2400" dirty="0"/>
              <a:t> </a:t>
            </a:r>
            <a:r>
              <a:rPr lang="es-CL" sz="2400" dirty="0" err="1"/>
              <a:t>Jesus</a:t>
            </a:r>
            <a:r>
              <a:rPr lang="es-CL" sz="2400" dirty="0"/>
              <a:t> in </a:t>
            </a:r>
            <a:r>
              <a:rPr lang="es-CL" sz="2400" dirty="0" err="1"/>
              <a:t>Heaven</a:t>
            </a:r>
            <a:r>
              <a:rPr lang="es-CL" sz="2400" dirty="0"/>
              <a:t>. </a:t>
            </a:r>
          </a:p>
          <a:p>
            <a:pPr algn="just">
              <a:lnSpc>
                <a:spcPct val="100000"/>
              </a:lnSpc>
            </a:pPr>
            <a:endParaRPr lang="es-CL" sz="2400" dirty="0"/>
          </a:p>
          <a:p>
            <a:pPr algn="just">
              <a:lnSpc>
                <a:spcPct val="100000"/>
              </a:lnSpc>
            </a:pPr>
            <a:r>
              <a:rPr lang="es-CL" sz="2400" dirty="0" err="1"/>
              <a:t>She</a:t>
            </a:r>
            <a:r>
              <a:rPr lang="es-CL" sz="2400" dirty="0"/>
              <a:t> </a:t>
            </a:r>
            <a:r>
              <a:rPr lang="es-CL" sz="2400" dirty="0" err="1"/>
              <a:t>wants</a:t>
            </a:r>
            <a:r>
              <a:rPr lang="es-CL" sz="2400" dirty="0"/>
              <a:t> </a:t>
            </a:r>
            <a:r>
              <a:rPr lang="es-CL" sz="2400" dirty="0" err="1"/>
              <a:t>us</a:t>
            </a:r>
            <a:r>
              <a:rPr lang="es-CL" sz="2400" dirty="0"/>
              <a:t> </a:t>
            </a:r>
            <a:r>
              <a:rPr lang="es-CL" sz="2400" dirty="0" err="1"/>
              <a:t>to</a:t>
            </a:r>
            <a:r>
              <a:rPr lang="es-CL" sz="2400" dirty="0"/>
              <a:t> </a:t>
            </a:r>
            <a:r>
              <a:rPr lang="es-CL" sz="2400" dirty="0" err="1"/>
              <a:t>go</a:t>
            </a:r>
            <a:r>
              <a:rPr lang="es-CL" sz="2400" dirty="0"/>
              <a:t> </a:t>
            </a:r>
            <a:r>
              <a:rPr lang="es-CL" sz="2400" dirty="0" err="1"/>
              <a:t>to</a:t>
            </a:r>
            <a:r>
              <a:rPr lang="es-CL" sz="2400" dirty="0"/>
              <a:t> </a:t>
            </a:r>
            <a:r>
              <a:rPr lang="es-CL" sz="2400" dirty="0" err="1"/>
              <a:t>Heaven</a:t>
            </a:r>
            <a:r>
              <a:rPr lang="es-CL" sz="2400" dirty="0"/>
              <a:t>; </a:t>
            </a:r>
            <a:r>
              <a:rPr lang="es-CL" sz="2400" dirty="0" err="1"/>
              <a:t>she</a:t>
            </a:r>
            <a:r>
              <a:rPr lang="es-CL" sz="2400" dirty="0"/>
              <a:t> </a:t>
            </a:r>
            <a:r>
              <a:rPr lang="es-CL" sz="2400" dirty="0" err="1"/>
              <a:t>guides</a:t>
            </a:r>
            <a:r>
              <a:rPr lang="es-CL" sz="2400" dirty="0"/>
              <a:t> </a:t>
            </a:r>
            <a:r>
              <a:rPr lang="es-CL" sz="2400" dirty="0" err="1"/>
              <a:t>us</a:t>
            </a:r>
            <a:r>
              <a:rPr lang="es-CL" sz="2400" dirty="0"/>
              <a:t> and invites </a:t>
            </a:r>
            <a:r>
              <a:rPr lang="es-CL" sz="2400" dirty="0" err="1"/>
              <a:t>us</a:t>
            </a:r>
            <a:r>
              <a:rPr lang="es-CL" sz="2400" dirty="0"/>
              <a:t> </a:t>
            </a:r>
            <a:r>
              <a:rPr lang="es-CL" sz="2400" dirty="0" err="1"/>
              <a:t>to</a:t>
            </a:r>
            <a:r>
              <a:rPr lang="es-CL" sz="2400" dirty="0"/>
              <a:t> </a:t>
            </a:r>
            <a:r>
              <a:rPr lang="es-CL" sz="2400" dirty="0" err="1"/>
              <a:t>always</a:t>
            </a:r>
            <a:r>
              <a:rPr lang="es-CL" sz="2400" dirty="0"/>
              <a:t> do </a:t>
            </a:r>
            <a:r>
              <a:rPr lang="es-CL" sz="2400" dirty="0" err="1"/>
              <a:t>what</a:t>
            </a:r>
            <a:r>
              <a:rPr lang="es-CL" sz="2400" dirty="0"/>
              <a:t> </a:t>
            </a:r>
            <a:r>
              <a:rPr lang="es-CL" sz="2400" dirty="0" err="1"/>
              <a:t>is</a:t>
            </a:r>
            <a:r>
              <a:rPr lang="es-CL" sz="2400" dirty="0"/>
              <a:t> </a:t>
            </a:r>
            <a:r>
              <a:rPr lang="es-CL" sz="2400" dirty="0" err="1"/>
              <a:t>pleasing</a:t>
            </a:r>
            <a:r>
              <a:rPr lang="es-CL" sz="2400" dirty="0"/>
              <a:t> </a:t>
            </a:r>
            <a:r>
              <a:rPr lang="es-CL" sz="2400" dirty="0" err="1"/>
              <a:t>to</a:t>
            </a:r>
            <a:r>
              <a:rPr lang="es-CL" sz="2400" dirty="0"/>
              <a:t> </a:t>
            </a:r>
            <a:r>
              <a:rPr lang="es-CL" sz="2400" dirty="0" err="1"/>
              <a:t>God</a:t>
            </a:r>
            <a:r>
              <a:rPr lang="es-CL" sz="2400" dirty="0"/>
              <a:t> </a:t>
            </a:r>
            <a:r>
              <a:rPr lang="es-CL" sz="2400" dirty="0" err="1"/>
              <a:t>loving</a:t>
            </a:r>
            <a:r>
              <a:rPr lang="es-CL" sz="2400" dirty="0"/>
              <a:t> and </a:t>
            </a:r>
            <a:r>
              <a:rPr lang="es-CL" sz="2400" dirty="0" err="1"/>
              <a:t>doing</a:t>
            </a:r>
            <a:r>
              <a:rPr lang="es-CL" sz="2400" dirty="0"/>
              <a:t> </a:t>
            </a:r>
            <a:r>
              <a:rPr lang="es-CL" sz="2400" dirty="0" err="1"/>
              <a:t>good</a:t>
            </a:r>
            <a:r>
              <a:rPr lang="es-CL" sz="2400" dirty="0"/>
              <a:t> </a:t>
            </a:r>
            <a:r>
              <a:rPr lang="es-CL" sz="2400" dirty="0" err="1"/>
              <a:t>to</a:t>
            </a:r>
            <a:r>
              <a:rPr lang="es-CL" sz="2400" dirty="0"/>
              <a:t> </a:t>
            </a:r>
            <a:r>
              <a:rPr lang="es-CL" sz="2400" dirty="0" err="1"/>
              <a:t>others</a:t>
            </a:r>
            <a:r>
              <a:rPr lang="es-CL" sz="2400" dirty="0"/>
              <a:t>.</a:t>
            </a:r>
          </a:p>
        </p:txBody>
      </p:sp>
      <p:pic>
        <p:nvPicPr>
          <p:cNvPr id="3080" name="Picture 8">
            <a:extLst>
              <a:ext uri="{FF2B5EF4-FFF2-40B4-BE49-F238E27FC236}">
                <a16:creationId xmlns:a16="http://schemas.microsoft.com/office/drawing/2014/main" id="{29AAFA42-1E92-4982-8D3C-1504CE45FE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78" y="138112"/>
            <a:ext cx="5829300" cy="6581775"/>
          </a:xfrm>
          <a:prstGeom prst="rect">
            <a:avLst/>
          </a:prstGeom>
          <a:noFill/>
          <a:extLst>
            <a:ext uri="{909E8E84-426E-40DD-AFC4-6F175D3DCCD1}">
              <a14:hiddenFill xmlns:a14="http://schemas.microsoft.com/office/drawing/2010/main">
                <a:solidFill>
                  <a:srgbClr val="FFFFFF"/>
                </a:solidFill>
              </a14:hiddenFill>
            </a:ext>
          </a:extLst>
        </p:spPr>
      </p:pic>
      <p:sp>
        <p:nvSpPr>
          <p:cNvPr id="3" name="Cloud 2">
            <a:extLst>
              <a:ext uri="{FF2B5EF4-FFF2-40B4-BE49-F238E27FC236}">
                <a16:creationId xmlns:a16="http://schemas.microsoft.com/office/drawing/2014/main" id="{01EA6F79-043A-4B69-BEFF-3432570A1D69}"/>
              </a:ext>
            </a:extLst>
          </p:cNvPr>
          <p:cNvSpPr/>
          <p:nvPr/>
        </p:nvSpPr>
        <p:spPr>
          <a:xfrm>
            <a:off x="1035106" y="4613564"/>
            <a:ext cx="4869350" cy="2244435"/>
          </a:xfrm>
          <a:prstGeom prst="cloud">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n w="22225">
                  <a:solidFill>
                    <a:schemeClr val="tx2"/>
                  </a:solidFill>
                  <a:prstDash val="solid"/>
                </a:ln>
                <a:solidFill>
                  <a:schemeClr val="accent2">
                    <a:lumMod val="40000"/>
                    <a:lumOff val="60000"/>
                  </a:schemeClr>
                </a:solidFill>
              </a:rPr>
              <a:t>THE ASSUMPTION OF THE VIRGIN MARY</a:t>
            </a:r>
          </a:p>
        </p:txBody>
      </p:sp>
      <p:sp>
        <p:nvSpPr>
          <p:cNvPr id="4" name="Block Arc 3">
            <a:extLst>
              <a:ext uri="{FF2B5EF4-FFF2-40B4-BE49-F238E27FC236}">
                <a16:creationId xmlns:a16="http://schemas.microsoft.com/office/drawing/2014/main" id="{25CB2D05-3153-4157-B725-24A576CB3C50}"/>
              </a:ext>
            </a:extLst>
          </p:cNvPr>
          <p:cNvSpPr/>
          <p:nvPr/>
        </p:nvSpPr>
        <p:spPr>
          <a:xfrm rot="20653136">
            <a:off x="80844" y="736387"/>
            <a:ext cx="2804668" cy="2205861"/>
          </a:xfrm>
          <a:prstGeom prst="blockArc">
            <a:avLst>
              <a:gd name="adj1" fmla="val 10800000"/>
              <a:gd name="adj2" fmla="val 21592172"/>
              <a:gd name="adj3" fmla="val 2303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n w="22225">
                  <a:solidFill>
                    <a:schemeClr val="tx2"/>
                  </a:solidFill>
                  <a:prstDash val="solid"/>
                </a:ln>
                <a:solidFill>
                  <a:schemeClr val="accent2">
                    <a:lumMod val="40000"/>
                    <a:lumOff val="60000"/>
                  </a:schemeClr>
                </a:solidFill>
              </a:rPr>
              <a:t>WELCOME</a:t>
            </a:r>
          </a:p>
        </p:txBody>
      </p:sp>
      <p:sp>
        <p:nvSpPr>
          <p:cNvPr id="15" name="Block Arc 14">
            <a:extLst>
              <a:ext uri="{FF2B5EF4-FFF2-40B4-BE49-F238E27FC236}">
                <a16:creationId xmlns:a16="http://schemas.microsoft.com/office/drawing/2014/main" id="{BDDD28BD-17A5-42B7-A694-FBF20A0D8BA9}"/>
              </a:ext>
            </a:extLst>
          </p:cNvPr>
          <p:cNvSpPr/>
          <p:nvPr/>
        </p:nvSpPr>
        <p:spPr>
          <a:xfrm rot="437793">
            <a:off x="2522469" y="330570"/>
            <a:ext cx="3169917" cy="2182970"/>
          </a:xfrm>
          <a:prstGeom prst="blockArc">
            <a:avLst>
              <a:gd name="adj1" fmla="val 10519474"/>
              <a:gd name="adj2" fmla="val 21592172"/>
              <a:gd name="adj3" fmla="val 2303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n w="22225">
                  <a:solidFill>
                    <a:schemeClr val="tx2"/>
                  </a:solidFill>
                  <a:prstDash val="solid"/>
                </a:ln>
                <a:solidFill>
                  <a:schemeClr val="accent2">
                    <a:lumMod val="40000"/>
                    <a:lumOff val="60000"/>
                  </a:schemeClr>
                </a:solidFill>
              </a:rPr>
              <a:t>HOME, MOM!</a:t>
            </a:r>
          </a:p>
        </p:txBody>
      </p:sp>
    </p:spTree>
    <p:extLst>
      <p:ext uri="{BB962C8B-B14F-4D97-AF65-F5344CB8AC3E}">
        <p14:creationId xmlns:p14="http://schemas.microsoft.com/office/powerpoint/2010/main" val="2024694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1000"/>
                                        <p:tgtEl>
                                          <p:spTgt spid="14"/>
                                        </p:tgtEl>
                                      </p:cBhvr>
                                    </p:animEffect>
                                    <p:anim calcmode="lin" valueType="num">
                                      <p:cBhvr>
                                        <p:cTn id="19" dur="1000" fill="hold"/>
                                        <p:tgtEl>
                                          <p:spTgt spid="14"/>
                                        </p:tgtEl>
                                        <p:attrNameLst>
                                          <p:attrName>ppt_x</p:attrName>
                                        </p:attrNameLst>
                                      </p:cBhvr>
                                      <p:tavLst>
                                        <p:tav tm="0">
                                          <p:val>
                                            <p:strVal val="#ppt_x"/>
                                          </p:val>
                                        </p:tav>
                                        <p:tav tm="100000">
                                          <p:val>
                                            <p:strVal val="#ppt_x"/>
                                          </p:val>
                                        </p:tav>
                                      </p:tavLst>
                                    </p:anim>
                                    <p:anim calcmode="lin" valueType="num">
                                      <p:cBhvr>
                                        <p:cTn id="2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4">
            <a:extLst>
              <a:ext uri="{FF2B5EF4-FFF2-40B4-BE49-F238E27FC236}">
                <a16:creationId xmlns:a16="http://schemas.microsoft.com/office/drawing/2014/main" id="{42686818-F144-4DE7-B585-C473D1C6EB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2586363"/>
            <a:ext cx="5427178" cy="2103120"/>
          </a:xfrm>
        </p:spPr>
        <p:txBody>
          <a:bodyPr>
            <a:normAutofit/>
          </a:bodyPr>
          <a:lstStyle/>
          <a:p>
            <a:pPr algn="ctr"/>
            <a:r>
              <a:rPr lang="en-US" sz="2400" dirty="0"/>
              <a:t>GOSPEL FOR THE</a:t>
            </a:r>
            <a:br>
              <a:rPr lang="en-US" sz="2400" dirty="0"/>
            </a:br>
            <a:r>
              <a:rPr lang="en-US" sz="2400" dirty="0"/>
              <a:t>XX SUNDAY IN ORDINARY TIME</a:t>
            </a:r>
          </a:p>
        </p:txBody>
      </p:sp>
      <p:sp>
        <p:nvSpPr>
          <p:cNvPr id="4" name="Text Placeholder 3"/>
          <p:cNvSpPr>
            <a:spLocks noGrp="1"/>
          </p:cNvSpPr>
          <p:nvPr>
            <p:ph type="body" sz="half" idx="2"/>
          </p:nvPr>
        </p:nvSpPr>
        <p:spPr>
          <a:xfrm>
            <a:off x="1762457" y="4984006"/>
            <a:ext cx="3840480" cy="2168517"/>
          </a:xfrm>
        </p:spPr>
        <p:txBody>
          <a:bodyPr/>
          <a:lstStyle/>
          <a:p>
            <a:r>
              <a:rPr lang="en-US" b="1" dirty="0">
                <a:solidFill>
                  <a:schemeClr val="accent4">
                    <a:lumMod val="75000"/>
                  </a:schemeClr>
                </a:solidFill>
              </a:rPr>
              <a:t>Luke 1, 39-56</a:t>
            </a:r>
          </a:p>
        </p:txBody>
      </p:sp>
      <p:pic>
        <p:nvPicPr>
          <p:cNvPr id="7" name="Picture Placeholder 6">
            <a:extLst>
              <a:ext uri="{FF2B5EF4-FFF2-40B4-BE49-F238E27FC236}">
                <a16:creationId xmlns:a16="http://schemas.microsoft.com/office/drawing/2014/main" id="{8C060399-2B0A-4A40-BA17-6844A7907983}"/>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2442" r="2442"/>
          <a:stretch>
            <a:fillRect/>
          </a:stretch>
        </p:blipFill>
        <p:spPr>
          <a:xfrm>
            <a:off x="5602937" y="1728582"/>
            <a:ext cx="6102223" cy="4694018"/>
          </a:xfrm>
        </p:spPr>
      </p:pic>
      <p:sp>
        <p:nvSpPr>
          <p:cNvPr id="11" name="TextBox 10">
            <a:extLst>
              <a:ext uri="{FF2B5EF4-FFF2-40B4-BE49-F238E27FC236}">
                <a16:creationId xmlns:a16="http://schemas.microsoft.com/office/drawing/2014/main" id="{097800B2-8F12-4774-92C7-4ECFF73F8847}"/>
              </a:ext>
            </a:extLst>
          </p:cNvPr>
          <p:cNvSpPr txBox="1"/>
          <p:nvPr/>
        </p:nvSpPr>
        <p:spPr>
          <a:xfrm>
            <a:off x="3400991" y="369852"/>
            <a:ext cx="10226180" cy="923330"/>
          </a:xfrm>
          <a:prstGeom prst="rect">
            <a:avLst/>
          </a:prstGeom>
          <a:noFill/>
        </p:spPr>
        <p:txBody>
          <a:bodyPr wrap="square" rtlCol="0">
            <a:spAutoFit/>
          </a:bodyPr>
          <a:lstStyle/>
          <a:p>
            <a:r>
              <a:rPr lang="es-ES" sz="5400" b="1" dirty="0">
                <a:latin typeface="Arial Black" panose="020B0A04020102020204" pitchFamily="34" charset="0"/>
              </a:rPr>
              <a:t>THE VISITATION</a:t>
            </a:r>
            <a:endParaRPr lang="en-US" sz="5400" b="1" dirty="0">
              <a:latin typeface="Arial Black" panose="020B0A04020102020204" pitchFamily="34" charset="0"/>
            </a:endParaRPr>
          </a:p>
        </p:txBody>
      </p:sp>
    </p:spTree>
    <p:extLst>
      <p:ext uri="{BB962C8B-B14F-4D97-AF65-F5344CB8AC3E}">
        <p14:creationId xmlns:p14="http://schemas.microsoft.com/office/powerpoint/2010/main" val="219715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E6C9768-898B-4E0E-83EF-B098E9AF1759}"/>
              </a:ext>
            </a:extLst>
          </p:cNvPr>
          <p:cNvPicPr>
            <a:picLocks noChangeAspect="1"/>
          </p:cNvPicPr>
          <p:nvPr/>
        </p:nvPicPr>
        <p:blipFill>
          <a:blip r:embed="rId2"/>
          <a:stretch>
            <a:fillRect/>
          </a:stretch>
        </p:blipFill>
        <p:spPr>
          <a:xfrm>
            <a:off x="0" y="-19368"/>
            <a:ext cx="12191999" cy="6896735"/>
          </a:xfrm>
          <a:prstGeom prst="rect">
            <a:avLst/>
          </a:prstGeom>
        </p:spPr>
      </p:pic>
      <p:sp>
        <p:nvSpPr>
          <p:cNvPr id="12" name="TextBox 11">
            <a:extLst>
              <a:ext uri="{FF2B5EF4-FFF2-40B4-BE49-F238E27FC236}">
                <a16:creationId xmlns:a16="http://schemas.microsoft.com/office/drawing/2014/main" id="{BE11B71C-FBBD-4E16-B47D-446E002D2B9A}"/>
              </a:ext>
            </a:extLst>
          </p:cNvPr>
          <p:cNvSpPr txBox="1"/>
          <p:nvPr/>
        </p:nvSpPr>
        <p:spPr>
          <a:xfrm>
            <a:off x="845127" y="838628"/>
            <a:ext cx="10695710" cy="1169551"/>
          </a:xfrm>
          <a:prstGeom prst="rect">
            <a:avLst/>
          </a:prstGeom>
          <a:noFill/>
        </p:spPr>
        <p:txBody>
          <a:bodyPr wrap="square">
            <a:spAutoFit/>
          </a:bodyPr>
          <a:lstStyle/>
          <a:p>
            <a:pPr algn="ctr"/>
            <a:r>
              <a:rPr lang="en-US" sz="3500" b="1" dirty="0">
                <a:solidFill>
                  <a:schemeClr val="accent4">
                    <a:lumMod val="75000"/>
                  </a:schemeClr>
                </a:solidFill>
                <a:latin typeface="Arial Black" panose="020B0A04020102020204" pitchFamily="34" charset="0"/>
                <a:cs typeface="Times New Roman" panose="02020603050405020304" pitchFamily="18" charset="0"/>
              </a:rPr>
              <a:t>Mary set out and traveled to the hill country in haste to a town of Judah,</a:t>
            </a:r>
          </a:p>
        </p:txBody>
      </p:sp>
    </p:spTree>
    <p:extLst>
      <p:ext uri="{BB962C8B-B14F-4D97-AF65-F5344CB8AC3E}">
        <p14:creationId xmlns:p14="http://schemas.microsoft.com/office/powerpoint/2010/main" val="2161633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E5F8FFC-0855-432D-A4C5-C03506FDE4F6}"/>
              </a:ext>
            </a:extLst>
          </p:cNvPr>
          <p:cNvPicPr>
            <a:picLocks noChangeAspect="1"/>
          </p:cNvPicPr>
          <p:nvPr/>
        </p:nvPicPr>
        <p:blipFill>
          <a:blip r:embed="rId2"/>
          <a:stretch>
            <a:fillRect/>
          </a:stretch>
        </p:blipFill>
        <p:spPr>
          <a:xfrm>
            <a:off x="655376" y="877078"/>
            <a:ext cx="11032373" cy="5980922"/>
          </a:xfrm>
          <a:prstGeom prst="rect">
            <a:avLst/>
          </a:prstGeom>
        </p:spPr>
      </p:pic>
      <p:sp>
        <p:nvSpPr>
          <p:cNvPr id="12" name="TextBox 11">
            <a:extLst>
              <a:ext uri="{FF2B5EF4-FFF2-40B4-BE49-F238E27FC236}">
                <a16:creationId xmlns:a16="http://schemas.microsoft.com/office/drawing/2014/main" id="{BE11B71C-FBBD-4E16-B47D-446E002D2B9A}"/>
              </a:ext>
            </a:extLst>
          </p:cNvPr>
          <p:cNvSpPr txBox="1"/>
          <p:nvPr/>
        </p:nvSpPr>
        <p:spPr>
          <a:xfrm>
            <a:off x="127233" y="-74645"/>
            <a:ext cx="11937533" cy="1477328"/>
          </a:xfrm>
          <a:prstGeom prst="rect">
            <a:avLst/>
          </a:prstGeom>
          <a:noFill/>
        </p:spPr>
        <p:txBody>
          <a:bodyPr wrap="square">
            <a:spAutoFit/>
          </a:bodyPr>
          <a:lstStyle/>
          <a:p>
            <a:pPr algn="ctr"/>
            <a:r>
              <a:rPr lang="en-US" sz="3000" b="1" dirty="0">
                <a:solidFill>
                  <a:schemeClr val="bg1"/>
                </a:solidFill>
                <a:latin typeface="Arial Black" panose="020B0A04020102020204" pitchFamily="34" charset="0"/>
                <a:cs typeface="Times New Roman" panose="02020603050405020304" pitchFamily="18" charset="0"/>
              </a:rPr>
              <a:t>…where she entered the house of Zechariah and greeted Elizabeth. When Elizabeth heard Mary’s greeting, the infant leaped in her womb, </a:t>
            </a:r>
          </a:p>
        </p:txBody>
      </p:sp>
    </p:spTree>
    <p:extLst>
      <p:ext uri="{BB962C8B-B14F-4D97-AF65-F5344CB8AC3E}">
        <p14:creationId xmlns:p14="http://schemas.microsoft.com/office/powerpoint/2010/main" val="1512945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AE850A4-FD03-479A-8716-B10E995CF69A}"/>
              </a:ext>
            </a:extLst>
          </p:cNvPr>
          <p:cNvPicPr>
            <a:picLocks noChangeAspect="1"/>
          </p:cNvPicPr>
          <p:nvPr/>
        </p:nvPicPr>
        <p:blipFill>
          <a:blip r:embed="rId2"/>
          <a:stretch>
            <a:fillRect/>
          </a:stretch>
        </p:blipFill>
        <p:spPr>
          <a:xfrm>
            <a:off x="427653" y="942663"/>
            <a:ext cx="11160968" cy="5915337"/>
          </a:xfrm>
          <a:prstGeom prst="rect">
            <a:avLst/>
          </a:prstGeom>
        </p:spPr>
      </p:pic>
      <p:sp>
        <p:nvSpPr>
          <p:cNvPr id="12" name="TextBox 11">
            <a:extLst>
              <a:ext uri="{FF2B5EF4-FFF2-40B4-BE49-F238E27FC236}">
                <a16:creationId xmlns:a16="http://schemas.microsoft.com/office/drawing/2014/main" id="{BE11B71C-FBBD-4E16-B47D-446E002D2B9A}"/>
              </a:ext>
            </a:extLst>
          </p:cNvPr>
          <p:cNvSpPr txBox="1"/>
          <p:nvPr/>
        </p:nvSpPr>
        <p:spPr>
          <a:xfrm>
            <a:off x="0" y="-27992"/>
            <a:ext cx="12192000" cy="1477328"/>
          </a:xfrm>
          <a:prstGeom prst="rect">
            <a:avLst/>
          </a:prstGeom>
          <a:noFill/>
        </p:spPr>
        <p:txBody>
          <a:bodyPr wrap="square">
            <a:spAutoFit/>
          </a:bodyPr>
          <a:lstStyle/>
          <a:p>
            <a:pPr algn="ctr"/>
            <a:r>
              <a:rPr lang="en-US" sz="3000" dirty="0">
                <a:solidFill>
                  <a:schemeClr val="bg1"/>
                </a:solidFill>
                <a:latin typeface="Arial Black" panose="020B0A04020102020204" pitchFamily="34" charset="0"/>
              </a:rPr>
              <a:t>…and Elizabeth, filled with the Holy Spirit, cried out in a loud voice and said, “Blessed are you among women, and blessed is the fruit of your womb</a:t>
            </a:r>
            <a:r>
              <a:rPr lang="es-ES" sz="3000" dirty="0">
                <a:solidFill>
                  <a:schemeClr val="bg1"/>
                </a:solidFill>
                <a:latin typeface="Arial Black" panose="020B0A04020102020204" pitchFamily="34" charset="0"/>
              </a:rPr>
              <a:t>!</a:t>
            </a:r>
            <a:endParaRPr lang="en-US" sz="30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919318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F85EBE-F5BD-425E-8BD3-EB35C4010AE0}"/>
              </a:ext>
            </a:extLst>
          </p:cNvPr>
          <p:cNvPicPr>
            <a:picLocks noChangeAspect="1"/>
          </p:cNvPicPr>
          <p:nvPr/>
        </p:nvPicPr>
        <p:blipFill>
          <a:blip r:embed="rId2"/>
          <a:stretch>
            <a:fillRect/>
          </a:stretch>
        </p:blipFill>
        <p:spPr>
          <a:xfrm>
            <a:off x="205273" y="979715"/>
            <a:ext cx="11653935" cy="5878286"/>
          </a:xfrm>
          <a:prstGeom prst="rect">
            <a:avLst/>
          </a:prstGeom>
        </p:spPr>
      </p:pic>
      <p:sp>
        <p:nvSpPr>
          <p:cNvPr id="12" name="TextBox 11">
            <a:extLst>
              <a:ext uri="{FF2B5EF4-FFF2-40B4-BE49-F238E27FC236}">
                <a16:creationId xmlns:a16="http://schemas.microsoft.com/office/drawing/2014/main" id="{BE11B71C-FBBD-4E16-B47D-446E002D2B9A}"/>
              </a:ext>
            </a:extLst>
          </p:cNvPr>
          <p:cNvSpPr txBox="1"/>
          <p:nvPr/>
        </p:nvSpPr>
        <p:spPr>
          <a:xfrm>
            <a:off x="0" y="-27992"/>
            <a:ext cx="12192000" cy="1938992"/>
          </a:xfrm>
          <a:prstGeom prst="rect">
            <a:avLst/>
          </a:prstGeom>
          <a:noFill/>
        </p:spPr>
        <p:txBody>
          <a:bodyPr wrap="square">
            <a:spAutoFit/>
          </a:bodyPr>
          <a:lstStyle/>
          <a:p>
            <a:pPr algn="ctr"/>
            <a:r>
              <a:rPr lang="en-US" sz="3000" dirty="0">
                <a:solidFill>
                  <a:schemeClr val="bg1"/>
                </a:solidFill>
                <a:latin typeface="Arial Black" panose="020B0A04020102020204" pitchFamily="34" charset="0"/>
              </a:rPr>
              <a:t>And how does this happen to me, that the mother of my Lord should come to me? For at the moment the sound of your greeting reached my ears, the infant in my womb leaped for joy. </a:t>
            </a:r>
          </a:p>
        </p:txBody>
      </p:sp>
    </p:spTree>
    <p:extLst>
      <p:ext uri="{BB962C8B-B14F-4D97-AF65-F5344CB8AC3E}">
        <p14:creationId xmlns:p14="http://schemas.microsoft.com/office/powerpoint/2010/main" val="2158526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59AD9B8-20C4-4BE8-A44E-174F69098180}"/>
              </a:ext>
            </a:extLst>
          </p:cNvPr>
          <p:cNvPicPr>
            <a:picLocks noChangeAspect="1"/>
          </p:cNvPicPr>
          <p:nvPr/>
        </p:nvPicPr>
        <p:blipFill>
          <a:blip r:embed="rId2"/>
          <a:stretch>
            <a:fillRect/>
          </a:stretch>
        </p:blipFill>
        <p:spPr>
          <a:xfrm>
            <a:off x="636049" y="995443"/>
            <a:ext cx="10919901" cy="5862557"/>
          </a:xfrm>
          <a:prstGeom prst="rect">
            <a:avLst/>
          </a:prstGeom>
        </p:spPr>
      </p:pic>
      <p:sp>
        <p:nvSpPr>
          <p:cNvPr id="12" name="TextBox 11">
            <a:extLst>
              <a:ext uri="{FF2B5EF4-FFF2-40B4-BE49-F238E27FC236}">
                <a16:creationId xmlns:a16="http://schemas.microsoft.com/office/drawing/2014/main" id="{BE11B71C-FBBD-4E16-B47D-446E002D2B9A}"/>
              </a:ext>
            </a:extLst>
          </p:cNvPr>
          <p:cNvSpPr txBox="1"/>
          <p:nvPr/>
        </p:nvSpPr>
        <p:spPr>
          <a:xfrm>
            <a:off x="135293" y="0"/>
            <a:ext cx="11863823" cy="1015663"/>
          </a:xfrm>
          <a:prstGeom prst="rect">
            <a:avLst/>
          </a:prstGeom>
          <a:noFill/>
        </p:spPr>
        <p:txBody>
          <a:bodyPr wrap="square">
            <a:spAutoFit/>
          </a:bodyPr>
          <a:lstStyle/>
          <a:p>
            <a:pPr algn="ctr"/>
            <a:r>
              <a:rPr lang="en-US" sz="3000" dirty="0">
                <a:solidFill>
                  <a:schemeClr val="bg1"/>
                </a:solidFill>
                <a:latin typeface="Arial Black" panose="020B0A04020102020204" pitchFamily="34" charset="0"/>
              </a:rPr>
              <a:t>“Blessed are you who believed that what was spoken to you by the Lord would be fulfilled.</a:t>
            </a:r>
            <a:r>
              <a:rPr lang="es-ES" sz="3000" dirty="0">
                <a:solidFill>
                  <a:schemeClr val="bg1"/>
                </a:solidFill>
                <a:latin typeface="Arial Black" panose="020B0A04020102020204" pitchFamily="34" charset="0"/>
              </a:rPr>
              <a:t>”</a:t>
            </a:r>
            <a:endParaRPr lang="en-US" sz="30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2249185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31377.potx" id="{56A48130-F36A-41C3-8C0C-0EF853C6708B}" vid="{0432F83B-7085-406B-BFE7-677E72A6CADA}"/>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Rainbow presentation</Template>
  <TotalTime>374</TotalTime>
  <Words>1138</Words>
  <Application>Microsoft Office PowerPoint</Application>
  <PresentationFormat>Widescreen</PresentationFormat>
  <Paragraphs>87</Paragraphs>
  <Slides>24</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Abadi</vt:lpstr>
      <vt:lpstr>Arial</vt:lpstr>
      <vt:lpstr>Arial Black</vt:lpstr>
      <vt:lpstr>Calibri</vt:lpstr>
      <vt:lpstr>Segoe Print</vt:lpstr>
      <vt:lpstr>Nature Illustration 16x9</vt:lpstr>
      <vt:lpstr>Title and Content Layout with List</vt:lpstr>
      <vt:lpstr>This week we celebrate a Great Feast!!!!</vt:lpstr>
      <vt:lpstr>When do we celebrate this feast?</vt:lpstr>
      <vt:lpstr>GOSPEL FOR THE XX SUNDAY IN ORDINARY TIME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Miguel Angel Di Geronimo O</dc:creator>
  <cp:lastModifiedBy>Maria Varona</cp:lastModifiedBy>
  <cp:revision>17</cp:revision>
  <dcterms:created xsi:type="dcterms:W3CDTF">2021-08-11T10:14:49Z</dcterms:created>
  <dcterms:modified xsi:type="dcterms:W3CDTF">2021-08-12T22:15:12Z</dcterms:modified>
</cp:coreProperties>
</file>